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264" y="-144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26/09/17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When head is </a:t>
              </a:r>
              <a:r>
                <a:rPr lang="en-US" sz="13800" b="1" spc="300" dirty="0" err="1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straigth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,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8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Virtual Reality Helmet and press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1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VR Functional Test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4BACC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terminate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Image 5" descr="OculusRemoteControl_Camera001_Beauty001.jpg5b0ba155-2aba-4e81-8c1b-dd7f1ad1d005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5" r="34996"/>
          <a:stretch/>
        </p:blipFill>
        <p:spPr>
          <a:xfrm>
            <a:off x="7630464" y="6243112"/>
            <a:ext cx="3195578" cy="5962744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1" name="Image 10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2" name="Ellipse 11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3721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Previous response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5" name="Bouée 4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11" name="Grouper 1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2" name="Image 1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3" name="Ellipse 1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789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8000000">
            <a:off x="5257022" y="5257025"/>
            <a:ext cx="7920008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exit.     Press and hold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6" name="Image 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76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en angle 12"/>
          <p:cNvCxnSpPr>
            <a:stCxn id="11" idx="6"/>
          </p:cNvCxnSpPr>
          <p:nvPr/>
        </p:nvCxnSpPr>
        <p:spPr>
          <a:xfrm flipV="1">
            <a:off x="5966370" y="7782271"/>
            <a:ext cx="2446287" cy="1483805"/>
          </a:xfrm>
          <a:prstGeom prst="bentConnector3">
            <a:avLst>
              <a:gd name="adj1" fmla="val 50000"/>
            </a:avLst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813970" y="9177176"/>
            <a:ext cx="152400" cy="1778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cxnSp>
        <p:nvCxnSpPr>
          <p:cNvPr id="28" name="Connecteur en angle 27"/>
          <p:cNvCxnSpPr>
            <a:stCxn id="25" idx="2"/>
            <a:endCxn id="8" idx="6"/>
          </p:cNvCxnSpPr>
          <p:nvPr/>
        </p:nvCxnSpPr>
        <p:spPr>
          <a:xfrm rot="10800000">
            <a:off x="9662851" y="9433105"/>
            <a:ext cx="2685633" cy="2299"/>
          </a:xfrm>
          <a:prstGeom prst="bentConnector3">
            <a:avLst/>
          </a:prstGeom>
          <a:ln w="76200" cmpd="sng"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640857" y="8922107"/>
            <a:ext cx="1021993" cy="1021993"/>
          </a:xfrm>
          <a:prstGeom prst="ellipse">
            <a:avLst/>
          </a:prstGeom>
          <a:noFill/>
          <a:ln w="76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348483" y="9346503"/>
            <a:ext cx="152400" cy="177800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7" name="Bouée 6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9" name="Grouper 8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10" name="Image 9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11" name="Ellipse 10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7630464" y="6243112"/>
              <a:ext cx="3195578" cy="5962744"/>
              <a:chOff x="7630464" y="6243112"/>
              <a:chExt cx="3195578" cy="5962744"/>
            </a:xfrm>
          </p:grpSpPr>
          <p:pic>
            <p:nvPicPr>
              <p:cNvPr id="22" name="Image 21" descr="OculusRemoteControl_Camera001_Beauty001.jpg5b0ba155-2aba-4e81-8c1b-dd7f1ad1d005Original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5" r="34996"/>
              <a:stretch/>
            </p:blipFill>
            <p:spPr>
              <a:xfrm>
                <a:off x="7630464" y="6243112"/>
                <a:ext cx="3195578" cy="5962744"/>
              </a:xfrm>
              <a:prstGeom prst="rect">
                <a:avLst/>
              </a:prstGeom>
            </p:spPr>
          </p:pic>
          <p:sp>
            <p:nvSpPr>
              <p:cNvPr id="23" name="Ellipse 22"/>
              <p:cNvSpPr/>
              <p:nvPr/>
            </p:nvSpPr>
            <p:spPr>
              <a:xfrm>
                <a:off x="8412657" y="6848531"/>
                <a:ext cx="1497843" cy="1497843"/>
              </a:xfrm>
              <a:prstGeom prst="ellipse">
                <a:avLst/>
              </a:prstGeom>
              <a:noFill/>
              <a:ln w="76200" cmpd="sng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229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68</cp:revision>
  <dcterms:created xsi:type="dcterms:W3CDTF">2016-06-10T17:19:16Z</dcterms:created>
  <dcterms:modified xsi:type="dcterms:W3CDTF">2017-09-26T14:50:45Z</dcterms:modified>
</cp:coreProperties>
</file>