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66" r:id="rId4"/>
    <p:sldId id="265" r:id="rId5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400" y="-13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6/26/16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1614253" y="1610486"/>
            <a:ext cx="15205543" cy="15213071"/>
          </a:xfrm>
          <a:prstGeom prst="ellipse">
            <a:avLst/>
          </a:prstGeom>
          <a:solidFill>
            <a:srgbClr val="FFFFFF"/>
          </a:solidFill>
          <a:ln w="1524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0669" tIns="105334" rIns="210669" bIns="105334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457025" y="3457026"/>
            <a:ext cx="11520000" cy="11520000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Ready to start next trial.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437022" y="5437026"/>
            <a:ext cx="7560006" cy="755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6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6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1614253" y="1610486"/>
            <a:ext cx="15205543" cy="15213071"/>
          </a:xfrm>
          <a:prstGeom prst="ellipse">
            <a:avLst/>
          </a:prstGeom>
          <a:solidFill>
            <a:srgbClr val="FFFFFF"/>
          </a:solidFill>
          <a:ln w="1524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0669" tIns="105334" rIns="210669" bIns="105334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457025" y="3457026"/>
            <a:ext cx="11520000" cy="11520000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Trial block completed.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437022" y="5437026"/>
            <a:ext cx="7560006" cy="755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15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1500" b="1" cap="small" spc="3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</a:t>
            </a:r>
            <a:r>
              <a:rPr lang="en-US" sz="115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 remove HMD.</a:t>
            </a:r>
            <a:endParaRPr lang="en-US" sz="115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79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1614253" y="1610486"/>
            <a:ext cx="15205543" cy="15213071"/>
          </a:xfrm>
          <a:prstGeom prst="ellipse">
            <a:avLst/>
          </a:prstGeom>
          <a:solidFill>
            <a:srgbClr val="FFFFFF"/>
          </a:solidFill>
          <a:ln w="1524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0669" tIns="105334" rIns="210669" bIns="105334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457025" y="3457026"/>
            <a:ext cx="11520000" cy="11520000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Head tilt was not constant.</a:t>
            </a:r>
            <a:endParaRPr lang="en-US" sz="23900" b="1" cap="small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437022" y="5437026"/>
            <a:ext cx="7560006" cy="755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6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6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3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1614253" y="1610486"/>
            <a:ext cx="15205543" cy="15213071"/>
          </a:xfrm>
          <a:prstGeom prst="ellipse">
            <a:avLst/>
          </a:prstGeom>
          <a:solidFill>
            <a:srgbClr val="FFFFFF"/>
          </a:solidFill>
          <a:ln w="1524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0669" tIns="105334" rIns="210669" bIns="105334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457025" y="3457026"/>
            <a:ext cx="11520000" cy="11520000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Time limit was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437022" y="5437026"/>
            <a:ext cx="7560006" cy="755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6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6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6" name="Ellipse 5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ecteurs 6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Connecteur droit avec flèche 7"/>
            <p:cNvCxnSpPr>
              <a:endCxn id="6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r 8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0" name="Grouper 9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1" name="Arc 10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52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50</Words>
  <Application>Microsoft Macintosh PowerPoint</Application>
  <PresentationFormat>Personnalisé</PresentationFormat>
  <Paragraphs>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29</cp:revision>
  <dcterms:created xsi:type="dcterms:W3CDTF">2016-06-10T17:19:16Z</dcterms:created>
  <dcterms:modified xsi:type="dcterms:W3CDTF">2016-06-26T21:01:19Z</dcterms:modified>
</cp:coreProperties>
</file>