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008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23/09/17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When head is </a:t>
              </a:r>
              <a:r>
                <a:rPr lang="en-US" sz="13800" b="1" spc="300" dirty="0" err="1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straigth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,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8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and press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1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appears to be working.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1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3721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Previous response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5" name="Bouée 4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2" name="Image 1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3" name="Ellipse 1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789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block 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8000000">
            <a:off x="5257022" y="5257025"/>
            <a:ext cx="7920008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exit.   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and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hold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6" name="Image 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en angle 12"/>
          <p:cNvCxnSpPr>
            <a:stCxn id="11" idx="6"/>
          </p:cNvCxnSpPr>
          <p:nvPr/>
        </p:nvCxnSpPr>
        <p:spPr>
          <a:xfrm flipV="1">
            <a:off x="5966370" y="7782271"/>
            <a:ext cx="2446287" cy="148380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813970" y="9177176"/>
            <a:ext cx="152400" cy="1778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cxnSp>
        <p:nvCxnSpPr>
          <p:cNvPr id="28" name="Connecteur en angle 27"/>
          <p:cNvCxnSpPr>
            <a:stCxn id="25" idx="2"/>
            <a:endCxn id="8" idx="6"/>
          </p:cNvCxnSpPr>
          <p:nvPr/>
        </p:nvCxnSpPr>
        <p:spPr>
          <a:xfrm rot="10800000">
            <a:off x="9662851" y="9433105"/>
            <a:ext cx="2685633" cy="2299"/>
          </a:xfrm>
          <a:prstGeom prst="bentConnector3">
            <a:avLst/>
          </a:prstGeom>
          <a:ln w="76200" cmpd="sng"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348483" y="9346503"/>
            <a:ext cx="152400" cy="177800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</a:t>
            </a:r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lower </a:t>
            </a:r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7" name="Bouée 6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0" name="Image 9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1" name="Ellipse 10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234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66</cp:revision>
  <dcterms:created xsi:type="dcterms:W3CDTF">2016-06-10T17:19:16Z</dcterms:created>
  <dcterms:modified xsi:type="dcterms:W3CDTF">2017-09-23T01:10:32Z</dcterms:modified>
</cp:coreProperties>
</file>