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5" r:id="rId2"/>
    <p:sldId id="263" r:id="rId3"/>
    <p:sldId id="268" r:id="rId4"/>
    <p:sldId id="276" r:id="rId5"/>
    <p:sldId id="271" r:id="rId6"/>
    <p:sldId id="277" r:id="rId7"/>
    <p:sldId id="272" r:id="rId8"/>
    <p:sldId id="269" r:id="rId9"/>
    <p:sldId id="273" r:id="rId10"/>
    <p:sldId id="274" r:id="rId11"/>
    <p:sldId id="270" r:id="rId12"/>
    <p:sldId id="279" r:id="rId13"/>
    <p:sldId id="278" r:id="rId14"/>
    <p:sldId id="280" r:id="rId15"/>
    <p:sldId id="281" r:id="rId16"/>
  </p:sldIdLst>
  <p:sldSz cx="18434050" cy="18434050"/>
  <p:notesSz cx="6858000" cy="9144000"/>
  <p:defaultTextStyle>
    <a:defPPr>
      <a:defRPr lang="fr-FR"/>
    </a:defPPr>
    <a:lvl1pPr marL="0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53343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106686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60029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213372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266715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320058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373402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426745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35" d="100"/>
          <a:sy n="35" d="100"/>
        </p:scale>
        <p:origin x="-2552" y="-96"/>
      </p:cViewPr>
      <p:guideLst>
        <p:guide orient="horz" pos="5806"/>
        <p:guide pos="580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82554" y="5726505"/>
            <a:ext cx="15668943" cy="395137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765108" y="10445962"/>
            <a:ext cx="12903835" cy="471092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53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0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60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2133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66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320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73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426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05/10/16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55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05/10/16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88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3364686" y="738218"/>
            <a:ext cx="4147661" cy="1572868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21702" y="738218"/>
            <a:ext cx="12135750" cy="15728682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05/10/16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69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05/10/16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37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6163" y="11845585"/>
            <a:ext cx="15668943" cy="3661207"/>
          </a:xfrm>
        </p:spPr>
        <p:txBody>
          <a:bodyPr anchor="t"/>
          <a:lstStyle>
            <a:lvl1pPr algn="l">
              <a:defRPr sz="9200" b="1" cap="all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56163" y="7813138"/>
            <a:ext cx="15668943" cy="4032447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53343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106686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3pPr>
            <a:lvl4pPr marL="31600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21337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26671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32005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37340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42674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05/10/16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907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21703" y="4301280"/>
            <a:ext cx="8141705" cy="12165621"/>
          </a:xfrm>
        </p:spPr>
        <p:txBody>
          <a:bodyPr/>
          <a:lstStyle>
            <a:lvl1pPr>
              <a:defRPr sz="65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9370642" y="4301280"/>
            <a:ext cx="8141705" cy="12165621"/>
          </a:xfrm>
        </p:spPr>
        <p:txBody>
          <a:bodyPr/>
          <a:lstStyle>
            <a:lvl1pPr>
              <a:defRPr sz="65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05/10/16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66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21702" y="4126327"/>
            <a:ext cx="8144907" cy="1719657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53343" indent="0">
              <a:buNone/>
              <a:defRPr sz="4600" b="1"/>
            </a:lvl2pPr>
            <a:lvl3pPr marL="2106686" indent="0">
              <a:buNone/>
              <a:defRPr sz="4100" b="1"/>
            </a:lvl3pPr>
            <a:lvl4pPr marL="3160029" indent="0">
              <a:buNone/>
              <a:defRPr sz="3700" b="1"/>
            </a:lvl4pPr>
            <a:lvl5pPr marL="4213372" indent="0">
              <a:buNone/>
              <a:defRPr sz="3700" b="1"/>
            </a:lvl5pPr>
            <a:lvl6pPr marL="5266715" indent="0">
              <a:buNone/>
              <a:defRPr sz="3700" b="1"/>
            </a:lvl6pPr>
            <a:lvl7pPr marL="6320058" indent="0">
              <a:buNone/>
              <a:defRPr sz="3700" b="1"/>
            </a:lvl7pPr>
            <a:lvl8pPr marL="7373402" indent="0">
              <a:buNone/>
              <a:defRPr sz="3700" b="1"/>
            </a:lvl8pPr>
            <a:lvl9pPr marL="8426745" indent="0">
              <a:buNone/>
              <a:defRPr sz="37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921702" y="5845983"/>
            <a:ext cx="8144907" cy="10620916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9364242" y="4126327"/>
            <a:ext cx="8148106" cy="1719657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53343" indent="0">
              <a:buNone/>
              <a:defRPr sz="4600" b="1"/>
            </a:lvl2pPr>
            <a:lvl3pPr marL="2106686" indent="0">
              <a:buNone/>
              <a:defRPr sz="4100" b="1"/>
            </a:lvl3pPr>
            <a:lvl4pPr marL="3160029" indent="0">
              <a:buNone/>
              <a:defRPr sz="3700" b="1"/>
            </a:lvl4pPr>
            <a:lvl5pPr marL="4213372" indent="0">
              <a:buNone/>
              <a:defRPr sz="3700" b="1"/>
            </a:lvl5pPr>
            <a:lvl6pPr marL="5266715" indent="0">
              <a:buNone/>
              <a:defRPr sz="3700" b="1"/>
            </a:lvl6pPr>
            <a:lvl7pPr marL="6320058" indent="0">
              <a:buNone/>
              <a:defRPr sz="3700" b="1"/>
            </a:lvl7pPr>
            <a:lvl8pPr marL="7373402" indent="0">
              <a:buNone/>
              <a:defRPr sz="3700" b="1"/>
            </a:lvl8pPr>
            <a:lvl9pPr marL="8426745" indent="0">
              <a:buNone/>
              <a:defRPr sz="37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9364242" y="5845983"/>
            <a:ext cx="8148106" cy="10620916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05/10/16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4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05/10/16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88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05/10/16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Ellipse 4"/>
          <p:cNvSpPr/>
          <p:nvPr userDrawn="1"/>
        </p:nvSpPr>
        <p:spPr>
          <a:xfrm>
            <a:off x="0" y="0"/>
            <a:ext cx="18434050" cy="184340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76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21704" y="733948"/>
            <a:ext cx="6064675" cy="3123547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207201" y="733950"/>
            <a:ext cx="10305146" cy="15732951"/>
          </a:xfrm>
        </p:spPr>
        <p:txBody>
          <a:bodyPr/>
          <a:lstStyle>
            <a:lvl1pPr>
              <a:defRPr sz="7400"/>
            </a:lvl1pPr>
            <a:lvl2pPr>
              <a:defRPr sz="6500"/>
            </a:lvl2pPr>
            <a:lvl3pPr>
              <a:defRPr sz="55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21704" y="3857497"/>
            <a:ext cx="6064675" cy="12609404"/>
          </a:xfrm>
        </p:spPr>
        <p:txBody>
          <a:bodyPr/>
          <a:lstStyle>
            <a:lvl1pPr marL="0" indent="0">
              <a:buNone/>
              <a:defRPr sz="3200"/>
            </a:lvl1pPr>
            <a:lvl2pPr marL="1053343" indent="0">
              <a:buNone/>
              <a:defRPr sz="2800"/>
            </a:lvl2pPr>
            <a:lvl3pPr marL="2106686" indent="0">
              <a:buNone/>
              <a:defRPr sz="2300"/>
            </a:lvl3pPr>
            <a:lvl4pPr marL="3160029" indent="0">
              <a:buNone/>
              <a:defRPr sz="2100"/>
            </a:lvl4pPr>
            <a:lvl5pPr marL="4213372" indent="0">
              <a:buNone/>
              <a:defRPr sz="2100"/>
            </a:lvl5pPr>
            <a:lvl6pPr marL="5266715" indent="0">
              <a:buNone/>
              <a:defRPr sz="2100"/>
            </a:lvl6pPr>
            <a:lvl7pPr marL="6320058" indent="0">
              <a:buNone/>
              <a:defRPr sz="2100"/>
            </a:lvl7pPr>
            <a:lvl8pPr marL="7373402" indent="0">
              <a:buNone/>
              <a:defRPr sz="2100"/>
            </a:lvl8pPr>
            <a:lvl9pPr marL="8426745" indent="0">
              <a:buNone/>
              <a:defRPr sz="2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05/10/16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054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13203" y="12903835"/>
            <a:ext cx="11060430" cy="1523371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3613203" y="1647117"/>
            <a:ext cx="11060430" cy="11060430"/>
          </a:xfrm>
        </p:spPr>
        <p:txBody>
          <a:bodyPr/>
          <a:lstStyle>
            <a:lvl1pPr marL="0" indent="0">
              <a:buNone/>
              <a:defRPr sz="7400"/>
            </a:lvl1pPr>
            <a:lvl2pPr marL="1053343" indent="0">
              <a:buNone/>
              <a:defRPr sz="6500"/>
            </a:lvl2pPr>
            <a:lvl3pPr marL="2106686" indent="0">
              <a:buNone/>
              <a:defRPr sz="5500"/>
            </a:lvl3pPr>
            <a:lvl4pPr marL="3160029" indent="0">
              <a:buNone/>
              <a:defRPr sz="4600"/>
            </a:lvl4pPr>
            <a:lvl5pPr marL="4213372" indent="0">
              <a:buNone/>
              <a:defRPr sz="4600"/>
            </a:lvl5pPr>
            <a:lvl6pPr marL="5266715" indent="0">
              <a:buNone/>
              <a:defRPr sz="4600"/>
            </a:lvl6pPr>
            <a:lvl7pPr marL="6320058" indent="0">
              <a:buNone/>
              <a:defRPr sz="4600"/>
            </a:lvl7pPr>
            <a:lvl8pPr marL="7373402" indent="0">
              <a:buNone/>
              <a:defRPr sz="4600"/>
            </a:lvl8pPr>
            <a:lvl9pPr marL="8426745" indent="0">
              <a:buNone/>
              <a:defRPr sz="4600"/>
            </a:lvl9pPr>
          </a:lstStyle>
          <a:p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613203" y="14427206"/>
            <a:ext cx="11060430" cy="2163439"/>
          </a:xfrm>
        </p:spPr>
        <p:txBody>
          <a:bodyPr/>
          <a:lstStyle>
            <a:lvl1pPr marL="0" indent="0">
              <a:buNone/>
              <a:defRPr sz="3200"/>
            </a:lvl1pPr>
            <a:lvl2pPr marL="1053343" indent="0">
              <a:buNone/>
              <a:defRPr sz="2800"/>
            </a:lvl2pPr>
            <a:lvl3pPr marL="2106686" indent="0">
              <a:buNone/>
              <a:defRPr sz="2300"/>
            </a:lvl3pPr>
            <a:lvl4pPr marL="3160029" indent="0">
              <a:buNone/>
              <a:defRPr sz="2100"/>
            </a:lvl4pPr>
            <a:lvl5pPr marL="4213372" indent="0">
              <a:buNone/>
              <a:defRPr sz="2100"/>
            </a:lvl5pPr>
            <a:lvl6pPr marL="5266715" indent="0">
              <a:buNone/>
              <a:defRPr sz="2100"/>
            </a:lvl6pPr>
            <a:lvl7pPr marL="6320058" indent="0">
              <a:buNone/>
              <a:defRPr sz="2100"/>
            </a:lvl7pPr>
            <a:lvl8pPr marL="7373402" indent="0">
              <a:buNone/>
              <a:defRPr sz="2100"/>
            </a:lvl8pPr>
            <a:lvl9pPr marL="8426745" indent="0">
              <a:buNone/>
              <a:defRPr sz="2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05/10/16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17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21703" y="738217"/>
            <a:ext cx="16590645" cy="3072342"/>
          </a:xfrm>
          <a:prstGeom prst="rect">
            <a:avLst/>
          </a:prstGeom>
        </p:spPr>
        <p:txBody>
          <a:bodyPr vert="horz" lIns="210669" tIns="105334" rIns="210669" bIns="105334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21703" y="4301280"/>
            <a:ext cx="16590645" cy="12165621"/>
          </a:xfrm>
          <a:prstGeom prst="rect">
            <a:avLst/>
          </a:prstGeom>
        </p:spPr>
        <p:txBody>
          <a:bodyPr vert="horz" lIns="210669" tIns="105334" rIns="210669" bIns="105334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21703" y="17085635"/>
            <a:ext cx="4301278" cy="981442"/>
          </a:xfrm>
          <a:prstGeom prst="rect">
            <a:avLst/>
          </a:prstGeom>
        </p:spPr>
        <p:txBody>
          <a:bodyPr vert="horz" lIns="210669" tIns="105334" rIns="210669" bIns="105334" rtlCol="0" anchor="ctr"/>
          <a:lstStyle>
            <a:lvl1pPr algn="l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FEDF0-7D14-9E44-B4F2-968D163D1479}" type="datetimeFigureOut">
              <a:rPr lang="fr-FR" smtClean="0"/>
              <a:t>05/10/16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298301" y="17085635"/>
            <a:ext cx="5837449" cy="981442"/>
          </a:xfrm>
          <a:prstGeom prst="rect">
            <a:avLst/>
          </a:prstGeom>
        </p:spPr>
        <p:txBody>
          <a:bodyPr vert="horz" lIns="210669" tIns="105334" rIns="210669" bIns="105334" rtlCol="0" anchor="ctr"/>
          <a:lstStyle>
            <a:lvl1pPr algn="ct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3211069" y="17085635"/>
            <a:ext cx="4301278" cy="981442"/>
          </a:xfrm>
          <a:prstGeom prst="rect">
            <a:avLst/>
          </a:prstGeom>
        </p:spPr>
        <p:txBody>
          <a:bodyPr vert="horz" lIns="210669" tIns="105334" rIns="210669" bIns="105334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Ellipse 6"/>
          <p:cNvSpPr/>
          <p:nvPr userDrawn="1"/>
        </p:nvSpPr>
        <p:spPr>
          <a:xfrm>
            <a:off x="0" y="0"/>
            <a:ext cx="18434050" cy="184340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46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3343" rtl="0" eaLnBrk="1" latinLnBrk="0" hangingPunct="1">
        <a:spcBef>
          <a:spcPct val="0"/>
        </a:spcBef>
        <a:buNone/>
        <a:defRPr sz="1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90007" indent="-790007" algn="l" defTabSz="1053343" rtl="0" eaLnBrk="1" latinLnBrk="0" hangingPunct="1">
        <a:spcBef>
          <a:spcPct val="20000"/>
        </a:spcBef>
        <a:buFont typeface="Arial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711683" indent="-658339" algn="l" defTabSz="1053343" rtl="0" eaLnBrk="1" latinLnBrk="0" hangingPunct="1">
        <a:spcBef>
          <a:spcPct val="20000"/>
        </a:spcBef>
        <a:buFont typeface="Arial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2pPr>
      <a:lvl3pPr marL="2633358" indent="-526672" algn="l" defTabSz="1053343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3686701" indent="-526672" algn="l" defTabSz="1053343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40044" indent="-526672" algn="l" defTabSz="1053343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93387" indent="-526672" algn="l" defTabSz="105334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846730" indent="-526672" algn="l" defTabSz="105334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900073" indent="-526672" algn="l" defTabSz="105334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953416" indent="-526672" algn="l" defTabSz="105334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53343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106686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60029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213372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66715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320058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73402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426745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503838" y="3302163"/>
            <a:ext cx="13353800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file contains the source images for the circular prompts used by the </a:t>
            </a:r>
            <a:r>
              <a:rPr lang="en-US" dirty="0" err="1" smtClean="0"/>
              <a:t>Grasp.exe</a:t>
            </a:r>
            <a:r>
              <a:rPr lang="en-US" dirty="0" smtClean="0"/>
              <a:t> program.</a:t>
            </a:r>
          </a:p>
          <a:p>
            <a:endParaRPr lang="en-US" dirty="0"/>
          </a:p>
          <a:p>
            <a:r>
              <a:rPr lang="en-US" dirty="0" smtClean="0"/>
              <a:t>See </a:t>
            </a:r>
            <a:r>
              <a:rPr lang="en-US" dirty="0" err="1" smtClean="0"/>
              <a:t>GraspBMP.mak</a:t>
            </a:r>
            <a:r>
              <a:rPr lang="en-US" dirty="0" smtClean="0"/>
              <a:t> for instructions on how to convert this file into the .bmp files needed by the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425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Time to respond exceeded.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er 5"/>
          <p:cNvGrpSpPr/>
          <p:nvPr/>
        </p:nvGrpSpPr>
        <p:grpSpPr>
          <a:xfrm>
            <a:off x="6758168" y="6943137"/>
            <a:ext cx="5001192" cy="5044481"/>
            <a:chOff x="6494949" y="6943137"/>
            <a:chExt cx="5001192" cy="5044481"/>
          </a:xfrm>
        </p:grpSpPr>
        <p:sp>
          <p:nvSpPr>
            <p:cNvPr id="7" name="Ellipse 6"/>
            <p:cNvSpPr>
              <a:spLocks noChangeAspect="1"/>
            </p:cNvSpPr>
            <p:nvPr/>
          </p:nvSpPr>
          <p:spPr>
            <a:xfrm>
              <a:off x="7350417" y="7841894"/>
              <a:ext cx="3290257" cy="3290257"/>
            </a:xfrm>
            <a:prstGeom prst="ellipse">
              <a:avLst/>
            </a:prstGeom>
            <a:ln>
              <a:solidFill>
                <a:schemeClr val="accent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Secteurs 7"/>
            <p:cNvSpPr>
              <a:spLocks noChangeAspect="1"/>
            </p:cNvSpPr>
            <p:nvPr/>
          </p:nvSpPr>
          <p:spPr>
            <a:xfrm>
              <a:off x="7371136" y="7841899"/>
              <a:ext cx="3248819" cy="3290246"/>
            </a:xfrm>
            <a:prstGeom prst="pie">
              <a:avLst>
                <a:gd name="adj1" fmla="val 17697688"/>
                <a:gd name="adj2" fmla="val 16200000"/>
              </a:avLst>
            </a:prstGeom>
            <a:solidFill>
              <a:srgbClr val="FFFFFF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avec flèche 8"/>
            <p:cNvCxnSpPr>
              <a:endCxn id="7" idx="0"/>
            </p:cNvCxnSpPr>
            <p:nvPr/>
          </p:nvCxnSpPr>
          <p:spPr>
            <a:xfrm flipV="1">
              <a:off x="8995545" y="7841894"/>
              <a:ext cx="0" cy="1601840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er 9"/>
            <p:cNvGrpSpPr/>
            <p:nvPr/>
          </p:nvGrpSpPr>
          <p:grpSpPr>
            <a:xfrm>
              <a:off x="6494949" y="6986428"/>
              <a:ext cx="5001192" cy="5001190"/>
              <a:chOff x="2759620" y="2052934"/>
              <a:chExt cx="2735998" cy="2735997"/>
            </a:xfrm>
          </p:grpSpPr>
          <p:sp>
            <p:nvSpPr>
              <p:cNvPr id="15" name="Arc 14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Arc 15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Arc 16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  <p:grpSp>
          <p:nvGrpSpPr>
            <p:cNvPr id="11" name="Grouper 10"/>
            <p:cNvGrpSpPr/>
            <p:nvPr/>
          </p:nvGrpSpPr>
          <p:grpSpPr>
            <a:xfrm flipH="1">
              <a:off x="6494949" y="6943137"/>
              <a:ext cx="5001192" cy="5001190"/>
              <a:chOff x="2759620" y="2052934"/>
              <a:chExt cx="2735998" cy="2735997"/>
            </a:xfrm>
          </p:grpSpPr>
          <p:sp>
            <p:nvSpPr>
              <p:cNvPr id="12" name="Arc 11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Arc 12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Arc 13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8434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Time limit exceeded.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er 5"/>
          <p:cNvGrpSpPr/>
          <p:nvPr/>
        </p:nvGrpSpPr>
        <p:grpSpPr>
          <a:xfrm>
            <a:off x="6758168" y="6943137"/>
            <a:ext cx="5001192" cy="5044481"/>
            <a:chOff x="6494949" y="6943137"/>
            <a:chExt cx="5001192" cy="5044481"/>
          </a:xfrm>
        </p:grpSpPr>
        <p:sp>
          <p:nvSpPr>
            <p:cNvPr id="7" name="Ellipse 6"/>
            <p:cNvSpPr>
              <a:spLocks noChangeAspect="1"/>
            </p:cNvSpPr>
            <p:nvPr/>
          </p:nvSpPr>
          <p:spPr>
            <a:xfrm>
              <a:off x="7350417" y="7841894"/>
              <a:ext cx="3290257" cy="3290257"/>
            </a:xfrm>
            <a:prstGeom prst="ellipse">
              <a:avLst/>
            </a:prstGeom>
            <a:ln>
              <a:solidFill>
                <a:schemeClr val="accent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Secteurs 7"/>
            <p:cNvSpPr>
              <a:spLocks noChangeAspect="1"/>
            </p:cNvSpPr>
            <p:nvPr/>
          </p:nvSpPr>
          <p:spPr>
            <a:xfrm>
              <a:off x="7371136" y="7841899"/>
              <a:ext cx="3248819" cy="3290246"/>
            </a:xfrm>
            <a:prstGeom prst="pie">
              <a:avLst>
                <a:gd name="adj1" fmla="val 17697688"/>
                <a:gd name="adj2" fmla="val 16200000"/>
              </a:avLst>
            </a:prstGeom>
            <a:solidFill>
              <a:srgbClr val="FFFFFF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avec flèche 8"/>
            <p:cNvCxnSpPr>
              <a:endCxn id="7" idx="0"/>
            </p:cNvCxnSpPr>
            <p:nvPr/>
          </p:nvCxnSpPr>
          <p:spPr>
            <a:xfrm flipV="1">
              <a:off x="8995545" y="7841894"/>
              <a:ext cx="0" cy="1601840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er 9"/>
            <p:cNvGrpSpPr/>
            <p:nvPr/>
          </p:nvGrpSpPr>
          <p:grpSpPr>
            <a:xfrm>
              <a:off x="6494949" y="6986428"/>
              <a:ext cx="5001192" cy="5001190"/>
              <a:chOff x="2759620" y="2052934"/>
              <a:chExt cx="2735998" cy="2735997"/>
            </a:xfrm>
          </p:grpSpPr>
          <p:sp>
            <p:nvSpPr>
              <p:cNvPr id="15" name="Arc 14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Arc 15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Arc 16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  <p:grpSp>
          <p:nvGrpSpPr>
            <p:cNvPr id="11" name="Grouper 10"/>
            <p:cNvGrpSpPr/>
            <p:nvPr/>
          </p:nvGrpSpPr>
          <p:grpSpPr>
            <a:xfrm flipH="1">
              <a:off x="6494949" y="6943137"/>
              <a:ext cx="5001192" cy="5001190"/>
              <a:chOff x="2759620" y="2052934"/>
              <a:chExt cx="2735998" cy="2735997"/>
            </a:xfrm>
          </p:grpSpPr>
          <p:sp>
            <p:nvSpPr>
              <p:cNvPr id="12" name="Arc 11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Arc 12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Arc 13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0264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Time to rotate hand exceeded.</a:t>
            </a:r>
            <a:endParaRPr lang="en-US" sz="23900" b="1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er 5"/>
          <p:cNvGrpSpPr/>
          <p:nvPr/>
        </p:nvGrpSpPr>
        <p:grpSpPr>
          <a:xfrm>
            <a:off x="6758168" y="6943137"/>
            <a:ext cx="5001192" cy="5044481"/>
            <a:chOff x="6494949" y="6943137"/>
            <a:chExt cx="5001192" cy="5044481"/>
          </a:xfrm>
        </p:grpSpPr>
        <p:sp>
          <p:nvSpPr>
            <p:cNvPr id="7" name="Ellipse 6"/>
            <p:cNvSpPr>
              <a:spLocks noChangeAspect="1"/>
            </p:cNvSpPr>
            <p:nvPr/>
          </p:nvSpPr>
          <p:spPr>
            <a:xfrm>
              <a:off x="7350417" y="7841894"/>
              <a:ext cx="3290257" cy="3290257"/>
            </a:xfrm>
            <a:prstGeom prst="ellipse">
              <a:avLst/>
            </a:prstGeom>
            <a:ln>
              <a:solidFill>
                <a:schemeClr val="accent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Secteurs 7"/>
            <p:cNvSpPr>
              <a:spLocks noChangeAspect="1"/>
            </p:cNvSpPr>
            <p:nvPr/>
          </p:nvSpPr>
          <p:spPr>
            <a:xfrm>
              <a:off x="7371136" y="7841899"/>
              <a:ext cx="3248819" cy="3290246"/>
            </a:xfrm>
            <a:prstGeom prst="pie">
              <a:avLst>
                <a:gd name="adj1" fmla="val 17697688"/>
                <a:gd name="adj2" fmla="val 16200000"/>
              </a:avLst>
            </a:prstGeom>
            <a:solidFill>
              <a:srgbClr val="FFFFFF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avec flèche 8"/>
            <p:cNvCxnSpPr>
              <a:endCxn id="7" idx="0"/>
            </p:cNvCxnSpPr>
            <p:nvPr/>
          </p:nvCxnSpPr>
          <p:spPr>
            <a:xfrm flipV="1">
              <a:off x="8995545" y="7841894"/>
              <a:ext cx="0" cy="1601840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er 9"/>
            <p:cNvGrpSpPr/>
            <p:nvPr/>
          </p:nvGrpSpPr>
          <p:grpSpPr>
            <a:xfrm>
              <a:off x="6494949" y="6986428"/>
              <a:ext cx="5001192" cy="5001190"/>
              <a:chOff x="2759620" y="2052934"/>
              <a:chExt cx="2735998" cy="2735997"/>
            </a:xfrm>
          </p:grpSpPr>
          <p:sp>
            <p:nvSpPr>
              <p:cNvPr id="15" name="Arc 14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Arc 15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Arc 16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  <p:grpSp>
          <p:nvGrpSpPr>
            <p:cNvPr id="11" name="Grouper 10"/>
            <p:cNvGrpSpPr/>
            <p:nvPr/>
          </p:nvGrpSpPr>
          <p:grpSpPr>
            <a:xfrm flipH="1">
              <a:off x="6494949" y="6943137"/>
              <a:ext cx="5001192" cy="5001190"/>
              <a:chOff x="2759620" y="2052934"/>
              <a:chExt cx="2735998" cy="2735997"/>
            </a:xfrm>
          </p:grpSpPr>
          <p:sp>
            <p:nvSpPr>
              <p:cNvPr id="12" name="Arc 11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Arc 12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Arc 13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836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Hand raised too soon.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485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Hand should not be raised.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5241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372023"/>
              </a:avLst>
            </a:prstTxWarp>
            <a:spAutoFit/>
          </a:bodyPr>
          <a:lstStyle/>
          <a:p>
            <a:pPr algn="ctr"/>
            <a:r>
              <a:rPr lang="en-US" sz="23900" b="1" spc="-15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Straighten head on shoulders.</a:t>
            </a:r>
            <a:endParaRPr lang="en-US" sz="23900" b="1" spc="-15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697047"/>
              </a:avLst>
            </a:prstTxWarp>
            <a:spAutoFit/>
          </a:bodyPr>
          <a:lstStyle/>
          <a:p>
            <a:pPr algn="ctr"/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rgbClr val="FF66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When head is straight, 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press button. </a:t>
            </a:r>
            <a:endParaRPr lang="en-US" sz="13800" b="1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9511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  Ready to start next trial.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7632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Trial block completed.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371993"/>
              </a:avLst>
            </a:prstTxWarp>
            <a:spAutoFit/>
          </a:bodyPr>
          <a:lstStyle/>
          <a:p>
            <a:pPr algn="ctr"/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Click ‘Select’ </a:t>
            </a:r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to exit.   </a:t>
            </a:r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Click </a:t>
            </a:r>
            <a:r>
              <a:rPr lang="en-US" sz="13800" b="1" spc="-15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and hold </a:t>
            </a:r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‘Return’ </a:t>
            </a:r>
            <a:r>
              <a:rPr lang="en-US" sz="13800" b="1" spc="-15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to continue</a:t>
            </a:r>
            <a:r>
              <a:rPr lang="en-US" sz="13800" b="1" spc="-15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 </a:t>
            </a:r>
            <a:endParaRPr lang="en-US" sz="13800" b="1" spc="-15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0264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Image 6" descr="4cb46pEdi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799069" y="4061837"/>
            <a:ext cx="6686364" cy="10029547"/>
          </a:xfrm>
          <a:prstGeom prst="rect">
            <a:avLst/>
          </a:prstGeom>
          <a:ln>
            <a:noFill/>
          </a:ln>
        </p:spPr>
      </p:pic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Lower Hand   Lower Hand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0" name="Connecteur droit 19"/>
          <p:cNvCxnSpPr>
            <a:stCxn id="18" idx="1"/>
            <a:endCxn id="18" idx="5"/>
          </p:cNvCxnSpPr>
          <p:nvPr/>
        </p:nvCxnSpPr>
        <p:spPr>
          <a:xfrm>
            <a:off x="6416883" y="6416882"/>
            <a:ext cx="5600285" cy="5600286"/>
          </a:xfrm>
          <a:prstGeom prst="line">
            <a:avLst/>
          </a:prstGeom>
          <a:ln w="3048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>
            <a:spLocks noChangeAspect="1"/>
          </p:cNvSpPr>
          <p:nvPr/>
        </p:nvSpPr>
        <p:spPr>
          <a:xfrm>
            <a:off x="5257026" y="5257025"/>
            <a:ext cx="7919999" cy="7920000"/>
          </a:xfrm>
          <a:prstGeom prst="ellipse">
            <a:avLst/>
          </a:prstGeom>
          <a:noFill/>
          <a:ln w="304800" cmpd="sng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3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208698"/>
              </a:avLst>
            </a:prstTxWarp>
            <a:spAutoFit/>
          </a:bodyPr>
          <a:lstStyle/>
          <a:p>
            <a:pPr algn="ctr"/>
            <a:r>
              <a:rPr lang="en-US" sz="23900" b="1" spc="-15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Time to lower hand exceeded.</a:t>
            </a:r>
            <a:endParaRPr lang="en-US" sz="23900" b="1" spc="-15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er 5"/>
          <p:cNvGrpSpPr/>
          <p:nvPr/>
        </p:nvGrpSpPr>
        <p:grpSpPr>
          <a:xfrm>
            <a:off x="6758168" y="6943137"/>
            <a:ext cx="5001192" cy="5044481"/>
            <a:chOff x="6494949" y="6943137"/>
            <a:chExt cx="5001192" cy="5044481"/>
          </a:xfrm>
        </p:grpSpPr>
        <p:sp>
          <p:nvSpPr>
            <p:cNvPr id="7" name="Ellipse 6"/>
            <p:cNvSpPr>
              <a:spLocks noChangeAspect="1"/>
            </p:cNvSpPr>
            <p:nvPr/>
          </p:nvSpPr>
          <p:spPr>
            <a:xfrm>
              <a:off x="7350417" y="7841894"/>
              <a:ext cx="3290257" cy="3290257"/>
            </a:xfrm>
            <a:prstGeom prst="ellipse">
              <a:avLst/>
            </a:prstGeom>
            <a:ln>
              <a:solidFill>
                <a:schemeClr val="accent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ecteurs 7"/>
            <p:cNvSpPr>
              <a:spLocks noChangeAspect="1"/>
            </p:cNvSpPr>
            <p:nvPr/>
          </p:nvSpPr>
          <p:spPr>
            <a:xfrm>
              <a:off x="7371136" y="7841899"/>
              <a:ext cx="3248819" cy="3290246"/>
            </a:xfrm>
            <a:prstGeom prst="pie">
              <a:avLst>
                <a:gd name="adj1" fmla="val 17697688"/>
                <a:gd name="adj2" fmla="val 16200000"/>
              </a:avLst>
            </a:prstGeom>
            <a:solidFill>
              <a:srgbClr val="FFFFFF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avec flèche 8"/>
            <p:cNvCxnSpPr>
              <a:endCxn id="7" idx="0"/>
            </p:cNvCxnSpPr>
            <p:nvPr/>
          </p:nvCxnSpPr>
          <p:spPr>
            <a:xfrm flipV="1">
              <a:off x="8995545" y="7841894"/>
              <a:ext cx="0" cy="1601840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er 9"/>
            <p:cNvGrpSpPr/>
            <p:nvPr/>
          </p:nvGrpSpPr>
          <p:grpSpPr>
            <a:xfrm>
              <a:off x="6494949" y="6986428"/>
              <a:ext cx="5001192" cy="5001190"/>
              <a:chOff x="2759620" y="2052934"/>
              <a:chExt cx="2735998" cy="2735997"/>
            </a:xfrm>
          </p:grpSpPr>
          <p:sp>
            <p:nvSpPr>
              <p:cNvPr id="15" name="Arc 14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c 16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  <p:grpSp>
          <p:nvGrpSpPr>
            <p:cNvPr id="11" name="Grouper 10"/>
            <p:cNvGrpSpPr/>
            <p:nvPr/>
          </p:nvGrpSpPr>
          <p:grpSpPr>
            <a:xfrm flipH="1">
              <a:off x="6494949" y="6943137"/>
              <a:ext cx="5001192" cy="5001190"/>
              <a:chOff x="2759620" y="2052934"/>
              <a:chExt cx="2735998" cy="2735997"/>
            </a:xfrm>
          </p:grpSpPr>
          <p:sp>
            <p:nvSpPr>
              <p:cNvPr id="12" name="Arc 11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 13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435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Image 3" descr="4cb46pEdi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799069" y="4061837"/>
            <a:ext cx="6686364" cy="10029547"/>
          </a:xfrm>
          <a:prstGeom prst="rect">
            <a:avLst/>
          </a:prstGeom>
          <a:ln>
            <a:noFill/>
          </a:ln>
        </p:spPr>
      </p:pic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354179"/>
              </a:avLst>
            </a:prstTxWarp>
            <a:spAutoFit/>
          </a:bodyPr>
          <a:lstStyle/>
          <a:p>
            <a:pPr algn="ctr"/>
            <a:r>
              <a:rPr lang="en-US" sz="23900" b="1" spc="-3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77933C"/>
                </a:solidFill>
              </a:rPr>
              <a:t>Raise hand and aim at target.</a:t>
            </a:r>
            <a:endParaRPr lang="en-US" sz="23900" b="1" spc="-300" dirty="0">
              <a:ln w="12700">
                <a:solidFill>
                  <a:srgbClr val="FFFFFF"/>
                </a:solidFill>
                <a:prstDash val="solid"/>
              </a:ln>
              <a:solidFill>
                <a:srgbClr val="77933C"/>
              </a:solidFill>
            </a:endParaRPr>
          </a:p>
        </p:txBody>
      </p:sp>
      <p:sp>
        <p:nvSpPr>
          <p:cNvPr id="18" name="Ellipse 17"/>
          <p:cNvSpPr>
            <a:spLocks noChangeAspect="1"/>
          </p:cNvSpPr>
          <p:nvPr/>
        </p:nvSpPr>
        <p:spPr>
          <a:xfrm>
            <a:off x="4897026" y="4897026"/>
            <a:ext cx="8639998" cy="8639999"/>
          </a:xfrm>
          <a:prstGeom prst="ellipse">
            <a:avLst/>
          </a:prstGeom>
          <a:noFill/>
          <a:ln w="3048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72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45805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Time to raise hand exceeded.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er 5"/>
          <p:cNvGrpSpPr/>
          <p:nvPr/>
        </p:nvGrpSpPr>
        <p:grpSpPr>
          <a:xfrm>
            <a:off x="6758168" y="6943137"/>
            <a:ext cx="5001192" cy="5044481"/>
            <a:chOff x="6494949" y="6943137"/>
            <a:chExt cx="5001192" cy="5044481"/>
          </a:xfrm>
        </p:grpSpPr>
        <p:sp>
          <p:nvSpPr>
            <p:cNvPr id="7" name="Ellipse 6"/>
            <p:cNvSpPr>
              <a:spLocks noChangeAspect="1"/>
            </p:cNvSpPr>
            <p:nvPr/>
          </p:nvSpPr>
          <p:spPr>
            <a:xfrm>
              <a:off x="7350417" y="7841894"/>
              <a:ext cx="3290257" cy="3290257"/>
            </a:xfrm>
            <a:prstGeom prst="ellipse">
              <a:avLst/>
            </a:prstGeom>
            <a:ln>
              <a:solidFill>
                <a:schemeClr val="accent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ecteurs 7"/>
            <p:cNvSpPr>
              <a:spLocks noChangeAspect="1"/>
            </p:cNvSpPr>
            <p:nvPr/>
          </p:nvSpPr>
          <p:spPr>
            <a:xfrm>
              <a:off x="7371136" y="7841899"/>
              <a:ext cx="3248819" cy="3290246"/>
            </a:xfrm>
            <a:prstGeom prst="pie">
              <a:avLst>
                <a:gd name="adj1" fmla="val 17697688"/>
                <a:gd name="adj2" fmla="val 16200000"/>
              </a:avLst>
            </a:prstGeom>
            <a:solidFill>
              <a:srgbClr val="FFFFFF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avec flèche 8"/>
            <p:cNvCxnSpPr>
              <a:endCxn id="7" idx="0"/>
            </p:cNvCxnSpPr>
            <p:nvPr/>
          </p:nvCxnSpPr>
          <p:spPr>
            <a:xfrm flipV="1">
              <a:off x="8995545" y="7841894"/>
              <a:ext cx="0" cy="1601840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er 9"/>
            <p:cNvGrpSpPr/>
            <p:nvPr/>
          </p:nvGrpSpPr>
          <p:grpSpPr>
            <a:xfrm>
              <a:off x="6494949" y="6986428"/>
              <a:ext cx="5001192" cy="5001190"/>
              <a:chOff x="2759620" y="2052934"/>
              <a:chExt cx="2735998" cy="2735997"/>
            </a:xfrm>
          </p:grpSpPr>
          <p:sp>
            <p:nvSpPr>
              <p:cNvPr id="15" name="Arc 14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c 16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  <p:grpSp>
          <p:nvGrpSpPr>
            <p:cNvPr id="11" name="Grouper 10"/>
            <p:cNvGrpSpPr/>
            <p:nvPr/>
          </p:nvGrpSpPr>
          <p:grpSpPr>
            <a:xfrm flipH="1">
              <a:off x="6494949" y="6943137"/>
              <a:ext cx="5001192" cy="5001190"/>
              <a:chOff x="2759620" y="2052934"/>
              <a:chExt cx="2735998" cy="2735997"/>
            </a:xfrm>
          </p:grpSpPr>
          <p:sp>
            <p:nvSpPr>
              <p:cNvPr id="12" name="Arc 11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 13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441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160012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Head </a:t>
            </a:r>
            <a:r>
              <a:rPr lang="en-US" sz="23900" b="1" spc="600" dirty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t</a:t>
            </a:r>
            <a:r>
              <a:rPr lang="en-US" sz="800" b="1" spc="600" dirty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 </a:t>
            </a:r>
            <a:r>
              <a:rPr lang="en-US" sz="23900" b="1" spc="600" dirty="0" err="1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ilt</a:t>
            </a:r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 not maintained.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0264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309590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447183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Time to </a:t>
            </a:r>
            <a:r>
              <a:rPr lang="en-US" sz="23900" b="1" spc="600" dirty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t</a:t>
            </a:r>
            <a:r>
              <a:rPr lang="en-US" sz="800" b="1" spc="600" dirty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 </a:t>
            </a:r>
            <a:r>
              <a:rPr lang="en-US" sz="23900" b="1" spc="600" dirty="0" err="1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ilt</a:t>
            </a:r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 head exceeded.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er 5"/>
          <p:cNvGrpSpPr/>
          <p:nvPr/>
        </p:nvGrpSpPr>
        <p:grpSpPr>
          <a:xfrm>
            <a:off x="6758168" y="6943137"/>
            <a:ext cx="5001192" cy="5044481"/>
            <a:chOff x="6494949" y="6943137"/>
            <a:chExt cx="5001192" cy="5044481"/>
          </a:xfrm>
        </p:grpSpPr>
        <p:sp>
          <p:nvSpPr>
            <p:cNvPr id="7" name="Ellipse 6"/>
            <p:cNvSpPr>
              <a:spLocks noChangeAspect="1"/>
            </p:cNvSpPr>
            <p:nvPr/>
          </p:nvSpPr>
          <p:spPr>
            <a:xfrm>
              <a:off x="7350417" y="7841894"/>
              <a:ext cx="3290257" cy="3290257"/>
            </a:xfrm>
            <a:prstGeom prst="ellipse">
              <a:avLst/>
            </a:prstGeom>
            <a:ln>
              <a:solidFill>
                <a:schemeClr val="accent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Secteurs 7"/>
            <p:cNvSpPr>
              <a:spLocks noChangeAspect="1"/>
            </p:cNvSpPr>
            <p:nvPr/>
          </p:nvSpPr>
          <p:spPr>
            <a:xfrm>
              <a:off x="7371136" y="7841899"/>
              <a:ext cx="3248819" cy="3290246"/>
            </a:xfrm>
            <a:prstGeom prst="pie">
              <a:avLst>
                <a:gd name="adj1" fmla="val 17697688"/>
                <a:gd name="adj2" fmla="val 16200000"/>
              </a:avLst>
            </a:prstGeom>
            <a:solidFill>
              <a:srgbClr val="FFFFFF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avec flèche 8"/>
            <p:cNvCxnSpPr>
              <a:endCxn id="7" idx="0"/>
            </p:cNvCxnSpPr>
            <p:nvPr/>
          </p:nvCxnSpPr>
          <p:spPr>
            <a:xfrm flipV="1">
              <a:off x="8995545" y="7841894"/>
              <a:ext cx="0" cy="1601840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er 9"/>
            <p:cNvGrpSpPr/>
            <p:nvPr/>
          </p:nvGrpSpPr>
          <p:grpSpPr>
            <a:xfrm>
              <a:off x="6494949" y="6986428"/>
              <a:ext cx="5001192" cy="5001190"/>
              <a:chOff x="2759620" y="2052934"/>
              <a:chExt cx="2735998" cy="2735997"/>
            </a:xfrm>
          </p:grpSpPr>
          <p:sp>
            <p:nvSpPr>
              <p:cNvPr id="15" name="Arc 14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Arc 15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Arc 16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  <p:grpSp>
          <p:nvGrpSpPr>
            <p:cNvPr id="11" name="Grouper 10"/>
            <p:cNvGrpSpPr/>
            <p:nvPr/>
          </p:nvGrpSpPr>
          <p:grpSpPr>
            <a:xfrm flipH="1">
              <a:off x="6494949" y="6943137"/>
              <a:ext cx="5001192" cy="5001190"/>
              <a:chOff x="2759620" y="2052934"/>
              <a:chExt cx="2735998" cy="2735997"/>
            </a:xfrm>
          </p:grpSpPr>
          <p:sp>
            <p:nvSpPr>
              <p:cNvPr id="12" name="Arc 11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Arc 12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Arc 13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84340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2047</TotalTime>
  <Words>201</Words>
  <Application>Microsoft Macintosh PowerPoint</Application>
  <PresentationFormat>Personnalisé</PresentationFormat>
  <Paragraphs>29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CNRS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Joe McIntyre</dc:creator>
  <cp:lastModifiedBy>Joe McIntyre</cp:lastModifiedBy>
  <cp:revision>55</cp:revision>
  <dcterms:created xsi:type="dcterms:W3CDTF">2016-06-10T17:19:16Z</dcterms:created>
  <dcterms:modified xsi:type="dcterms:W3CDTF">2016-10-05T08:57:58Z</dcterms:modified>
</cp:coreProperties>
</file>