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5" r:id="rId2"/>
    <p:sldId id="263" r:id="rId3"/>
    <p:sldId id="268" r:id="rId4"/>
    <p:sldId id="276" r:id="rId5"/>
    <p:sldId id="271" r:id="rId6"/>
    <p:sldId id="277" r:id="rId7"/>
    <p:sldId id="272" r:id="rId8"/>
    <p:sldId id="269" r:id="rId9"/>
    <p:sldId id="273" r:id="rId10"/>
    <p:sldId id="274" r:id="rId11"/>
    <p:sldId id="270" r:id="rId12"/>
    <p:sldId id="279" r:id="rId13"/>
    <p:sldId id="278" r:id="rId14"/>
    <p:sldId id="280" r:id="rId15"/>
    <p:sldId id="281" r:id="rId16"/>
    <p:sldId id="282" r:id="rId17"/>
    <p:sldId id="283" r:id="rId18"/>
    <p:sldId id="284" r:id="rId19"/>
    <p:sldId id="285" r:id="rId20"/>
  </p:sldIdLst>
  <p:sldSz cx="18434050" cy="18434050"/>
  <p:notesSz cx="6858000" cy="9144000"/>
  <p:defaultTextStyle>
    <a:defPPr>
      <a:defRPr lang="fr-FR"/>
    </a:defPPr>
    <a:lvl1pPr marL="0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53343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106686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160029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213372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266715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320058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373402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426745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312" y="2472"/>
      </p:cViewPr>
      <p:guideLst>
        <p:guide orient="horz" pos="5806"/>
        <p:guide pos="580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82554" y="5726505"/>
            <a:ext cx="15668943" cy="395137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765108" y="10445962"/>
            <a:ext cx="12903835" cy="471092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53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0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60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2133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66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320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73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426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02/11/17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554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02/11/17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88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3364686" y="738218"/>
            <a:ext cx="4147661" cy="1572868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21702" y="738218"/>
            <a:ext cx="12135750" cy="15728682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02/11/17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69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02/11/17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37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6163" y="11845585"/>
            <a:ext cx="15668943" cy="3661207"/>
          </a:xfrm>
        </p:spPr>
        <p:txBody>
          <a:bodyPr anchor="t"/>
          <a:lstStyle>
            <a:lvl1pPr algn="l">
              <a:defRPr sz="9200" b="1" cap="all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456163" y="7813138"/>
            <a:ext cx="15668943" cy="4032447"/>
          </a:xfrm>
        </p:spPr>
        <p:txBody>
          <a:bodyPr anchor="b"/>
          <a:lstStyle>
            <a:lvl1pPr marL="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1pPr>
            <a:lvl2pPr marL="1053343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106686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3pPr>
            <a:lvl4pPr marL="31600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21337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26671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32005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37340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42674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02/11/17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907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21703" y="4301280"/>
            <a:ext cx="8141705" cy="12165621"/>
          </a:xfrm>
        </p:spPr>
        <p:txBody>
          <a:bodyPr/>
          <a:lstStyle>
            <a:lvl1pPr>
              <a:defRPr sz="65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9370642" y="4301280"/>
            <a:ext cx="8141705" cy="12165621"/>
          </a:xfrm>
        </p:spPr>
        <p:txBody>
          <a:bodyPr/>
          <a:lstStyle>
            <a:lvl1pPr>
              <a:defRPr sz="65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02/11/17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666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21702" y="4126327"/>
            <a:ext cx="8144907" cy="1719657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53343" indent="0">
              <a:buNone/>
              <a:defRPr sz="4600" b="1"/>
            </a:lvl2pPr>
            <a:lvl3pPr marL="2106686" indent="0">
              <a:buNone/>
              <a:defRPr sz="4100" b="1"/>
            </a:lvl3pPr>
            <a:lvl4pPr marL="3160029" indent="0">
              <a:buNone/>
              <a:defRPr sz="3700" b="1"/>
            </a:lvl4pPr>
            <a:lvl5pPr marL="4213372" indent="0">
              <a:buNone/>
              <a:defRPr sz="3700" b="1"/>
            </a:lvl5pPr>
            <a:lvl6pPr marL="5266715" indent="0">
              <a:buNone/>
              <a:defRPr sz="3700" b="1"/>
            </a:lvl6pPr>
            <a:lvl7pPr marL="6320058" indent="0">
              <a:buNone/>
              <a:defRPr sz="3700" b="1"/>
            </a:lvl7pPr>
            <a:lvl8pPr marL="7373402" indent="0">
              <a:buNone/>
              <a:defRPr sz="3700" b="1"/>
            </a:lvl8pPr>
            <a:lvl9pPr marL="8426745" indent="0">
              <a:buNone/>
              <a:defRPr sz="37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921702" y="5845983"/>
            <a:ext cx="8144907" cy="10620916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9364242" y="4126327"/>
            <a:ext cx="8148106" cy="1719657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53343" indent="0">
              <a:buNone/>
              <a:defRPr sz="4600" b="1"/>
            </a:lvl2pPr>
            <a:lvl3pPr marL="2106686" indent="0">
              <a:buNone/>
              <a:defRPr sz="4100" b="1"/>
            </a:lvl3pPr>
            <a:lvl4pPr marL="3160029" indent="0">
              <a:buNone/>
              <a:defRPr sz="3700" b="1"/>
            </a:lvl4pPr>
            <a:lvl5pPr marL="4213372" indent="0">
              <a:buNone/>
              <a:defRPr sz="3700" b="1"/>
            </a:lvl5pPr>
            <a:lvl6pPr marL="5266715" indent="0">
              <a:buNone/>
              <a:defRPr sz="3700" b="1"/>
            </a:lvl6pPr>
            <a:lvl7pPr marL="6320058" indent="0">
              <a:buNone/>
              <a:defRPr sz="3700" b="1"/>
            </a:lvl7pPr>
            <a:lvl8pPr marL="7373402" indent="0">
              <a:buNone/>
              <a:defRPr sz="3700" b="1"/>
            </a:lvl8pPr>
            <a:lvl9pPr marL="8426745" indent="0">
              <a:buNone/>
              <a:defRPr sz="37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9364242" y="5845983"/>
            <a:ext cx="8148106" cy="10620916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02/11/17</a:t>
            </a:fld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4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02/11/17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88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02/11/17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Ellipse 4"/>
          <p:cNvSpPr/>
          <p:nvPr userDrawn="1"/>
        </p:nvSpPr>
        <p:spPr>
          <a:xfrm>
            <a:off x="0" y="0"/>
            <a:ext cx="18434050" cy="184340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765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21704" y="733948"/>
            <a:ext cx="6064675" cy="3123547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207201" y="733950"/>
            <a:ext cx="10305146" cy="15732951"/>
          </a:xfrm>
        </p:spPr>
        <p:txBody>
          <a:bodyPr/>
          <a:lstStyle>
            <a:lvl1pPr>
              <a:defRPr sz="7400"/>
            </a:lvl1pPr>
            <a:lvl2pPr>
              <a:defRPr sz="6500"/>
            </a:lvl2pPr>
            <a:lvl3pPr>
              <a:defRPr sz="55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21704" y="3857497"/>
            <a:ext cx="6064675" cy="12609404"/>
          </a:xfrm>
        </p:spPr>
        <p:txBody>
          <a:bodyPr/>
          <a:lstStyle>
            <a:lvl1pPr marL="0" indent="0">
              <a:buNone/>
              <a:defRPr sz="3200"/>
            </a:lvl1pPr>
            <a:lvl2pPr marL="1053343" indent="0">
              <a:buNone/>
              <a:defRPr sz="2800"/>
            </a:lvl2pPr>
            <a:lvl3pPr marL="2106686" indent="0">
              <a:buNone/>
              <a:defRPr sz="2300"/>
            </a:lvl3pPr>
            <a:lvl4pPr marL="3160029" indent="0">
              <a:buNone/>
              <a:defRPr sz="2100"/>
            </a:lvl4pPr>
            <a:lvl5pPr marL="4213372" indent="0">
              <a:buNone/>
              <a:defRPr sz="2100"/>
            </a:lvl5pPr>
            <a:lvl6pPr marL="5266715" indent="0">
              <a:buNone/>
              <a:defRPr sz="2100"/>
            </a:lvl6pPr>
            <a:lvl7pPr marL="6320058" indent="0">
              <a:buNone/>
              <a:defRPr sz="2100"/>
            </a:lvl7pPr>
            <a:lvl8pPr marL="7373402" indent="0">
              <a:buNone/>
              <a:defRPr sz="2100"/>
            </a:lvl8pPr>
            <a:lvl9pPr marL="8426745" indent="0">
              <a:buNone/>
              <a:defRPr sz="2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02/11/17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054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13203" y="12903835"/>
            <a:ext cx="11060430" cy="1523371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3613203" y="1647117"/>
            <a:ext cx="11060430" cy="11060430"/>
          </a:xfrm>
        </p:spPr>
        <p:txBody>
          <a:bodyPr/>
          <a:lstStyle>
            <a:lvl1pPr marL="0" indent="0">
              <a:buNone/>
              <a:defRPr sz="7400"/>
            </a:lvl1pPr>
            <a:lvl2pPr marL="1053343" indent="0">
              <a:buNone/>
              <a:defRPr sz="6500"/>
            </a:lvl2pPr>
            <a:lvl3pPr marL="2106686" indent="0">
              <a:buNone/>
              <a:defRPr sz="5500"/>
            </a:lvl3pPr>
            <a:lvl4pPr marL="3160029" indent="0">
              <a:buNone/>
              <a:defRPr sz="4600"/>
            </a:lvl4pPr>
            <a:lvl5pPr marL="4213372" indent="0">
              <a:buNone/>
              <a:defRPr sz="4600"/>
            </a:lvl5pPr>
            <a:lvl6pPr marL="5266715" indent="0">
              <a:buNone/>
              <a:defRPr sz="4600"/>
            </a:lvl6pPr>
            <a:lvl7pPr marL="6320058" indent="0">
              <a:buNone/>
              <a:defRPr sz="4600"/>
            </a:lvl7pPr>
            <a:lvl8pPr marL="7373402" indent="0">
              <a:buNone/>
              <a:defRPr sz="4600"/>
            </a:lvl8pPr>
            <a:lvl9pPr marL="8426745" indent="0">
              <a:buNone/>
              <a:defRPr sz="4600"/>
            </a:lvl9pPr>
          </a:lstStyle>
          <a:p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613203" y="14427206"/>
            <a:ext cx="11060430" cy="2163439"/>
          </a:xfrm>
        </p:spPr>
        <p:txBody>
          <a:bodyPr/>
          <a:lstStyle>
            <a:lvl1pPr marL="0" indent="0">
              <a:buNone/>
              <a:defRPr sz="3200"/>
            </a:lvl1pPr>
            <a:lvl2pPr marL="1053343" indent="0">
              <a:buNone/>
              <a:defRPr sz="2800"/>
            </a:lvl2pPr>
            <a:lvl3pPr marL="2106686" indent="0">
              <a:buNone/>
              <a:defRPr sz="2300"/>
            </a:lvl3pPr>
            <a:lvl4pPr marL="3160029" indent="0">
              <a:buNone/>
              <a:defRPr sz="2100"/>
            </a:lvl4pPr>
            <a:lvl5pPr marL="4213372" indent="0">
              <a:buNone/>
              <a:defRPr sz="2100"/>
            </a:lvl5pPr>
            <a:lvl6pPr marL="5266715" indent="0">
              <a:buNone/>
              <a:defRPr sz="2100"/>
            </a:lvl6pPr>
            <a:lvl7pPr marL="6320058" indent="0">
              <a:buNone/>
              <a:defRPr sz="2100"/>
            </a:lvl7pPr>
            <a:lvl8pPr marL="7373402" indent="0">
              <a:buNone/>
              <a:defRPr sz="2100"/>
            </a:lvl8pPr>
            <a:lvl9pPr marL="8426745" indent="0">
              <a:buNone/>
              <a:defRPr sz="2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02/11/17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175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21703" y="738217"/>
            <a:ext cx="16590645" cy="3072342"/>
          </a:xfrm>
          <a:prstGeom prst="rect">
            <a:avLst/>
          </a:prstGeom>
        </p:spPr>
        <p:txBody>
          <a:bodyPr vert="horz" lIns="210669" tIns="105334" rIns="210669" bIns="105334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21703" y="4301280"/>
            <a:ext cx="16590645" cy="12165621"/>
          </a:xfrm>
          <a:prstGeom prst="rect">
            <a:avLst/>
          </a:prstGeom>
        </p:spPr>
        <p:txBody>
          <a:bodyPr vert="horz" lIns="210669" tIns="105334" rIns="210669" bIns="105334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21703" y="17085635"/>
            <a:ext cx="4301278" cy="981442"/>
          </a:xfrm>
          <a:prstGeom prst="rect">
            <a:avLst/>
          </a:prstGeom>
        </p:spPr>
        <p:txBody>
          <a:bodyPr vert="horz" lIns="210669" tIns="105334" rIns="210669" bIns="105334" rtlCol="0" anchor="ctr"/>
          <a:lstStyle>
            <a:lvl1pPr algn="l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FEDF0-7D14-9E44-B4F2-968D163D1479}" type="datetimeFigureOut">
              <a:rPr lang="fr-FR" smtClean="0"/>
              <a:t>02/11/17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6298301" y="17085635"/>
            <a:ext cx="5837449" cy="981442"/>
          </a:xfrm>
          <a:prstGeom prst="rect">
            <a:avLst/>
          </a:prstGeom>
        </p:spPr>
        <p:txBody>
          <a:bodyPr vert="horz" lIns="210669" tIns="105334" rIns="210669" bIns="105334" rtlCol="0" anchor="ctr"/>
          <a:lstStyle>
            <a:lvl1pPr algn="ct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3211069" y="17085635"/>
            <a:ext cx="4301278" cy="981442"/>
          </a:xfrm>
          <a:prstGeom prst="rect">
            <a:avLst/>
          </a:prstGeom>
        </p:spPr>
        <p:txBody>
          <a:bodyPr vert="horz" lIns="210669" tIns="105334" rIns="210669" bIns="105334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6FD32-72F7-B24C-B0E2-6C520B34C90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Ellipse 6"/>
          <p:cNvSpPr/>
          <p:nvPr userDrawn="1"/>
        </p:nvSpPr>
        <p:spPr>
          <a:xfrm>
            <a:off x="0" y="0"/>
            <a:ext cx="18434050" cy="184340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46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3343" rtl="0" eaLnBrk="1" latinLnBrk="0" hangingPunct="1">
        <a:spcBef>
          <a:spcPct val="0"/>
        </a:spcBef>
        <a:buNone/>
        <a:defRPr sz="1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90007" indent="-790007" algn="l" defTabSz="1053343" rtl="0" eaLnBrk="1" latinLnBrk="0" hangingPunct="1">
        <a:spcBef>
          <a:spcPct val="20000"/>
        </a:spcBef>
        <a:buFont typeface="Arial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711683" indent="-658339" algn="l" defTabSz="1053343" rtl="0" eaLnBrk="1" latinLnBrk="0" hangingPunct="1">
        <a:spcBef>
          <a:spcPct val="20000"/>
        </a:spcBef>
        <a:buFont typeface="Arial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2pPr>
      <a:lvl3pPr marL="2633358" indent="-526672" algn="l" defTabSz="1053343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3686701" indent="-526672" algn="l" defTabSz="1053343" rtl="0" eaLnBrk="1" latinLnBrk="0" hangingPunct="1">
        <a:spcBef>
          <a:spcPct val="20000"/>
        </a:spcBef>
        <a:buFont typeface="Arial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40044" indent="-526672" algn="l" defTabSz="1053343" rtl="0" eaLnBrk="1" latinLnBrk="0" hangingPunct="1">
        <a:spcBef>
          <a:spcPct val="20000"/>
        </a:spcBef>
        <a:buFont typeface="Arial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793387" indent="-526672" algn="l" defTabSz="105334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846730" indent="-526672" algn="l" defTabSz="105334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900073" indent="-526672" algn="l" defTabSz="105334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953416" indent="-526672" algn="l" defTabSz="105334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53343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106686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60029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213372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66715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320058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73402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426745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503838" y="3302163"/>
            <a:ext cx="13353800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file contains the source images for the circular prompts used by the </a:t>
            </a:r>
            <a:r>
              <a:rPr lang="en-US" dirty="0" err="1" smtClean="0"/>
              <a:t>Grasp.exe</a:t>
            </a:r>
            <a:r>
              <a:rPr lang="en-US" dirty="0" smtClean="0"/>
              <a:t> program.</a:t>
            </a:r>
          </a:p>
          <a:p>
            <a:endParaRPr lang="en-US" dirty="0"/>
          </a:p>
          <a:p>
            <a:r>
              <a:rPr lang="en-US" dirty="0" smtClean="0"/>
              <a:t>See </a:t>
            </a:r>
            <a:r>
              <a:rPr lang="en-US" dirty="0" err="1" smtClean="0"/>
              <a:t>GraspBMP.mak</a:t>
            </a:r>
            <a:r>
              <a:rPr lang="en-US" dirty="0" smtClean="0"/>
              <a:t> for instructions on how to convert this file into the .bmp files needed by the program.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425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er 17"/>
          <p:cNvGrpSpPr/>
          <p:nvPr/>
        </p:nvGrpSpPr>
        <p:grpSpPr>
          <a:xfrm>
            <a:off x="1614253" y="1610484"/>
            <a:ext cx="15228000" cy="15228000"/>
            <a:chOff x="1614253" y="1610484"/>
            <a:chExt cx="15228000" cy="15228000"/>
          </a:xfrm>
        </p:grpSpPr>
        <p:sp>
          <p:nvSpPr>
            <p:cNvPr id="19" name="Bouée 18"/>
            <p:cNvSpPr>
              <a:spLocks noChangeAspect="1"/>
            </p:cNvSpPr>
            <p:nvPr/>
          </p:nvSpPr>
          <p:spPr>
            <a:xfrm>
              <a:off x="1614253" y="1610484"/>
              <a:ext cx="15228000" cy="15228000"/>
            </a:xfrm>
            <a:prstGeom prst="donut">
              <a:avLst>
                <a:gd name="adj" fmla="val 48697"/>
              </a:avLst>
            </a:prstGeom>
            <a:solidFill>
              <a:schemeClr val="bg1"/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>
              <a:spLocks noChangeAspect="1"/>
            </p:cNvSpPr>
            <p:nvPr/>
          </p:nvSpPr>
          <p:spPr>
            <a:xfrm rot="16200000">
              <a:off x="5257022" y="5257026"/>
              <a:ext cx="7920006" cy="7919999"/>
            </a:xfrm>
            <a:prstGeom prst="rect">
              <a:avLst/>
            </a:prstGeom>
            <a:noFill/>
          </p:spPr>
          <p:txBody>
            <a:bodyPr wrap="none" lIns="210669" tIns="105334" rIns="210669" bIns="105334">
              <a:prstTxWarp prst="textCircle">
                <a:avLst>
                  <a:gd name="adj" fmla="val 10916975"/>
                </a:avLst>
              </a:prstTxWarp>
              <a:spAutoFit/>
            </a:bodyPr>
            <a:lstStyle/>
            <a:p>
              <a:pPr algn="ctr"/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Press 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rgbClr val="C0504D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Select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to </a:t>
              </a:r>
              <a:r>
                <a:rPr lang="en-US" sz="13800" b="1" spc="300" dirty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continue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.</a:t>
              </a:r>
              <a:endPara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Time to respond exceeded.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rgbClr val="604A7B"/>
              </a:solidFill>
            </a:endParaRPr>
          </a:p>
        </p:txBody>
      </p:sp>
      <p:grpSp>
        <p:nvGrpSpPr>
          <p:cNvPr id="9" name="Grouper 8"/>
          <p:cNvGrpSpPr/>
          <p:nvPr/>
        </p:nvGrpSpPr>
        <p:grpSpPr>
          <a:xfrm>
            <a:off x="7630464" y="6243112"/>
            <a:ext cx="3195578" cy="5962744"/>
            <a:chOff x="7630464" y="6243112"/>
            <a:chExt cx="3195578" cy="5962744"/>
          </a:xfrm>
        </p:grpSpPr>
        <p:pic>
          <p:nvPicPr>
            <p:cNvPr id="10" name="Image 9" descr="OculusRemoteControl_Camera001_Beauty001.jpg5b0ba155-2aba-4e81-8c1b-dd7f1ad1d005Original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035" r="34996"/>
            <a:stretch/>
          </p:blipFill>
          <p:spPr>
            <a:xfrm>
              <a:off x="7630464" y="6243112"/>
              <a:ext cx="3195578" cy="5962744"/>
            </a:xfrm>
            <a:prstGeom prst="rect">
              <a:avLst/>
            </a:prstGeom>
          </p:spPr>
        </p:pic>
        <p:sp>
          <p:nvSpPr>
            <p:cNvPr id="11" name="Ellipse 10"/>
            <p:cNvSpPr/>
            <p:nvPr/>
          </p:nvSpPr>
          <p:spPr>
            <a:xfrm>
              <a:off x="8412657" y="6848531"/>
              <a:ext cx="1497843" cy="1497843"/>
            </a:xfrm>
            <a:prstGeom prst="ellipse">
              <a:avLst/>
            </a:prstGeom>
            <a:noFill/>
            <a:ln w="304800" cmpd="sng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8434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er 17"/>
          <p:cNvGrpSpPr/>
          <p:nvPr/>
        </p:nvGrpSpPr>
        <p:grpSpPr>
          <a:xfrm>
            <a:off x="1614253" y="1610484"/>
            <a:ext cx="15228000" cy="15228000"/>
            <a:chOff x="1614253" y="1610484"/>
            <a:chExt cx="15228000" cy="15228000"/>
          </a:xfrm>
        </p:grpSpPr>
        <p:sp>
          <p:nvSpPr>
            <p:cNvPr id="19" name="Bouée 18"/>
            <p:cNvSpPr>
              <a:spLocks noChangeAspect="1"/>
            </p:cNvSpPr>
            <p:nvPr/>
          </p:nvSpPr>
          <p:spPr>
            <a:xfrm>
              <a:off x="1614253" y="1610484"/>
              <a:ext cx="15228000" cy="15228000"/>
            </a:xfrm>
            <a:prstGeom prst="donut">
              <a:avLst>
                <a:gd name="adj" fmla="val 48697"/>
              </a:avLst>
            </a:prstGeom>
            <a:solidFill>
              <a:schemeClr val="bg1"/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>
              <a:spLocks noChangeAspect="1"/>
            </p:cNvSpPr>
            <p:nvPr/>
          </p:nvSpPr>
          <p:spPr>
            <a:xfrm rot="16200000">
              <a:off x="5257022" y="5257026"/>
              <a:ext cx="7920006" cy="7919999"/>
            </a:xfrm>
            <a:prstGeom prst="rect">
              <a:avLst/>
            </a:prstGeom>
            <a:noFill/>
          </p:spPr>
          <p:txBody>
            <a:bodyPr wrap="none" lIns="210669" tIns="105334" rIns="210669" bIns="105334">
              <a:prstTxWarp prst="textCircle">
                <a:avLst>
                  <a:gd name="adj" fmla="val 10916975"/>
                </a:avLst>
              </a:prstTxWarp>
              <a:spAutoFit/>
            </a:bodyPr>
            <a:lstStyle/>
            <a:p>
              <a:pPr algn="ctr"/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Press 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rgbClr val="C0504D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Select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to </a:t>
              </a:r>
              <a:r>
                <a:rPr lang="en-US" sz="13800" b="1" spc="300" dirty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continue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.</a:t>
              </a:r>
              <a:endPara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Time limit exceeded.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rgbClr val="604A7B"/>
              </a:solidFill>
            </a:endParaRPr>
          </a:p>
        </p:txBody>
      </p:sp>
      <p:grpSp>
        <p:nvGrpSpPr>
          <p:cNvPr id="9" name="Grouper 8"/>
          <p:cNvGrpSpPr/>
          <p:nvPr/>
        </p:nvGrpSpPr>
        <p:grpSpPr>
          <a:xfrm>
            <a:off x="7630464" y="6243112"/>
            <a:ext cx="3195578" cy="5962744"/>
            <a:chOff x="7630464" y="6243112"/>
            <a:chExt cx="3195578" cy="5962744"/>
          </a:xfrm>
        </p:grpSpPr>
        <p:pic>
          <p:nvPicPr>
            <p:cNvPr id="10" name="Image 9" descr="OculusRemoteControl_Camera001_Beauty001.jpg5b0ba155-2aba-4e81-8c1b-dd7f1ad1d005Original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035" r="34996"/>
            <a:stretch/>
          </p:blipFill>
          <p:spPr>
            <a:xfrm>
              <a:off x="7630464" y="6243112"/>
              <a:ext cx="3195578" cy="5962744"/>
            </a:xfrm>
            <a:prstGeom prst="rect">
              <a:avLst/>
            </a:prstGeom>
          </p:spPr>
        </p:pic>
        <p:sp>
          <p:nvSpPr>
            <p:cNvPr id="11" name="Ellipse 10"/>
            <p:cNvSpPr/>
            <p:nvPr/>
          </p:nvSpPr>
          <p:spPr>
            <a:xfrm>
              <a:off x="8412657" y="6848531"/>
              <a:ext cx="1497843" cy="1497843"/>
            </a:xfrm>
            <a:prstGeom prst="ellipse">
              <a:avLst/>
            </a:prstGeom>
            <a:noFill/>
            <a:ln w="304800" cmpd="sng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0264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er 17"/>
          <p:cNvGrpSpPr/>
          <p:nvPr/>
        </p:nvGrpSpPr>
        <p:grpSpPr>
          <a:xfrm>
            <a:off x="1614253" y="1610484"/>
            <a:ext cx="15228000" cy="15228000"/>
            <a:chOff x="1614253" y="1610484"/>
            <a:chExt cx="15228000" cy="15228000"/>
          </a:xfrm>
        </p:grpSpPr>
        <p:sp>
          <p:nvSpPr>
            <p:cNvPr id="19" name="Bouée 18"/>
            <p:cNvSpPr>
              <a:spLocks noChangeAspect="1"/>
            </p:cNvSpPr>
            <p:nvPr/>
          </p:nvSpPr>
          <p:spPr>
            <a:xfrm>
              <a:off x="1614253" y="1610484"/>
              <a:ext cx="15228000" cy="15228000"/>
            </a:xfrm>
            <a:prstGeom prst="donut">
              <a:avLst>
                <a:gd name="adj" fmla="val 48697"/>
              </a:avLst>
            </a:prstGeom>
            <a:solidFill>
              <a:schemeClr val="bg1"/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>
              <a:spLocks noChangeAspect="1"/>
            </p:cNvSpPr>
            <p:nvPr/>
          </p:nvSpPr>
          <p:spPr>
            <a:xfrm rot="16200000">
              <a:off x="5257022" y="5257026"/>
              <a:ext cx="7920006" cy="7919999"/>
            </a:xfrm>
            <a:prstGeom prst="rect">
              <a:avLst/>
            </a:prstGeom>
            <a:noFill/>
          </p:spPr>
          <p:txBody>
            <a:bodyPr wrap="none" lIns="210669" tIns="105334" rIns="210669" bIns="105334">
              <a:prstTxWarp prst="textCircle">
                <a:avLst>
                  <a:gd name="adj" fmla="val 10916975"/>
                </a:avLst>
              </a:prstTxWarp>
              <a:spAutoFit/>
            </a:bodyPr>
            <a:lstStyle/>
            <a:p>
              <a:pPr algn="ctr"/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Press 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rgbClr val="C0504D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Select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to </a:t>
              </a:r>
              <a:r>
                <a:rPr lang="en-US" sz="13800" b="1" spc="300" dirty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continue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.</a:t>
              </a:r>
              <a:endPara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Time to rotate hand exceeded.</a:t>
            </a:r>
            <a:endParaRPr lang="en-US" sz="23900" b="1" dirty="0">
              <a:ln w="12700">
                <a:solidFill>
                  <a:srgbClr val="FFFFFF"/>
                </a:solidFill>
                <a:prstDash val="solid"/>
              </a:ln>
              <a:solidFill>
                <a:srgbClr val="604A7B"/>
              </a:solidFill>
            </a:endParaRPr>
          </a:p>
        </p:txBody>
      </p:sp>
      <p:grpSp>
        <p:nvGrpSpPr>
          <p:cNvPr id="9" name="Grouper 8"/>
          <p:cNvGrpSpPr/>
          <p:nvPr/>
        </p:nvGrpSpPr>
        <p:grpSpPr>
          <a:xfrm>
            <a:off x="7630464" y="6243112"/>
            <a:ext cx="3195578" cy="5962744"/>
            <a:chOff x="7630464" y="6243112"/>
            <a:chExt cx="3195578" cy="5962744"/>
          </a:xfrm>
        </p:grpSpPr>
        <p:pic>
          <p:nvPicPr>
            <p:cNvPr id="10" name="Image 9" descr="OculusRemoteControl_Camera001_Beauty001.jpg5b0ba155-2aba-4e81-8c1b-dd7f1ad1d005Original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035" r="34996"/>
            <a:stretch/>
          </p:blipFill>
          <p:spPr>
            <a:xfrm>
              <a:off x="7630464" y="6243112"/>
              <a:ext cx="3195578" cy="5962744"/>
            </a:xfrm>
            <a:prstGeom prst="rect">
              <a:avLst/>
            </a:prstGeom>
          </p:spPr>
        </p:pic>
        <p:sp>
          <p:nvSpPr>
            <p:cNvPr id="11" name="Ellipse 10"/>
            <p:cNvSpPr/>
            <p:nvPr/>
          </p:nvSpPr>
          <p:spPr>
            <a:xfrm>
              <a:off x="8412657" y="6848531"/>
              <a:ext cx="1497843" cy="1497843"/>
            </a:xfrm>
            <a:prstGeom prst="ellipse">
              <a:avLst/>
            </a:prstGeom>
            <a:noFill/>
            <a:ln w="304800" cmpd="sng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836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r 5"/>
          <p:cNvGrpSpPr/>
          <p:nvPr/>
        </p:nvGrpSpPr>
        <p:grpSpPr>
          <a:xfrm>
            <a:off x="1614253" y="1610484"/>
            <a:ext cx="15228000" cy="15228000"/>
            <a:chOff x="1614253" y="1610484"/>
            <a:chExt cx="15228000" cy="15228000"/>
          </a:xfrm>
        </p:grpSpPr>
        <p:sp>
          <p:nvSpPr>
            <p:cNvPr id="8" name="Bouée 7"/>
            <p:cNvSpPr>
              <a:spLocks noChangeAspect="1"/>
            </p:cNvSpPr>
            <p:nvPr/>
          </p:nvSpPr>
          <p:spPr>
            <a:xfrm>
              <a:off x="1614253" y="1610484"/>
              <a:ext cx="15228000" cy="15228000"/>
            </a:xfrm>
            <a:prstGeom prst="donut">
              <a:avLst>
                <a:gd name="adj" fmla="val 48697"/>
              </a:avLst>
            </a:prstGeom>
            <a:solidFill>
              <a:schemeClr val="bg1"/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>
              <a:spLocks noChangeAspect="1"/>
            </p:cNvSpPr>
            <p:nvPr/>
          </p:nvSpPr>
          <p:spPr>
            <a:xfrm rot="16200000">
              <a:off x="5257022" y="5257026"/>
              <a:ext cx="7920006" cy="7919999"/>
            </a:xfrm>
            <a:prstGeom prst="rect">
              <a:avLst/>
            </a:prstGeom>
            <a:noFill/>
          </p:spPr>
          <p:txBody>
            <a:bodyPr wrap="none" lIns="210669" tIns="105334" rIns="210669" bIns="105334">
              <a:prstTxWarp prst="textCircle">
                <a:avLst>
                  <a:gd name="adj" fmla="val 10916975"/>
                </a:avLst>
              </a:prstTxWarp>
              <a:spAutoFit/>
            </a:bodyPr>
            <a:lstStyle/>
            <a:p>
              <a:pPr algn="ctr"/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Press 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rgbClr val="C0504D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Select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to </a:t>
              </a:r>
              <a:r>
                <a:rPr lang="en-US" sz="13800" b="1" spc="300" dirty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continue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.</a:t>
              </a:r>
              <a:endPara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Hand raised too soon.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rgbClr val="604A7B"/>
              </a:solidFill>
            </a:endParaRPr>
          </a:p>
        </p:txBody>
      </p:sp>
      <p:grpSp>
        <p:nvGrpSpPr>
          <p:cNvPr id="13" name="Grouper 12"/>
          <p:cNvGrpSpPr/>
          <p:nvPr/>
        </p:nvGrpSpPr>
        <p:grpSpPr>
          <a:xfrm>
            <a:off x="7630464" y="6243112"/>
            <a:ext cx="3195578" cy="5962744"/>
            <a:chOff x="7630464" y="6243112"/>
            <a:chExt cx="3195578" cy="5962744"/>
          </a:xfrm>
        </p:grpSpPr>
        <p:pic>
          <p:nvPicPr>
            <p:cNvPr id="14" name="Image 13" descr="OculusRemoteControl_Camera001_Beauty001.jpg5b0ba155-2aba-4e81-8c1b-dd7f1ad1d005Original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035" r="34996"/>
            <a:stretch/>
          </p:blipFill>
          <p:spPr>
            <a:xfrm>
              <a:off x="7630464" y="6243112"/>
              <a:ext cx="3195578" cy="5962744"/>
            </a:xfrm>
            <a:prstGeom prst="rect">
              <a:avLst/>
            </a:prstGeom>
          </p:spPr>
        </p:pic>
        <p:sp>
          <p:nvSpPr>
            <p:cNvPr id="15" name="Ellipse 14"/>
            <p:cNvSpPr/>
            <p:nvPr/>
          </p:nvSpPr>
          <p:spPr>
            <a:xfrm>
              <a:off x="8412657" y="6848531"/>
              <a:ext cx="1497843" cy="1497843"/>
            </a:xfrm>
            <a:prstGeom prst="ellipse">
              <a:avLst/>
            </a:prstGeom>
            <a:noFill/>
            <a:ln w="304800" cmpd="sng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485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r 5"/>
          <p:cNvGrpSpPr/>
          <p:nvPr/>
        </p:nvGrpSpPr>
        <p:grpSpPr>
          <a:xfrm>
            <a:off x="1614253" y="1610484"/>
            <a:ext cx="15228000" cy="15228000"/>
            <a:chOff x="1614253" y="1610484"/>
            <a:chExt cx="15228000" cy="15228000"/>
          </a:xfrm>
        </p:grpSpPr>
        <p:sp>
          <p:nvSpPr>
            <p:cNvPr id="8" name="Bouée 7"/>
            <p:cNvSpPr>
              <a:spLocks noChangeAspect="1"/>
            </p:cNvSpPr>
            <p:nvPr/>
          </p:nvSpPr>
          <p:spPr>
            <a:xfrm>
              <a:off x="1614253" y="1610484"/>
              <a:ext cx="15228000" cy="15228000"/>
            </a:xfrm>
            <a:prstGeom prst="donut">
              <a:avLst>
                <a:gd name="adj" fmla="val 48697"/>
              </a:avLst>
            </a:prstGeom>
            <a:solidFill>
              <a:schemeClr val="bg1"/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>
              <a:spLocks noChangeAspect="1"/>
            </p:cNvSpPr>
            <p:nvPr/>
          </p:nvSpPr>
          <p:spPr>
            <a:xfrm rot="16200000">
              <a:off x="5257022" y="5257026"/>
              <a:ext cx="7920006" cy="7919999"/>
            </a:xfrm>
            <a:prstGeom prst="rect">
              <a:avLst/>
            </a:prstGeom>
            <a:noFill/>
          </p:spPr>
          <p:txBody>
            <a:bodyPr wrap="none" lIns="210669" tIns="105334" rIns="210669" bIns="105334">
              <a:prstTxWarp prst="textCircle">
                <a:avLst>
                  <a:gd name="adj" fmla="val 10916975"/>
                </a:avLst>
              </a:prstTxWarp>
              <a:spAutoFit/>
            </a:bodyPr>
            <a:lstStyle/>
            <a:p>
              <a:pPr algn="ctr"/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Press 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rgbClr val="C0504D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Select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to </a:t>
              </a:r>
              <a:r>
                <a:rPr lang="en-US" sz="13800" b="1" spc="300" dirty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continue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.</a:t>
              </a:r>
              <a:endPara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372023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Hand should not be raised.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rgbClr val="604A7B"/>
              </a:solidFill>
            </a:endParaRPr>
          </a:p>
        </p:txBody>
      </p:sp>
      <p:grpSp>
        <p:nvGrpSpPr>
          <p:cNvPr id="13" name="Grouper 12"/>
          <p:cNvGrpSpPr/>
          <p:nvPr/>
        </p:nvGrpSpPr>
        <p:grpSpPr>
          <a:xfrm>
            <a:off x="7630464" y="6243112"/>
            <a:ext cx="3195578" cy="5962744"/>
            <a:chOff x="7630464" y="6243112"/>
            <a:chExt cx="3195578" cy="5962744"/>
          </a:xfrm>
        </p:grpSpPr>
        <p:pic>
          <p:nvPicPr>
            <p:cNvPr id="14" name="Image 13" descr="OculusRemoteControl_Camera001_Beauty001.jpg5b0ba155-2aba-4e81-8c1b-dd7f1ad1d005Original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035" r="34996"/>
            <a:stretch/>
          </p:blipFill>
          <p:spPr>
            <a:xfrm>
              <a:off x="7630464" y="6243112"/>
              <a:ext cx="3195578" cy="5962744"/>
            </a:xfrm>
            <a:prstGeom prst="rect">
              <a:avLst/>
            </a:prstGeom>
          </p:spPr>
        </p:pic>
        <p:sp>
          <p:nvSpPr>
            <p:cNvPr id="15" name="Ellipse 14"/>
            <p:cNvSpPr/>
            <p:nvPr/>
          </p:nvSpPr>
          <p:spPr>
            <a:xfrm>
              <a:off x="8412657" y="6848531"/>
              <a:ext cx="1497843" cy="1497843"/>
            </a:xfrm>
            <a:prstGeom prst="ellipse">
              <a:avLst/>
            </a:prstGeom>
            <a:noFill/>
            <a:ln w="304800" cmpd="sng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5241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r 5"/>
          <p:cNvGrpSpPr/>
          <p:nvPr/>
        </p:nvGrpSpPr>
        <p:grpSpPr>
          <a:xfrm>
            <a:off x="1614253" y="1610484"/>
            <a:ext cx="15228000" cy="15228000"/>
            <a:chOff x="1614253" y="1610484"/>
            <a:chExt cx="15228000" cy="15228000"/>
          </a:xfrm>
        </p:grpSpPr>
        <p:sp>
          <p:nvSpPr>
            <p:cNvPr id="8" name="Bouée 7"/>
            <p:cNvSpPr>
              <a:spLocks noChangeAspect="1"/>
            </p:cNvSpPr>
            <p:nvPr/>
          </p:nvSpPr>
          <p:spPr>
            <a:xfrm>
              <a:off x="1614253" y="1610484"/>
              <a:ext cx="15228000" cy="15228000"/>
            </a:xfrm>
            <a:prstGeom prst="donut">
              <a:avLst>
                <a:gd name="adj" fmla="val 48697"/>
              </a:avLst>
            </a:prstGeom>
            <a:solidFill>
              <a:schemeClr val="bg1"/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>
              <a:spLocks noChangeAspect="1"/>
            </p:cNvSpPr>
            <p:nvPr/>
          </p:nvSpPr>
          <p:spPr>
            <a:xfrm rot="16200000">
              <a:off x="5257022" y="5257026"/>
              <a:ext cx="7920006" cy="7919999"/>
            </a:xfrm>
            <a:prstGeom prst="rect">
              <a:avLst/>
            </a:prstGeom>
            <a:noFill/>
          </p:spPr>
          <p:txBody>
            <a:bodyPr wrap="none" lIns="210669" tIns="105334" rIns="210669" bIns="105334">
              <a:prstTxWarp prst="textCircle">
                <a:avLst>
                  <a:gd name="adj" fmla="val 11307874"/>
                </a:avLst>
              </a:prstTxWarp>
              <a:spAutoFit/>
            </a:bodyPr>
            <a:lstStyle/>
            <a:p>
              <a:pPr algn="ctr"/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When head is straight, press 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rgbClr val="C0504D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Select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to </a:t>
              </a:r>
              <a:r>
                <a:rPr lang="en-US" sz="13800" b="1" spc="300" dirty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continue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.</a:t>
              </a:r>
              <a:endPara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372023"/>
              </a:avLst>
            </a:prstTxWarp>
            <a:spAutoFit/>
          </a:bodyPr>
          <a:lstStyle/>
          <a:p>
            <a:pPr algn="ctr"/>
            <a:r>
              <a:rPr lang="en-US" sz="23900" b="1" spc="-15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Straighten head on shoulders.</a:t>
            </a:r>
            <a:endParaRPr lang="en-US" sz="23900" b="1" spc="-15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13" name="Grouper 12"/>
          <p:cNvGrpSpPr/>
          <p:nvPr/>
        </p:nvGrpSpPr>
        <p:grpSpPr>
          <a:xfrm>
            <a:off x="7630464" y="6243112"/>
            <a:ext cx="3195578" cy="5962744"/>
            <a:chOff x="7630464" y="6243112"/>
            <a:chExt cx="3195578" cy="5962744"/>
          </a:xfrm>
        </p:grpSpPr>
        <p:pic>
          <p:nvPicPr>
            <p:cNvPr id="14" name="Image 13" descr="OculusRemoteControl_Camera001_Beauty001.jpg5b0ba155-2aba-4e81-8c1b-dd7f1ad1d005Original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035" r="34996"/>
            <a:stretch/>
          </p:blipFill>
          <p:spPr>
            <a:xfrm>
              <a:off x="7630464" y="6243112"/>
              <a:ext cx="3195578" cy="5962744"/>
            </a:xfrm>
            <a:prstGeom prst="rect">
              <a:avLst/>
            </a:prstGeom>
          </p:spPr>
        </p:pic>
        <p:sp>
          <p:nvSpPr>
            <p:cNvPr id="15" name="Ellipse 14"/>
            <p:cNvSpPr/>
            <p:nvPr/>
          </p:nvSpPr>
          <p:spPr>
            <a:xfrm>
              <a:off x="8412657" y="6848531"/>
              <a:ext cx="1497843" cy="1497843"/>
            </a:xfrm>
            <a:prstGeom prst="ellipse">
              <a:avLst/>
            </a:prstGeom>
            <a:noFill/>
            <a:ln w="304800" cmpd="sng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9511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48938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 VR activity completed.          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768328"/>
              </a:avLst>
            </a:prstTxWarp>
            <a:spAutoFit/>
          </a:bodyPr>
          <a:lstStyle/>
          <a:p>
            <a:pPr algn="ctr"/>
            <a:r>
              <a:rPr lang="en-US" sz="13800" b="1" spc="-15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Press</a:t>
            </a:r>
            <a:r>
              <a:rPr lang="en-US" sz="13800" b="1" spc="-150" dirty="0" smtClean="0">
                <a:ln w="12700">
                  <a:noFill/>
                  <a:prstDash val="solid"/>
                </a:ln>
                <a:solidFill>
                  <a:srgbClr val="C0504D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Select</a:t>
            </a:r>
            <a:r>
              <a:rPr lang="en-US" sz="13800" b="1" spc="-15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then doff Virtual Reality Helmet. </a:t>
            </a:r>
            <a:endParaRPr lang="en-US" sz="13800" b="1" spc="-15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7" name="Grouper 6"/>
          <p:cNvGrpSpPr/>
          <p:nvPr/>
        </p:nvGrpSpPr>
        <p:grpSpPr>
          <a:xfrm>
            <a:off x="7630464" y="6243112"/>
            <a:ext cx="3195578" cy="5962744"/>
            <a:chOff x="7630464" y="6243112"/>
            <a:chExt cx="3195578" cy="5962744"/>
          </a:xfrm>
        </p:grpSpPr>
        <p:pic>
          <p:nvPicPr>
            <p:cNvPr id="9" name="Image 8" descr="OculusRemoteControl_Camera001_Beauty001.jpg5b0ba155-2aba-4e81-8c1b-dd7f1ad1d005Original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035" r="34996"/>
            <a:stretch/>
          </p:blipFill>
          <p:spPr>
            <a:xfrm>
              <a:off x="7630464" y="6243112"/>
              <a:ext cx="3195578" cy="5962744"/>
            </a:xfrm>
            <a:prstGeom prst="rect">
              <a:avLst/>
            </a:prstGeom>
          </p:spPr>
        </p:pic>
        <p:sp>
          <p:nvSpPr>
            <p:cNvPr id="10" name="Ellipse 9"/>
            <p:cNvSpPr/>
            <p:nvPr/>
          </p:nvSpPr>
          <p:spPr>
            <a:xfrm>
              <a:off x="8412657" y="6848531"/>
              <a:ext cx="1497843" cy="1497843"/>
            </a:xfrm>
            <a:prstGeom prst="ellipse">
              <a:avLst/>
            </a:prstGeom>
            <a:noFill/>
            <a:ln w="304800" cmpd="sng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2410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48931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VR Functional Test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371993"/>
              </a:avLst>
            </a:prstTxWarp>
            <a:spAutoFit/>
          </a:bodyPr>
          <a:lstStyle/>
          <a:p>
            <a:pPr algn="ctr"/>
            <a:r>
              <a:rPr lang="en-US" sz="13800" b="1" spc="-15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Press  </a:t>
            </a:r>
            <a:r>
              <a:rPr lang="en-US" sz="13800" b="1" spc="-150" dirty="0" smtClean="0">
                <a:ln w="12700">
                  <a:noFill/>
                  <a:prstDash val="solid"/>
                </a:ln>
                <a:solidFill>
                  <a:schemeClr val="accent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Select</a:t>
            </a:r>
            <a:r>
              <a:rPr lang="en-US" sz="13800" b="1" spc="-150" dirty="0" smtClean="0">
                <a:ln w="12700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</a:t>
            </a:r>
            <a:r>
              <a:rPr lang="en-US" sz="13800" b="1" spc="-15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to terminate. </a:t>
            </a:r>
            <a:endParaRPr lang="en-US" sz="13800" b="1" spc="-15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7" name="Grouper 6"/>
          <p:cNvGrpSpPr/>
          <p:nvPr/>
        </p:nvGrpSpPr>
        <p:grpSpPr>
          <a:xfrm>
            <a:off x="7630464" y="6243112"/>
            <a:ext cx="3195578" cy="5962744"/>
            <a:chOff x="7630464" y="6243112"/>
            <a:chExt cx="3195578" cy="5962744"/>
          </a:xfrm>
        </p:grpSpPr>
        <p:pic>
          <p:nvPicPr>
            <p:cNvPr id="10" name="Image 9" descr="OculusRemoteControl_Camera001_Beauty001.jpg5b0ba155-2aba-4e81-8c1b-dd7f1ad1d005Original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035" r="34996"/>
            <a:stretch/>
          </p:blipFill>
          <p:spPr>
            <a:xfrm>
              <a:off x="7630464" y="6243112"/>
              <a:ext cx="3195578" cy="5962744"/>
            </a:xfrm>
            <a:prstGeom prst="rect">
              <a:avLst/>
            </a:prstGeom>
          </p:spPr>
        </p:pic>
        <p:sp>
          <p:nvSpPr>
            <p:cNvPr id="11" name="Ellipse 10"/>
            <p:cNvSpPr/>
            <p:nvPr/>
          </p:nvSpPr>
          <p:spPr>
            <a:xfrm>
              <a:off x="8412657" y="6848531"/>
              <a:ext cx="1497843" cy="1497843"/>
            </a:xfrm>
            <a:prstGeom prst="ellipse">
              <a:avLst/>
            </a:prstGeom>
            <a:noFill/>
            <a:ln w="304800" cmpd="sng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4587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r 5"/>
          <p:cNvGrpSpPr/>
          <p:nvPr/>
        </p:nvGrpSpPr>
        <p:grpSpPr>
          <a:xfrm>
            <a:off x="1614253" y="1610484"/>
            <a:ext cx="15228000" cy="15228000"/>
            <a:chOff x="1614253" y="1610484"/>
            <a:chExt cx="15228000" cy="15228000"/>
          </a:xfrm>
        </p:grpSpPr>
        <p:sp>
          <p:nvSpPr>
            <p:cNvPr id="8" name="Bouée 7"/>
            <p:cNvSpPr>
              <a:spLocks noChangeAspect="1"/>
            </p:cNvSpPr>
            <p:nvPr/>
          </p:nvSpPr>
          <p:spPr>
            <a:xfrm>
              <a:off x="1614253" y="1610484"/>
              <a:ext cx="15228000" cy="15228000"/>
            </a:xfrm>
            <a:prstGeom prst="donut">
              <a:avLst>
                <a:gd name="adj" fmla="val 48697"/>
              </a:avLst>
            </a:prstGeom>
            <a:solidFill>
              <a:schemeClr val="bg1"/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>
              <a:spLocks noChangeAspect="1"/>
            </p:cNvSpPr>
            <p:nvPr/>
          </p:nvSpPr>
          <p:spPr>
            <a:xfrm rot="16200000">
              <a:off x="5257022" y="5257026"/>
              <a:ext cx="7920006" cy="7919999"/>
            </a:xfrm>
            <a:prstGeom prst="rect">
              <a:avLst/>
            </a:prstGeom>
            <a:noFill/>
          </p:spPr>
          <p:txBody>
            <a:bodyPr wrap="none" lIns="210669" tIns="105334" rIns="210669" bIns="105334">
              <a:prstTxWarp prst="textCircle">
                <a:avLst>
                  <a:gd name="adj" fmla="val 10916975"/>
                </a:avLst>
              </a:prstTxWarp>
              <a:spAutoFit/>
            </a:bodyPr>
            <a:lstStyle/>
            <a:p>
              <a:pPr algn="ctr"/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Press 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rgbClr val="C0504D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Select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to </a:t>
              </a:r>
              <a:r>
                <a:rPr lang="en-US" sz="13800" b="1" spc="300" dirty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continue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.</a:t>
              </a:r>
              <a:endPara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Trial voluntarily aborted.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rgbClr val="604A7B"/>
              </a:solidFill>
            </a:endParaRPr>
          </a:p>
        </p:txBody>
      </p:sp>
      <p:grpSp>
        <p:nvGrpSpPr>
          <p:cNvPr id="13" name="Grouper 12"/>
          <p:cNvGrpSpPr/>
          <p:nvPr/>
        </p:nvGrpSpPr>
        <p:grpSpPr>
          <a:xfrm>
            <a:off x="7630464" y="6243112"/>
            <a:ext cx="3195578" cy="5962744"/>
            <a:chOff x="7630464" y="6243112"/>
            <a:chExt cx="3195578" cy="5962744"/>
          </a:xfrm>
        </p:grpSpPr>
        <p:pic>
          <p:nvPicPr>
            <p:cNvPr id="14" name="Image 13" descr="OculusRemoteControl_Camera001_Beauty001.jpg5b0ba155-2aba-4e81-8c1b-dd7f1ad1d005Original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035" r="34996"/>
            <a:stretch/>
          </p:blipFill>
          <p:spPr>
            <a:xfrm>
              <a:off x="7630464" y="6243112"/>
              <a:ext cx="3195578" cy="5962744"/>
            </a:xfrm>
            <a:prstGeom prst="rect">
              <a:avLst/>
            </a:prstGeom>
          </p:spPr>
        </p:pic>
        <p:sp>
          <p:nvSpPr>
            <p:cNvPr id="15" name="Ellipse 14"/>
            <p:cNvSpPr/>
            <p:nvPr/>
          </p:nvSpPr>
          <p:spPr>
            <a:xfrm>
              <a:off x="8412657" y="6848531"/>
              <a:ext cx="1497843" cy="1497843"/>
            </a:xfrm>
            <a:prstGeom prst="ellipse">
              <a:avLst/>
            </a:prstGeom>
            <a:noFill/>
            <a:ln w="304800" cmpd="sng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6503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r 5"/>
          <p:cNvGrpSpPr/>
          <p:nvPr/>
        </p:nvGrpSpPr>
        <p:grpSpPr>
          <a:xfrm>
            <a:off x="1614253" y="1610484"/>
            <a:ext cx="15228000" cy="15228000"/>
            <a:chOff x="1614253" y="1610484"/>
            <a:chExt cx="15228000" cy="15228000"/>
          </a:xfrm>
        </p:grpSpPr>
        <p:sp>
          <p:nvSpPr>
            <p:cNvPr id="8" name="Bouée 7"/>
            <p:cNvSpPr>
              <a:spLocks noChangeAspect="1"/>
            </p:cNvSpPr>
            <p:nvPr/>
          </p:nvSpPr>
          <p:spPr>
            <a:xfrm>
              <a:off x="1614253" y="1610484"/>
              <a:ext cx="15228000" cy="15228000"/>
            </a:xfrm>
            <a:prstGeom prst="donut">
              <a:avLst>
                <a:gd name="adj" fmla="val 48697"/>
              </a:avLst>
            </a:prstGeom>
            <a:solidFill>
              <a:schemeClr val="bg1"/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>
              <a:spLocks noChangeAspect="1"/>
            </p:cNvSpPr>
            <p:nvPr/>
          </p:nvSpPr>
          <p:spPr>
            <a:xfrm rot="16200000">
              <a:off x="5257022" y="5257026"/>
              <a:ext cx="7920006" cy="7919999"/>
            </a:xfrm>
            <a:prstGeom prst="rect">
              <a:avLst/>
            </a:prstGeom>
            <a:noFill/>
          </p:spPr>
          <p:txBody>
            <a:bodyPr wrap="none" lIns="210669" tIns="105334" rIns="210669" bIns="105334">
              <a:prstTxWarp prst="textCircle">
                <a:avLst>
                  <a:gd name="adj" fmla="val 10916975"/>
                </a:avLst>
              </a:prstTxWarp>
              <a:spAutoFit/>
            </a:bodyPr>
            <a:lstStyle/>
            <a:p>
              <a:pPr algn="ctr"/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Press 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rgbClr val="C0504D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Select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to </a:t>
              </a:r>
              <a:r>
                <a:rPr lang="en-US" sz="13800" b="1" spc="300" dirty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continue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.</a:t>
              </a:r>
              <a:endPara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337213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Previous response invalidated.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13" name="Grouper 12"/>
          <p:cNvGrpSpPr/>
          <p:nvPr/>
        </p:nvGrpSpPr>
        <p:grpSpPr>
          <a:xfrm>
            <a:off x="7630464" y="6243112"/>
            <a:ext cx="3195578" cy="5962744"/>
            <a:chOff x="7630464" y="6243112"/>
            <a:chExt cx="3195578" cy="5962744"/>
          </a:xfrm>
        </p:grpSpPr>
        <p:pic>
          <p:nvPicPr>
            <p:cNvPr id="14" name="Image 13" descr="OculusRemoteControl_Camera001_Beauty001.jpg5b0ba155-2aba-4e81-8c1b-dd7f1ad1d005Original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035" r="34996"/>
            <a:stretch/>
          </p:blipFill>
          <p:spPr>
            <a:xfrm>
              <a:off x="7630464" y="6243112"/>
              <a:ext cx="3195578" cy="5962744"/>
            </a:xfrm>
            <a:prstGeom prst="rect">
              <a:avLst/>
            </a:prstGeom>
          </p:spPr>
        </p:pic>
        <p:sp>
          <p:nvSpPr>
            <p:cNvPr id="15" name="Ellipse 14"/>
            <p:cNvSpPr/>
            <p:nvPr/>
          </p:nvSpPr>
          <p:spPr>
            <a:xfrm>
              <a:off x="8412657" y="6848531"/>
              <a:ext cx="1497843" cy="1497843"/>
            </a:xfrm>
            <a:prstGeom prst="ellipse">
              <a:avLst/>
            </a:prstGeom>
            <a:noFill/>
            <a:ln w="304800" cmpd="sng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4967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48697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rgbClr val="C0504D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Select</a:t>
            </a:r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to </a:t>
            </a:r>
            <a:r>
              <a: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continue</a:t>
            </a:r>
            <a:r>
              <a:rPr lang="en-US" sz="13800" b="1" spc="30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spc="30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  Ready to start next trial.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15" name="Grouper 14"/>
          <p:cNvGrpSpPr/>
          <p:nvPr/>
        </p:nvGrpSpPr>
        <p:grpSpPr>
          <a:xfrm>
            <a:off x="7630464" y="6243112"/>
            <a:ext cx="3195578" cy="5962744"/>
            <a:chOff x="7630464" y="6243112"/>
            <a:chExt cx="3195578" cy="5962744"/>
          </a:xfrm>
        </p:grpSpPr>
        <p:pic>
          <p:nvPicPr>
            <p:cNvPr id="16" name="Image 15" descr="OculusRemoteControl_Camera001_Beauty001.jpg5b0ba155-2aba-4e81-8c1b-dd7f1ad1d005Original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035" r="34996"/>
            <a:stretch/>
          </p:blipFill>
          <p:spPr>
            <a:xfrm>
              <a:off x="7630464" y="6243112"/>
              <a:ext cx="3195578" cy="5962744"/>
            </a:xfrm>
            <a:prstGeom prst="rect">
              <a:avLst/>
            </a:prstGeom>
          </p:spPr>
        </p:pic>
        <p:sp>
          <p:nvSpPr>
            <p:cNvPr id="17" name="Ellipse 16"/>
            <p:cNvSpPr/>
            <p:nvPr/>
          </p:nvSpPr>
          <p:spPr>
            <a:xfrm>
              <a:off x="8412657" y="6848531"/>
              <a:ext cx="1497843" cy="1497843"/>
            </a:xfrm>
            <a:prstGeom prst="ellipse">
              <a:avLst/>
            </a:prstGeom>
            <a:noFill/>
            <a:ln w="304800" cmpd="sng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7632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4789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Trial block completed.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8000000">
            <a:off x="5257022" y="5257025"/>
            <a:ext cx="7920008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371993"/>
              </a:avLst>
            </a:prstTxWarp>
            <a:spAutoFit/>
          </a:bodyPr>
          <a:lstStyle/>
          <a:p>
            <a:pPr algn="ctr"/>
            <a:r>
              <a:rPr lang="en-US" sz="13800" b="1" spc="-15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Click  </a:t>
            </a:r>
            <a:r>
              <a:rPr lang="en-US" sz="13800" b="1" spc="-150" dirty="0" smtClean="0">
                <a:ln w="12700">
                  <a:noFill/>
                  <a:prstDash val="solid"/>
                </a:ln>
                <a:solidFill>
                  <a:srgbClr val="C0504D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Select </a:t>
            </a:r>
            <a:r>
              <a:rPr lang="en-US" sz="13800" b="1" spc="-15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to exit.     Press and hold  </a:t>
            </a:r>
            <a:r>
              <a:rPr lang="en-US" sz="13800" b="1" spc="-150" dirty="0" smtClean="0">
                <a:ln w="12700">
                  <a:noFill/>
                  <a:prstDash val="solid"/>
                </a:ln>
                <a:solidFill>
                  <a:schemeClr val="accent5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Return</a:t>
            </a:r>
            <a:r>
              <a:rPr lang="en-US" sz="13800" b="1" spc="-150" dirty="0" smtClean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to continue. </a:t>
            </a:r>
            <a:endParaRPr lang="en-US" sz="13800" b="1" spc="-150" dirty="0">
              <a:ln w="12700">
                <a:noFill/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29" name="Grouper 28"/>
          <p:cNvGrpSpPr/>
          <p:nvPr/>
        </p:nvGrpSpPr>
        <p:grpSpPr>
          <a:xfrm>
            <a:off x="7630464" y="6243112"/>
            <a:ext cx="3195578" cy="5962744"/>
            <a:chOff x="7630464" y="6243112"/>
            <a:chExt cx="3195578" cy="5962744"/>
          </a:xfrm>
        </p:grpSpPr>
        <p:pic>
          <p:nvPicPr>
            <p:cNvPr id="6" name="Image 5" descr="OculusRemoteControl_Camera001_Beauty001.jpg5b0ba155-2aba-4e81-8c1b-dd7f1ad1d005Original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035" r="34996"/>
            <a:stretch/>
          </p:blipFill>
          <p:spPr>
            <a:xfrm>
              <a:off x="7630464" y="6243112"/>
              <a:ext cx="3195578" cy="5962744"/>
            </a:xfrm>
            <a:prstGeom prst="rect">
              <a:avLst/>
            </a:prstGeom>
          </p:spPr>
        </p:pic>
        <p:sp>
          <p:nvSpPr>
            <p:cNvPr id="7" name="Ellipse 6"/>
            <p:cNvSpPr/>
            <p:nvPr/>
          </p:nvSpPr>
          <p:spPr>
            <a:xfrm>
              <a:off x="8412657" y="6848531"/>
              <a:ext cx="1497843" cy="1497843"/>
            </a:xfrm>
            <a:prstGeom prst="ellipse">
              <a:avLst/>
            </a:prstGeom>
            <a:noFill/>
            <a:ln w="203200" cmpd="sng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Connecteur en angle 12"/>
          <p:cNvCxnSpPr>
            <a:stCxn id="11" idx="6"/>
          </p:cNvCxnSpPr>
          <p:nvPr/>
        </p:nvCxnSpPr>
        <p:spPr>
          <a:xfrm flipV="1">
            <a:off x="5966370" y="7782271"/>
            <a:ext cx="2446287" cy="1483805"/>
          </a:xfrm>
          <a:prstGeom prst="bentConnector3">
            <a:avLst>
              <a:gd name="adj1" fmla="val 50000"/>
            </a:avLst>
          </a:prstGeom>
          <a:ln w="203200" cmpd="sng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Ellipse 10"/>
          <p:cNvSpPr/>
          <p:nvPr/>
        </p:nvSpPr>
        <p:spPr>
          <a:xfrm>
            <a:off x="5813970" y="9177176"/>
            <a:ext cx="152400" cy="177800"/>
          </a:xfrm>
          <a:prstGeom prst="ellipse">
            <a:avLst/>
          </a:prstGeom>
          <a:solidFill>
            <a:schemeClr val="accent2"/>
          </a:solidFill>
          <a:ln w="762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504D"/>
              </a:solidFill>
            </a:endParaRPr>
          </a:p>
        </p:txBody>
      </p:sp>
      <p:cxnSp>
        <p:nvCxnSpPr>
          <p:cNvPr id="28" name="Connecteur en angle 27"/>
          <p:cNvCxnSpPr>
            <a:endCxn id="8" idx="6"/>
          </p:cNvCxnSpPr>
          <p:nvPr/>
        </p:nvCxnSpPr>
        <p:spPr>
          <a:xfrm rot="10800000">
            <a:off x="9662851" y="9400543"/>
            <a:ext cx="2685633" cy="2299"/>
          </a:xfrm>
          <a:prstGeom prst="bentConnector3">
            <a:avLst/>
          </a:prstGeom>
          <a:ln w="203200" cmpd="sng">
            <a:solidFill>
              <a:srgbClr val="4BACC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Ellipse 7"/>
          <p:cNvSpPr/>
          <p:nvPr/>
        </p:nvSpPr>
        <p:spPr>
          <a:xfrm>
            <a:off x="8640857" y="8889545"/>
            <a:ext cx="1021993" cy="1021993"/>
          </a:xfrm>
          <a:prstGeom prst="ellipse">
            <a:avLst/>
          </a:prstGeom>
          <a:noFill/>
          <a:ln w="203200" cmpd="sng">
            <a:solidFill>
              <a:srgbClr val="4BACC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llipse 24"/>
          <p:cNvSpPr/>
          <p:nvPr/>
        </p:nvSpPr>
        <p:spPr>
          <a:xfrm>
            <a:off x="12348483" y="9308403"/>
            <a:ext cx="152400" cy="177800"/>
          </a:xfrm>
          <a:prstGeom prst="ellipse">
            <a:avLst/>
          </a:prstGeom>
          <a:solidFill>
            <a:schemeClr val="accent5"/>
          </a:solidFill>
          <a:ln w="76200" cmpd="sng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er 11"/>
          <p:cNvGrpSpPr/>
          <p:nvPr/>
        </p:nvGrpSpPr>
        <p:grpSpPr>
          <a:xfrm>
            <a:off x="8858346" y="10103856"/>
            <a:ext cx="628554" cy="348243"/>
            <a:chOff x="15694788" y="1031875"/>
            <a:chExt cx="1465282" cy="704850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15694788" y="1083766"/>
              <a:ext cx="1465282" cy="601068"/>
            </a:xfrm>
            <a:prstGeom prst="roundRect">
              <a:avLst>
                <a:gd name="adj" fmla="val 50000"/>
              </a:avLst>
            </a:prstGeom>
            <a:noFill/>
            <a:ln w="38100" cmpd="sng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Connecteur droit 9"/>
            <p:cNvCxnSpPr/>
            <p:nvPr/>
          </p:nvCxnSpPr>
          <p:spPr>
            <a:xfrm>
              <a:off x="15903554" y="1031875"/>
              <a:ext cx="1047750" cy="704850"/>
            </a:xfrm>
            <a:prstGeom prst="line">
              <a:avLst/>
            </a:prstGeom>
            <a:ln w="57150" cmpd="sng">
              <a:solidFill>
                <a:srgbClr val="66006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flipH="1">
              <a:off x="15903554" y="1031875"/>
              <a:ext cx="1047750" cy="704850"/>
            </a:xfrm>
            <a:prstGeom prst="line">
              <a:avLst/>
            </a:prstGeom>
            <a:ln w="57150" cmpd="sng">
              <a:solidFill>
                <a:srgbClr val="66006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0264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Image 6" descr="4cb46pEdi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799069" y="4061837"/>
            <a:ext cx="6686364" cy="10029547"/>
          </a:xfrm>
          <a:prstGeom prst="rect">
            <a:avLst/>
          </a:prstGeom>
          <a:ln>
            <a:noFill/>
          </a:ln>
        </p:spPr>
      </p:pic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Lower Hand   Lower Hand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20" name="Connecteur droit 19"/>
          <p:cNvCxnSpPr>
            <a:stCxn id="18" idx="1"/>
            <a:endCxn id="18" idx="5"/>
          </p:cNvCxnSpPr>
          <p:nvPr/>
        </p:nvCxnSpPr>
        <p:spPr>
          <a:xfrm>
            <a:off x="6416883" y="6416882"/>
            <a:ext cx="5600285" cy="5600286"/>
          </a:xfrm>
          <a:prstGeom prst="line">
            <a:avLst/>
          </a:prstGeom>
          <a:ln w="3048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>
            <a:spLocks noChangeAspect="1"/>
          </p:cNvSpPr>
          <p:nvPr/>
        </p:nvSpPr>
        <p:spPr>
          <a:xfrm>
            <a:off x="5257026" y="5257025"/>
            <a:ext cx="7919999" cy="7920000"/>
          </a:xfrm>
          <a:prstGeom prst="ellipse">
            <a:avLst/>
          </a:prstGeom>
          <a:noFill/>
          <a:ln w="304800" cmpd="sng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38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er 17"/>
          <p:cNvGrpSpPr/>
          <p:nvPr/>
        </p:nvGrpSpPr>
        <p:grpSpPr>
          <a:xfrm>
            <a:off x="1614253" y="1610484"/>
            <a:ext cx="15228000" cy="15228000"/>
            <a:chOff x="1614253" y="1610484"/>
            <a:chExt cx="15228000" cy="15228000"/>
          </a:xfrm>
        </p:grpSpPr>
        <p:sp>
          <p:nvSpPr>
            <p:cNvPr id="19" name="Bouée 18"/>
            <p:cNvSpPr>
              <a:spLocks noChangeAspect="1"/>
            </p:cNvSpPr>
            <p:nvPr/>
          </p:nvSpPr>
          <p:spPr>
            <a:xfrm>
              <a:off x="1614253" y="1610484"/>
              <a:ext cx="15228000" cy="15228000"/>
            </a:xfrm>
            <a:prstGeom prst="donut">
              <a:avLst>
                <a:gd name="adj" fmla="val 48697"/>
              </a:avLst>
            </a:prstGeom>
            <a:solidFill>
              <a:schemeClr val="bg1"/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>
              <a:spLocks noChangeAspect="1"/>
            </p:cNvSpPr>
            <p:nvPr/>
          </p:nvSpPr>
          <p:spPr>
            <a:xfrm rot="16200000">
              <a:off x="5257022" y="5257026"/>
              <a:ext cx="7920006" cy="7919999"/>
            </a:xfrm>
            <a:prstGeom prst="rect">
              <a:avLst/>
            </a:prstGeom>
            <a:noFill/>
          </p:spPr>
          <p:txBody>
            <a:bodyPr wrap="none" lIns="210669" tIns="105334" rIns="210669" bIns="105334">
              <a:prstTxWarp prst="textCircle">
                <a:avLst>
                  <a:gd name="adj" fmla="val 10916975"/>
                </a:avLst>
              </a:prstTxWarp>
              <a:spAutoFit/>
            </a:bodyPr>
            <a:lstStyle/>
            <a:p>
              <a:pPr algn="ctr"/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Press 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rgbClr val="C0504D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Select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to </a:t>
              </a:r>
              <a:r>
                <a:rPr lang="en-US" sz="13800" b="1" spc="300" dirty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continue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.</a:t>
              </a:r>
              <a:endPara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208698"/>
              </a:avLst>
            </a:prstTxWarp>
            <a:spAutoFit/>
          </a:bodyPr>
          <a:lstStyle/>
          <a:p>
            <a:pPr algn="ctr"/>
            <a:r>
              <a:rPr lang="en-US" sz="23900" b="1" spc="-15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Time to lower hand exceeded.</a:t>
            </a:r>
            <a:endParaRPr lang="en-US" sz="23900" b="1" spc="-15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11" name="Grouper 10"/>
          <p:cNvGrpSpPr/>
          <p:nvPr/>
        </p:nvGrpSpPr>
        <p:grpSpPr>
          <a:xfrm>
            <a:off x="7630464" y="6243112"/>
            <a:ext cx="3195578" cy="5962744"/>
            <a:chOff x="7630464" y="6243112"/>
            <a:chExt cx="3195578" cy="5962744"/>
          </a:xfrm>
        </p:grpSpPr>
        <p:pic>
          <p:nvPicPr>
            <p:cNvPr id="12" name="Image 11" descr="OculusRemoteControl_Camera001_Beauty001.jpg5b0ba155-2aba-4e81-8c1b-dd7f1ad1d005Original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035" r="34996"/>
            <a:stretch/>
          </p:blipFill>
          <p:spPr>
            <a:xfrm>
              <a:off x="7630464" y="6243112"/>
              <a:ext cx="3195578" cy="5962744"/>
            </a:xfrm>
            <a:prstGeom prst="rect">
              <a:avLst/>
            </a:prstGeom>
          </p:spPr>
        </p:pic>
        <p:sp>
          <p:nvSpPr>
            <p:cNvPr id="13" name="Ellipse 12"/>
            <p:cNvSpPr/>
            <p:nvPr/>
          </p:nvSpPr>
          <p:spPr>
            <a:xfrm>
              <a:off x="8412657" y="6848531"/>
              <a:ext cx="1497843" cy="1497843"/>
            </a:xfrm>
            <a:prstGeom prst="ellipse">
              <a:avLst/>
            </a:prstGeom>
            <a:noFill/>
            <a:ln w="304800" cmpd="sng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435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Image 3" descr="4cb46pEdi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799069" y="4061837"/>
            <a:ext cx="6686364" cy="10029547"/>
          </a:xfrm>
          <a:prstGeom prst="rect">
            <a:avLst/>
          </a:prstGeom>
          <a:ln>
            <a:noFill/>
          </a:ln>
        </p:spPr>
      </p:pic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354179"/>
              </a:avLst>
            </a:prstTxWarp>
            <a:spAutoFit/>
          </a:bodyPr>
          <a:lstStyle/>
          <a:p>
            <a:pPr algn="ctr"/>
            <a:r>
              <a:rPr lang="en-US" sz="23900" b="1" spc="-3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77933C"/>
                </a:solidFill>
              </a:rPr>
              <a:t>Raise hand and point down tunnel.</a:t>
            </a:r>
            <a:endParaRPr lang="en-US" sz="23900" b="1" spc="-300" dirty="0">
              <a:ln w="12700">
                <a:solidFill>
                  <a:srgbClr val="FFFFFF"/>
                </a:solidFill>
                <a:prstDash val="solid"/>
              </a:ln>
              <a:solidFill>
                <a:srgbClr val="77933C"/>
              </a:solidFill>
            </a:endParaRPr>
          </a:p>
        </p:txBody>
      </p:sp>
      <p:sp>
        <p:nvSpPr>
          <p:cNvPr id="18" name="Ellipse 17"/>
          <p:cNvSpPr>
            <a:spLocks noChangeAspect="1"/>
          </p:cNvSpPr>
          <p:nvPr/>
        </p:nvSpPr>
        <p:spPr>
          <a:xfrm>
            <a:off x="4897026" y="4897026"/>
            <a:ext cx="8639998" cy="8639999"/>
          </a:xfrm>
          <a:prstGeom prst="ellipse">
            <a:avLst/>
          </a:prstGeom>
          <a:noFill/>
          <a:ln w="3048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72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er 17"/>
          <p:cNvGrpSpPr/>
          <p:nvPr/>
        </p:nvGrpSpPr>
        <p:grpSpPr>
          <a:xfrm>
            <a:off x="1614253" y="1610484"/>
            <a:ext cx="15228000" cy="15228000"/>
            <a:chOff x="1614253" y="1610484"/>
            <a:chExt cx="15228000" cy="15228000"/>
          </a:xfrm>
        </p:grpSpPr>
        <p:sp>
          <p:nvSpPr>
            <p:cNvPr id="19" name="Bouée 18"/>
            <p:cNvSpPr>
              <a:spLocks noChangeAspect="1"/>
            </p:cNvSpPr>
            <p:nvPr/>
          </p:nvSpPr>
          <p:spPr>
            <a:xfrm>
              <a:off x="1614253" y="1610484"/>
              <a:ext cx="15228000" cy="15228000"/>
            </a:xfrm>
            <a:prstGeom prst="donut">
              <a:avLst>
                <a:gd name="adj" fmla="val 48697"/>
              </a:avLst>
            </a:prstGeom>
            <a:solidFill>
              <a:schemeClr val="bg1"/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>
              <a:spLocks noChangeAspect="1"/>
            </p:cNvSpPr>
            <p:nvPr/>
          </p:nvSpPr>
          <p:spPr>
            <a:xfrm rot="16200000">
              <a:off x="5257022" y="5257026"/>
              <a:ext cx="7920006" cy="7919999"/>
            </a:xfrm>
            <a:prstGeom prst="rect">
              <a:avLst/>
            </a:prstGeom>
            <a:noFill/>
          </p:spPr>
          <p:txBody>
            <a:bodyPr wrap="none" lIns="210669" tIns="105334" rIns="210669" bIns="105334">
              <a:prstTxWarp prst="textCircle">
                <a:avLst>
                  <a:gd name="adj" fmla="val 10916975"/>
                </a:avLst>
              </a:prstTxWarp>
              <a:spAutoFit/>
            </a:bodyPr>
            <a:lstStyle/>
            <a:p>
              <a:pPr algn="ctr"/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Press 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rgbClr val="C0504D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Select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to </a:t>
              </a:r>
              <a:r>
                <a:rPr lang="en-US" sz="13800" b="1" spc="300" dirty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continue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.</a:t>
              </a:r>
              <a:endPara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458057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Time to raise hand exceeded.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rgbClr val="604A7B"/>
              </a:solidFill>
            </a:endParaRPr>
          </a:p>
        </p:txBody>
      </p:sp>
      <p:grpSp>
        <p:nvGrpSpPr>
          <p:cNvPr id="10" name="Grouper 9"/>
          <p:cNvGrpSpPr/>
          <p:nvPr/>
        </p:nvGrpSpPr>
        <p:grpSpPr>
          <a:xfrm>
            <a:off x="7630464" y="6243112"/>
            <a:ext cx="3195578" cy="5962744"/>
            <a:chOff x="7630464" y="6243112"/>
            <a:chExt cx="3195578" cy="5962744"/>
          </a:xfrm>
        </p:grpSpPr>
        <p:pic>
          <p:nvPicPr>
            <p:cNvPr id="11" name="Image 10" descr="OculusRemoteControl_Camera001_Beauty001.jpg5b0ba155-2aba-4e81-8c1b-dd7f1ad1d005Original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035" r="34996"/>
            <a:stretch/>
          </p:blipFill>
          <p:spPr>
            <a:xfrm>
              <a:off x="7630464" y="6243112"/>
              <a:ext cx="3195578" cy="5962744"/>
            </a:xfrm>
            <a:prstGeom prst="rect">
              <a:avLst/>
            </a:prstGeom>
          </p:spPr>
        </p:pic>
        <p:sp>
          <p:nvSpPr>
            <p:cNvPr id="12" name="Ellipse 11"/>
            <p:cNvSpPr/>
            <p:nvPr/>
          </p:nvSpPr>
          <p:spPr>
            <a:xfrm>
              <a:off x="8412657" y="6848531"/>
              <a:ext cx="1497843" cy="1497843"/>
            </a:xfrm>
            <a:prstGeom prst="ellipse">
              <a:avLst/>
            </a:prstGeom>
            <a:noFill/>
            <a:ln w="304800" cmpd="sng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441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r 5"/>
          <p:cNvGrpSpPr/>
          <p:nvPr/>
        </p:nvGrpSpPr>
        <p:grpSpPr>
          <a:xfrm>
            <a:off x="1614253" y="1610484"/>
            <a:ext cx="15228000" cy="15228000"/>
            <a:chOff x="1614253" y="1610484"/>
            <a:chExt cx="15228000" cy="15228000"/>
          </a:xfrm>
        </p:grpSpPr>
        <p:sp>
          <p:nvSpPr>
            <p:cNvPr id="7" name="Bouée 6"/>
            <p:cNvSpPr>
              <a:spLocks noChangeAspect="1"/>
            </p:cNvSpPr>
            <p:nvPr/>
          </p:nvSpPr>
          <p:spPr>
            <a:xfrm>
              <a:off x="1614253" y="1610484"/>
              <a:ext cx="15228000" cy="15228000"/>
            </a:xfrm>
            <a:prstGeom prst="donut">
              <a:avLst>
                <a:gd name="adj" fmla="val 48697"/>
              </a:avLst>
            </a:prstGeom>
            <a:solidFill>
              <a:schemeClr val="bg1"/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>
              <a:spLocks noChangeAspect="1"/>
            </p:cNvSpPr>
            <p:nvPr/>
          </p:nvSpPr>
          <p:spPr>
            <a:xfrm rot="16200000">
              <a:off x="5257022" y="5257026"/>
              <a:ext cx="7920006" cy="7919999"/>
            </a:xfrm>
            <a:prstGeom prst="rect">
              <a:avLst/>
            </a:prstGeom>
            <a:noFill/>
          </p:spPr>
          <p:txBody>
            <a:bodyPr wrap="none" lIns="210669" tIns="105334" rIns="210669" bIns="105334">
              <a:prstTxWarp prst="textCircle">
                <a:avLst>
                  <a:gd name="adj" fmla="val 10916975"/>
                </a:avLst>
              </a:prstTxWarp>
              <a:spAutoFit/>
            </a:bodyPr>
            <a:lstStyle/>
            <a:p>
              <a:pPr algn="ctr"/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Press 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rgbClr val="C0504D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Select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to </a:t>
              </a:r>
              <a:r>
                <a:rPr lang="en-US" sz="13800" b="1" spc="300" dirty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continue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.</a:t>
              </a:r>
              <a:endPara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160012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Head </a:t>
            </a:r>
            <a:r>
              <a:rPr lang="en-US" sz="23900" b="1" spc="600" dirty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t</a:t>
            </a:r>
            <a:r>
              <a:rPr lang="en-US" sz="800" b="1" spc="600" dirty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 </a:t>
            </a:r>
            <a:r>
              <a:rPr lang="en-US" sz="23900" b="1" spc="600" dirty="0" err="1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ilt</a:t>
            </a:r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 not maintained.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rgbClr val="604A7B"/>
              </a:solidFill>
            </a:endParaRPr>
          </a:p>
        </p:txBody>
      </p:sp>
      <p:grpSp>
        <p:nvGrpSpPr>
          <p:cNvPr id="12" name="Grouper 11"/>
          <p:cNvGrpSpPr/>
          <p:nvPr/>
        </p:nvGrpSpPr>
        <p:grpSpPr>
          <a:xfrm>
            <a:off x="7630464" y="6243112"/>
            <a:ext cx="3195578" cy="5962744"/>
            <a:chOff x="7630464" y="6243112"/>
            <a:chExt cx="3195578" cy="5962744"/>
          </a:xfrm>
        </p:grpSpPr>
        <p:pic>
          <p:nvPicPr>
            <p:cNvPr id="13" name="Image 12" descr="OculusRemoteControl_Camera001_Beauty001.jpg5b0ba155-2aba-4e81-8c1b-dd7f1ad1d005Original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035" r="34996"/>
            <a:stretch/>
          </p:blipFill>
          <p:spPr>
            <a:xfrm>
              <a:off x="7630464" y="6243112"/>
              <a:ext cx="3195578" cy="5962744"/>
            </a:xfrm>
            <a:prstGeom prst="rect">
              <a:avLst/>
            </a:prstGeom>
          </p:spPr>
        </p:pic>
        <p:sp>
          <p:nvSpPr>
            <p:cNvPr id="14" name="Ellipse 13"/>
            <p:cNvSpPr/>
            <p:nvPr/>
          </p:nvSpPr>
          <p:spPr>
            <a:xfrm>
              <a:off x="8412657" y="6848531"/>
              <a:ext cx="1497843" cy="1497843"/>
            </a:xfrm>
            <a:prstGeom prst="ellipse">
              <a:avLst/>
            </a:prstGeom>
            <a:noFill/>
            <a:ln w="304800" cmpd="sng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0264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er 17"/>
          <p:cNvGrpSpPr/>
          <p:nvPr/>
        </p:nvGrpSpPr>
        <p:grpSpPr>
          <a:xfrm>
            <a:off x="1614253" y="1610484"/>
            <a:ext cx="15228000" cy="15228000"/>
            <a:chOff x="1614253" y="1610484"/>
            <a:chExt cx="15228000" cy="15228000"/>
          </a:xfrm>
        </p:grpSpPr>
        <p:sp>
          <p:nvSpPr>
            <p:cNvPr id="19" name="Bouée 18"/>
            <p:cNvSpPr>
              <a:spLocks noChangeAspect="1"/>
            </p:cNvSpPr>
            <p:nvPr/>
          </p:nvSpPr>
          <p:spPr>
            <a:xfrm>
              <a:off x="1614253" y="1610484"/>
              <a:ext cx="15228000" cy="15228000"/>
            </a:xfrm>
            <a:prstGeom prst="donut">
              <a:avLst>
                <a:gd name="adj" fmla="val 48697"/>
              </a:avLst>
            </a:prstGeom>
            <a:solidFill>
              <a:schemeClr val="bg1"/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>
              <a:spLocks noChangeAspect="1"/>
            </p:cNvSpPr>
            <p:nvPr/>
          </p:nvSpPr>
          <p:spPr>
            <a:xfrm rot="16200000">
              <a:off x="5257022" y="5257026"/>
              <a:ext cx="7920006" cy="7919999"/>
            </a:xfrm>
            <a:prstGeom prst="rect">
              <a:avLst/>
            </a:prstGeom>
            <a:noFill/>
          </p:spPr>
          <p:txBody>
            <a:bodyPr wrap="none" lIns="210669" tIns="105334" rIns="210669" bIns="105334">
              <a:prstTxWarp prst="textCircle">
                <a:avLst>
                  <a:gd name="adj" fmla="val 10916975"/>
                </a:avLst>
              </a:prstTxWarp>
              <a:spAutoFit/>
            </a:bodyPr>
            <a:lstStyle/>
            <a:p>
              <a:pPr algn="ctr"/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Press 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rgbClr val="C0504D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Select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 to </a:t>
              </a:r>
              <a:r>
                <a:rPr lang="en-US" sz="13800" b="1" spc="300" dirty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continue</a:t>
              </a:r>
              <a:r>
                <a:rPr lang="en-US" sz="13800" b="1" spc="300" dirty="0" smtClean="0">
                  <a:ln w="12700">
                    <a:noFill/>
                    <a:prstDash val="solid"/>
                  </a:ln>
                  <a:solidFill>
                    <a:schemeClr val="accent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.</a:t>
              </a:r>
              <a:endParaRPr lang="en-US" sz="13800" b="1" spc="300" dirty="0">
                <a:ln w="12700">
                  <a:noFill/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309590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1447183"/>
              </a:avLst>
            </a:prstTxWarp>
            <a:spAutoFit/>
          </a:bodyPr>
          <a:lstStyle/>
          <a:p>
            <a:pPr algn="ctr"/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Time to </a:t>
            </a:r>
            <a:r>
              <a:rPr lang="en-US" sz="23900" b="1" spc="600" dirty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t</a:t>
            </a:r>
            <a:r>
              <a:rPr lang="en-US" sz="800" b="1" spc="600" dirty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 </a:t>
            </a:r>
            <a:r>
              <a:rPr lang="en-US" sz="23900" b="1" spc="600" dirty="0" err="1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ilt</a:t>
            </a:r>
            <a:r>
              <a:rPr lang="en-US" sz="23900" b="1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rgbClr val="604A7B"/>
                </a:solidFill>
              </a:rPr>
              <a:t> head exceeded.</a:t>
            </a:r>
            <a:endParaRPr lang="en-US" sz="23900" b="1" spc="600" dirty="0">
              <a:ln w="12700">
                <a:solidFill>
                  <a:srgbClr val="FFFFFF"/>
                </a:solidFill>
                <a:prstDash val="solid"/>
              </a:ln>
              <a:solidFill>
                <a:srgbClr val="604A7B"/>
              </a:solidFill>
            </a:endParaRPr>
          </a:p>
        </p:txBody>
      </p:sp>
      <p:grpSp>
        <p:nvGrpSpPr>
          <p:cNvPr id="9" name="Grouper 8"/>
          <p:cNvGrpSpPr/>
          <p:nvPr/>
        </p:nvGrpSpPr>
        <p:grpSpPr>
          <a:xfrm>
            <a:off x="7630464" y="6243112"/>
            <a:ext cx="3195578" cy="5962744"/>
            <a:chOff x="7630464" y="6243112"/>
            <a:chExt cx="3195578" cy="5962744"/>
          </a:xfrm>
        </p:grpSpPr>
        <p:pic>
          <p:nvPicPr>
            <p:cNvPr id="10" name="Image 9" descr="OculusRemoteControl_Camera001_Beauty001.jpg5b0ba155-2aba-4e81-8c1b-dd7f1ad1d005Original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035" r="34996"/>
            <a:stretch/>
          </p:blipFill>
          <p:spPr>
            <a:xfrm>
              <a:off x="7630464" y="6243112"/>
              <a:ext cx="3195578" cy="5962744"/>
            </a:xfrm>
            <a:prstGeom prst="rect">
              <a:avLst/>
            </a:prstGeom>
          </p:spPr>
        </p:pic>
        <p:sp>
          <p:nvSpPr>
            <p:cNvPr id="11" name="Ellipse 10"/>
            <p:cNvSpPr/>
            <p:nvPr/>
          </p:nvSpPr>
          <p:spPr>
            <a:xfrm>
              <a:off x="8412657" y="6848531"/>
              <a:ext cx="1497843" cy="1497843"/>
            </a:xfrm>
            <a:prstGeom prst="ellipse">
              <a:avLst/>
            </a:prstGeom>
            <a:noFill/>
            <a:ln w="304800" cmpd="sng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84340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3321</TotalTime>
  <Words>229</Words>
  <Application>Microsoft Macintosh PowerPoint</Application>
  <PresentationFormat>Personnalisé</PresentationFormat>
  <Paragraphs>37</Paragraphs>
  <Slides>19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CNRS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Joe McIntyre</dc:creator>
  <cp:lastModifiedBy>Joe McIntyre</cp:lastModifiedBy>
  <cp:revision>74</cp:revision>
  <dcterms:created xsi:type="dcterms:W3CDTF">2016-06-10T17:19:16Z</dcterms:created>
  <dcterms:modified xsi:type="dcterms:W3CDTF">2017-11-02T11:52:04Z</dcterms:modified>
</cp:coreProperties>
</file>