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63" r:id="rId3"/>
    <p:sldId id="268" r:id="rId4"/>
    <p:sldId id="276" r:id="rId5"/>
    <p:sldId id="271" r:id="rId6"/>
    <p:sldId id="277" r:id="rId7"/>
    <p:sldId id="272" r:id="rId8"/>
    <p:sldId id="269" r:id="rId9"/>
    <p:sldId id="273" r:id="rId10"/>
    <p:sldId id="274" r:id="rId11"/>
    <p:sldId id="270" r:id="rId12"/>
    <p:sldId id="279" r:id="rId13"/>
    <p:sldId id="278" r:id="rId14"/>
    <p:sldId id="280" r:id="rId15"/>
    <p:sldId id="281" r:id="rId16"/>
    <p:sldId id="282" r:id="rId17"/>
    <p:sldId id="283" r:id="rId18"/>
  </p:sldIdLst>
  <p:sldSz cx="18434050" cy="18434050"/>
  <p:notesSz cx="6858000" cy="9144000"/>
  <p:defaultTextStyle>
    <a:defPPr>
      <a:defRPr lang="fr-FR"/>
    </a:defPPr>
    <a:lvl1pPr marL="0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53343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106686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60029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21337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6671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320058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7340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42674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5" d="100"/>
          <a:sy n="35" d="100"/>
        </p:scale>
        <p:origin x="-2520" y="-96"/>
      </p:cViewPr>
      <p:guideLst>
        <p:guide orient="horz" pos="5806"/>
        <p:guide pos="58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2554" y="5726505"/>
            <a:ext cx="15668943" cy="395137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65108" y="10445962"/>
            <a:ext cx="12903835" cy="47109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3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0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60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1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66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2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73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26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07/10/16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5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07/10/16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364686" y="738218"/>
            <a:ext cx="4147661" cy="1572868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21702" y="738218"/>
            <a:ext cx="12135750" cy="1572868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07/10/16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9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07/10/16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6163" y="11845585"/>
            <a:ext cx="15668943" cy="3661207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56163" y="7813138"/>
            <a:ext cx="15668943" cy="4032447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5334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10668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600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21337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6671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32005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7340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42674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07/10/16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21703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370642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07/10/16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6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2" y="4126327"/>
            <a:ext cx="8144907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1702" y="5845983"/>
            <a:ext cx="8144907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364242" y="4126327"/>
            <a:ext cx="8148106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364242" y="5845983"/>
            <a:ext cx="8148106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07/10/16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07/10/16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8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07/10/16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Ellipse 4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6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1704" y="733948"/>
            <a:ext cx="6064675" cy="3123547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07201" y="733950"/>
            <a:ext cx="10305146" cy="15732951"/>
          </a:xfrm>
        </p:spPr>
        <p:txBody>
          <a:bodyPr/>
          <a:lstStyle>
            <a:lvl1pPr>
              <a:defRPr sz="7400"/>
            </a:lvl1pPr>
            <a:lvl2pPr>
              <a:defRPr sz="65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21704" y="3857497"/>
            <a:ext cx="6064675" cy="12609404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07/10/16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13203" y="12903835"/>
            <a:ext cx="11060430" cy="152337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613203" y="1647117"/>
            <a:ext cx="11060430" cy="11060430"/>
          </a:xfrm>
        </p:spPr>
        <p:txBody>
          <a:bodyPr/>
          <a:lstStyle>
            <a:lvl1pPr marL="0" indent="0">
              <a:buNone/>
              <a:defRPr sz="7400"/>
            </a:lvl1pPr>
            <a:lvl2pPr marL="1053343" indent="0">
              <a:buNone/>
              <a:defRPr sz="6500"/>
            </a:lvl2pPr>
            <a:lvl3pPr marL="2106686" indent="0">
              <a:buNone/>
              <a:defRPr sz="5500"/>
            </a:lvl3pPr>
            <a:lvl4pPr marL="3160029" indent="0">
              <a:buNone/>
              <a:defRPr sz="4600"/>
            </a:lvl4pPr>
            <a:lvl5pPr marL="4213372" indent="0">
              <a:buNone/>
              <a:defRPr sz="4600"/>
            </a:lvl5pPr>
            <a:lvl6pPr marL="5266715" indent="0">
              <a:buNone/>
              <a:defRPr sz="4600"/>
            </a:lvl6pPr>
            <a:lvl7pPr marL="6320058" indent="0">
              <a:buNone/>
              <a:defRPr sz="4600"/>
            </a:lvl7pPr>
            <a:lvl8pPr marL="7373402" indent="0">
              <a:buNone/>
              <a:defRPr sz="4600"/>
            </a:lvl8pPr>
            <a:lvl9pPr marL="8426745" indent="0">
              <a:buNone/>
              <a:defRPr sz="4600"/>
            </a:lvl9pPr>
          </a:lstStyle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613203" y="14427206"/>
            <a:ext cx="11060430" cy="2163439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07/10/16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7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21703" y="738217"/>
            <a:ext cx="16590645" cy="3072342"/>
          </a:xfrm>
          <a:prstGeom prst="rect">
            <a:avLst/>
          </a:prstGeom>
        </p:spPr>
        <p:txBody>
          <a:bodyPr vert="horz" lIns="210669" tIns="105334" rIns="210669" bIns="105334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3" y="4301280"/>
            <a:ext cx="16590645" cy="12165621"/>
          </a:xfrm>
          <a:prstGeom prst="rect">
            <a:avLst/>
          </a:prstGeom>
        </p:spPr>
        <p:txBody>
          <a:bodyPr vert="horz" lIns="210669" tIns="105334" rIns="210669" bIns="10533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1703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FEDF0-7D14-9E44-B4F2-968D163D1479}" type="datetimeFigureOut">
              <a:rPr lang="fr-FR" smtClean="0"/>
              <a:t>07/10/16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98301" y="17085635"/>
            <a:ext cx="5837449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3211069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Ellipse 6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6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3343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0007" indent="-790007" algn="l" defTabSz="105334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1683" indent="-658339" algn="l" defTabSz="105334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33358" indent="-526672" algn="l" defTabSz="105334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86701" indent="-526672" algn="l" defTabSz="105334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40044" indent="-526672" algn="l" defTabSz="105334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93387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46730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00073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953416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343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106686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60029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21337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6671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320058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7340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42674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03838" y="3302163"/>
            <a:ext cx="133538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file contains the source images for the circular prompts used by the </a:t>
            </a:r>
            <a:r>
              <a:rPr lang="en-US" dirty="0" err="1" smtClean="0"/>
              <a:t>Grasp.exe</a:t>
            </a:r>
            <a:r>
              <a:rPr lang="en-US" dirty="0" smtClean="0"/>
              <a:t> program.</a:t>
            </a:r>
          </a:p>
          <a:p>
            <a:endParaRPr lang="en-US" dirty="0"/>
          </a:p>
          <a:p>
            <a:r>
              <a:rPr lang="en-US" dirty="0" smtClean="0"/>
              <a:t>See </a:t>
            </a:r>
            <a:r>
              <a:rPr lang="en-US" dirty="0" err="1" smtClean="0"/>
              <a:t>GraspBMP.mak</a:t>
            </a:r>
            <a:r>
              <a:rPr lang="en-US" dirty="0" smtClean="0"/>
              <a:t> for instructions on how to convert this file into the .bmp files needed by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2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respond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limit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rotate hand exceeded.</a:t>
            </a:r>
            <a:endParaRPr lang="en-US" sz="23900" b="1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83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Hand raised too soon.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8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Hand should not be raised.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524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2023"/>
              </a:avLst>
            </a:prstTxWarp>
            <a:spAutoFit/>
          </a:bodyPr>
          <a:lstStyle/>
          <a:p>
            <a:pPr algn="ctr"/>
            <a:r>
              <a:rPr lang="en-US" sz="23900" b="1" spc="-15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Straighten head on shoulders.</a:t>
            </a:r>
            <a:endParaRPr lang="en-US" sz="23900" b="1" spc="-15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697047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rgbClr val="FF66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When head is straight, 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press button. 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951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 VR activity completed.          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1993"/>
              </a:avLst>
            </a:prstTxWarp>
            <a:spAutoFit/>
          </a:bodyPr>
          <a:lstStyle/>
          <a:p>
            <a:pPr algn="ctr"/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Doff Virtual Reality Helmet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press Return. </a:t>
            </a:r>
            <a:endParaRPr lang="en-US" sz="13800" b="1" spc="-15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2410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 VR appears to be working.          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1993"/>
              </a:avLst>
            </a:prstTxWarp>
            <a:spAutoFit/>
          </a:bodyPr>
          <a:lstStyle/>
          <a:p>
            <a:pPr algn="ctr"/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Press ‘Return’ to </a:t>
            </a:r>
            <a:r>
              <a:rPr lang="en-US" sz="13800" b="1" spc="-150" dirty="0" err="1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</a:t>
            </a:r>
            <a:r>
              <a:rPr lang="en-US" sz="16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3800" b="1" spc="-150" dirty="0" err="1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inue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endParaRPr lang="en-US" sz="13800" b="1" spc="-15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458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  Ready to start next trial.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763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Trial block completed.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1993"/>
              </a:avLst>
            </a:prstTxWarp>
            <a:spAutoFit/>
          </a:bodyPr>
          <a:lstStyle/>
          <a:p>
            <a:pPr algn="ctr"/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Click ‘Select’ to exit.     Click and hold ‘Return’ to continue. </a:t>
            </a:r>
            <a:endParaRPr lang="en-US" sz="13800" b="1" spc="-15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Image 6" descr="4cb46pEd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99069" y="4061837"/>
            <a:ext cx="6686364" cy="1002954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Lower Hand   Lower Hand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0" name="Connecteur droit 19"/>
          <p:cNvCxnSpPr>
            <a:stCxn id="18" idx="1"/>
            <a:endCxn id="18" idx="5"/>
          </p:cNvCxnSpPr>
          <p:nvPr/>
        </p:nvCxnSpPr>
        <p:spPr>
          <a:xfrm>
            <a:off x="6416883" y="6416882"/>
            <a:ext cx="5600285" cy="5600286"/>
          </a:xfrm>
          <a:prstGeom prst="line">
            <a:avLst/>
          </a:prstGeom>
          <a:ln w="3048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>
            <a:spLocks noChangeAspect="1"/>
          </p:cNvSpPr>
          <p:nvPr/>
        </p:nvSpPr>
        <p:spPr>
          <a:xfrm>
            <a:off x="5257026" y="5257025"/>
            <a:ext cx="7919999" cy="7920000"/>
          </a:xfrm>
          <a:prstGeom prst="ellipse">
            <a:avLst/>
          </a:prstGeom>
          <a:noFill/>
          <a:ln w="30480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3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208698"/>
              </a:avLst>
            </a:prstTxWarp>
            <a:spAutoFit/>
          </a:bodyPr>
          <a:lstStyle/>
          <a:p>
            <a:pPr algn="ctr"/>
            <a:r>
              <a:rPr lang="en-US" sz="23900" b="1" spc="-15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Time to lower hand exceeded.</a:t>
            </a:r>
            <a:endParaRPr lang="en-US" sz="23900" b="1" spc="-15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43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age 3" descr="4cb46pEd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99069" y="4061837"/>
            <a:ext cx="6686364" cy="1002954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54179"/>
              </a:avLst>
            </a:prstTxWarp>
            <a:spAutoFit/>
          </a:bodyPr>
          <a:lstStyle/>
          <a:p>
            <a:pPr algn="ctr"/>
            <a:r>
              <a:rPr lang="en-US" sz="23900" b="1" spc="-3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77933C"/>
                </a:solidFill>
              </a:rPr>
              <a:t>Raise hand and aim at target.</a:t>
            </a:r>
            <a:endParaRPr lang="en-US" sz="23900" b="1" spc="-300" dirty="0">
              <a:ln w="12700">
                <a:solidFill>
                  <a:srgbClr val="FFFFFF"/>
                </a:solidFill>
                <a:prstDash val="solid"/>
              </a:ln>
              <a:solidFill>
                <a:srgbClr val="77933C"/>
              </a:solidFill>
            </a:endParaRPr>
          </a:p>
        </p:txBody>
      </p:sp>
      <p:sp>
        <p:nvSpPr>
          <p:cNvPr id="18" name="Ellipse 17"/>
          <p:cNvSpPr>
            <a:spLocks noChangeAspect="1"/>
          </p:cNvSpPr>
          <p:nvPr/>
        </p:nvSpPr>
        <p:spPr>
          <a:xfrm>
            <a:off x="4897026" y="4897026"/>
            <a:ext cx="8639998" cy="8639999"/>
          </a:xfrm>
          <a:prstGeom prst="ellipse">
            <a:avLst/>
          </a:prstGeom>
          <a:noFill/>
          <a:ln w="3048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7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45805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raise hand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44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160012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Head </a:t>
            </a:r>
            <a:r>
              <a:rPr lang="en-US" sz="239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</a:t>
            </a:r>
            <a:r>
              <a:rPr lang="en-US" sz="8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 </a:t>
            </a:r>
            <a:r>
              <a:rPr lang="en-US" sz="23900" b="1" spc="600" dirty="0" err="1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ilt</a:t>
            </a:r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 not maintained.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309590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447183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</a:t>
            </a:r>
            <a:r>
              <a:rPr lang="en-US" sz="239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</a:t>
            </a:r>
            <a:r>
              <a:rPr lang="en-US" sz="8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 </a:t>
            </a:r>
            <a:r>
              <a:rPr lang="en-US" sz="23900" b="1" spc="600" dirty="0" err="1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ilt</a:t>
            </a:r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 head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229</Words>
  <Application>Microsoft Macintosh PowerPoint</Application>
  <PresentationFormat>Personnalisé</PresentationFormat>
  <Paragraphs>33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Joe McIntyre</dc:creator>
  <cp:lastModifiedBy>Joe McIntyre</cp:lastModifiedBy>
  <cp:revision>58</cp:revision>
  <dcterms:created xsi:type="dcterms:W3CDTF">2016-06-10T17:19:16Z</dcterms:created>
  <dcterms:modified xsi:type="dcterms:W3CDTF">2016-10-06T23:26:46Z</dcterms:modified>
</cp:coreProperties>
</file>