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552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28/09/16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VR helmet and press Return.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192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53</cp:revision>
  <dcterms:created xsi:type="dcterms:W3CDTF">2016-06-10T17:19:16Z</dcterms:created>
  <dcterms:modified xsi:type="dcterms:W3CDTF">2016-09-28T03:58:27Z</dcterms:modified>
</cp:coreProperties>
</file>