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400" y="-13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31/07/16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respond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limit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</a:t>
            </a:r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to rotate hand exceeded.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Hand raised too soon.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Hand should not be raised.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HMD and press ‘Return’.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Lower Hand   Lower Hand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lower hand exceeded.</a:t>
            </a:r>
            <a:endParaRPr lang="en-US" sz="23900" b="1" cap="small" spc="3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Raise hand and aim at target.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raise hand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Head tilt not maintained.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tilt head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185</Words>
  <Application>Microsoft Macintosh PowerPoint</Application>
  <PresentationFormat>Personnalisé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48</cp:revision>
  <dcterms:created xsi:type="dcterms:W3CDTF">2016-06-10T17:19:16Z</dcterms:created>
  <dcterms:modified xsi:type="dcterms:W3CDTF">2016-07-31T00:32:40Z</dcterms:modified>
</cp:coreProperties>
</file>