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8" r:id="rId3"/>
    <p:sldId id="269" r:id="rId4"/>
    <p:sldId id="270" r:id="rId5"/>
  </p:sldIdLst>
  <p:sldSz cx="18434050" cy="18434050"/>
  <p:notesSz cx="6858000" cy="9144000"/>
  <p:defaultTextStyle>
    <a:defPPr>
      <a:defRPr lang="fr-FR"/>
    </a:defPPr>
    <a:lvl1pPr marL="0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53343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106686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60029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21337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6671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320058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73402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426745" algn="l" defTabSz="1053343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-2360" y="-96"/>
      </p:cViewPr>
      <p:guideLst>
        <p:guide orient="horz" pos="5806"/>
        <p:guide pos="58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2554" y="5726505"/>
            <a:ext cx="15668943" cy="395137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65108" y="10445962"/>
            <a:ext cx="12903835" cy="4710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53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0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6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1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66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32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73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426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5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364686" y="738218"/>
            <a:ext cx="4147661" cy="15728682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21702" y="738218"/>
            <a:ext cx="12135750" cy="15728682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9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6163" y="11845585"/>
            <a:ext cx="15668943" cy="366120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56163" y="7813138"/>
            <a:ext cx="15668943" cy="4032447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53343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10668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600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2133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6671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32005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7340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4267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21703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370642" y="4301280"/>
            <a:ext cx="8141705" cy="12165621"/>
          </a:xfrm>
        </p:spPr>
        <p:txBody>
          <a:bodyPr/>
          <a:lstStyle>
            <a:lvl1pPr>
              <a:defRPr sz="65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6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2" y="4126327"/>
            <a:ext cx="8144907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21702" y="5845983"/>
            <a:ext cx="8144907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364242" y="4126327"/>
            <a:ext cx="8148106" cy="1719657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53343" indent="0">
              <a:buNone/>
              <a:defRPr sz="4600" b="1"/>
            </a:lvl2pPr>
            <a:lvl3pPr marL="2106686" indent="0">
              <a:buNone/>
              <a:defRPr sz="4100" b="1"/>
            </a:lvl3pPr>
            <a:lvl4pPr marL="3160029" indent="0">
              <a:buNone/>
              <a:defRPr sz="3700" b="1"/>
            </a:lvl4pPr>
            <a:lvl5pPr marL="4213372" indent="0">
              <a:buNone/>
              <a:defRPr sz="3700" b="1"/>
            </a:lvl5pPr>
            <a:lvl6pPr marL="5266715" indent="0">
              <a:buNone/>
              <a:defRPr sz="3700" b="1"/>
            </a:lvl6pPr>
            <a:lvl7pPr marL="6320058" indent="0">
              <a:buNone/>
              <a:defRPr sz="3700" b="1"/>
            </a:lvl7pPr>
            <a:lvl8pPr marL="7373402" indent="0">
              <a:buNone/>
              <a:defRPr sz="3700" b="1"/>
            </a:lvl8pPr>
            <a:lvl9pPr marL="8426745" indent="0">
              <a:buNone/>
              <a:defRPr sz="37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364242" y="5845983"/>
            <a:ext cx="8148106" cy="10620916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1704" y="733948"/>
            <a:ext cx="6064675" cy="3123547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207201" y="733950"/>
            <a:ext cx="10305146" cy="15732951"/>
          </a:xfrm>
        </p:spPr>
        <p:txBody>
          <a:bodyPr/>
          <a:lstStyle>
            <a:lvl1pPr>
              <a:defRPr sz="7400"/>
            </a:lvl1pPr>
            <a:lvl2pPr>
              <a:defRPr sz="65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21704" y="3857497"/>
            <a:ext cx="6064675" cy="12609404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13203" y="12903835"/>
            <a:ext cx="11060430" cy="1523371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3613203" y="1647117"/>
            <a:ext cx="11060430" cy="11060430"/>
          </a:xfrm>
        </p:spPr>
        <p:txBody>
          <a:bodyPr/>
          <a:lstStyle>
            <a:lvl1pPr marL="0" indent="0">
              <a:buNone/>
              <a:defRPr sz="7400"/>
            </a:lvl1pPr>
            <a:lvl2pPr marL="1053343" indent="0">
              <a:buNone/>
              <a:defRPr sz="6500"/>
            </a:lvl2pPr>
            <a:lvl3pPr marL="2106686" indent="0">
              <a:buNone/>
              <a:defRPr sz="5500"/>
            </a:lvl3pPr>
            <a:lvl4pPr marL="3160029" indent="0">
              <a:buNone/>
              <a:defRPr sz="4600"/>
            </a:lvl4pPr>
            <a:lvl5pPr marL="4213372" indent="0">
              <a:buNone/>
              <a:defRPr sz="4600"/>
            </a:lvl5pPr>
            <a:lvl6pPr marL="5266715" indent="0">
              <a:buNone/>
              <a:defRPr sz="4600"/>
            </a:lvl6pPr>
            <a:lvl7pPr marL="6320058" indent="0">
              <a:buNone/>
              <a:defRPr sz="4600"/>
            </a:lvl7pPr>
            <a:lvl8pPr marL="7373402" indent="0">
              <a:buNone/>
              <a:defRPr sz="4600"/>
            </a:lvl8pPr>
            <a:lvl9pPr marL="8426745" indent="0">
              <a:buNone/>
              <a:defRPr sz="46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613203" y="14427206"/>
            <a:ext cx="11060430" cy="2163439"/>
          </a:xfrm>
        </p:spPr>
        <p:txBody>
          <a:bodyPr/>
          <a:lstStyle>
            <a:lvl1pPr marL="0" indent="0">
              <a:buNone/>
              <a:defRPr sz="3200"/>
            </a:lvl1pPr>
            <a:lvl2pPr marL="1053343" indent="0">
              <a:buNone/>
              <a:defRPr sz="2800"/>
            </a:lvl2pPr>
            <a:lvl3pPr marL="2106686" indent="0">
              <a:buNone/>
              <a:defRPr sz="2300"/>
            </a:lvl3pPr>
            <a:lvl4pPr marL="3160029" indent="0">
              <a:buNone/>
              <a:defRPr sz="2100"/>
            </a:lvl4pPr>
            <a:lvl5pPr marL="4213372" indent="0">
              <a:buNone/>
              <a:defRPr sz="2100"/>
            </a:lvl5pPr>
            <a:lvl6pPr marL="5266715" indent="0">
              <a:buNone/>
              <a:defRPr sz="2100"/>
            </a:lvl6pPr>
            <a:lvl7pPr marL="6320058" indent="0">
              <a:buNone/>
              <a:defRPr sz="2100"/>
            </a:lvl7pPr>
            <a:lvl8pPr marL="7373402" indent="0">
              <a:buNone/>
              <a:defRPr sz="2100"/>
            </a:lvl8pPr>
            <a:lvl9pPr marL="8426745" indent="0">
              <a:buNone/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21703" y="738217"/>
            <a:ext cx="16590645" cy="3072342"/>
          </a:xfrm>
          <a:prstGeom prst="rect">
            <a:avLst/>
          </a:prstGeom>
        </p:spPr>
        <p:txBody>
          <a:bodyPr vert="horz" lIns="210669" tIns="105334" rIns="210669" bIns="105334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21703" y="4301280"/>
            <a:ext cx="16590645" cy="12165621"/>
          </a:xfrm>
          <a:prstGeom prst="rect">
            <a:avLst/>
          </a:prstGeom>
        </p:spPr>
        <p:txBody>
          <a:bodyPr vert="horz" lIns="210669" tIns="105334" rIns="210669" bIns="10533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1703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EDF0-7D14-9E44-B4F2-968D163D1479}" type="datetimeFigureOut">
              <a:rPr lang="fr-FR" smtClean="0"/>
              <a:t>6/28/16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98301" y="17085635"/>
            <a:ext cx="5837449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3211069" y="17085635"/>
            <a:ext cx="4301278" cy="981442"/>
          </a:xfrm>
          <a:prstGeom prst="rect">
            <a:avLst/>
          </a:prstGeom>
        </p:spPr>
        <p:txBody>
          <a:bodyPr vert="horz" lIns="210669" tIns="105334" rIns="210669" bIns="105334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FD32-72F7-B24C-B0E2-6C520B34C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3343" rtl="0" eaLnBrk="1" latinLnBrk="0" hangingPunct="1">
        <a:spcBef>
          <a:spcPct val="0"/>
        </a:spcBef>
        <a:buNone/>
        <a:defRPr sz="1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0007" indent="-790007" algn="l" defTabSz="1053343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711683" indent="-658339" algn="l" defTabSz="1053343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33358" indent="-526672" algn="l" defTabSz="105334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86701" indent="-526672" algn="l" defTabSz="1053343" rtl="0" eaLnBrk="1" latinLnBrk="0" hangingPunct="1">
        <a:spcBef>
          <a:spcPct val="20000"/>
        </a:spcBef>
        <a:buFont typeface="Arial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740044" indent="-526672" algn="l" defTabSz="1053343" rtl="0" eaLnBrk="1" latinLnBrk="0" hangingPunct="1">
        <a:spcBef>
          <a:spcPct val="20000"/>
        </a:spcBef>
        <a:buFont typeface="Arial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93387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846730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900073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953416" indent="-526672" algn="l" defTabSz="1053343" rtl="0" eaLnBrk="1" latinLnBrk="0" hangingPunct="1">
        <a:spcBef>
          <a:spcPct val="20000"/>
        </a:spcBef>
        <a:buFont typeface="Arial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343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106686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60029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21337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6671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320058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73402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426745" algn="l" defTabSz="1053343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  Ready </a:t>
            </a:r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to start next trial.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63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Trial block completed.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Doff HMD and press ‘Return’.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Head tilt was not constant.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ouée 4"/>
          <p:cNvSpPr>
            <a:spLocks noChangeAspect="1"/>
          </p:cNvSpPr>
          <p:nvPr/>
        </p:nvSpPr>
        <p:spPr>
          <a:xfrm>
            <a:off x="1614253" y="1610484"/>
            <a:ext cx="15228000" cy="15228000"/>
          </a:xfrm>
          <a:prstGeom prst="donut">
            <a:avLst>
              <a:gd name="adj" fmla="val 30982"/>
            </a:avLst>
          </a:prstGeom>
          <a:solidFill>
            <a:schemeClr val="bg1"/>
          </a:solidFill>
          <a:ln w="762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>
            <a:spLocks noChangeAspect="1"/>
          </p:cNvSpPr>
          <p:nvPr/>
        </p:nvSpPr>
        <p:spPr>
          <a:xfrm rot="16200000">
            <a:off x="3277028" y="3277028"/>
            <a:ext cx="11879995" cy="11879995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46467"/>
              </a:avLst>
            </a:prstTxWarp>
            <a:spAutoFit/>
          </a:bodyPr>
          <a:lstStyle/>
          <a:p>
            <a:pPr algn="ctr"/>
            <a:r>
              <a:rPr lang="en-US" sz="23900" b="1" cap="small" spc="600" dirty="0" smtClean="0">
                <a:ln w="12700">
                  <a:solidFill>
                    <a:srgbClr val="FFFFFF"/>
                  </a:solidFill>
                  <a:prstDash val="solid"/>
                </a:ln>
                <a:solidFill>
                  <a:schemeClr val="accent1"/>
                </a:solidFill>
              </a:rPr>
              <a:t>Time limit was exceeded.</a:t>
            </a:r>
            <a:endParaRPr lang="en-US" sz="23900" b="1" cap="small" spc="600" dirty="0">
              <a:ln w="12700">
                <a:solidFill>
                  <a:srgbClr val="FFFFFF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5257022" y="5257026"/>
            <a:ext cx="7920006" cy="7919999"/>
          </a:xfrm>
          <a:prstGeom prst="rect">
            <a:avLst/>
          </a:prstGeom>
          <a:noFill/>
        </p:spPr>
        <p:txBody>
          <a:bodyPr wrap="none" lIns="210669" tIns="105334" rIns="210669" bIns="105334">
            <a:prstTxWarp prst="textCircle">
              <a:avLst>
                <a:gd name="adj" fmla="val 10916975"/>
              </a:avLst>
            </a:prstTxWarp>
            <a:spAutoFit/>
          </a:bodyPr>
          <a:lstStyle/>
          <a:p>
            <a:pPr algn="ctr"/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Press </a:t>
            </a:r>
            <a:r>
              <a:rPr lang="en-US" sz="13800" b="1" cap="small" spc="300" dirty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 button to continue</a:t>
            </a:r>
            <a:r>
              <a:rPr lang="en-US" sz="13800" b="1" cap="small" spc="300" dirty="0" smtClean="0">
                <a:ln w="12700">
                  <a:noFill/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</a:t>
            </a:r>
            <a:endParaRPr lang="en-US" sz="13800" b="1" cap="small" spc="300" dirty="0">
              <a:ln w="12700">
                <a:noFill/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6" name="Grouper 5"/>
          <p:cNvGrpSpPr/>
          <p:nvPr/>
        </p:nvGrpSpPr>
        <p:grpSpPr>
          <a:xfrm>
            <a:off x="6758168" y="6943137"/>
            <a:ext cx="5001192" cy="5044481"/>
            <a:chOff x="6494949" y="6943137"/>
            <a:chExt cx="5001192" cy="5044481"/>
          </a:xfrm>
        </p:grpSpPr>
        <p:sp>
          <p:nvSpPr>
            <p:cNvPr id="7" name="Ellipse 6"/>
            <p:cNvSpPr>
              <a:spLocks noChangeAspect="1"/>
            </p:cNvSpPr>
            <p:nvPr/>
          </p:nvSpPr>
          <p:spPr>
            <a:xfrm>
              <a:off x="7350417" y="7841894"/>
              <a:ext cx="3290257" cy="3290257"/>
            </a:xfrm>
            <a:prstGeom prst="ellipse">
              <a:avLst/>
            </a:prstGeom>
            <a:ln>
              <a:solidFill>
                <a:schemeClr val="accent2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ecteurs 7"/>
            <p:cNvSpPr>
              <a:spLocks noChangeAspect="1"/>
            </p:cNvSpPr>
            <p:nvPr/>
          </p:nvSpPr>
          <p:spPr>
            <a:xfrm>
              <a:off x="7371136" y="7841899"/>
              <a:ext cx="3248819" cy="3290246"/>
            </a:xfrm>
            <a:prstGeom prst="pie">
              <a:avLst>
                <a:gd name="adj1" fmla="val 17697688"/>
                <a:gd name="adj2" fmla="val 16200000"/>
              </a:avLst>
            </a:prstGeom>
            <a:solidFill>
              <a:srgbClr val="FFFFFF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avec flèche 8"/>
            <p:cNvCxnSpPr>
              <a:endCxn id="7" idx="0"/>
            </p:cNvCxnSpPr>
            <p:nvPr/>
          </p:nvCxnSpPr>
          <p:spPr>
            <a:xfrm flipV="1">
              <a:off x="8995545" y="7841894"/>
              <a:ext cx="0" cy="1601840"/>
            </a:xfrm>
            <a:prstGeom prst="straightConnector1">
              <a:avLst/>
            </a:prstGeom>
            <a:ln w="57150" cmpd="sng"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er 9"/>
            <p:cNvGrpSpPr/>
            <p:nvPr/>
          </p:nvGrpSpPr>
          <p:grpSpPr>
            <a:xfrm>
              <a:off x="6494949" y="6986428"/>
              <a:ext cx="5001192" cy="5001190"/>
              <a:chOff x="2759620" y="2052934"/>
              <a:chExt cx="2735998" cy="2735997"/>
            </a:xfrm>
          </p:grpSpPr>
          <p:sp>
            <p:nvSpPr>
              <p:cNvPr id="15" name="Arc 14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  <p:grpSp>
          <p:nvGrpSpPr>
            <p:cNvPr id="11" name="Grouper 10"/>
            <p:cNvGrpSpPr/>
            <p:nvPr/>
          </p:nvGrpSpPr>
          <p:grpSpPr>
            <a:xfrm flipH="1">
              <a:off x="6494949" y="6943137"/>
              <a:ext cx="5001192" cy="5001190"/>
              <a:chOff x="2759620" y="2052934"/>
              <a:chExt cx="2735998" cy="2735997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3119619" y="2340933"/>
                <a:ext cx="2016000" cy="2159999"/>
              </a:xfrm>
              <a:prstGeom prst="arc">
                <a:avLst>
                  <a:gd name="adj1" fmla="val 17494394"/>
                  <a:gd name="adj2" fmla="val 19010120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/>
              <p:cNvSpPr>
                <a:spLocks noChangeAspect="1"/>
              </p:cNvSpPr>
              <p:nvPr/>
            </p:nvSpPr>
            <p:spPr>
              <a:xfrm>
                <a:off x="2903620" y="2196933"/>
                <a:ext cx="2447999" cy="2447998"/>
              </a:xfrm>
              <a:prstGeom prst="arc">
                <a:avLst>
                  <a:gd name="adj1" fmla="val 17258218"/>
                  <a:gd name="adj2" fmla="val 19319877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/>
              <p:cNvSpPr>
                <a:spLocks noChangeAspect="1"/>
              </p:cNvSpPr>
              <p:nvPr/>
            </p:nvSpPr>
            <p:spPr>
              <a:xfrm>
                <a:off x="2759620" y="2052934"/>
                <a:ext cx="2735998" cy="2735997"/>
              </a:xfrm>
              <a:prstGeom prst="arc">
                <a:avLst>
                  <a:gd name="adj1" fmla="val 17058860"/>
                  <a:gd name="adj2" fmla="val 19569505"/>
                </a:avLst>
              </a:prstGeom>
              <a:ln w="38100" cmpd="sng"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 cmpd="sng">
                    <a:solidFill>
                      <a:srgbClr val="000000"/>
                    </a:solidFill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64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51</Words>
  <Application>Microsoft Macintosh PowerPoint</Application>
  <PresentationFormat>Personnalisé</PresentationFormat>
  <Paragraphs>8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Joe McIntyre</dc:creator>
  <cp:lastModifiedBy>Joe McIntyre</cp:lastModifiedBy>
  <cp:revision>34</cp:revision>
  <dcterms:created xsi:type="dcterms:W3CDTF">2016-06-10T17:19:16Z</dcterms:created>
  <dcterms:modified xsi:type="dcterms:W3CDTF">2016-06-28T19:37:09Z</dcterms:modified>
</cp:coreProperties>
</file>