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  <p:sldId id="282" r:id="rId17"/>
    <p:sldId id="283" r:id="rId18"/>
    <p:sldId id="284" r:id="rId19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2360" y="-9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17/02/17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17/02/17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17/02/17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17/02/17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17/02/17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17/02/17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17/02/17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17/02/17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17/02/17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17/02/17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17/02/17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17/02/17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respond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limit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rotate hand exceeded.</a:t>
            </a:r>
            <a:endParaRPr lang="en-US" sz="23900" b="1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raised too soon.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should not be raised.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Straighten head on shoulders.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697047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 head is straight, 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button. 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VR activity completed.          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Virtual Reality Helmet and press Return.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41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VR appears to be working.          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‘Return’ to </a:t>
            </a:r>
            <a:r>
              <a:rPr lang="en-US" sz="13800" b="1" spc="-150" dirty="0" err="1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</a:t>
            </a:r>
            <a:r>
              <a:rPr lang="en-US" sz="16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err="1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inue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458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Trial voluntarily aborted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650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‘Select’ to exit.     Click and hold ‘Return’ to continue.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Lower Hand   Lower Hand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208698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Time to lower hand exceeded.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54179"/>
              </a:avLst>
            </a:prstTxWarp>
            <a:spAutoFit/>
          </a:bodyPr>
          <a:lstStyle/>
          <a:p>
            <a:pPr algn="ctr"/>
            <a:r>
              <a:rPr lang="en-US" sz="23900" b="1" spc="-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Raise hand and aim at target.</a:t>
            </a:r>
            <a:endParaRPr lang="en-US" sz="23900" b="1" spc="-3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5805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raise hand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160012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Head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not maintained.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309590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4718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head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240</Words>
  <Application>Microsoft Macintosh PowerPoint</Application>
  <PresentationFormat>Personnalisé</PresentationFormat>
  <Paragraphs>35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59</cp:revision>
  <dcterms:created xsi:type="dcterms:W3CDTF">2016-06-10T17:19:16Z</dcterms:created>
  <dcterms:modified xsi:type="dcterms:W3CDTF">2017-02-17T18:24:47Z</dcterms:modified>
</cp:coreProperties>
</file>