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8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2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8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C4208-8AE3-C340-9CAE-8FB0E814BE4B}" type="datetimeFigureOut">
              <a:rPr lang="fr-FR" smtClean="0"/>
              <a:t>27/01/17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4DB6-ABE4-BD4E-B76B-9234A975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3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r 24"/>
          <p:cNvGrpSpPr/>
          <p:nvPr/>
        </p:nvGrpSpPr>
        <p:grpSpPr>
          <a:xfrm>
            <a:off x="140421" y="546100"/>
            <a:ext cx="8654300" cy="5139459"/>
            <a:chOff x="140421" y="546100"/>
            <a:chExt cx="8654300" cy="5139459"/>
          </a:xfrm>
        </p:grpSpPr>
        <p:pic>
          <p:nvPicPr>
            <p:cNvPr id="4" name="Image 3" descr="GraspMMI Data Plots Screenshot.tif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" r="-1"/>
            <a:stretch/>
          </p:blipFill>
          <p:spPr>
            <a:xfrm>
              <a:off x="468000" y="546100"/>
              <a:ext cx="8016877" cy="5061315"/>
            </a:xfrm>
            <a:prstGeom prst="rect">
              <a:avLst/>
            </a:prstGeom>
          </p:spPr>
        </p:pic>
        <p:grpSp>
          <p:nvGrpSpPr>
            <p:cNvPr id="7" name="Grouper 6"/>
            <p:cNvGrpSpPr/>
            <p:nvPr/>
          </p:nvGrpSpPr>
          <p:grpSpPr>
            <a:xfrm>
              <a:off x="143766" y="658991"/>
              <a:ext cx="5869895" cy="467008"/>
              <a:chOff x="143764" y="658991"/>
              <a:chExt cx="6157899" cy="467008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143764" y="658991"/>
                <a:ext cx="6157899" cy="467008"/>
              </a:xfrm>
              <a:prstGeom prst="round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143764" y="658991"/>
                <a:ext cx="32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er 7"/>
            <p:cNvGrpSpPr/>
            <p:nvPr/>
          </p:nvGrpSpPr>
          <p:grpSpPr>
            <a:xfrm>
              <a:off x="143766" y="1158635"/>
              <a:ext cx="5869895" cy="2483675"/>
              <a:chOff x="143764" y="658991"/>
              <a:chExt cx="6157899" cy="2483675"/>
            </a:xfrm>
          </p:grpSpPr>
          <p:sp>
            <p:nvSpPr>
              <p:cNvPr id="9" name="Rectangle à coins arrondis 8"/>
              <p:cNvSpPr/>
              <p:nvPr/>
            </p:nvSpPr>
            <p:spPr>
              <a:xfrm>
                <a:off x="143764" y="658991"/>
                <a:ext cx="6157899" cy="2483675"/>
              </a:xfrm>
              <a:prstGeom prst="roundRect">
                <a:avLst>
                  <a:gd name="adj" fmla="val 3072"/>
                </a:avLst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143764" y="658991"/>
                <a:ext cx="32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>
              <a:off x="140421" y="3678364"/>
              <a:ext cx="5869895" cy="503009"/>
              <a:chOff x="143764" y="658991"/>
              <a:chExt cx="6157899" cy="503009"/>
            </a:xfrm>
          </p:grpSpPr>
          <p:sp>
            <p:nvSpPr>
              <p:cNvPr id="12" name="Rectangle à coins arrondis 11"/>
              <p:cNvSpPr/>
              <p:nvPr/>
            </p:nvSpPr>
            <p:spPr>
              <a:xfrm>
                <a:off x="143764" y="658991"/>
                <a:ext cx="6157899" cy="503009"/>
              </a:xfrm>
              <a:prstGeom prst="round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43764" y="658991"/>
                <a:ext cx="32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40421" y="4181481"/>
              <a:ext cx="5869895" cy="1116000"/>
              <a:chOff x="143764" y="658991"/>
              <a:chExt cx="6157899" cy="530226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43764" y="658991"/>
                <a:ext cx="6157899" cy="530226"/>
              </a:xfrm>
              <a:prstGeom prst="roundRect">
                <a:avLst>
                  <a:gd name="adj" fmla="val 9738"/>
                </a:avLst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143764" y="658991"/>
                <a:ext cx="324236" cy="17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er 16"/>
            <p:cNvGrpSpPr/>
            <p:nvPr/>
          </p:nvGrpSpPr>
          <p:grpSpPr>
            <a:xfrm>
              <a:off x="143766" y="5316227"/>
              <a:ext cx="5869895" cy="369332"/>
              <a:chOff x="143764" y="658991"/>
              <a:chExt cx="6157899" cy="369332"/>
            </a:xfrm>
          </p:grpSpPr>
          <p:sp>
            <p:nvSpPr>
              <p:cNvPr id="18" name="Rectangle à coins arrondis 17"/>
              <p:cNvSpPr/>
              <p:nvPr/>
            </p:nvSpPr>
            <p:spPr>
              <a:xfrm>
                <a:off x="143764" y="658993"/>
                <a:ext cx="6157899" cy="323998"/>
              </a:xfrm>
              <a:prstGeom prst="round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143764" y="658991"/>
                <a:ext cx="32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E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er 22"/>
            <p:cNvGrpSpPr/>
            <p:nvPr/>
          </p:nvGrpSpPr>
          <p:grpSpPr>
            <a:xfrm>
              <a:off x="6058720" y="650197"/>
              <a:ext cx="2736001" cy="4990030"/>
              <a:chOff x="6077636" y="267551"/>
              <a:chExt cx="2520000" cy="4990030"/>
            </a:xfrm>
          </p:grpSpPr>
          <p:sp>
            <p:nvSpPr>
              <p:cNvPr id="21" name="Rectangle à coins arrondis 20"/>
              <p:cNvSpPr/>
              <p:nvPr/>
            </p:nvSpPr>
            <p:spPr>
              <a:xfrm>
                <a:off x="6077636" y="267551"/>
                <a:ext cx="2520000" cy="4990030"/>
              </a:xfrm>
              <a:prstGeom prst="roundRect">
                <a:avLst>
                  <a:gd name="adj" fmla="val 3795"/>
                </a:avLst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8312253" y="351423"/>
                <a:ext cx="219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F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328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</Words>
  <Application>Microsoft Macintosh PowerPoint</Application>
  <PresentationFormat>Présentation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5</cp:revision>
  <dcterms:created xsi:type="dcterms:W3CDTF">2017-01-27T08:49:16Z</dcterms:created>
  <dcterms:modified xsi:type="dcterms:W3CDTF">2017-01-27T11:45:23Z</dcterms:modified>
</cp:coreProperties>
</file>