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5"/>
  </p:normalViewPr>
  <p:slideViewPr>
    <p:cSldViewPr snapToGrid="0">
      <p:cViewPr varScale="1">
        <p:scale>
          <a:sx n="143" d="100"/>
          <a:sy n="143" d="100"/>
        </p:scale>
        <p:origin x="5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psychologist.com/d3/correl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https://rpsychologist.com/d3/correlation/</a:t>
            </a:r>
            <a:r>
              <a:rPr lang="en"/>
              <a:t> TO VISUALISE PRACTICAL SIGNIFICANCE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8700" y="69600"/>
            <a:ext cx="2715300" cy="27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23950" y="2378750"/>
            <a:ext cx="59142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Visualising the Headlines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Shannon McNee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@ShannonMcNee2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48375" y="1946625"/>
            <a:ext cx="2037900" cy="100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614100" y="2290725"/>
            <a:ext cx="11112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853125" y="1946625"/>
            <a:ext cx="2037900" cy="100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018850" y="2290725"/>
            <a:ext cx="11112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069674" y="1573974"/>
            <a:ext cx="2156706" cy="1750896"/>
          </a:xfrm>
          <a:prstGeom prst="irregularSeal1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5850" y="158750"/>
            <a:ext cx="823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ideal path from inception to communication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Breakdown in Communication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8375" y="1946625"/>
            <a:ext cx="2037900" cy="100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614100" y="2290725"/>
            <a:ext cx="11112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853125" y="1946625"/>
            <a:ext cx="2037900" cy="100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018850" y="2290725"/>
            <a:ext cx="11112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069674" y="1573974"/>
            <a:ext cx="2156706" cy="1750896"/>
          </a:xfrm>
          <a:prstGeom prst="irregularSeal1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886550" y="1824975"/>
            <a:ext cx="1375800" cy="12489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Example: Social Media and Wellbeing Research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49282">
            <a:off x="991912" y="1882775"/>
            <a:ext cx="6697226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763461">
            <a:off x="447550" y="1713075"/>
            <a:ext cx="79248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872071">
            <a:off x="637135" y="2128988"/>
            <a:ext cx="7869732" cy="209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05762">
            <a:off x="509025" y="2043976"/>
            <a:ext cx="8212677" cy="2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does this happen? 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haven’t been clear enough in your communication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 have found has been honestly misinterpreted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 findings have been selectively communicated by another party (e.g. the news media)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Miscommunication of Practical Significance 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sometimes guilty of focusing heavily on statistical significance and not much on practical significance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significance = “Is this effect interesting in the real world?”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67739">
            <a:off x="609600" y="1828800"/>
            <a:ext cx="7924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Importance of Transparency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		 	 	 		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As a researcher, you have a responsibility to ensure that your conclusions follow logically from the data you have analysed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It is your responsibility to ensure you communicate your findings in a clear, accessible way for general audience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 can help!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R to make engaging, easy to understand visualisations which communicate complex ideas to general audiences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Breakdown in Communication</vt:lpstr>
      <vt:lpstr>Example: Social Media and Wellbeing Research</vt:lpstr>
      <vt:lpstr>Why does this happen? </vt:lpstr>
      <vt:lpstr>Miscommunication of Practical Significance </vt:lpstr>
      <vt:lpstr>The Importance of Transparency</vt:lpstr>
      <vt:lpstr>R can help!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Shannon McNee</cp:lastModifiedBy>
  <cp:revision>1</cp:revision>
  <dcterms:modified xsi:type="dcterms:W3CDTF">2019-04-05T14:33:48Z</dcterms:modified>
</cp:coreProperties>
</file>