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3004800" cy="13004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832" y="-104"/>
      </p:cViewPr>
      <p:guideLst>
        <p:guide orient="horz" pos="4096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872640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7988300"/>
            <a:ext cx="10464800" cy="5855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5812004"/>
            <a:ext cx="10464800" cy="771192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4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1625600"/>
            <a:ext cx="14904506" cy="994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13"/>
          </p:nvPr>
        </p:nvSpPr>
        <p:spPr>
          <a:xfrm>
            <a:off x="1622088" y="1914699"/>
            <a:ext cx="9753603" cy="65057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83439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9779000"/>
            <a:ext cx="10464800" cy="1130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4851400"/>
            <a:ext cx="10464800" cy="33020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2239433"/>
            <a:ext cx="12401550" cy="82677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2260600"/>
            <a:ext cx="5334000" cy="3987800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6350000"/>
            <a:ext cx="5334000" cy="41148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952500" y="1879600"/>
            <a:ext cx="11099800" cy="21590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952500" y="1879600"/>
            <a:ext cx="11099800" cy="21590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4216400"/>
            <a:ext cx="11099800" cy="6286500"/>
          </a:xfrm>
          <a:prstGeom prst="rect">
            <a:avLst/>
          </a:prstGeom>
        </p:spPr>
        <p:txBody>
          <a:bodyPr anchor="ctr"/>
          <a:lstStyle>
            <a:lvl1pPr marL="583406" indent="-583406" algn="l">
              <a:spcBef>
                <a:spcPts val="5600"/>
              </a:spcBef>
              <a:buSzPct val="145000"/>
              <a:buChar char="•"/>
              <a:defRPr sz="4200"/>
            </a:lvl1pPr>
            <a:lvl2pPr marL="1027906" indent="-583406" algn="l">
              <a:spcBef>
                <a:spcPts val="5600"/>
              </a:spcBef>
              <a:buSzPct val="145000"/>
              <a:buChar char="•"/>
              <a:defRPr sz="4200"/>
            </a:lvl2pPr>
            <a:lvl3pPr marL="1472406" indent="-583406" algn="l">
              <a:spcBef>
                <a:spcPts val="5600"/>
              </a:spcBef>
              <a:buSzPct val="145000"/>
              <a:buChar char="•"/>
              <a:defRPr sz="4200"/>
            </a:lvl3pPr>
            <a:lvl4pPr marL="1916906" indent="-583406" algn="l">
              <a:spcBef>
                <a:spcPts val="5600"/>
              </a:spcBef>
              <a:buSzPct val="145000"/>
              <a:buChar char="•"/>
              <a:defRPr sz="4200"/>
            </a:lvl4pPr>
            <a:lvl5pPr marL="2361406" indent="-583406" algn="l">
              <a:spcBef>
                <a:spcPts val="5600"/>
              </a:spcBef>
              <a:buSzPct val="145000"/>
              <a:buChar char="•"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4086225" y="4212166"/>
            <a:ext cx="9429750" cy="62865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952500" y="1879600"/>
            <a:ext cx="11099800" cy="21590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216400"/>
            <a:ext cx="5334000" cy="6286500"/>
          </a:xfrm>
          <a:prstGeom prst="rect">
            <a:avLst/>
          </a:prstGeom>
        </p:spPr>
        <p:txBody>
          <a:bodyPr anchor="ctr"/>
          <a:lstStyle>
            <a:lvl1pPr marL="440871" indent="-440871" algn="l">
              <a:spcBef>
                <a:spcPts val="4200"/>
              </a:spcBef>
              <a:buSzPct val="145000"/>
              <a:buChar char="•"/>
              <a:defRPr sz="3600"/>
            </a:lvl1pPr>
            <a:lvl2pPr marL="783771" indent="-440871" algn="l">
              <a:spcBef>
                <a:spcPts val="4200"/>
              </a:spcBef>
              <a:buSzPct val="145000"/>
              <a:buChar char="•"/>
              <a:defRPr sz="3600"/>
            </a:lvl2pPr>
            <a:lvl3pPr marL="1126671" indent="-440871" algn="l">
              <a:spcBef>
                <a:spcPts val="4200"/>
              </a:spcBef>
              <a:buSzPct val="145000"/>
              <a:buChar char="•"/>
              <a:defRPr sz="3600"/>
            </a:lvl3pPr>
            <a:lvl4pPr marL="1469571" indent="-440871" algn="l">
              <a:spcBef>
                <a:spcPts val="4200"/>
              </a:spcBef>
              <a:buSzPct val="145000"/>
              <a:buChar char="•"/>
              <a:defRPr sz="3600"/>
            </a:lvl4pPr>
            <a:lvl5pPr marL="1812471" indent="-440871" algn="l">
              <a:spcBef>
                <a:spcPts val="4200"/>
              </a:spcBef>
              <a:buSzPct val="145000"/>
              <a:buChar char="•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00639" y="10922000"/>
            <a:ext cx="396749" cy="4064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895600"/>
            <a:ext cx="11099800" cy="7213600"/>
          </a:xfrm>
          <a:prstGeom prst="rect">
            <a:avLst/>
          </a:prstGeom>
        </p:spPr>
        <p:txBody>
          <a:bodyPr anchor="ctr"/>
          <a:lstStyle>
            <a:lvl1pPr marL="583406" indent="-583406" algn="l">
              <a:spcBef>
                <a:spcPts val="5600"/>
              </a:spcBef>
              <a:buSzPct val="145000"/>
              <a:buChar char="•"/>
              <a:defRPr sz="4200"/>
            </a:lvl1pPr>
            <a:lvl2pPr marL="1027906" indent="-583406" algn="l">
              <a:spcBef>
                <a:spcPts val="5600"/>
              </a:spcBef>
              <a:buSzPct val="145000"/>
              <a:buChar char="•"/>
              <a:defRPr sz="4200"/>
            </a:lvl2pPr>
            <a:lvl3pPr marL="1472406" indent="-583406" algn="l">
              <a:spcBef>
                <a:spcPts val="5600"/>
              </a:spcBef>
              <a:buSzPct val="145000"/>
              <a:buChar char="•"/>
              <a:defRPr sz="4200"/>
            </a:lvl3pPr>
            <a:lvl4pPr marL="1916906" indent="-583406" algn="l">
              <a:spcBef>
                <a:spcPts val="5600"/>
              </a:spcBef>
              <a:buSzPct val="145000"/>
              <a:buChar char="•"/>
              <a:defRPr sz="4200"/>
            </a:lvl4pPr>
            <a:lvl5pPr marL="2361406" indent="-583406" algn="l">
              <a:spcBef>
                <a:spcPts val="5600"/>
              </a:spcBef>
              <a:buSzPct val="145000"/>
              <a:buChar char="•"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6654800"/>
            <a:ext cx="6054748" cy="4038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2514600"/>
            <a:ext cx="5867400" cy="39116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2514600"/>
            <a:ext cx="11982450" cy="7988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270000" y="32639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666750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00639" y="10922000"/>
            <a:ext cx="396749" cy="39903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 b="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marL="0" marR="0" indent="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2286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4572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6858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9144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11430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13716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6002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8288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7789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228600" algn="ctr" defTabSz="7789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457200" algn="ctr" defTabSz="7789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685800" algn="ctr" defTabSz="7789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914400" algn="ctr" defTabSz="7789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1143000" algn="ctr" defTabSz="7789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1371600" algn="ctr" defTabSz="7789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1600200" algn="ctr" defTabSz="7789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1828800" algn="ctr" defTabSz="7789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"/>
          <p:cNvSpPr/>
          <p:nvPr/>
        </p:nvSpPr>
        <p:spPr>
          <a:xfrm>
            <a:off x="4647727" y="131112"/>
            <a:ext cx="6803068" cy="3590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0" h="21061" extrusionOk="0">
                <a:moveTo>
                  <a:pt x="0" y="1636"/>
                </a:moveTo>
                <a:cubicBezTo>
                  <a:pt x="3567" y="-409"/>
                  <a:pt x="7371" y="-539"/>
                  <a:pt x="10976" y="1262"/>
                </a:cubicBezTo>
                <a:cubicBezTo>
                  <a:pt x="14630" y="3088"/>
                  <a:pt x="17930" y="6822"/>
                  <a:pt x="20486" y="12026"/>
                </a:cubicBezTo>
                <a:cubicBezTo>
                  <a:pt x="21319" y="13833"/>
                  <a:pt x="21600" y="16309"/>
                  <a:pt x="21230" y="18591"/>
                </a:cubicBezTo>
                <a:cubicBezTo>
                  <a:pt x="21082" y="19502"/>
                  <a:pt x="20832" y="20344"/>
                  <a:pt x="20497" y="21061"/>
                </a:cubicBezTo>
                <a:lnTo>
                  <a:pt x="5958" y="5436"/>
                </a:lnTo>
                <a:cubicBezTo>
                  <a:pt x="5080" y="4501"/>
                  <a:pt x="4159" y="3716"/>
                  <a:pt x="3205" y="3091"/>
                </a:cubicBezTo>
                <a:cubicBezTo>
                  <a:pt x="2165" y="2410"/>
                  <a:pt x="1091" y="1923"/>
                  <a:pt x="0" y="1636"/>
                </a:cubicBezTo>
                <a:close/>
              </a:path>
            </a:pathLst>
          </a:custGeom>
          <a:solidFill>
            <a:srgbClr val="B1228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0" name="Shape"/>
          <p:cNvSpPr/>
          <p:nvPr/>
        </p:nvSpPr>
        <p:spPr>
          <a:xfrm rot="3600000">
            <a:off x="7758869" y="3677497"/>
            <a:ext cx="6803068" cy="3590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0" h="21061" extrusionOk="0">
                <a:moveTo>
                  <a:pt x="0" y="1636"/>
                </a:moveTo>
                <a:cubicBezTo>
                  <a:pt x="3567" y="-409"/>
                  <a:pt x="7371" y="-539"/>
                  <a:pt x="10976" y="1262"/>
                </a:cubicBezTo>
                <a:cubicBezTo>
                  <a:pt x="14630" y="3088"/>
                  <a:pt x="17930" y="6822"/>
                  <a:pt x="20486" y="12026"/>
                </a:cubicBezTo>
                <a:cubicBezTo>
                  <a:pt x="21319" y="13833"/>
                  <a:pt x="21600" y="16309"/>
                  <a:pt x="21230" y="18591"/>
                </a:cubicBezTo>
                <a:cubicBezTo>
                  <a:pt x="21082" y="19502"/>
                  <a:pt x="20832" y="20344"/>
                  <a:pt x="20497" y="21061"/>
                </a:cubicBezTo>
                <a:lnTo>
                  <a:pt x="5958" y="5436"/>
                </a:lnTo>
                <a:cubicBezTo>
                  <a:pt x="5080" y="4501"/>
                  <a:pt x="4159" y="3716"/>
                  <a:pt x="3205" y="3091"/>
                </a:cubicBezTo>
                <a:cubicBezTo>
                  <a:pt x="2165" y="2410"/>
                  <a:pt x="1091" y="1923"/>
                  <a:pt x="0" y="1636"/>
                </a:cubicBezTo>
                <a:close/>
              </a:path>
            </a:pathLst>
          </a:custGeom>
          <a:solidFill>
            <a:srgbClr val="F7A0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1" name="Shape"/>
          <p:cNvSpPr/>
          <p:nvPr/>
        </p:nvSpPr>
        <p:spPr>
          <a:xfrm rot="7200000">
            <a:off x="6221367" y="8173325"/>
            <a:ext cx="6803068" cy="3590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0" h="21061" extrusionOk="0">
                <a:moveTo>
                  <a:pt x="0" y="1636"/>
                </a:moveTo>
                <a:cubicBezTo>
                  <a:pt x="3567" y="-409"/>
                  <a:pt x="7371" y="-539"/>
                  <a:pt x="10976" y="1262"/>
                </a:cubicBezTo>
                <a:cubicBezTo>
                  <a:pt x="14630" y="3088"/>
                  <a:pt x="17930" y="6822"/>
                  <a:pt x="20486" y="12026"/>
                </a:cubicBezTo>
                <a:cubicBezTo>
                  <a:pt x="21319" y="13833"/>
                  <a:pt x="21600" y="16309"/>
                  <a:pt x="21230" y="18591"/>
                </a:cubicBezTo>
                <a:cubicBezTo>
                  <a:pt x="21082" y="19502"/>
                  <a:pt x="20832" y="20344"/>
                  <a:pt x="20497" y="21061"/>
                </a:cubicBezTo>
                <a:lnTo>
                  <a:pt x="5958" y="5436"/>
                </a:lnTo>
                <a:cubicBezTo>
                  <a:pt x="5080" y="4501"/>
                  <a:pt x="4159" y="3716"/>
                  <a:pt x="3205" y="3091"/>
                </a:cubicBezTo>
                <a:cubicBezTo>
                  <a:pt x="2165" y="2410"/>
                  <a:pt x="1091" y="1923"/>
                  <a:pt x="0" y="1636"/>
                </a:cubicBezTo>
                <a:close/>
              </a:path>
            </a:pathLst>
          </a:custGeom>
          <a:solidFill>
            <a:srgbClr val="FEDC3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" name="Shape"/>
          <p:cNvSpPr/>
          <p:nvPr/>
        </p:nvSpPr>
        <p:spPr>
          <a:xfrm rot="10800000">
            <a:off x="1573167" y="9082277"/>
            <a:ext cx="6803068" cy="3590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0" h="21061" extrusionOk="0">
                <a:moveTo>
                  <a:pt x="0" y="1636"/>
                </a:moveTo>
                <a:cubicBezTo>
                  <a:pt x="3567" y="-409"/>
                  <a:pt x="7371" y="-539"/>
                  <a:pt x="10976" y="1262"/>
                </a:cubicBezTo>
                <a:cubicBezTo>
                  <a:pt x="14630" y="3088"/>
                  <a:pt x="17930" y="6822"/>
                  <a:pt x="20486" y="12026"/>
                </a:cubicBezTo>
                <a:cubicBezTo>
                  <a:pt x="21319" y="13833"/>
                  <a:pt x="21600" y="16309"/>
                  <a:pt x="21230" y="18591"/>
                </a:cubicBezTo>
                <a:cubicBezTo>
                  <a:pt x="21082" y="19502"/>
                  <a:pt x="20832" y="20344"/>
                  <a:pt x="20497" y="21061"/>
                </a:cubicBezTo>
                <a:lnTo>
                  <a:pt x="5958" y="5436"/>
                </a:lnTo>
                <a:cubicBezTo>
                  <a:pt x="5080" y="4501"/>
                  <a:pt x="4159" y="3716"/>
                  <a:pt x="3205" y="3091"/>
                </a:cubicBezTo>
                <a:cubicBezTo>
                  <a:pt x="2165" y="2410"/>
                  <a:pt x="1091" y="1923"/>
                  <a:pt x="0" y="1636"/>
                </a:cubicBezTo>
                <a:close/>
              </a:path>
            </a:pathLst>
          </a:custGeom>
          <a:solidFill>
            <a:srgbClr val="0F994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3" name="Shape"/>
          <p:cNvSpPr/>
          <p:nvPr/>
        </p:nvSpPr>
        <p:spPr>
          <a:xfrm rot="14400000">
            <a:off x="-1543879" y="5507251"/>
            <a:ext cx="6803068" cy="3590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0" h="21061" extrusionOk="0">
                <a:moveTo>
                  <a:pt x="0" y="1636"/>
                </a:moveTo>
                <a:cubicBezTo>
                  <a:pt x="3567" y="-409"/>
                  <a:pt x="7371" y="-539"/>
                  <a:pt x="10976" y="1262"/>
                </a:cubicBezTo>
                <a:cubicBezTo>
                  <a:pt x="14630" y="3088"/>
                  <a:pt x="17930" y="6822"/>
                  <a:pt x="20486" y="12026"/>
                </a:cubicBezTo>
                <a:cubicBezTo>
                  <a:pt x="21319" y="13833"/>
                  <a:pt x="21600" y="16309"/>
                  <a:pt x="21230" y="18591"/>
                </a:cubicBezTo>
                <a:cubicBezTo>
                  <a:pt x="21082" y="19502"/>
                  <a:pt x="20832" y="20344"/>
                  <a:pt x="20497" y="21061"/>
                </a:cubicBezTo>
                <a:lnTo>
                  <a:pt x="5958" y="5436"/>
                </a:lnTo>
                <a:cubicBezTo>
                  <a:pt x="5080" y="4501"/>
                  <a:pt x="4159" y="3716"/>
                  <a:pt x="3205" y="3091"/>
                </a:cubicBezTo>
                <a:cubicBezTo>
                  <a:pt x="2165" y="2410"/>
                  <a:pt x="1091" y="1923"/>
                  <a:pt x="0" y="1636"/>
                </a:cubicBezTo>
                <a:close/>
              </a:path>
            </a:pathLst>
          </a:custGeom>
          <a:solidFill>
            <a:srgbClr val="0F7CB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4" name="Shape"/>
          <p:cNvSpPr/>
          <p:nvPr/>
        </p:nvSpPr>
        <p:spPr>
          <a:xfrm rot="18000000">
            <a:off x="-5819" y="1038804"/>
            <a:ext cx="6803068" cy="35907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0" h="21061" extrusionOk="0">
                <a:moveTo>
                  <a:pt x="0" y="1636"/>
                </a:moveTo>
                <a:cubicBezTo>
                  <a:pt x="3567" y="-409"/>
                  <a:pt x="7371" y="-539"/>
                  <a:pt x="10976" y="1262"/>
                </a:cubicBezTo>
                <a:cubicBezTo>
                  <a:pt x="14630" y="3088"/>
                  <a:pt x="17930" y="6822"/>
                  <a:pt x="20486" y="12026"/>
                </a:cubicBezTo>
                <a:cubicBezTo>
                  <a:pt x="21319" y="13833"/>
                  <a:pt x="21600" y="16309"/>
                  <a:pt x="21230" y="18591"/>
                </a:cubicBezTo>
                <a:cubicBezTo>
                  <a:pt x="21082" y="19502"/>
                  <a:pt x="20832" y="20344"/>
                  <a:pt x="20497" y="21061"/>
                </a:cubicBezTo>
                <a:lnTo>
                  <a:pt x="5958" y="5436"/>
                </a:lnTo>
                <a:cubicBezTo>
                  <a:pt x="5080" y="4501"/>
                  <a:pt x="4159" y="3716"/>
                  <a:pt x="3205" y="3091"/>
                </a:cubicBezTo>
                <a:cubicBezTo>
                  <a:pt x="2165" y="2410"/>
                  <a:pt x="1091" y="1923"/>
                  <a:pt x="0" y="1636"/>
                </a:cubicBezTo>
                <a:close/>
              </a:path>
            </a:pathLst>
          </a:custGeom>
          <a:solidFill>
            <a:srgbClr val="6753A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5" name="Shape"/>
          <p:cNvSpPr/>
          <p:nvPr/>
        </p:nvSpPr>
        <p:spPr>
          <a:xfrm>
            <a:off x="4647727" y="118671"/>
            <a:ext cx="5134192" cy="2258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56" extrusionOk="0">
                <a:moveTo>
                  <a:pt x="0" y="2561"/>
                </a:moveTo>
                <a:cubicBezTo>
                  <a:pt x="4773" y="-641"/>
                  <a:pt x="9863" y="-844"/>
                  <a:pt x="14686" y="1975"/>
                </a:cubicBezTo>
                <a:cubicBezTo>
                  <a:pt x="17132" y="3404"/>
                  <a:pt x="19458" y="5579"/>
                  <a:pt x="21600" y="8423"/>
                </a:cubicBezTo>
                <a:lnTo>
                  <a:pt x="17699" y="20756"/>
                </a:lnTo>
                <a:lnTo>
                  <a:pt x="7972" y="8515"/>
                </a:lnTo>
                <a:cubicBezTo>
                  <a:pt x="6797" y="7049"/>
                  <a:pt x="5565" y="5819"/>
                  <a:pt x="4288" y="4840"/>
                </a:cubicBezTo>
                <a:cubicBezTo>
                  <a:pt x="2897" y="3773"/>
                  <a:pt x="1460" y="3010"/>
                  <a:pt x="0" y="2561"/>
                </a:cubicBezTo>
                <a:close/>
              </a:path>
            </a:pathLst>
          </a:custGeom>
          <a:solidFill>
            <a:srgbClr val="B1228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6" name="Circle"/>
          <p:cNvSpPr/>
          <p:nvPr/>
        </p:nvSpPr>
        <p:spPr>
          <a:xfrm>
            <a:off x="176225" y="113387"/>
            <a:ext cx="12576150" cy="12576150"/>
          </a:xfrm>
          <a:prstGeom prst="ellips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7" name="Polygon"/>
          <p:cNvSpPr/>
          <p:nvPr/>
        </p:nvSpPr>
        <p:spPr>
          <a:xfrm>
            <a:off x="558299" y="-462194"/>
            <a:ext cx="11888202" cy="13727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12700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8" name="Polygon"/>
          <p:cNvSpPr/>
          <p:nvPr/>
        </p:nvSpPr>
        <p:spPr>
          <a:xfrm>
            <a:off x="1220061" y="263376"/>
            <a:ext cx="10571775" cy="12276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381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9" name="Polygon"/>
          <p:cNvSpPr/>
          <p:nvPr/>
        </p:nvSpPr>
        <p:spPr>
          <a:xfrm>
            <a:off x="1862064" y="1029362"/>
            <a:ext cx="9281788" cy="1071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381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"/>
          <p:cNvSpPr/>
          <p:nvPr/>
        </p:nvSpPr>
        <p:spPr>
          <a:xfrm>
            <a:off x="4647727" y="131112"/>
            <a:ext cx="6803068" cy="3590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0" h="21061" extrusionOk="0">
                <a:moveTo>
                  <a:pt x="0" y="1636"/>
                </a:moveTo>
                <a:cubicBezTo>
                  <a:pt x="3567" y="-409"/>
                  <a:pt x="7371" y="-539"/>
                  <a:pt x="10976" y="1262"/>
                </a:cubicBezTo>
                <a:cubicBezTo>
                  <a:pt x="14630" y="3088"/>
                  <a:pt x="17930" y="6822"/>
                  <a:pt x="20486" y="12026"/>
                </a:cubicBezTo>
                <a:cubicBezTo>
                  <a:pt x="21319" y="13833"/>
                  <a:pt x="21600" y="16309"/>
                  <a:pt x="21230" y="18591"/>
                </a:cubicBezTo>
                <a:cubicBezTo>
                  <a:pt x="21082" y="19502"/>
                  <a:pt x="20832" y="20344"/>
                  <a:pt x="20497" y="21061"/>
                </a:cubicBezTo>
                <a:lnTo>
                  <a:pt x="5958" y="5436"/>
                </a:lnTo>
                <a:cubicBezTo>
                  <a:pt x="5080" y="4501"/>
                  <a:pt x="4159" y="3716"/>
                  <a:pt x="3205" y="3091"/>
                </a:cubicBezTo>
                <a:cubicBezTo>
                  <a:pt x="2165" y="2410"/>
                  <a:pt x="1091" y="1923"/>
                  <a:pt x="0" y="1636"/>
                </a:cubicBezTo>
                <a:close/>
              </a:path>
            </a:pathLst>
          </a:custGeom>
          <a:solidFill>
            <a:srgbClr val="B1228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2" name="Shape"/>
          <p:cNvSpPr/>
          <p:nvPr/>
        </p:nvSpPr>
        <p:spPr>
          <a:xfrm rot="3600000">
            <a:off x="7758869" y="3677497"/>
            <a:ext cx="6803068" cy="3590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0" h="21061" extrusionOk="0">
                <a:moveTo>
                  <a:pt x="0" y="1636"/>
                </a:moveTo>
                <a:cubicBezTo>
                  <a:pt x="3567" y="-409"/>
                  <a:pt x="7371" y="-539"/>
                  <a:pt x="10976" y="1262"/>
                </a:cubicBezTo>
                <a:cubicBezTo>
                  <a:pt x="14630" y="3088"/>
                  <a:pt x="17930" y="6822"/>
                  <a:pt x="20486" y="12026"/>
                </a:cubicBezTo>
                <a:cubicBezTo>
                  <a:pt x="21319" y="13833"/>
                  <a:pt x="21600" y="16309"/>
                  <a:pt x="21230" y="18591"/>
                </a:cubicBezTo>
                <a:cubicBezTo>
                  <a:pt x="21082" y="19502"/>
                  <a:pt x="20832" y="20344"/>
                  <a:pt x="20497" y="21061"/>
                </a:cubicBezTo>
                <a:lnTo>
                  <a:pt x="5958" y="5436"/>
                </a:lnTo>
                <a:cubicBezTo>
                  <a:pt x="5080" y="4501"/>
                  <a:pt x="4159" y="3716"/>
                  <a:pt x="3205" y="3091"/>
                </a:cubicBezTo>
                <a:cubicBezTo>
                  <a:pt x="2165" y="2410"/>
                  <a:pt x="1091" y="1923"/>
                  <a:pt x="0" y="1636"/>
                </a:cubicBezTo>
                <a:close/>
              </a:path>
            </a:pathLst>
          </a:custGeom>
          <a:solidFill>
            <a:srgbClr val="F7A0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3" name="Shape"/>
          <p:cNvSpPr/>
          <p:nvPr/>
        </p:nvSpPr>
        <p:spPr>
          <a:xfrm rot="7200000">
            <a:off x="6221367" y="8173325"/>
            <a:ext cx="6803068" cy="3590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0" h="21061" extrusionOk="0">
                <a:moveTo>
                  <a:pt x="0" y="1636"/>
                </a:moveTo>
                <a:cubicBezTo>
                  <a:pt x="3567" y="-409"/>
                  <a:pt x="7371" y="-539"/>
                  <a:pt x="10976" y="1262"/>
                </a:cubicBezTo>
                <a:cubicBezTo>
                  <a:pt x="14630" y="3088"/>
                  <a:pt x="17930" y="6822"/>
                  <a:pt x="20486" y="12026"/>
                </a:cubicBezTo>
                <a:cubicBezTo>
                  <a:pt x="21319" y="13833"/>
                  <a:pt x="21600" y="16309"/>
                  <a:pt x="21230" y="18591"/>
                </a:cubicBezTo>
                <a:cubicBezTo>
                  <a:pt x="21082" y="19502"/>
                  <a:pt x="20832" y="20344"/>
                  <a:pt x="20497" y="21061"/>
                </a:cubicBezTo>
                <a:lnTo>
                  <a:pt x="5958" y="5436"/>
                </a:lnTo>
                <a:cubicBezTo>
                  <a:pt x="5080" y="4501"/>
                  <a:pt x="4159" y="3716"/>
                  <a:pt x="3205" y="3091"/>
                </a:cubicBezTo>
                <a:cubicBezTo>
                  <a:pt x="2165" y="2410"/>
                  <a:pt x="1091" y="1923"/>
                  <a:pt x="0" y="1636"/>
                </a:cubicBezTo>
                <a:close/>
              </a:path>
            </a:pathLst>
          </a:custGeom>
          <a:solidFill>
            <a:srgbClr val="FEDC3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4" name="Shape"/>
          <p:cNvSpPr/>
          <p:nvPr/>
        </p:nvSpPr>
        <p:spPr>
          <a:xfrm rot="10800000">
            <a:off x="1573167" y="9082277"/>
            <a:ext cx="6803068" cy="3590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0" h="21061" extrusionOk="0">
                <a:moveTo>
                  <a:pt x="0" y="1636"/>
                </a:moveTo>
                <a:cubicBezTo>
                  <a:pt x="3567" y="-409"/>
                  <a:pt x="7371" y="-539"/>
                  <a:pt x="10976" y="1262"/>
                </a:cubicBezTo>
                <a:cubicBezTo>
                  <a:pt x="14630" y="3088"/>
                  <a:pt x="17930" y="6822"/>
                  <a:pt x="20486" y="12026"/>
                </a:cubicBezTo>
                <a:cubicBezTo>
                  <a:pt x="21319" y="13833"/>
                  <a:pt x="21600" y="16309"/>
                  <a:pt x="21230" y="18591"/>
                </a:cubicBezTo>
                <a:cubicBezTo>
                  <a:pt x="21082" y="19502"/>
                  <a:pt x="20832" y="20344"/>
                  <a:pt x="20497" y="21061"/>
                </a:cubicBezTo>
                <a:lnTo>
                  <a:pt x="5958" y="5436"/>
                </a:lnTo>
                <a:cubicBezTo>
                  <a:pt x="5080" y="4501"/>
                  <a:pt x="4159" y="3716"/>
                  <a:pt x="3205" y="3091"/>
                </a:cubicBezTo>
                <a:cubicBezTo>
                  <a:pt x="2165" y="2410"/>
                  <a:pt x="1091" y="1923"/>
                  <a:pt x="0" y="1636"/>
                </a:cubicBezTo>
                <a:close/>
              </a:path>
            </a:pathLst>
          </a:custGeom>
          <a:solidFill>
            <a:srgbClr val="0F994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5" name="Shape"/>
          <p:cNvSpPr/>
          <p:nvPr/>
        </p:nvSpPr>
        <p:spPr>
          <a:xfrm rot="14400000">
            <a:off x="-1543879" y="5507251"/>
            <a:ext cx="6803068" cy="3590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0" h="21061" extrusionOk="0">
                <a:moveTo>
                  <a:pt x="0" y="1636"/>
                </a:moveTo>
                <a:cubicBezTo>
                  <a:pt x="3567" y="-409"/>
                  <a:pt x="7371" y="-539"/>
                  <a:pt x="10976" y="1262"/>
                </a:cubicBezTo>
                <a:cubicBezTo>
                  <a:pt x="14630" y="3088"/>
                  <a:pt x="17930" y="6822"/>
                  <a:pt x="20486" y="12026"/>
                </a:cubicBezTo>
                <a:cubicBezTo>
                  <a:pt x="21319" y="13833"/>
                  <a:pt x="21600" y="16309"/>
                  <a:pt x="21230" y="18591"/>
                </a:cubicBezTo>
                <a:cubicBezTo>
                  <a:pt x="21082" y="19502"/>
                  <a:pt x="20832" y="20344"/>
                  <a:pt x="20497" y="21061"/>
                </a:cubicBezTo>
                <a:lnTo>
                  <a:pt x="5958" y="5436"/>
                </a:lnTo>
                <a:cubicBezTo>
                  <a:pt x="5080" y="4501"/>
                  <a:pt x="4159" y="3716"/>
                  <a:pt x="3205" y="3091"/>
                </a:cubicBezTo>
                <a:cubicBezTo>
                  <a:pt x="2165" y="2410"/>
                  <a:pt x="1091" y="1923"/>
                  <a:pt x="0" y="1636"/>
                </a:cubicBezTo>
                <a:close/>
              </a:path>
            </a:pathLst>
          </a:custGeom>
          <a:solidFill>
            <a:srgbClr val="0F7CB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6" name="Shape"/>
          <p:cNvSpPr/>
          <p:nvPr/>
        </p:nvSpPr>
        <p:spPr>
          <a:xfrm rot="18000000">
            <a:off x="-5819" y="1038804"/>
            <a:ext cx="6803068" cy="35907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0" h="21061" extrusionOk="0">
                <a:moveTo>
                  <a:pt x="0" y="1636"/>
                </a:moveTo>
                <a:cubicBezTo>
                  <a:pt x="3567" y="-409"/>
                  <a:pt x="7371" y="-539"/>
                  <a:pt x="10976" y="1262"/>
                </a:cubicBezTo>
                <a:cubicBezTo>
                  <a:pt x="14630" y="3088"/>
                  <a:pt x="17930" y="6822"/>
                  <a:pt x="20486" y="12026"/>
                </a:cubicBezTo>
                <a:cubicBezTo>
                  <a:pt x="21319" y="13833"/>
                  <a:pt x="21600" y="16309"/>
                  <a:pt x="21230" y="18591"/>
                </a:cubicBezTo>
                <a:cubicBezTo>
                  <a:pt x="21082" y="19502"/>
                  <a:pt x="20832" y="20344"/>
                  <a:pt x="20497" y="21061"/>
                </a:cubicBezTo>
                <a:lnTo>
                  <a:pt x="5958" y="5436"/>
                </a:lnTo>
                <a:cubicBezTo>
                  <a:pt x="5080" y="4501"/>
                  <a:pt x="4159" y="3716"/>
                  <a:pt x="3205" y="3091"/>
                </a:cubicBezTo>
                <a:cubicBezTo>
                  <a:pt x="2165" y="2410"/>
                  <a:pt x="1091" y="1923"/>
                  <a:pt x="0" y="1636"/>
                </a:cubicBezTo>
                <a:close/>
              </a:path>
            </a:pathLst>
          </a:custGeom>
          <a:solidFill>
            <a:srgbClr val="6753A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7" name="Shape"/>
          <p:cNvSpPr/>
          <p:nvPr/>
        </p:nvSpPr>
        <p:spPr>
          <a:xfrm>
            <a:off x="4647727" y="118671"/>
            <a:ext cx="5134192" cy="2258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56" extrusionOk="0">
                <a:moveTo>
                  <a:pt x="0" y="2561"/>
                </a:moveTo>
                <a:cubicBezTo>
                  <a:pt x="4773" y="-641"/>
                  <a:pt x="9863" y="-844"/>
                  <a:pt x="14686" y="1975"/>
                </a:cubicBezTo>
                <a:cubicBezTo>
                  <a:pt x="17132" y="3404"/>
                  <a:pt x="19458" y="5579"/>
                  <a:pt x="21600" y="8423"/>
                </a:cubicBezTo>
                <a:lnTo>
                  <a:pt x="17699" y="20756"/>
                </a:lnTo>
                <a:lnTo>
                  <a:pt x="7972" y="8515"/>
                </a:lnTo>
                <a:cubicBezTo>
                  <a:pt x="6797" y="7049"/>
                  <a:pt x="5565" y="5819"/>
                  <a:pt x="4288" y="4840"/>
                </a:cubicBezTo>
                <a:cubicBezTo>
                  <a:pt x="2897" y="3773"/>
                  <a:pt x="1460" y="3010"/>
                  <a:pt x="0" y="2561"/>
                </a:cubicBezTo>
                <a:close/>
              </a:path>
            </a:pathLst>
          </a:custGeom>
          <a:solidFill>
            <a:srgbClr val="B1228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8" name="Circle"/>
          <p:cNvSpPr/>
          <p:nvPr/>
        </p:nvSpPr>
        <p:spPr>
          <a:xfrm>
            <a:off x="176225" y="113387"/>
            <a:ext cx="12576150" cy="12576150"/>
          </a:xfrm>
          <a:prstGeom prst="ellips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9" name="Polygon"/>
          <p:cNvSpPr/>
          <p:nvPr/>
        </p:nvSpPr>
        <p:spPr>
          <a:xfrm>
            <a:off x="558299" y="-462194"/>
            <a:ext cx="11888202" cy="13727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12700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0" name="Polygon"/>
          <p:cNvSpPr/>
          <p:nvPr/>
        </p:nvSpPr>
        <p:spPr>
          <a:xfrm>
            <a:off x="1220061" y="263376"/>
            <a:ext cx="10571775" cy="12276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381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1" name="Polygon"/>
          <p:cNvSpPr/>
          <p:nvPr/>
        </p:nvSpPr>
        <p:spPr>
          <a:xfrm>
            <a:off x="1862064" y="1029362"/>
            <a:ext cx="9281788" cy="1071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381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98" name="Group"/>
          <p:cNvGrpSpPr/>
          <p:nvPr/>
        </p:nvGrpSpPr>
        <p:grpSpPr>
          <a:xfrm>
            <a:off x="1345132" y="3863123"/>
            <a:ext cx="10566915" cy="3810001"/>
            <a:chOff x="0" y="0"/>
            <a:chExt cx="10566914" cy="3810000"/>
          </a:xfrm>
        </p:grpSpPr>
        <p:sp>
          <p:nvSpPr>
            <p:cNvPr id="192" name="#"/>
            <p:cNvSpPr txBox="1"/>
            <p:nvPr/>
          </p:nvSpPr>
          <p:spPr>
            <a:xfrm>
              <a:off x="0" y="0"/>
              <a:ext cx="2540000" cy="3810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500" b="0">
                  <a:solidFill>
                    <a:srgbClr val="212121"/>
                  </a:solidFill>
                  <a:latin typeface="Market Deco"/>
                  <a:ea typeface="Market Deco"/>
                  <a:cs typeface="Market Deco"/>
                  <a:sym typeface="Market Deco"/>
                </a:defRPr>
              </a:lvl1pPr>
            </a:lstStyle>
            <a:p>
              <a:r>
                <a:t>#</a:t>
              </a:r>
            </a:p>
          </p:txBody>
        </p:sp>
        <p:sp>
          <p:nvSpPr>
            <p:cNvPr id="193" name="Hack"/>
            <p:cNvSpPr txBox="1"/>
            <p:nvPr/>
          </p:nvSpPr>
          <p:spPr>
            <a:xfrm>
              <a:off x="1109275" y="856577"/>
              <a:ext cx="3924870" cy="2540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500" b="0">
                  <a:solidFill>
                    <a:srgbClr val="212121"/>
                  </a:solidFill>
                  <a:latin typeface="Market Deco"/>
                  <a:ea typeface="Market Deco"/>
                  <a:cs typeface="Market Deco"/>
                  <a:sym typeface="Market Deco"/>
                </a:defRPr>
              </a:lvl1pPr>
            </a:lstStyle>
            <a:p>
              <a:r>
                <a:t>Hack</a:t>
              </a:r>
            </a:p>
          </p:txBody>
        </p:sp>
        <p:sp>
          <p:nvSpPr>
            <p:cNvPr id="194" name="our"/>
            <p:cNvSpPr txBox="1"/>
            <p:nvPr/>
          </p:nvSpPr>
          <p:spPr>
            <a:xfrm>
              <a:off x="3852541" y="881977"/>
              <a:ext cx="4296542" cy="2540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500" b="0">
                  <a:solidFill>
                    <a:srgbClr val="212121"/>
                  </a:solidFill>
                  <a:latin typeface="Market Deco"/>
                  <a:ea typeface="Market Deco"/>
                  <a:cs typeface="Market Deco"/>
                  <a:sym typeface="Market Deco"/>
                </a:defRPr>
              </a:lvl1pPr>
            </a:lstStyle>
            <a:p>
              <a:r>
                <a:t>our</a:t>
              </a:r>
            </a:p>
          </p:txBody>
        </p:sp>
        <p:sp>
          <p:nvSpPr>
            <p:cNvPr id="195" name="ata"/>
            <p:cNvSpPr txBox="1"/>
            <p:nvPr/>
          </p:nvSpPr>
          <p:spPr>
            <a:xfrm>
              <a:off x="6930795" y="881977"/>
              <a:ext cx="3636120" cy="2540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500" b="0">
                  <a:solidFill>
                    <a:srgbClr val="212121"/>
                  </a:solidFill>
                  <a:latin typeface="Market Deco"/>
                  <a:ea typeface="Market Deco"/>
                  <a:cs typeface="Market Deco"/>
                  <a:sym typeface="Market Deco"/>
                </a:defRPr>
              </a:lvl1pPr>
            </a:lstStyle>
            <a:p>
              <a:r>
                <a:t>ata</a:t>
              </a:r>
            </a:p>
          </p:txBody>
        </p:sp>
        <p:sp>
          <p:nvSpPr>
            <p:cNvPr id="196" name="Y"/>
            <p:cNvSpPr txBox="1"/>
            <p:nvPr/>
          </p:nvSpPr>
          <p:spPr>
            <a:xfrm>
              <a:off x="3644878" y="287436"/>
              <a:ext cx="2062681" cy="32351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500" b="0">
                  <a:solidFill>
                    <a:srgbClr val="212121"/>
                  </a:solidFill>
                  <a:latin typeface="Market Deco"/>
                  <a:ea typeface="Market Deco"/>
                  <a:cs typeface="Market Deco"/>
                  <a:sym typeface="Market Deco"/>
                </a:defRPr>
              </a:lvl1pPr>
            </a:lstStyle>
            <a:p>
              <a:r>
                <a:t>Y</a:t>
              </a:r>
            </a:p>
          </p:txBody>
        </p:sp>
        <p:sp>
          <p:nvSpPr>
            <p:cNvPr id="197" name="D"/>
            <p:cNvSpPr txBox="1"/>
            <p:nvPr/>
          </p:nvSpPr>
          <p:spPr>
            <a:xfrm>
              <a:off x="6499077" y="287436"/>
              <a:ext cx="2062682" cy="32351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500" b="0">
                  <a:solidFill>
                    <a:srgbClr val="212121"/>
                  </a:solidFill>
                  <a:latin typeface="Market Deco"/>
                  <a:ea typeface="Market Deco"/>
                  <a:cs typeface="Market Deco"/>
                  <a:sym typeface="Market Deco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201" name="Group"/>
          <p:cNvGrpSpPr/>
          <p:nvPr/>
        </p:nvGrpSpPr>
        <p:grpSpPr>
          <a:xfrm>
            <a:off x="1370532" y="5442981"/>
            <a:ext cx="9877063" cy="4557257"/>
            <a:chOff x="0" y="0"/>
            <a:chExt cx="9877061" cy="4557255"/>
          </a:xfrm>
        </p:grpSpPr>
        <p:sp>
          <p:nvSpPr>
            <p:cNvPr id="199" name="B"/>
            <p:cNvSpPr txBox="1"/>
            <p:nvPr/>
          </p:nvSpPr>
          <p:spPr>
            <a:xfrm>
              <a:off x="0" y="0"/>
              <a:ext cx="2982389" cy="4557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5000" b="0">
                  <a:solidFill>
                    <a:srgbClr val="212121"/>
                  </a:solidFill>
                  <a:latin typeface="Market Deco"/>
                  <a:ea typeface="Market Deco"/>
                  <a:cs typeface="Market Deco"/>
                  <a:sym typeface="Market Deco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200" name="eautifuL"/>
            <p:cNvSpPr txBox="1"/>
            <p:nvPr/>
          </p:nvSpPr>
          <p:spPr>
            <a:xfrm>
              <a:off x="2006158" y="1494641"/>
              <a:ext cx="7870904" cy="2540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4900" b="0">
                  <a:solidFill>
                    <a:srgbClr val="212121"/>
                  </a:solidFill>
                  <a:latin typeface="Market Deco"/>
                  <a:ea typeface="Market Deco"/>
                  <a:cs typeface="Market Deco"/>
                  <a:sym typeface="Market Deco"/>
                </a:defRPr>
              </a:lvl1pPr>
            </a:lstStyle>
            <a:p>
              <a:r>
                <a:t>eautifuL</a:t>
              </a:r>
            </a:p>
          </p:txBody>
        </p:sp>
      </p:grpSp>
      <p:pic>
        <p:nvPicPr>
          <p:cNvPr id="202" name="plot.png" descr="plot.png"/>
          <p:cNvPicPr>
            <a:picLocks noChangeAspect="1"/>
          </p:cNvPicPr>
          <p:nvPr/>
        </p:nvPicPr>
        <p:blipFill>
          <a:blip r:embed="rId2">
            <a:extLst/>
          </a:blip>
          <a:srcRect l="12506" r="15205" b="16707"/>
          <a:stretch>
            <a:fillRect/>
          </a:stretch>
        </p:blipFill>
        <p:spPr>
          <a:xfrm>
            <a:off x="2205992" y="1779786"/>
            <a:ext cx="8733732" cy="30190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YCLE"/>
          <p:cNvSpPr txBox="1"/>
          <p:nvPr/>
        </p:nvSpPr>
        <p:spPr>
          <a:xfrm>
            <a:off x="2446273" y="6401461"/>
            <a:ext cx="8036053" cy="2878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400"/>
            </a:lvl1pPr>
          </a:lstStyle>
          <a:p>
            <a:r>
              <a:t>CYCLE</a:t>
            </a:r>
          </a:p>
        </p:txBody>
      </p:sp>
      <p:sp>
        <p:nvSpPr>
          <p:cNvPr id="205" name="THE"/>
          <p:cNvSpPr txBox="1"/>
          <p:nvPr/>
        </p:nvSpPr>
        <p:spPr>
          <a:xfrm>
            <a:off x="4070350" y="2851175"/>
            <a:ext cx="4787901" cy="2878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400"/>
            </a:lvl1pPr>
          </a:lstStyle>
          <a:p>
            <a:r>
              <a:t>THE</a:t>
            </a:r>
          </a:p>
        </p:txBody>
      </p:sp>
      <p:sp>
        <p:nvSpPr>
          <p:cNvPr id="206" name="Shape"/>
          <p:cNvSpPr/>
          <p:nvPr/>
        </p:nvSpPr>
        <p:spPr>
          <a:xfrm>
            <a:off x="4647727" y="118412"/>
            <a:ext cx="6803068" cy="3590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0" h="21061" extrusionOk="0">
                <a:moveTo>
                  <a:pt x="0" y="1636"/>
                </a:moveTo>
                <a:cubicBezTo>
                  <a:pt x="3567" y="-409"/>
                  <a:pt x="7371" y="-539"/>
                  <a:pt x="10976" y="1262"/>
                </a:cubicBezTo>
                <a:cubicBezTo>
                  <a:pt x="14630" y="3088"/>
                  <a:pt x="17930" y="6822"/>
                  <a:pt x="20486" y="12026"/>
                </a:cubicBezTo>
                <a:cubicBezTo>
                  <a:pt x="21319" y="13833"/>
                  <a:pt x="21600" y="16309"/>
                  <a:pt x="21230" y="18591"/>
                </a:cubicBezTo>
                <a:cubicBezTo>
                  <a:pt x="21082" y="19502"/>
                  <a:pt x="20832" y="20344"/>
                  <a:pt x="20497" y="21061"/>
                </a:cubicBezTo>
                <a:lnTo>
                  <a:pt x="5958" y="5436"/>
                </a:lnTo>
                <a:cubicBezTo>
                  <a:pt x="5080" y="4501"/>
                  <a:pt x="4159" y="3716"/>
                  <a:pt x="3205" y="3091"/>
                </a:cubicBezTo>
                <a:cubicBezTo>
                  <a:pt x="2165" y="2410"/>
                  <a:pt x="1091" y="1923"/>
                  <a:pt x="0" y="1636"/>
                </a:cubicBezTo>
                <a:close/>
              </a:path>
            </a:pathLst>
          </a:custGeom>
          <a:solidFill>
            <a:srgbClr val="B1228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7" name="Shape"/>
          <p:cNvSpPr/>
          <p:nvPr/>
        </p:nvSpPr>
        <p:spPr>
          <a:xfrm rot="3600000">
            <a:off x="7758869" y="3677497"/>
            <a:ext cx="6803068" cy="3590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0" h="21061" extrusionOk="0">
                <a:moveTo>
                  <a:pt x="0" y="1636"/>
                </a:moveTo>
                <a:cubicBezTo>
                  <a:pt x="3567" y="-409"/>
                  <a:pt x="7371" y="-539"/>
                  <a:pt x="10976" y="1262"/>
                </a:cubicBezTo>
                <a:cubicBezTo>
                  <a:pt x="14630" y="3088"/>
                  <a:pt x="17930" y="6822"/>
                  <a:pt x="20486" y="12026"/>
                </a:cubicBezTo>
                <a:cubicBezTo>
                  <a:pt x="21319" y="13833"/>
                  <a:pt x="21600" y="16309"/>
                  <a:pt x="21230" y="18591"/>
                </a:cubicBezTo>
                <a:cubicBezTo>
                  <a:pt x="21082" y="19502"/>
                  <a:pt x="20832" y="20344"/>
                  <a:pt x="20497" y="21061"/>
                </a:cubicBezTo>
                <a:lnTo>
                  <a:pt x="5958" y="5436"/>
                </a:lnTo>
                <a:cubicBezTo>
                  <a:pt x="5080" y="4501"/>
                  <a:pt x="4159" y="3716"/>
                  <a:pt x="3205" y="3091"/>
                </a:cubicBezTo>
                <a:cubicBezTo>
                  <a:pt x="2165" y="2410"/>
                  <a:pt x="1091" y="1923"/>
                  <a:pt x="0" y="1636"/>
                </a:cubicBezTo>
                <a:close/>
              </a:path>
            </a:pathLst>
          </a:custGeom>
          <a:solidFill>
            <a:srgbClr val="F7A0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8" name="Shape"/>
          <p:cNvSpPr/>
          <p:nvPr/>
        </p:nvSpPr>
        <p:spPr>
          <a:xfrm rot="7200000">
            <a:off x="6221367" y="8173325"/>
            <a:ext cx="6803068" cy="3590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0" h="21061" extrusionOk="0">
                <a:moveTo>
                  <a:pt x="0" y="1636"/>
                </a:moveTo>
                <a:cubicBezTo>
                  <a:pt x="3567" y="-409"/>
                  <a:pt x="7371" y="-539"/>
                  <a:pt x="10976" y="1262"/>
                </a:cubicBezTo>
                <a:cubicBezTo>
                  <a:pt x="14630" y="3088"/>
                  <a:pt x="17930" y="6822"/>
                  <a:pt x="20486" y="12026"/>
                </a:cubicBezTo>
                <a:cubicBezTo>
                  <a:pt x="21319" y="13833"/>
                  <a:pt x="21600" y="16309"/>
                  <a:pt x="21230" y="18591"/>
                </a:cubicBezTo>
                <a:cubicBezTo>
                  <a:pt x="21082" y="19502"/>
                  <a:pt x="20832" y="20344"/>
                  <a:pt x="20497" y="21061"/>
                </a:cubicBezTo>
                <a:lnTo>
                  <a:pt x="5958" y="5436"/>
                </a:lnTo>
                <a:cubicBezTo>
                  <a:pt x="5080" y="4501"/>
                  <a:pt x="4159" y="3716"/>
                  <a:pt x="3205" y="3091"/>
                </a:cubicBezTo>
                <a:cubicBezTo>
                  <a:pt x="2165" y="2410"/>
                  <a:pt x="1091" y="1923"/>
                  <a:pt x="0" y="1636"/>
                </a:cubicBezTo>
                <a:close/>
              </a:path>
            </a:pathLst>
          </a:custGeom>
          <a:solidFill>
            <a:srgbClr val="FEDC3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9" name="Shape"/>
          <p:cNvSpPr/>
          <p:nvPr/>
        </p:nvSpPr>
        <p:spPr>
          <a:xfrm rot="10800000">
            <a:off x="1573167" y="9094977"/>
            <a:ext cx="6803068" cy="3590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0" h="21061" extrusionOk="0">
                <a:moveTo>
                  <a:pt x="0" y="1636"/>
                </a:moveTo>
                <a:cubicBezTo>
                  <a:pt x="3567" y="-409"/>
                  <a:pt x="7371" y="-539"/>
                  <a:pt x="10976" y="1262"/>
                </a:cubicBezTo>
                <a:cubicBezTo>
                  <a:pt x="14630" y="3088"/>
                  <a:pt x="17930" y="6822"/>
                  <a:pt x="20486" y="12026"/>
                </a:cubicBezTo>
                <a:cubicBezTo>
                  <a:pt x="21319" y="13833"/>
                  <a:pt x="21600" y="16309"/>
                  <a:pt x="21230" y="18591"/>
                </a:cubicBezTo>
                <a:cubicBezTo>
                  <a:pt x="21082" y="19502"/>
                  <a:pt x="20832" y="20344"/>
                  <a:pt x="20497" y="21061"/>
                </a:cubicBezTo>
                <a:lnTo>
                  <a:pt x="5958" y="5436"/>
                </a:lnTo>
                <a:cubicBezTo>
                  <a:pt x="5080" y="4501"/>
                  <a:pt x="4159" y="3716"/>
                  <a:pt x="3205" y="3091"/>
                </a:cubicBezTo>
                <a:cubicBezTo>
                  <a:pt x="2165" y="2410"/>
                  <a:pt x="1091" y="1923"/>
                  <a:pt x="0" y="1636"/>
                </a:cubicBezTo>
                <a:close/>
              </a:path>
            </a:pathLst>
          </a:custGeom>
          <a:solidFill>
            <a:srgbClr val="0F994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0" name="Shape"/>
          <p:cNvSpPr/>
          <p:nvPr/>
        </p:nvSpPr>
        <p:spPr>
          <a:xfrm rot="14400000">
            <a:off x="-1543879" y="5507251"/>
            <a:ext cx="6803068" cy="3590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0" h="21061" extrusionOk="0">
                <a:moveTo>
                  <a:pt x="0" y="1636"/>
                </a:moveTo>
                <a:cubicBezTo>
                  <a:pt x="3567" y="-409"/>
                  <a:pt x="7371" y="-539"/>
                  <a:pt x="10976" y="1262"/>
                </a:cubicBezTo>
                <a:cubicBezTo>
                  <a:pt x="14630" y="3088"/>
                  <a:pt x="17930" y="6822"/>
                  <a:pt x="20486" y="12026"/>
                </a:cubicBezTo>
                <a:cubicBezTo>
                  <a:pt x="21319" y="13833"/>
                  <a:pt x="21600" y="16309"/>
                  <a:pt x="21230" y="18591"/>
                </a:cubicBezTo>
                <a:cubicBezTo>
                  <a:pt x="21082" y="19502"/>
                  <a:pt x="20832" y="20344"/>
                  <a:pt x="20497" y="21061"/>
                </a:cubicBezTo>
                <a:lnTo>
                  <a:pt x="5958" y="5436"/>
                </a:lnTo>
                <a:cubicBezTo>
                  <a:pt x="5080" y="4501"/>
                  <a:pt x="4159" y="3716"/>
                  <a:pt x="3205" y="3091"/>
                </a:cubicBezTo>
                <a:cubicBezTo>
                  <a:pt x="2165" y="2410"/>
                  <a:pt x="1091" y="1923"/>
                  <a:pt x="0" y="1636"/>
                </a:cubicBezTo>
                <a:close/>
              </a:path>
            </a:pathLst>
          </a:custGeom>
          <a:solidFill>
            <a:srgbClr val="0F7CB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1" name="Shape"/>
          <p:cNvSpPr/>
          <p:nvPr/>
        </p:nvSpPr>
        <p:spPr>
          <a:xfrm rot="18000000">
            <a:off x="-5819" y="1038804"/>
            <a:ext cx="6803068" cy="35907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0" h="21061" extrusionOk="0">
                <a:moveTo>
                  <a:pt x="0" y="1636"/>
                </a:moveTo>
                <a:cubicBezTo>
                  <a:pt x="3567" y="-409"/>
                  <a:pt x="7371" y="-539"/>
                  <a:pt x="10976" y="1262"/>
                </a:cubicBezTo>
                <a:cubicBezTo>
                  <a:pt x="14630" y="3088"/>
                  <a:pt x="17930" y="6822"/>
                  <a:pt x="20486" y="12026"/>
                </a:cubicBezTo>
                <a:cubicBezTo>
                  <a:pt x="21319" y="13833"/>
                  <a:pt x="21600" y="16309"/>
                  <a:pt x="21230" y="18591"/>
                </a:cubicBezTo>
                <a:cubicBezTo>
                  <a:pt x="21082" y="19502"/>
                  <a:pt x="20832" y="20344"/>
                  <a:pt x="20497" y="21061"/>
                </a:cubicBezTo>
                <a:lnTo>
                  <a:pt x="5958" y="5436"/>
                </a:lnTo>
                <a:cubicBezTo>
                  <a:pt x="5080" y="4501"/>
                  <a:pt x="4159" y="3716"/>
                  <a:pt x="3205" y="3091"/>
                </a:cubicBezTo>
                <a:cubicBezTo>
                  <a:pt x="2165" y="2410"/>
                  <a:pt x="1091" y="1923"/>
                  <a:pt x="0" y="1636"/>
                </a:cubicBezTo>
                <a:close/>
              </a:path>
            </a:pathLst>
          </a:custGeom>
          <a:solidFill>
            <a:srgbClr val="6753A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2" name="Shape"/>
          <p:cNvSpPr/>
          <p:nvPr/>
        </p:nvSpPr>
        <p:spPr>
          <a:xfrm>
            <a:off x="4647727" y="118671"/>
            <a:ext cx="5134192" cy="2258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56" extrusionOk="0">
                <a:moveTo>
                  <a:pt x="0" y="2561"/>
                </a:moveTo>
                <a:cubicBezTo>
                  <a:pt x="4773" y="-641"/>
                  <a:pt x="9863" y="-844"/>
                  <a:pt x="14686" y="1975"/>
                </a:cubicBezTo>
                <a:cubicBezTo>
                  <a:pt x="17132" y="3404"/>
                  <a:pt x="19458" y="5579"/>
                  <a:pt x="21600" y="8423"/>
                </a:cubicBezTo>
                <a:lnTo>
                  <a:pt x="17699" y="20756"/>
                </a:lnTo>
                <a:lnTo>
                  <a:pt x="7972" y="8515"/>
                </a:lnTo>
                <a:cubicBezTo>
                  <a:pt x="6797" y="7049"/>
                  <a:pt x="5565" y="5819"/>
                  <a:pt x="4288" y="4840"/>
                </a:cubicBezTo>
                <a:cubicBezTo>
                  <a:pt x="2897" y="3773"/>
                  <a:pt x="1460" y="3010"/>
                  <a:pt x="0" y="2561"/>
                </a:cubicBezTo>
                <a:close/>
              </a:path>
            </a:pathLst>
          </a:custGeom>
          <a:solidFill>
            <a:srgbClr val="B1228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3" name="RESEARCH"/>
          <p:cNvSpPr txBox="1"/>
          <p:nvPr/>
        </p:nvSpPr>
        <p:spPr>
          <a:xfrm>
            <a:off x="2535732" y="5173062"/>
            <a:ext cx="7946594" cy="1775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100"/>
            </a:lvl1pPr>
          </a:lstStyle>
          <a:p>
            <a:r>
              <a:t>RESEARCH</a:t>
            </a:r>
          </a:p>
        </p:txBody>
      </p:sp>
      <p:sp>
        <p:nvSpPr>
          <p:cNvPr id="214" name="Circle"/>
          <p:cNvSpPr/>
          <p:nvPr/>
        </p:nvSpPr>
        <p:spPr>
          <a:xfrm>
            <a:off x="176225" y="113387"/>
            <a:ext cx="12576150" cy="12576150"/>
          </a:xfrm>
          <a:prstGeom prst="ellips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YCLE"/>
          <p:cNvSpPr txBox="1"/>
          <p:nvPr/>
        </p:nvSpPr>
        <p:spPr>
          <a:xfrm>
            <a:off x="2446273" y="6401461"/>
            <a:ext cx="8036053" cy="2878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400"/>
            </a:lvl1pPr>
          </a:lstStyle>
          <a:p>
            <a:r>
              <a:t>CYCLE</a:t>
            </a:r>
          </a:p>
        </p:txBody>
      </p:sp>
      <p:sp>
        <p:nvSpPr>
          <p:cNvPr id="217" name="THE"/>
          <p:cNvSpPr txBox="1"/>
          <p:nvPr/>
        </p:nvSpPr>
        <p:spPr>
          <a:xfrm>
            <a:off x="4070350" y="2851175"/>
            <a:ext cx="4787901" cy="2878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400"/>
            </a:lvl1pPr>
          </a:lstStyle>
          <a:p>
            <a:r>
              <a:t>THE</a:t>
            </a:r>
          </a:p>
        </p:txBody>
      </p:sp>
      <p:sp>
        <p:nvSpPr>
          <p:cNvPr id="218" name="Shape"/>
          <p:cNvSpPr/>
          <p:nvPr/>
        </p:nvSpPr>
        <p:spPr>
          <a:xfrm>
            <a:off x="4647727" y="118412"/>
            <a:ext cx="6803068" cy="3590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0" h="21061" extrusionOk="0">
                <a:moveTo>
                  <a:pt x="0" y="1636"/>
                </a:moveTo>
                <a:cubicBezTo>
                  <a:pt x="3567" y="-409"/>
                  <a:pt x="7371" y="-539"/>
                  <a:pt x="10976" y="1262"/>
                </a:cubicBezTo>
                <a:cubicBezTo>
                  <a:pt x="14630" y="3088"/>
                  <a:pt x="17930" y="6822"/>
                  <a:pt x="20486" y="12026"/>
                </a:cubicBezTo>
                <a:cubicBezTo>
                  <a:pt x="21319" y="13833"/>
                  <a:pt x="21600" y="16309"/>
                  <a:pt x="21230" y="18591"/>
                </a:cubicBezTo>
                <a:cubicBezTo>
                  <a:pt x="21082" y="19502"/>
                  <a:pt x="20832" y="20344"/>
                  <a:pt x="20497" y="21061"/>
                </a:cubicBezTo>
                <a:lnTo>
                  <a:pt x="5958" y="5436"/>
                </a:lnTo>
                <a:cubicBezTo>
                  <a:pt x="5080" y="4501"/>
                  <a:pt x="4159" y="3716"/>
                  <a:pt x="3205" y="3091"/>
                </a:cubicBezTo>
                <a:cubicBezTo>
                  <a:pt x="2165" y="2410"/>
                  <a:pt x="1091" y="1923"/>
                  <a:pt x="0" y="1636"/>
                </a:cubicBezTo>
                <a:close/>
              </a:path>
            </a:pathLst>
          </a:custGeom>
          <a:solidFill>
            <a:srgbClr val="B1228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9" name="Shape"/>
          <p:cNvSpPr/>
          <p:nvPr/>
        </p:nvSpPr>
        <p:spPr>
          <a:xfrm rot="3600000">
            <a:off x="7758869" y="3677497"/>
            <a:ext cx="6803068" cy="3590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0" h="21061" extrusionOk="0">
                <a:moveTo>
                  <a:pt x="0" y="1636"/>
                </a:moveTo>
                <a:cubicBezTo>
                  <a:pt x="3567" y="-409"/>
                  <a:pt x="7371" y="-539"/>
                  <a:pt x="10976" y="1262"/>
                </a:cubicBezTo>
                <a:cubicBezTo>
                  <a:pt x="14630" y="3088"/>
                  <a:pt x="17930" y="6822"/>
                  <a:pt x="20486" y="12026"/>
                </a:cubicBezTo>
                <a:cubicBezTo>
                  <a:pt x="21319" y="13833"/>
                  <a:pt x="21600" y="16309"/>
                  <a:pt x="21230" y="18591"/>
                </a:cubicBezTo>
                <a:cubicBezTo>
                  <a:pt x="21082" y="19502"/>
                  <a:pt x="20832" y="20344"/>
                  <a:pt x="20497" y="21061"/>
                </a:cubicBezTo>
                <a:lnTo>
                  <a:pt x="5958" y="5436"/>
                </a:lnTo>
                <a:cubicBezTo>
                  <a:pt x="5080" y="4501"/>
                  <a:pt x="4159" y="3716"/>
                  <a:pt x="3205" y="3091"/>
                </a:cubicBezTo>
                <a:cubicBezTo>
                  <a:pt x="2165" y="2410"/>
                  <a:pt x="1091" y="1923"/>
                  <a:pt x="0" y="1636"/>
                </a:cubicBezTo>
                <a:close/>
              </a:path>
            </a:pathLst>
          </a:custGeom>
          <a:solidFill>
            <a:srgbClr val="F7A0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0" name="Shape"/>
          <p:cNvSpPr/>
          <p:nvPr/>
        </p:nvSpPr>
        <p:spPr>
          <a:xfrm rot="7200000">
            <a:off x="6221367" y="8173325"/>
            <a:ext cx="6803068" cy="3590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0" h="21061" extrusionOk="0">
                <a:moveTo>
                  <a:pt x="0" y="1636"/>
                </a:moveTo>
                <a:cubicBezTo>
                  <a:pt x="3567" y="-409"/>
                  <a:pt x="7371" y="-539"/>
                  <a:pt x="10976" y="1262"/>
                </a:cubicBezTo>
                <a:cubicBezTo>
                  <a:pt x="14630" y="3088"/>
                  <a:pt x="17930" y="6822"/>
                  <a:pt x="20486" y="12026"/>
                </a:cubicBezTo>
                <a:cubicBezTo>
                  <a:pt x="21319" y="13833"/>
                  <a:pt x="21600" y="16309"/>
                  <a:pt x="21230" y="18591"/>
                </a:cubicBezTo>
                <a:cubicBezTo>
                  <a:pt x="21082" y="19502"/>
                  <a:pt x="20832" y="20344"/>
                  <a:pt x="20497" y="21061"/>
                </a:cubicBezTo>
                <a:lnTo>
                  <a:pt x="5958" y="5436"/>
                </a:lnTo>
                <a:cubicBezTo>
                  <a:pt x="5080" y="4501"/>
                  <a:pt x="4159" y="3716"/>
                  <a:pt x="3205" y="3091"/>
                </a:cubicBezTo>
                <a:cubicBezTo>
                  <a:pt x="2165" y="2410"/>
                  <a:pt x="1091" y="1923"/>
                  <a:pt x="0" y="1636"/>
                </a:cubicBezTo>
                <a:close/>
              </a:path>
            </a:pathLst>
          </a:custGeom>
          <a:solidFill>
            <a:srgbClr val="FEDC3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1" name="Shape"/>
          <p:cNvSpPr/>
          <p:nvPr/>
        </p:nvSpPr>
        <p:spPr>
          <a:xfrm rot="10800000">
            <a:off x="1573167" y="9094977"/>
            <a:ext cx="6803068" cy="3590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0" h="21061" extrusionOk="0">
                <a:moveTo>
                  <a:pt x="0" y="1636"/>
                </a:moveTo>
                <a:cubicBezTo>
                  <a:pt x="3567" y="-409"/>
                  <a:pt x="7371" y="-539"/>
                  <a:pt x="10976" y="1262"/>
                </a:cubicBezTo>
                <a:cubicBezTo>
                  <a:pt x="14630" y="3088"/>
                  <a:pt x="17930" y="6822"/>
                  <a:pt x="20486" y="12026"/>
                </a:cubicBezTo>
                <a:cubicBezTo>
                  <a:pt x="21319" y="13833"/>
                  <a:pt x="21600" y="16309"/>
                  <a:pt x="21230" y="18591"/>
                </a:cubicBezTo>
                <a:cubicBezTo>
                  <a:pt x="21082" y="19502"/>
                  <a:pt x="20832" y="20344"/>
                  <a:pt x="20497" y="21061"/>
                </a:cubicBezTo>
                <a:lnTo>
                  <a:pt x="5958" y="5436"/>
                </a:lnTo>
                <a:cubicBezTo>
                  <a:pt x="5080" y="4501"/>
                  <a:pt x="4159" y="3716"/>
                  <a:pt x="3205" y="3091"/>
                </a:cubicBezTo>
                <a:cubicBezTo>
                  <a:pt x="2165" y="2410"/>
                  <a:pt x="1091" y="1923"/>
                  <a:pt x="0" y="1636"/>
                </a:cubicBezTo>
                <a:close/>
              </a:path>
            </a:pathLst>
          </a:custGeom>
          <a:solidFill>
            <a:srgbClr val="0F994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2" name="Shape"/>
          <p:cNvSpPr/>
          <p:nvPr/>
        </p:nvSpPr>
        <p:spPr>
          <a:xfrm rot="14400000">
            <a:off x="-1543879" y="5507251"/>
            <a:ext cx="6803068" cy="3590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0" h="21061" extrusionOk="0">
                <a:moveTo>
                  <a:pt x="0" y="1636"/>
                </a:moveTo>
                <a:cubicBezTo>
                  <a:pt x="3567" y="-409"/>
                  <a:pt x="7371" y="-539"/>
                  <a:pt x="10976" y="1262"/>
                </a:cubicBezTo>
                <a:cubicBezTo>
                  <a:pt x="14630" y="3088"/>
                  <a:pt x="17930" y="6822"/>
                  <a:pt x="20486" y="12026"/>
                </a:cubicBezTo>
                <a:cubicBezTo>
                  <a:pt x="21319" y="13833"/>
                  <a:pt x="21600" y="16309"/>
                  <a:pt x="21230" y="18591"/>
                </a:cubicBezTo>
                <a:cubicBezTo>
                  <a:pt x="21082" y="19502"/>
                  <a:pt x="20832" y="20344"/>
                  <a:pt x="20497" y="21061"/>
                </a:cubicBezTo>
                <a:lnTo>
                  <a:pt x="5958" y="5436"/>
                </a:lnTo>
                <a:cubicBezTo>
                  <a:pt x="5080" y="4501"/>
                  <a:pt x="4159" y="3716"/>
                  <a:pt x="3205" y="3091"/>
                </a:cubicBezTo>
                <a:cubicBezTo>
                  <a:pt x="2165" y="2410"/>
                  <a:pt x="1091" y="1923"/>
                  <a:pt x="0" y="1636"/>
                </a:cubicBezTo>
                <a:close/>
              </a:path>
            </a:pathLst>
          </a:custGeom>
          <a:solidFill>
            <a:srgbClr val="0F7CB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3" name="Shape"/>
          <p:cNvSpPr/>
          <p:nvPr/>
        </p:nvSpPr>
        <p:spPr>
          <a:xfrm rot="18000000">
            <a:off x="-5819" y="1038804"/>
            <a:ext cx="6803068" cy="35907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0" h="21061" extrusionOk="0">
                <a:moveTo>
                  <a:pt x="0" y="1636"/>
                </a:moveTo>
                <a:cubicBezTo>
                  <a:pt x="3567" y="-409"/>
                  <a:pt x="7371" y="-539"/>
                  <a:pt x="10976" y="1262"/>
                </a:cubicBezTo>
                <a:cubicBezTo>
                  <a:pt x="14630" y="3088"/>
                  <a:pt x="17930" y="6822"/>
                  <a:pt x="20486" y="12026"/>
                </a:cubicBezTo>
                <a:cubicBezTo>
                  <a:pt x="21319" y="13833"/>
                  <a:pt x="21600" y="16309"/>
                  <a:pt x="21230" y="18591"/>
                </a:cubicBezTo>
                <a:cubicBezTo>
                  <a:pt x="21082" y="19502"/>
                  <a:pt x="20832" y="20344"/>
                  <a:pt x="20497" y="21061"/>
                </a:cubicBezTo>
                <a:lnTo>
                  <a:pt x="5958" y="5436"/>
                </a:lnTo>
                <a:cubicBezTo>
                  <a:pt x="5080" y="4501"/>
                  <a:pt x="4159" y="3716"/>
                  <a:pt x="3205" y="3091"/>
                </a:cubicBezTo>
                <a:cubicBezTo>
                  <a:pt x="2165" y="2410"/>
                  <a:pt x="1091" y="1923"/>
                  <a:pt x="0" y="1636"/>
                </a:cubicBezTo>
                <a:close/>
              </a:path>
            </a:pathLst>
          </a:custGeom>
          <a:solidFill>
            <a:srgbClr val="6753A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4" name="Shape"/>
          <p:cNvSpPr/>
          <p:nvPr/>
        </p:nvSpPr>
        <p:spPr>
          <a:xfrm>
            <a:off x="4647727" y="118671"/>
            <a:ext cx="5134192" cy="2258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56" extrusionOk="0">
                <a:moveTo>
                  <a:pt x="0" y="2561"/>
                </a:moveTo>
                <a:cubicBezTo>
                  <a:pt x="4773" y="-641"/>
                  <a:pt x="9863" y="-844"/>
                  <a:pt x="14686" y="1975"/>
                </a:cubicBezTo>
                <a:cubicBezTo>
                  <a:pt x="17132" y="3404"/>
                  <a:pt x="19458" y="5579"/>
                  <a:pt x="21600" y="8423"/>
                </a:cubicBezTo>
                <a:lnTo>
                  <a:pt x="17699" y="20756"/>
                </a:lnTo>
                <a:lnTo>
                  <a:pt x="7972" y="8515"/>
                </a:lnTo>
                <a:cubicBezTo>
                  <a:pt x="6797" y="7049"/>
                  <a:pt x="5565" y="5819"/>
                  <a:pt x="4288" y="4840"/>
                </a:cubicBezTo>
                <a:cubicBezTo>
                  <a:pt x="2897" y="3773"/>
                  <a:pt x="1460" y="3010"/>
                  <a:pt x="0" y="2561"/>
                </a:cubicBezTo>
                <a:close/>
              </a:path>
            </a:pathLst>
          </a:custGeom>
          <a:solidFill>
            <a:srgbClr val="B1228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5" name="RESEARCH"/>
          <p:cNvSpPr txBox="1"/>
          <p:nvPr/>
        </p:nvSpPr>
        <p:spPr>
          <a:xfrm>
            <a:off x="2535732" y="5173062"/>
            <a:ext cx="7946594" cy="1775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100"/>
            </a:lvl1pPr>
          </a:lstStyle>
          <a:p>
            <a:r>
              <a:t>RESEARCH</a:t>
            </a:r>
          </a:p>
        </p:txBody>
      </p:sp>
      <p:sp>
        <p:nvSpPr>
          <p:cNvPr id="226" name="Circle"/>
          <p:cNvSpPr/>
          <p:nvPr/>
        </p:nvSpPr>
        <p:spPr>
          <a:xfrm>
            <a:off x="176225" y="113387"/>
            <a:ext cx="12576150" cy="12576150"/>
          </a:xfrm>
          <a:prstGeom prst="ellips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7" name="Polygon"/>
          <p:cNvSpPr/>
          <p:nvPr/>
        </p:nvSpPr>
        <p:spPr>
          <a:xfrm>
            <a:off x="558299" y="-462194"/>
            <a:ext cx="11888202" cy="13727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12700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"/>
          <p:cNvSpPr/>
          <p:nvPr/>
        </p:nvSpPr>
        <p:spPr>
          <a:xfrm>
            <a:off x="4647727" y="118412"/>
            <a:ext cx="6803068" cy="3590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0" h="21061" extrusionOk="0">
                <a:moveTo>
                  <a:pt x="0" y="1636"/>
                </a:moveTo>
                <a:cubicBezTo>
                  <a:pt x="3567" y="-409"/>
                  <a:pt x="7371" y="-539"/>
                  <a:pt x="10976" y="1262"/>
                </a:cubicBezTo>
                <a:cubicBezTo>
                  <a:pt x="14630" y="3088"/>
                  <a:pt x="17930" y="6822"/>
                  <a:pt x="20486" y="12026"/>
                </a:cubicBezTo>
                <a:cubicBezTo>
                  <a:pt x="21319" y="13833"/>
                  <a:pt x="21600" y="16309"/>
                  <a:pt x="21230" y="18591"/>
                </a:cubicBezTo>
                <a:cubicBezTo>
                  <a:pt x="21082" y="19502"/>
                  <a:pt x="20832" y="20344"/>
                  <a:pt x="20497" y="21061"/>
                </a:cubicBezTo>
                <a:lnTo>
                  <a:pt x="5958" y="5436"/>
                </a:lnTo>
                <a:cubicBezTo>
                  <a:pt x="5080" y="4501"/>
                  <a:pt x="4159" y="3716"/>
                  <a:pt x="3205" y="3091"/>
                </a:cubicBezTo>
                <a:cubicBezTo>
                  <a:pt x="2165" y="2410"/>
                  <a:pt x="1091" y="1923"/>
                  <a:pt x="0" y="1636"/>
                </a:cubicBezTo>
                <a:close/>
              </a:path>
            </a:pathLst>
          </a:custGeom>
          <a:solidFill>
            <a:srgbClr val="B1228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0" name="Shape"/>
          <p:cNvSpPr/>
          <p:nvPr/>
        </p:nvSpPr>
        <p:spPr>
          <a:xfrm rot="3600000">
            <a:off x="7758869" y="3677497"/>
            <a:ext cx="6803068" cy="3590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0" h="21061" extrusionOk="0">
                <a:moveTo>
                  <a:pt x="0" y="1636"/>
                </a:moveTo>
                <a:cubicBezTo>
                  <a:pt x="3567" y="-409"/>
                  <a:pt x="7371" y="-539"/>
                  <a:pt x="10976" y="1262"/>
                </a:cubicBezTo>
                <a:cubicBezTo>
                  <a:pt x="14630" y="3088"/>
                  <a:pt x="17930" y="6822"/>
                  <a:pt x="20486" y="12026"/>
                </a:cubicBezTo>
                <a:cubicBezTo>
                  <a:pt x="21319" y="13833"/>
                  <a:pt x="21600" y="16309"/>
                  <a:pt x="21230" y="18591"/>
                </a:cubicBezTo>
                <a:cubicBezTo>
                  <a:pt x="21082" y="19502"/>
                  <a:pt x="20832" y="20344"/>
                  <a:pt x="20497" y="21061"/>
                </a:cubicBezTo>
                <a:lnTo>
                  <a:pt x="5958" y="5436"/>
                </a:lnTo>
                <a:cubicBezTo>
                  <a:pt x="5080" y="4501"/>
                  <a:pt x="4159" y="3716"/>
                  <a:pt x="3205" y="3091"/>
                </a:cubicBezTo>
                <a:cubicBezTo>
                  <a:pt x="2165" y="2410"/>
                  <a:pt x="1091" y="1923"/>
                  <a:pt x="0" y="1636"/>
                </a:cubicBezTo>
                <a:close/>
              </a:path>
            </a:pathLst>
          </a:custGeom>
          <a:solidFill>
            <a:srgbClr val="F7A0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1" name="Shape"/>
          <p:cNvSpPr/>
          <p:nvPr/>
        </p:nvSpPr>
        <p:spPr>
          <a:xfrm rot="7200000">
            <a:off x="6221367" y="8173325"/>
            <a:ext cx="6803068" cy="3590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0" h="21061" extrusionOk="0">
                <a:moveTo>
                  <a:pt x="0" y="1636"/>
                </a:moveTo>
                <a:cubicBezTo>
                  <a:pt x="3567" y="-409"/>
                  <a:pt x="7371" y="-539"/>
                  <a:pt x="10976" y="1262"/>
                </a:cubicBezTo>
                <a:cubicBezTo>
                  <a:pt x="14630" y="3088"/>
                  <a:pt x="17930" y="6822"/>
                  <a:pt x="20486" y="12026"/>
                </a:cubicBezTo>
                <a:cubicBezTo>
                  <a:pt x="21319" y="13833"/>
                  <a:pt x="21600" y="16309"/>
                  <a:pt x="21230" y="18591"/>
                </a:cubicBezTo>
                <a:cubicBezTo>
                  <a:pt x="21082" y="19502"/>
                  <a:pt x="20832" y="20344"/>
                  <a:pt x="20497" y="21061"/>
                </a:cubicBezTo>
                <a:lnTo>
                  <a:pt x="5958" y="5436"/>
                </a:lnTo>
                <a:cubicBezTo>
                  <a:pt x="5080" y="4501"/>
                  <a:pt x="4159" y="3716"/>
                  <a:pt x="3205" y="3091"/>
                </a:cubicBezTo>
                <a:cubicBezTo>
                  <a:pt x="2165" y="2410"/>
                  <a:pt x="1091" y="1923"/>
                  <a:pt x="0" y="1636"/>
                </a:cubicBezTo>
                <a:close/>
              </a:path>
            </a:pathLst>
          </a:custGeom>
          <a:solidFill>
            <a:srgbClr val="FEDC3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2" name="Shape"/>
          <p:cNvSpPr/>
          <p:nvPr/>
        </p:nvSpPr>
        <p:spPr>
          <a:xfrm rot="10800000">
            <a:off x="1573167" y="9094977"/>
            <a:ext cx="6803068" cy="3590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0" h="21061" extrusionOk="0">
                <a:moveTo>
                  <a:pt x="0" y="1636"/>
                </a:moveTo>
                <a:cubicBezTo>
                  <a:pt x="3567" y="-409"/>
                  <a:pt x="7371" y="-539"/>
                  <a:pt x="10976" y="1262"/>
                </a:cubicBezTo>
                <a:cubicBezTo>
                  <a:pt x="14630" y="3088"/>
                  <a:pt x="17930" y="6822"/>
                  <a:pt x="20486" y="12026"/>
                </a:cubicBezTo>
                <a:cubicBezTo>
                  <a:pt x="21319" y="13833"/>
                  <a:pt x="21600" y="16309"/>
                  <a:pt x="21230" y="18591"/>
                </a:cubicBezTo>
                <a:cubicBezTo>
                  <a:pt x="21082" y="19502"/>
                  <a:pt x="20832" y="20344"/>
                  <a:pt x="20497" y="21061"/>
                </a:cubicBezTo>
                <a:lnTo>
                  <a:pt x="5958" y="5436"/>
                </a:lnTo>
                <a:cubicBezTo>
                  <a:pt x="5080" y="4501"/>
                  <a:pt x="4159" y="3716"/>
                  <a:pt x="3205" y="3091"/>
                </a:cubicBezTo>
                <a:cubicBezTo>
                  <a:pt x="2165" y="2410"/>
                  <a:pt x="1091" y="1923"/>
                  <a:pt x="0" y="1636"/>
                </a:cubicBezTo>
                <a:close/>
              </a:path>
            </a:pathLst>
          </a:custGeom>
          <a:solidFill>
            <a:srgbClr val="0F994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3" name="Shape"/>
          <p:cNvSpPr/>
          <p:nvPr/>
        </p:nvSpPr>
        <p:spPr>
          <a:xfrm rot="14400000">
            <a:off x="-1543879" y="5507251"/>
            <a:ext cx="6803068" cy="3590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0" h="21061" extrusionOk="0">
                <a:moveTo>
                  <a:pt x="0" y="1636"/>
                </a:moveTo>
                <a:cubicBezTo>
                  <a:pt x="3567" y="-409"/>
                  <a:pt x="7371" y="-539"/>
                  <a:pt x="10976" y="1262"/>
                </a:cubicBezTo>
                <a:cubicBezTo>
                  <a:pt x="14630" y="3088"/>
                  <a:pt x="17930" y="6822"/>
                  <a:pt x="20486" y="12026"/>
                </a:cubicBezTo>
                <a:cubicBezTo>
                  <a:pt x="21319" y="13833"/>
                  <a:pt x="21600" y="16309"/>
                  <a:pt x="21230" y="18591"/>
                </a:cubicBezTo>
                <a:cubicBezTo>
                  <a:pt x="21082" y="19502"/>
                  <a:pt x="20832" y="20344"/>
                  <a:pt x="20497" y="21061"/>
                </a:cubicBezTo>
                <a:lnTo>
                  <a:pt x="5958" y="5436"/>
                </a:lnTo>
                <a:cubicBezTo>
                  <a:pt x="5080" y="4501"/>
                  <a:pt x="4159" y="3716"/>
                  <a:pt x="3205" y="3091"/>
                </a:cubicBezTo>
                <a:cubicBezTo>
                  <a:pt x="2165" y="2410"/>
                  <a:pt x="1091" y="1923"/>
                  <a:pt x="0" y="1636"/>
                </a:cubicBezTo>
                <a:close/>
              </a:path>
            </a:pathLst>
          </a:custGeom>
          <a:solidFill>
            <a:srgbClr val="0F7CB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4" name="Shape"/>
          <p:cNvSpPr/>
          <p:nvPr/>
        </p:nvSpPr>
        <p:spPr>
          <a:xfrm rot="18000000">
            <a:off x="-5819" y="1038804"/>
            <a:ext cx="6803068" cy="35907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0" h="21061" extrusionOk="0">
                <a:moveTo>
                  <a:pt x="0" y="1636"/>
                </a:moveTo>
                <a:cubicBezTo>
                  <a:pt x="3567" y="-409"/>
                  <a:pt x="7371" y="-539"/>
                  <a:pt x="10976" y="1262"/>
                </a:cubicBezTo>
                <a:cubicBezTo>
                  <a:pt x="14630" y="3088"/>
                  <a:pt x="17930" y="6822"/>
                  <a:pt x="20486" y="12026"/>
                </a:cubicBezTo>
                <a:cubicBezTo>
                  <a:pt x="21319" y="13833"/>
                  <a:pt x="21600" y="16309"/>
                  <a:pt x="21230" y="18591"/>
                </a:cubicBezTo>
                <a:cubicBezTo>
                  <a:pt x="21082" y="19502"/>
                  <a:pt x="20832" y="20344"/>
                  <a:pt x="20497" y="21061"/>
                </a:cubicBezTo>
                <a:lnTo>
                  <a:pt x="5958" y="5436"/>
                </a:lnTo>
                <a:cubicBezTo>
                  <a:pt x="5080" y="4501"/>
                  <a:pt x="4159" y="3716"/>
                  <a:pt x="3205" y="3091"/>
                </a:cubicBezTo>
                <a:cubicBezTo>
                  <a:pt x="2165" y="2410"/>
                  <a:pt x="1091" y="1923"/>
                  <a:pt x="0" y="1636"/>
                </a:cubicBezTo>
                <a:close/>
              </a:path>
            </a:pathLst>
          </a:custGeom>
          <a:solidFill>
            <a:srgbClr val="6753A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5" name="Shape"/>
          <p:cNvSpPr/>
          <p:nvPr/>
        </p:nvSpPr>
        <p:spPr>
          <a:xfrm>
            <a:off x="4647727" y="118671"/>
            <a:ext cx="5134192" cy="2258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56" extrusionOk="0">
                <a:moveTo>
                  <a:pt x="0" y="2561"/>
                </a:moveTo>
                <a:cubicBezTo>
                  <a:pt x="4773" y="-641"/>
                  <a:pt x="9863" y="-844"/>
                  <a:pt x="14686" y="1975"/>
                </a:cubicBezTo>
                <a:cubicBezTo>
                  <a:pt x="17132" y="3404"/>
                  <a:pt x="19458" y="5579"/>
                  <a:pt x="21600" y="8423"/>
                </a:cubicBezTo>
                <a:lnTo>
                  <a:pt x="17699" y="20756"/>
                </a:lnTo>
                <a:lnTo>
                  <a:pt x="7972" y="8515"/>
                </a:lnTo>
                <a:cubicBezTo>
                  <a:pt x="6797" y="7049"/>
                  <a:pt x="5565" y="5819"/>
                  <a:pt x="4288" y="4840"/>
                </a:cubicBezTo>
                <a:cubicBezTo>
                  <a:pt x="2897" y="3773"/>
                  <a:pt x="1460" y="3010"/>
                  <a:pt x="0" y="2561"/>
                </a:cubicBezTo>
                <a:close/>
              </a:path>
            </a:pathLst>
          </a:custGeom>
          <a:solidFill>
            <a:srgbClr val="B1228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6" name="Circle"/>
          <p:cNvSpPr/>
          <p:nvPr/>
        </p:nvSpPr>
        <p:spPr>
          <a:xfrm>
            <a:off x="176225" y="113387"/>
            <a:ext cx="12576150" cy="12576150"/>
          </a:xfrm>
          <a:prstGeom prst="ellips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7" name="Polygon"/>
          <p:cNvSpPr/>
          <p:nvPr/>
        </p:nvSpPr>
        <p:spPr>
          <a:xfrm>
            <a:off x="558299" y="-462194"/>
            <a:ext cx="11888202" cy="13727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12700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38" name="Rlogo.png" descr="R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8927" y="7781161"/>
            <a:ext cx="3810001" cy="2946401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DATA ANALYSIS"/>
          <p:cNvSpPr txBox="1"/>
          <p:nvPr/>
        </p:nvSpPr>
        <p:spPr>
          <a:xfrm>
            <a:off x="2183167" y="6166034"/>
            <a:ext cx="8782572" cy="1453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900"/>
            </a:lvl1pPr>
          </a:lstStyle>
          <a:p>
            <a:r>
              <a:t>DATA ANALYSIS</a:t>
            </a:r>
          </a:p>
        </p:txBody>
      </p:sp>
      <p:sp>
        <p:nvSpPr>
          <p:cNvPr id="240" name="TEACHING"/>
          <p:cNvSpPr txBox="1"/>
          <p:nvPr/>
        </p:nvSpPr>
        <p:spPr>
          <a:xfrm>
            <a:off x="2172569" y="3344940"/>
            <a:ext cx="8800478" cy="208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100"/>
            </a:lvl1pPr>
          </a:lstStyle>
          <a:p>
            <a:r>
              <a:t>TEACHING</a:t>
            </a:r>
          </a:p>
        </p:txBody>
      </p:sp>
      <p:sp>
        <p:nvSpPr>
          <p:cNvPr id="241" name="REPRODUCIBLE"/>
          <p:cNvSpPr txBox="1"/>
          <p:nvPr/>
        </p:nvSpPr>
        <p:spPr>
          <a:xfrm>
            <a:off x="2171947" y="5055990"/>
            <a:ext cx="8750301" cy="1378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500"/>
            </a:lvl1pPr>
          </a:lstStyle>
          <a:p>
            <a:r>
              <a:t>REPRODUCIBLE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"/>
          <p:cNvSpPr/>
          <p:nvPr/>
        </p:nvSpPr>
        <p:spPr>
          <a:xfrm>
            <a:off x="4647727" y="118412"/>
            <a:ext cx="6803068" cy="3590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0" h="21061" extrusionOk="0">
                <a:moveTo>
                  <a:pt x="0" y="1636"/>
                </a:moveTo>
                <a:cubicBezTo>
                  <a:pt x="3567" y="-409"/>
                  <a:pt x="7371" y="-539"/>
                  <a:pt x="10976" y="1262"/>
                </a:cubicBezTo>
                <a:cubicBezTo>
                  <a:pt x="14630" y="3088"/>
                  <a:pt x="17930" y="6822"/>
                  <a:pt x="20486" y="12026"/>
                </a:cubicBezTo>
                <a:cubicBezTo>
                  <a:pt x="21319" y="13833"/>
                  <a:pt x="21600" y="16309"/>
                  <a:pt x="21230" y="18591"/>
                </a:cubicBezTo>
                <a:cubicBezTo>
                  <a:pt x="21082" y="19502"/>
                  <a:pt x="20832" y="20344"/>
                  <a:pt x="20497" y="21061"/>
                </a:cubicBezTo>
                <a:lnTo>
                  <a:pt x="5958" y="5436"/>
                </a:lnTo>
                <a:cubicBezTo>
                  <a:pt x="5080" y="4501"/>
                  <a:pt x="4159" y="3716"/>
                  <a:pt x="3205" y="3091"/>
                </a:cubicBezTo>
                <a:cubicBezTo>
                  <a:pt x="2165" y="2410"/>
                  <a:pt x="1091" y="1923"/>
                  <a:pt x="0" y="1636"/>
                </a:cubicBezTo>
                <a:close/>
              </a:path>
            </a:pathLst>
          </a:custGeom>
          <a:solidFill>
            <a:srgbClr val="B1228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4" name="Shape"/>
          <p:cNvSpPr/>
          <p:nvPr/>
        </p:nvSpPr>
        <p:spPr>
          <a:xfrm rot="3600000">
            <a:off x="7758869" y="3677497"/>
            <a:ext cx="6803068" cy="3590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0" h="21061" extrusionOk="0">
                <a:moveTo>
                  <a:pt x="0" y="1636"/>
                </a:moveTo>
                <a:cubicBezTo>
                  <a:pt x="3567" y="-409"/>
                  <a:pt x="7371" y="-539"/>
                  <a:pt x="10976" y="1262"/>
                </a:cubicBezTo>
                <a:cubicBezTo>
                  <a:pt x="14630" y="3088"/>
                  <a:pt x="17930" y="6822"/>
                  <a:pt x="20486" y="12026"/>
                </a:cubicBezTo>
                <a:cubicBezTo>
                  <a:pt x="21319" y="13833"/>
                  <a:pt x="21600" y="16309"/>
                  <a:pt x="21230" y="18591"/>
                </a:cubicBezTo>
                <a:cubicBezTo>
                  <a:pt x="21082" y="19502"/>
                  <a:pt x="20832" y="20344"/>
                  <a:pt x="20497" y="21061"/>
                </a:cubicBezTo>
                <a:lnTo>
                  <a:pt x="5958" y="5436"/>
                </a:lnTo>
                <a:cubicBezTo>
                  <a:pt x="5080" y="4501"/>
                  <a:pt x="4159" y="3716"/>
                  <a:pt x="3205" y="3091"/>
                </a:cubicBezTo>
                <a:cubicBezTo>
                  <a:pt x="2165" y="2410"/>
                  <a:pt x="1091" y="1923"/>
                  <a:pt x="0" y="1636"/>
                </a:cubicBezTo>
                <a:close/>
              </a:path>
            </a:pathLst>
          </a:custGeom>
          <a:solidFill>
            <a:srgbClr val="F7A0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5" name="Shape"/>
          <p:cNvSpPr/>
          <p:nvPr/>
        </p:nvSpPr>
        <p:spPr>
          <a:xfrm rot="7200000">
            <a:off x="6221367" y="8173325"/>
            <a:ext cx="6803068" cy="3590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0" h="21061" extrusionOk="0">
                <a:moveTo>
                  <a:pt x="0" y="1636"/>
                </a:moveTo>
                <a:cubicBezTo>
                  <a:pt x="3567" y="-409"/>
                  <a:pt x="7371" y="-539"/>
                  <a:pt x="10976" y="1262"/>
                </a:cubicBezTo>
                <a:cubicBezTo>
                  <a:pt x="14630" y="3088"/>
                  <a:pt x="17930" y="6822"/>
                  <a:pt x="20486" y="12026"/>
                </a:cubicBezTo>
                <a:cubicBezTo>
                  <a:pt x="21319" y="13833"/>
                  <a:pt x="21600" y="16309"/>
                  <a:pt x="21230" y="18591"/>
                </a:cubicBezTo>
                <a:cubicBezTo>
                  <a:pt x="21082" y="19502"/>
                  <a:pt x="20832" y="20344"/>
                  <a:pt x="20497" y="21061"/>
                </a:cubicBezTo>
                <a:lnTo>
                  <a:pt x="5958" y="5436"/>
                </a:lnTo>
                <a:cubicBezTo>
                  <a:pt x="5080" y="4501"/>
                  <a:pt x="4159" y="3716"/>
                  <a:pt x="3205" y="3091"/>
                </a:cubicBezTo>
                <a:cubicBezTo>
                  <a:pt x="2165" y="2410"/>
                  <a:pt x="1091" y="1923"/>
                  <a:pt x="0" y="1636"/>
                </a:cubicBezTo>
                <a:close/>
              </a:path>
            </a:pathLst>
          </a:custGeom>
          <a:solidFill>
            <a:srgbClr val="FEDC3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6" name="Shape"/>
          <p:cNvSpPr/>
          <p:nvPr/>
        </p:nvSpPr>
        <p:spPr>
          <a:xfrm rot="10800000">
            <a:off x="1573167" y="9094977"/>
            <a:ext cx="6803068" cy="3590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0" h="21061" extrusionOk="0">
                <a:moveTo>
                  <a:pt x="0" y="1636"/>
                </a:moveTo>
                <a:cubicBezTo>
                  <a:pt x="3567" y="-409"/>
                  <a:pt x="7371" y="-539"/>
                  <a:pt x="10976" y="1262"/>
                </a:cubicBezTo>
                <a:cubicBezTo>
                  <a:pt x="14630" y="3088"/>
                  <a:pt x="17930" y="6822"/>
                  <a:pt x="20486" y="12026"/>
                </a:cubicBezTo>
                <a:cubicBezTo>
                  <a:pt x="21319" y="13833"/>
                  <a:pt x="21600" y="16309"/>
                  <a:pt x="21230" y="18591"/>
                </a:cubicBezTo>
                <a:cubicBezTo>
                  <a:pt x="21082" y="19502"/>
                  <a:pt x="20832" y="20344"/>
                  <a:pt x="20497" y="21061"/>
                </a:cubicBezTo>
                <a:lnTo>
                  <a:pt x="5958" y="5436"/>
                </a:lnTo>
                <a:cubicBezTo>
                  <a:pt x="5080" y="4501"/>
                  <a:pt x="4159" y="3716"/>
                  <a:pt x="3205" y="3091"/>
                </a:cubicBezTo>
                <a:cubicBezTo>
                  <a:pt x="2165" y="2410"/>
                  <a:pt x="1091" y="1923"/>
                  <a:pt x="0" y="1636"/>
                </a:cubicBezTo>
                <a:close/>
              </a:path>
            </a:pathLst>
          </a:custGeom>
          <a:solidFill>
            <a:srgbClr val="0F994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7" name="Shape"/>
          <p:cNvSpPr/>
          <p:nvPr/>
        </p:nvSpPr>
        <p:spPr>
          <a:xfrm rot="14400000">
            <a:off x="-1543879" y="5507251"/>
            <a:ext cx="6803068" cy="3590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0" h="21061" extrusionOk="0">
                <a:moveTo>
                  <a:pt x="0" y="1636"/>
                </a:moveTo>
                <a:cubicBezTo>
                  <a:pt x="3567" y="-409"/>
                  <a:pt x="7371" y="-539"/>
                  <a:pt x="10976" y="1262"/>
                </a:cubicBezTo>
                <a:cubicBezTo>
                  <a:pt x="14630" y="3088"/>
                  <a:pt x="17930" y="6822"/>
                  <a:pt x="20486" y="12026"/>
                </a:cubicBezTo>
                <a:cubicBezTo>
                  <a:pt x="21319" y="13833"/>
                  <a:pt x="21600" y="16309"/>
                  <a:pt x="21230" y="18591"/>
                </a:cubicBezTo>
                <a:cubicBezTo>
                  <a:pt x="21082" y="19502"/>
                  <a:pt x="20832" y="20344"/>
                  <a:pt x="20497" y="21061"/>
                </a:cubicBezTo>
                <a:lnTo>
                  <a:pt x="5958" y="5436"/>
                </a:lnTo>
                <a:cubicBezTo>
                  <a:pt x="5080" y="4501"/>
                  <a:pt x="4159" y="3716"/>
                  <a:pt x="3205" y="3091"/>
                </a:cubicBezTo>
                <a:cubicBezTo>
                  <a:pt x="2165" y="2410"/>
                  <a:pt x="1091" y="1923"/>
                  <a:pt x="0" y="1636"/>
                </a:cubicBezTo>
                <a:close/>
              </a:path>
            </a:pathLst>
          </a:custGeom>
          <a:solidFill>
            <a:srgbClr val="0F7CB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8" name="Shape"/>
          <p:cNvSpPr/>
          <p:nvPr/>
        </p:nvSpPr>
        <p:spPr>
          <a:xfrm rot="18000000">
            <a:off x="-5819" y="1038804"/>
            <a:ext cx="6803068" cy="35907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0" h="21061" extrusionOk="0">
                <a:moveTo>
                  <a:pt x="0" y="1636"/>
                </a:moveTo>
                <a:cubicBezTo>
                  <a:pt x="3567" y="-409"/>
                  <a:pt x="7371" y="-539"/>
                  <a:pt x="10976" y="1262"/>
                </a:cubicBezTo>
                <a:cubicBezTo>
                  <a:pt x="14630" y="3088"/>
                  <a:pt x="17930" y="6822"/>
                  <a:pt x="20486" y="12026"/>
                </a:cubicBezTo>
                <a:cubicBezTo>
                  <a:pt x="21319" y="13833"/>
                  <a:pt x="21600" y="16309"/>
                  <a:pt x="21230" y="18591"/>
                </a:cubicBezTo>
                <a:cubicBezTo>
                  <a:pt x="21082" y="19502"/>
                  <a:pt x="20832" y="20344"/>
                  <a:pt x="20497" y="21061"/>
                </a:cubicBezTo>
                <a:lnTo>
                  <a:pt x="5958" y="5436"/>
                </a:lnTo>
                <a:cubicBezTo>
                  <a:pt x="5080" y="4501"/>
                  <a:pt x="4159" y="3716"/>
                  <a:pt x="3205" y="3091"/>
                </a:cubicBezTo>
                <a:cubicBezTo>
                  <a:pt x="2165" y="2410"/>
                  <a:pt x="1091" y="1923"/>
                  <a:pt x="0" y="1636"/>
                </a:cubicBezTo>
                <a:close/>
              </a:path>
            </a:pathLst>
          </a:custGeom>
          <a:solidFill>
            <a:srgbClr val="6753A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9" name="Shape"/>
          <p:cNvSpPr/>
          <p:nvPr/>
        </p:nvSpPr>
        <p:spPr>
          <a:xfrm>
            <a:off x="4647727" y="118671"/>
            <a:ext cx="5134192" cy="2258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56" extrusionOk="0">
                <a:moveTo>
                  <a:pt x="0" y="2561"/>
                </a:moveTo>
                <a:cubicBezTo>
                  <a:pt x="4773" y="-641"/>
                  <a:pt x="9863" y="-844"/>
                  <a:pt x="14686" y="1975"/>
                </a:cubicBezTo>
                <a:cubicBezTo>
                  <a:pt x="17132" y="3404"/>
                  <a:pt x="19458" y="5579"/>
                  <a:pt x="21600" y="8423"/>
                </a:cubicBezTo>
                <a:lnTo>
                  <a:pt x="17699" y="20756"/>
                </a:lnTo>
                <a:lnTo>
                  <a:pt x="7972" y="8515"/>
                </a:lnTo>
                <a:cubicBezTo>
                  <a:pt x="6797" y="7049"/>
                  <a:pt x="5565" y="5819"/>
                  <a:pt x="4288" y="4840"/>
                </a:cubicBezTo>
                <a:cubicBezTo>
                  <a:pt x="2897" y="3773"/>
                  <a:pt x="1460" y="3010"/>
                  <a:pt x="0" y="2561"/>
                </a:cubicBezTo>
                <a:close/>
              </a:path>
            </a:pathLst>
          </a:custGeom>
          <a:solidFill>
            <a:srgbClr val="B1228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0" name="Circle"/>
          <p:cNvSpPr/>
          <p:nvPr/>
        </p:nvSpPr>
        <p:spPr>
          <a:xfrm>
            <a:off x="176225" y="113387"/>
            <a:ext cx="12576150" cy="12576150"/>
          </a:xfrm>
          <a:prstGeom prst="ellips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1" name="Polygon"/>
          <p:cNvSpPr/>
          <p:nvPr/>
        </p:nvSpPr>
        <p:spPr>
          <a:xfrm>
            <a:off x="558299" y="-462194"/>
            <a:ext cx="11888202" cy="13727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12700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2" name="Rounded Rectangle"/>
          <p:cNvSpPr/>
          <p:nvPr/>
        </p:nvSpPr>
        <p:spPr>
          <a:xfrm>
            <a:off x="2851757" y="4065031"/>
            <a:ext cx="7315102" cy="4874738"/>
          </a:xfrm>
          <a:prstGeom prst="roundRect">
            <a:avLst>
              <a:gd name="adj" fmla="val 6125"/>
            </a:avLst>
          </a:prstGeom>
          <a:solidFill>
            <a:srgbClr val="FFFFFF"/>
          </a:solidFill>
          <a:ln w="1905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3" name="Rounded Rectangle"/>
          <p:cNvSpPr/>
          <p:nvPr/>
        </p:nvSpPr>
        <p:spPr>
          <a:xfrm>
            <a:off x="8317405" y="4305300"/>
            <a:ext cx="1595846" cy="383779"/>
          </a:xfrm>
          <a:prstGeom prst="roundRect">
            <a:avLst>
              <a:gd name="adj" fmla="val 49638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4" name="Rounded Rectangle"/>
          <p:cNvSpPr/>
          <p:nvPr/>
        </p:nvSpPr>
        <p:spPr>
          <a:xfrm>
            <a:off x="4178596" y="4305300"/>
            <a:ext cx="3870665" cy="383779"/>
          </a:xfrm>
          <a:prstGeom prst="roundRect">
            <a:avLst>
              <a:gd name="adj" fmla="val 49638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5" name="Rectangle"/>
          <p:cNvSpPr/>
          <p:nvPr/>
        </p:nvSpPr>
        <p:spPr>
          <a:xfrm>
            <a:off x="7162195" y="7103826"/>
            <a:ext cx="2524473" cy="132557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6" name="Rectangle"/>
          <p:cNvSpPr/>
          <p:nvPr/>
        </p:nvSpPr>
        <p:spPr>
          <a:xfrm>
            <a:off x="3301099" y="5322629"/>
            <a:ext cx="6402602" cy="135128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7" name="Line"/>
          <p:cNvSpPr/>
          <p:nvPr/>
        </p:nvSpPr>
        <p:spPr>
          <a:xfrm>
            <a:off x="2861959" y="4892717"/>
            <a:ext cx="7280882" cy="1"/>
          </a:xfrm>
          <a:prstGeom prst="line">
            <a:avLst/>
          </a:prstGeom>
          <a:ln w="1905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8" name="Rounded Rectangle"/>
          <p:cNvSpPr/>
          <p:nvPr/>
        </p:nvSpPr>
        <p:spPr>
          <a:xfrm>
            <a:off x="3256649" y="8335241"/>
            <a:ext cx="3537705" cy="190501"/>
          </a:xfrm>
          <a:prstGeom prst="roundRect">
            <a:avLst>
              <a:gd name="adj" fmla="val 50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9" name="Rounded Rectangle"/>
          <p:cNvSpPr/>
          <p:nvPr/>
        </p:nvSpPr>
        <p:spPr>
          <a:xfrm>
            <a:off x="3256649" y="7008576"/>
            <a:ext cx="3537705" cy="190501"/>
          </a:xfrm>
          <a:prstGeom prst="roundRect">
            <a:avLst>
              <a:gd name="adj" fmla="val 50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0" name="Rounded Rectangle"/>
          <p:cNvSpPr/>
          <p:nvPr/>
        </p:nvSpPr>
        <p:spPr>
          <a:xfrm>
            <a:off x="3256649" y="7450797"/>
            <a:ext cx="3537705" cy="190501"/>
          </a:xfrm>
          <a:prstGeom prst="roundRect">
            <a:avLst>
              <a:gd name="adj" fmla="val 50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1" name="Rounded Rectangle"/>
          <p:cNvSpPr/>
          <p:nvPr/>
        </p:nvSpPr>
        <p:spPr>
          <a:xfrm>
            <a:off x="3256649" y="7893019"/>
            <a:ext cx="3537705" cy="190501"/>
          </a:xfrm>
          <a:prstGeom prst="roundRect">
            <a:avLst>
              <a:gd name="adj" fmla="val 50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2" name="ACADWEB"/>
          <p:cNvSpPr txBox="1"/>
          <p:nvPr/>
        </p:nvSpPr>
        <p:spPr>
          <a:xfrm>
            <a:off x="3830066" y="5346257"/>
            <a:ext cx="5344669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r>
              <a:t>ACADWEB</a:t>
            </a:r>
          </a:p>
        </p:txBody>
      </p:sp>
      <p:grpSp>
        <p:nvGrpSpPr>
          <p:cNvPr id="266" name="Group"/>
          <p:cNvGrpSpPr/>
          <p:nvPr/>
        </p:nvGrpSpPr>
        <p:grpSpPr>
          <a:xfrm>
            <a:off x="3124935" y="4305300"/>
            <a:ext cx="371327" cy="383779"/>
            <a:chOff x="0" y="0"/>
            <a:chExt cx="371326" cy="383778"/>
          </a:xfrm>
        </p:grpSpPr>
        <p:sp>
          <p:nvSpPr>
            <p:cNvPr id="263" name="Rounded Rectangle"/>
            <p:cNvSpPr/>
            <p:nvPr/>
          </p:nvSpPr>
          <p:spPr>
            <a:xfrm>
              <a:off x="0" y="0"/>
              <a:ext cx="371327" cy="383779"/>
            </a:xfrm>
            <a:prstGeom prst="roundRect">
              <a:avLst>
                <a:gd name="adj" fmla="val 50000"/>
              </a:avLst>
            </a:prstGeom>
            <a:solidFill>
              <a:srgbClr val="5E5E5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8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64" name="Line"/>
            <p:cNvSpPr/>
            <p:nvPr/>
          </p:nvSpPr>
          <p:spPr>
            <a:xfrm flipV="1">
              <a:off x="118446" y="94262"/>
              <a:ext cx="107697" cy="107697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8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65" name="Line"/>
            <p:cNvSpPr/>
            <p:nvPr/>
          </p:nvSpPr>
          <p:spPr>
            <a:xfrm>
              <a:off x="118446" y="181819"/>
              <a:ext cx="107697" cy="107697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8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270" name="Group"/>
          <p:cNvGrpSpPr/>
          <p:nvPr/>
        </p:nvGrpSpPr>
        <p:grpSpPr>
          <a:xfrm>
            <a:off x="3555503" y="4305300"/>
            <a:ext cx="371327" cy="383779"/>
            <a:chOff x="0" y="0"/>
            <a:chExt cx="371326" cy="383778"/>
          </a:xfrm>
        </p:grpSpPr>
        <p:sp>
          <p:nvSpPr>
            <p:cNvPr id="267" name="Rounded Rectangle"/>
            <p:cNvSpPr/>
            <p:nvPr/>
          </p:nvSpPr>
          <p:spPr>
            <a:xfrm>
              <a:off x="0" y="0"/>
              <a:ext cx="371327" cy="383779"/>
            </a:xfrm>
            <a:prstGeom prst="roundRect">
              <a:avLst>
                <a:gd name="adj" fmla="val 50000"/>
              </a:avLst>
            </a:prstGeom>
            <a:solidFill>
              <a:srgbClr val="5E5E5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8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68" name="Line"/>
            <p:cNvSpPr/>
            <p:nvPr/>
          </p:nvSpPr>
          <p:spPr>
            <a:xfrm flipH="1" flipV="1">
              <a:off x="144331" y="94262"/>
              <a:ext cx="107697" cy="107697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8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69" name="Line"/>
            <p:cNvSpPr/>
            <p:nvPr/>
          </p:nvSpPr>
          <p:spPr>
            <a:xfrm flipH="1">
              <a:off x="144331" y="181819"/>
              <a:ext cx="107697" cy="107697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8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"/>
          <p:cNvSpPr/>
          <p:nvPr/>
        </p:nvSpPr>
        <p:spPr>
          <a:xfrm>
            <a:off x="4647727" y="118412"/>
            <a:ext cx="6803068" cy="3590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0" h="21061" extrusionOk="0">
                <a:moveTo>
                  <a:pt x="0" y="1636"/>
                </a:moveTo>
                <a:cubicBezTo>
                  <a:pt x="3567" y="-409"/>
                  <a:pt x="7371" y="-539"/>
                  <a:pt x="10976" y="1262"/>
                </a:cubicBezTo>
                <a:cubicBezTo>
                  <a:pt x="14630" y="3088"/>
                  <a:pt x="17930" y="6822"/>
                  <a:pt x="20486" y="12026"/>
                </a:cubicBezTo>
                <a:cubicBezTo>
                  <a:pt x="21319" y="13833"/>
                  <a:pt x="21600" y="16309"/>
                  <a:pt x="21230" y="18591"/>
                </a:cubicBezTo>
                <a:cubicBezTo>
                  <a:pt x="21082" y="19502"/>
                  <a:pt x="20832" y="20344"/>
                  <a:pt x="20497" y="21061"/>
                </a:cubicBezTo>
                <a:lnTo>
                  <a:pt x="5958" y="5436"/>
                </a:lnTo>
                <a:cubicBezTo>
                  <a:pt x="5080" y="4501"/>
                  <a:pt x="4159" y="3716"/>
                  <a:pt x="3205" y="3091"/>
                </a:cubicBezTo>
                <a:cubicBezTo>
                  <a:pt x="2165" y="2410"/>
                  <a:pt x="1091" y="1923"/>
                  <a:pt x="0" y="1636"/>
                </a:cubicBezTo>
                <a:close/>
              </a:path>
            </a:pathLst>
          </a:custGeom>
          <a:solidFill>
            <a:srgbClr val="D436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3" name="Shape"/>
          <p:cNvSpPr/>
          <p:nvPr/>
        </p:nvSpPr>
        <p:spPr>
          <a:xfrm rot="3600000">
            <a:off x="7758869" y="3677497"/>
            <a:ext cx="6803068" cy="3590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0" h="21061" extrusionOk="0">
                <a:moveTo>
                  <a:pt x="0" y="1636"/>
                </a:moveTo>
                <a:cubicBezTo>
                  <a:pt x="3567" y="-409"/>
                  <a:pt x="7371" y="-539"/>
                  <a:pt x="10976" y="1262"/>
                </a:cubicBezTo>
                <a:cubicBezTo>
                  <a:pt x="14630" y="3088"/>
                  <a:pt x="17930" y="6822"/>
                  <a:pt x="20486" y="12026"/>
                </a:cubicBezTo>
                <a:cubicBezTo>
                  <a:pt x="21319" y="13833"/>
                  <a:pt x="21600" y="16309"/>
                  <a:pt x="21230" y="18591"/>
                </a:cubicBezTo>
                <a:cubicBezTo>
                  <a:pt x="21082" y="19502"/>
                  <a:pt x="20832" y="20344"/>
                  <a:pt x="20497" y="21061"/>
                </a:cubicBezTo>
                <a:lnTo>
                  <a:pt x="5958" y="5436"/>
                </a:lnTo>
                <a:cubicBezTo>
                  <a:pt x="5080" y="4501"/>
                  <a:pt x="4159" y="3716"/>
                  <a:pt x="3205" y="3091"/>
                </a:cubicBezTo>
                <a:cubicBezTo>
                  <a:pt x="2165" y="2410"/>
                  <a:pt x="1091" y="1923"/>
                  <a:pt x="0" y="1636"/>
                </a:cubicBezTo>
                <a:close/>
              </a:path>
            </a:pathLst>
          </a:custGeom>
          <a:solidFill>
            <a:srgbClr val="F67B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4" name="Shape"/>
          <p:cNvSpPr/>
          <p:nvPr/>
        </p:nvSpPr>
        <p:spPr>
          <a:xfrm rot="7200000">
            <a:off x="6221367" y="8173325"/>
            <a:ext cx="6803068" cy="3590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0" h="21061" extrusionOk="0">
                <a:moveTo>
                  <a:pt x="0" y="1636"/>
                </a:moveTo>
                <a:cubicBezTo>
                  <a:pt x="3567" y="-409"/>
                  <a:pt x="7371" y="-539"/>
                  <a:pt x="10976" y="1262"/>
                </a:cubicBezTo>
                <a:cubicBezTo>
                  <a:pt x="14630" y="3088"/>
                  <a:pt x="17930" y="6822"/>
                  <a:pt x="20486" y="12026"/>
                </a:cubicBezTo>
                <a:cubicBezTo>
                  <a:pt x="21319" y="13833"/>
                  <a:pt x="21600" y="16309"/>
                  <a:pt x="21230" y="18591"/>
                </a:cubicBezTo>
                <a:cubicBezTo>
                  <a:pt x="21082" y="19502"/>
                  <a:pt x="20832" y="20344"/>
                  <a:pt x="20497" y="21061"/>
                </a:cubicBezTo>
                <a:lnTo>
                  <a:pt x="5958" y="5436"/>
                </a:lnTo>
                <a:cubicBezTo>
                  <a:pt x="5080" y="4501"/>
                  <a:pt x="4159" y="3716"/>
                  <a:pt x="3205" y="3091"/>
                </a:cubicBezTo>
                <a:cubicBezTo>
                  <a:pt x="2165" y="2410"/>
                  <a:pt x="1091" y="1923"/>
                  <a:pt x="0" y="1636"/>
                </a:cubicBezTo>
                <a:close/>
              </a:path>
            </a:pathLst>
          </a:custGeom>
          <a:solidFill>
            <a:srgbClr val="F6F64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5" name="Shape"/>
          <p:cNvSpPr/>
          <p:nvPr/>
        </p:nvSpPr>
        <p:spPr>
          <a:xfrm rot="10800000">
            <a:off x="1573167" y="9094977"/>
            <a:ext cx="6803068" cy="3590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0" h="21061" extrusionOk="0">
                <a:moveTo>
                  <a:pt x="0" y="1636"/>
                </a:moveTo>
                <a:cubicBezTo>
                  <a:pt x="3567" y="-409"/>
                  <a:pt x="7371" y="-539"/>
                  <a:pt x="10976" y="1262"/>
                </a:cubicBezTo>
                <a:cubicBezTo>
                  <a:pt x="14630" y="3088"/>
                  <a:pt x="17930" y="6822"/>
                  <a:pt x="20486" y="12026"/>
                </a:cubicBezTo>
                <a:cubicBezTo>
                  <a:pt x="21319" y="13833"/>
                  <a:pt x="21600" y="16309"/>
                  <a:pt x="21230" y="18591"/>
                </a:cubicBezTo>
                <a:cubicBezTo>
                  <a:pt x="21082" y="19502"/>
                  <a:pt x="20832" y="20344"/>
                  <a:pt x="20497" y="21061"/>
                </a:cubicBezTo>
                <a:lnTo>
                  <a:pt x="5958" y="5436"/>
                </a:lnTo>
                <a:cubicBezTo>
                  <a:pt x="5080" y="4501"/>
                  <a:pt x="4159" y="3716"/>
                  <a:pt x="3205" y="3091"/>
                </a:cubicBezTo>
                <a:cubicBezTo>
                  <a:pt x="2165" y="2410"/>
                  <a:pt x="1091" y="1923"/>
                  <a:pt x="0" y="1636"/>
                </a:cubicBezTo>
                <a:close/>
              </a:path>
            </a:pathLst>
          </a:custGeom>
          <a:solidFill>
            <a:srgbClr val="44F76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6" name="Shape"/>
          <p:cNvSpPr/>
          <p:nvPr/>
        </p:nvSpPr>
        <p:spPr>
          <a:xfrm rot="14400000">
            <a:off x="-1543879" y="5507251"/>
            <a:ext cx="6803068" cy="3590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0" h="21061" extrusionOk="0">
                <a:moveTo>
                  <a:pt x="0" y="1636"/>
                </a:moveTo>
                <a:cubicBezTo>
                  <a:pt x="3567" y="-409"/>
                  <a:pt x="7371" y="-539"/>
                  <a:pt x="10976" y="1262"/>
                </a:cubicBezTo>
                <a:cubicBezTo>
                  <a:pt x="14630" y="3088"/>
                  <a:pt x="17930" y="6822"/>
                  <a:pt x="20486" y="12026"/>
                </a:cubicBezTo>
                <a:cubicBezTo>
                  <a:pt x="21319" y="13833"/>
                  <a:pt x="21600" y="16309"/>
                  <a:pt x="21230" y="18591"/>
                </a:cubicBezTo>
                <a:cubicBezTo>
                  <a:pt x="21082" y="19502"/>
                  <a:pt x="20832" y="20344"/>
                  <a:pt x="20497" y="21061"/>
                </a:cubicBezTo>
                <a:lnTo>
                  <a:pt x="5958" y="5436"/>
                </a:lnTo>
                <a:cubicBezTo>
                  <a:pt x="5080" y="4501"/>
                  <a:pt x="4159" y="3716"/>
                  <a:pt x="3205" y="3091"/>
                </a:cubicBezTo>
                <a:cubicBezTo>
                  <a:pt x="2165" y="2410"/>
                  <a:pt x="1091" y="1923"/>
                  <a:pt x="0" y="1636"/>
                </a:cubicBezTo>
                <a:close/>
              </a:path>
            </a:pathLst>
          </a:custGeom>
          <a:solidFill>
            <a:srgbClr val="22B4F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7" name="Shape"/>
          <p:cNvSpPr/>
          <p:nvPr/>
        </p:nvSpPr>
        <p:spPr>
          <a:xfrm rot="18000000">
            <a:off x="-5819" y="1038804"/>
            <a:ext cx="6803068" cy="35907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0" h="21061" extrusionOk="0">
                <a:moveTo>
                  <a:pt x="0" y="1636"/>
                </a:moveTo>
                <a:cubicBezTo>
                  <a:pt x="3567" y="-409"/>
                  <a:pt x="7371" y="-539"/>
                  <a:pt x="10976" y="1262"/>
                </a:cubicBezTo>
                <a:cubicBezTo>
                  <a:pt x="14630" y="3088"/>
                  <a:pt x="17930" y="6822"/>
                  <a:pt x="20486" y="12026"/>
                </a:cubicBezTo>
                <a:cubicBezTo>
                  <a:pt x="21319" y="13833"/>
                  <a:pt x="21600" y="16309"/>
                  <a:pt x="21230" y="18591"/>
                </a:cubicBezTo>
                <a:cubicBezTo>
                  <a:pt x="21082" y="19502"/>
                  <a:pt x="20832" y="20344"/>
                  <a:pt x="20497" y="21061"/>
                </a:cubicBezTo>
                <a:lnTo>
                  <a:pt x="5958" y="5436"/>
                </a:lnTo>
                <a:cubicBezTo>
                  <a:pt x="5080" y="4501"/>
                  <a:pt x="4159" y="3716"/>
                  <a:pt x="3205" y="3091"/>
                </a:cubicBezTo>
                <a:cubicBezTo>
                  <a:pt x="2165" y="2410"/>
                  <a:pt x="1091" y="1923"/>
                  <a:pt x="0" y="1636"/>
                </a:cubicBezTo>
                <a:close/>
              </a:path>
            </a:pathLst>
          </a:custGeom>
          <a:solidFill>
            <a:srgbClr val="55342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8" name="Shape"/>
          <p:cNvSpPr/>
          <p:nvPr/>
        </p:nvSpPr>
        <p:spPr>
          <a:xfrm>
            <a:off x="4647727" y="118671"/>
            <a:ext cx="5134192" cy="2258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56" extrusionOk="0">
                <a:moveTo>
                  <a:pt x="0" y="2561"/>
                </a:moveTo>
                <a:cubicBezTo>
                  <a:pt x="4773" y="-641"/>
                  <a:pt x="9863" y="-844"/>
                  <a:pt x="14686" y="1975"/>
                </a:cubicBezTo>
                <a:cubicBezTo>
                  <a:pt x="17132" y="3404"/>
                  <a:pt x="19458" y="5579"/>
                  <a:pt x="21600" y="8423"/>
                </a:cubicBezTo>
                <a:lnTo>
                  <a:pt x="17699" y="20756"/>
                </a:lnTo>
                <a:lnTo>
                  <a:pt x="7972" y="8515"/>
                </a:lnTo>
                <a:cubicBezTo>
                  <a:pt x="6797" y="7049"/>
                  <a:pt x="5565" y="5819"/>
                  <a:pt x="4288" y="4840"/>
                </a:cubicBezTo>
                <a:cubicBezTo>
                  <a:pt x="2897" y="3773"/>
                  <a:pt x="1460" y="3010"/>
                  <a:pt x="0" y="2561"/>
                </a:cubicBezTo>
                <a:close/>
              </a:path>
            </a:pathLst>
          </a:custGeom>
          <a:solidFill>
            <a:srgbClr val="C5443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9" name="Circle"/>
          <p:cNvSpPr/>
          <p:nvPr/>
        </p:nvSpPr>
        <p:spPr>
          <a:xfrm>
            <a:off x="176225" y="113387"/>
            <a:ext cx="12576150" cy="12576150"/>
          </a:xfrm>
          <a:prstGeom prst="ellips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0" name="Polygon"/>
          <p:cNvSpPr/>
          <p:nvPr/>
        </p:nvSpPr>
        <p:spPr>
          <a:xfrm>
            <a:off x="558299" y="-462194"/>
            <a:ext cx="11888202" cy="13727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12700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1" name="M&amp;Ms"/>
          <p:cNvSpPr txBox="1"/>
          <p:nvPr/>
        </p:nvSpPr>
        <p:spPr>
          <a:xfrm>
            <a:off x="2018080" y="4416707"/>
            <a:ext cx="8982457" cy="3585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0">
                <a:solidFill>
                  <a:srgbClr val="51352B"/>
                </a:solidFill>
              </a:defRPr>
            </a:lvl1pPr>
          </a:lstStyle>
          <a:p>
            <a:r>
              <a:t>M&amp;Ms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olygon"/>
          <p:cNvSpPr/>
          <p:nvPr/>
        </p:nvSpPr>
        <p:spPr>
          <a:xfrm>
            <a:off x="1220061" y="263376"/>
            <a:ext cx="10571775" cy="12276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4" name="Polygon"/>
          <p:cNvSpPr/>
          <p:nvPr/>
        </p:nvSpPr>
        <p:spPr>
          <a:xfrm>
            <a:off x="1862064" y="1029362"/>
            <a:ext cx="9281788" cy="1071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FC0000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7789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7789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7789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7789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Macintosh PowerPoint</Application>
  <PresentationFormat>Custom</PresentationFormat>
  <Paragraphs>19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Lisa DeBruine</cp:lastModifiedBy>
  <cp:revision>1</cp:revision>
  <dcterms:modified xsi:type="dcterms:W3CDTF">2019-06-27T11:16:21Z</dcterms:modified>
</cp:coreProperties>
</file>