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AAAC9-D417-4632-8486-7905937E72CE}" v="283" dt="2021-10-12T14:02:47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Cleland Woods" userId="S::heather.woods@glasgow.ac.uk::af6292b5-20f4-42b1-bdcb-fb787ef8033b" providerId="AD" clId="Web-{302AAAC9-D417-4632-8486-7905937E72CE}"/>
    <pc:docChg chg="addSld delSld modSld sldOrd addMainMaster">
      <pc:chgData name="Heather Cleland Woods" userId="S::heather.woods@glasgow.ac.uk::af6292b5-20f4-42b1-bdcb-fb787ef8033b" providerId="AD" clId="Web-{302AAAC9-D417-4632-8486-7905937E72CE}" dt="2021-10-12T14:02:47.642" v="278" actId="20577"/>
      <pc:docMkLst>
        <pc:docMk/>
      </pc:docMkLst>
      <pc:sldChg chg="delSp del ord">
        <pc:chgData name="Heather Cleland Woods" userId="S::heather.woods@glasgow.ac.uk::af6292b5-20f4-42b1-bdcb-fb787ef8033b" providerId="AD" clId="Web-{302AAAC9-D417-4632-8486-7905937E72CE}" dt="2021-10-12T13:53:37.120" v="70"/>
        <pc:sldMkLst>
          <pc:docMk/>
          <pc:sldMk cId="109857222" sldId="256"/>
        </pc:sldMkLst>
        <pc:spChg chg="del">
          <ac:chgData name="Heather Cleland Woods" userId="S::heather.woods@glasgow.ac.uk::af6292b5-20f4-42b1-bdcb-fb787ef8033b" providerId="AD" clId="Web-{302AAAC9-D417-4632-8486-7905937E72CE}" dt="2021-10-12T13:53:17.556" v="6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eather Cleland Woods" userId="S::heather.woods@glasgow.ac.uk::af6292b5-20f4-42b1-bdcb-fb787ef8033b" providerId="AD" clId="Web-{302AAAC9-D417-4632-8486-7905937E72CE}" dt="2021-10-12T13:53:20.587" v="68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">
        <pc:chgData name="Heather Cleland Woods" userId="S::heather.woods@glasgow.ac.uk::af6292b5-20f4-42b1-bdcb-fb787ef8033b" providerId="AD" clId="Web-{302AAAC9-D417-4632-8486-7905937E72CE}" dt="2021-10-12T14:00:58.072" v="239" actId="1076"/>
        <pc:sldMkLst>
          <pc:docMk/>
          <pc:sldMk cId="3396069810" sldId="257"/>
        </pc:sldMkLst>
        <pc:spChg chg="add del">
          <ac:chgData name="Heather Cleland Woods" userId="S::heather.woods@glasgow.ac.uk::af6292b5-20f4-42b1-bdcb-fb787ef8033b" providerId="AD" clId="Web-{302AAAC9-D417-4632-8486-7905937E72CE}" dt="2021-10-12T13:52:01.785" v="57"/>
          <ac:spMkLst>
            <pc:docMk/>
            <pc:sldMk cId="3396069810" sldId="257"/>
            <ac:spMk id="4" creationId="{EB486211-4374-4C3F-B697-88B1B3DC2707}"/>
          </ac:spMkLst>
        </pc:spChg>
        <pc:spChg chg="add del">
          <ac:chgData name="Heather Cleland Woods" userId="S::heather.woods@glasgow.ac.uk::af6292b5-20f4-42b1-bdcb-fb787ef8033b" providerId="AD" clId="Web-{302AAAC9-D417-4632-8486-7905937E72CE}" dt="2021-10-12T13:52:00.004" v="56"/>
          <ac:spMkLst>
            <pc:docMk/>
            <pc:sldMk cId="3396069810" sldId="257"/>
            <ac:spMk id="5" creationId="{AC63E467-C8DB-4AA8-84E9-D2D88C56B337}"/>
          </ac:spMkLst>
        </pc:spChg>
        <pc:spChg chg="add del">
          <ac:chgData name="Heather Cleland Woods" userId="S::heather.woods@glasgow.ac.uk::af6292b5-20f4-42b1-bdcb-fb787ef8033b" providerId="AD" clId="Web-{302AAAC9-D417-4632-8486-7905937E72CE}" dt="2021-10-12T13:51:57.910" v="55"/>
          <ac:spMkLst>
            <pc:docMk/>
            <pc:sldMk cId="3396069810" sldId="257"/>
            <ac:spMk id="6" creationId="{C380E71E-580F-46F1-B4FF-BD2C19EE7A81}"/>
          </ac:spMkLst>
        </pc:spChg>
        <pc:spChg chg="add mod">
          <ac:chgData name="Heather Cleland Woods" userId="S::heather.woods@glasgow.ac.uk::af6292b5-20f4-42b1-bdcb-fb787ef8033b" providerId="AD" clId="Web-{302AAAC9-D417-4632-8486-7905937E72CE}" dt="2021-10-12T14:00:58.072" v="239" actId="1076"/>
          <ac:spMkLst>
            <pc:docMk/>
            <pc:sldMk cId="3396069810" sldId="257"/>
            <ac:spMk id="7" creationId="{A9996325-BD8B-4211-9197-035A25F5581A}"/>
          </ac:spMkLst>
        </pc:spChg>
        <pc:spChg chg="mod">
          <ac:chgData name="Heather Cleland Woods" userId="S::heather.woods@glasgow.ac.uk::af6292b5-20f4-42b1-bdcb-fb787ef8033b" providerId="AD" clId="Web-{302AAAC9-D417-4632-8486-7905937E72CE}" dt="2021-10-12T13:51:51.847" v="53" actId="14100"/>
          <ac:spMkLst>
            <pc:docMk/>
            <pc:sldMk cId="3396069810" sldId="257"/>
            <ac:spMk id="11" creationId="{489F7C3F-D8FC-C74A-8A43-47375230F158}"/>
          </ac:spMkLst>
        </pc:spChg>
        <pc:spChg chg="add mod">
          <ac:chgData name="Heather Cleland Woods" userId="S::heather.woods@glasgow.ac.uk::af6292b5-20f4-42b1-bdcb-fb787ef8033b" providerId="AD" clId="Web-{302AAAC9-D417-4632-8486-7905937E72CE}" dt="2021-10-12T14:00:45.821" v="237" actId="1076"/>
          <ac:spMkLst>
            <pc:docMk/>
            <pc:sldMk cId="3396069810" sldId="257"/>
            <ac:spMk id="12" creationId="{0EF29172-CE65-4219-A514-A906EBEB5BA1}"/>
          </ac:spMkLst>
        </pc:spChg>
        <pc:spChg chg="add mod">
          <ac:chgData name="Heather Cleland Woods" userId="S::heather.woods@glasgow.ac.uk::af6292b5-20f4-42b1-bdcb-fb787ef8033b" providerId="AD" clId="Web-{302AAAC9-D417-4632-8486-7905937E72CE}" dt="2021-10-12T14:00:04.490" v="228" actId="1076"/>
          <ac:spMkLst>
            <pc:docMk/>
            <pc:sldMk cId="3396069810" sldId="257"/>
            <ac:spMk id="17" creationId="{FB253B10-2483-4B21-A948-72204F9CDE46}"/>
          </ac:spMkLst>
        </pc:spChg>
        <pc:spChg chg="add mod">
          <ac:chgData name="Heather Cleland Woods" userId="S::heather.woods@glasgow.ac.uk::af6292b5-20f4-42b1-bdcb-fb787ef8033b" providerId="AD" clId="Web-{302AAAC9-D417-4632-8486-7905937E72CE}" dt="2021-10-12T14:00:19.944" v="232" actId="1076"/>
          <ac:spMkLst>
            <pc:docMk/>
            <pc:sldMk cId="3396069810" sldId="257"/>
            <ac:spMk id="18" creationId="{5B302191-A66E-43FB-9C85-9F6E6EB36D2C}"/>
          </ac:spMkLst>
        </pc:spChg>
        <pc:spChg chg="add mod">
          <ac:chgData name="Heather Cleland Woods" userId="S::heather.woods@glasgow.ac.uk::af6292b5-20f4-42b1-bdcb-fb787ef8033b" providerId="AD" clId="Web-{302AAAC9-D417-4632-8486-7905937E72CE}" dt="2021-10-12T14:00:50.134" v="238" actId="14100"/>
          <ac:spMkLst>
            <pc:docMk/>
            <pc:sldMk cId="3396069810" sldId="257"/>
            <ac:spMk id="19" creationId="{89BDBA46-7186-4ED8-9955-D602BF55EBA8}"/>
          </ac:spMkLst>
        </pc:spChg>
        <pc:spChg chg="mod">
          <ac:chgData name="Heather Cleland Woods" userId="S::heather.woods@glasgow.ac.uk::af6292b5-20f4-42b1-bdcb-fb787ef8033b" providerId="AD" clId="Web-{302AAAC9-D417-4632-8486-7905937E72CE}" dt="2021-10-12T13:45:50.025" v="3" actId="1076"/>
          <ac:spMkLst>
            <pc:docMk/>
            <pc:sldMk cId="3396069810" sldId="257"/>
            <ac:spMk id="7174" creationId="{A3AA38A4-F91F-F747-99D9-E073B66AF6D8}"/>
          </ac:spMkLst>
        </pc:spChg>
        <pc:grpChg chg="mod">
          <ac:chgData name="Heather Cleland Woods" userId="S::heather.woods@glasgow.ac.uk::af6292b5-20f4-42b1-bdcb-fb787ef8033b" providerId="AD" clId="Web-{302AAAC9-D417-4632-8486-7905937E72CE}" dt="2021-10-12T13:52:08.739" v="58" actId="1076"/>
          <ac:grpSpMkLst>
            <pc:docMk/>
            <pc:sldMk cId="3396069810" sldId="257"/>
            <ac:grpSpMk id="7172" creationId="{709D9ACF-C705-564B-90C0-920E9C09AD04}"/>
          </ac:grpSpMkLst>
        </pc:grpChg>
        <pc:picChg chg="add mod">
          <ac:chgData name="Heather Cleland Woods" userId="S::heather.woods@glasgow.ac.uk::af6292b5-20f4-42b1-bdcb-fb787ef8033b" providerId="AD" clId="Web-{302AAAC9-D417-4632-8486-7905937E72CE}" dt="2021-10-12T13:52:37.460" v="65" actId="1076"/>
          <ac:picMkLst>
            <pc:docMk/>
            <pc:sldMk cId="3396069810" sldId="257"/>
            <ac:picMk id="2" creationId="{337D20B1-B45E-4735-8C50-529FE5EBF96C}"/>
          </ac:picMkLst>
        </pc:picChg>
        <pc:picChg chg="add mod ord">
          <ac:chgData name="Heather Cleland Woods" userId="S::heather.woods@glasgow.ac.uk::af6292b5-20f4-42b1-bdcb-fb787ef8033b" providerId="AD" clId="Web-{302AAAC9-D417-4632-8486-7905937E72CE}" dt="2021-10-12T13:52:12.255" v="59" actId="1076"/>
          <ac:picMkLst>
            <pc:docMk/>
            <pc:sldMk cId="3396069810" sldId="257"/>
            <ac:picMk id="3" creationId="{C8AB8356-DB76-468D-8226-31591534B17A}"/>
          </ac:picMkLst>
        </pc:picChg>
        <pc:picChg chg="mod">
          <ac:chgData name="Heather Cleland Woods" userId="S::heather.woods@glasgow.ac.uk::af6292b5-20f4-42b1-bdcb-fb787ef8033b" providerId="AD" clId="Web-{302AAAC9-D417-4632-8486-7905937E72CE}" dt="2021-10-12T14:00:07.178" v="229" actId="1076"/>
          <ac:picMkLst>
            <pc:docMk/>
            <pc:sldMk cId="3396069810" sldId="257"/>
            <ac:picMk id="7173" creationId="{4B7C4F76-EC23-754D-ACEF-A549D63766E0}"/>
          </ac:picMkLst>
        </pc:picChg>
      </pc:sldChg>
      <pc:sldChg chg="modSp new">
        <pc:chgData name="Heather Cleland Woods" userId="S::heather.woods@glasgow.ac.uk::af6292b5-20f4-42b1-bdcb-fb787ef8033b" providerId="AD" clId="Web-{302AAAC9-D417-4632-8486-7905937E72CE}" dt="2021-10-12T14:02:47.642" v="278" actId="20577"/>
        <pc:sldMkLst>
          <pc:docMk/>
          <pc:sldMk cId="1883636648" sldId="258"/>
        </pc:sldMkLst>
        <pc:spChg chg="mod">
          <ac:chgData name="Heather Cleland Woods" userId="S::heather.woods@glasgow.ac.uk::af6292b5-20f4-42b1-bdcb-fb787ef8033b" providerId="AD" clId="Web-{302AAAC9-D417-4632-8486-7905937E72CE}" dt="2021-10-12T13:53:50.777" v="77" actId="20577"/>
          <ac:spMkLst>
            <pc:docMk/>
            <pc:sldMk cId="1883636648" sldId="258"/>
            <ac:spMk id="2" creationId="{FB14B297-C978-4DF3-885C-FAFA6CA28FB2}"/>
          </ac:spMkLst>
        </pc:spChg>
        <pc:spChg chg="mod">
          <ac:chgData name="Heather Cleland Woods" userId="S::heather.woods@glasgow.ac.uk::af6292b5-20f4-42b1-bdcb-fb787ef8033b" providerId="AD" clId="Web-{302AAAC9-D417-4632-8486-7905937E72CE}" dt="2021-10-12T14:02:47.642" v="278" actId="20577"/>
          <ac:spMkLst>
            <pc:docMk/>
            <pc:sldMk cId="1883636648" sldId="258"/>
            <ac:spMk id="3" creationId="{913CDFEB-7A62-4A88-B94E-9C8B5AC18A02}"/>
          </ac:spMkLst>
        </pc:spChg>
      </pc:sldChg>
      <pc:sldMasterChg chg="add addSldLayout">
        <pc:chgData name="Heather Cleland Woods" userId="S::heather.woods@glasgow.ac.uk::af6292b5-20f4-42b1-bdcb-fb787ef8033b" providerId="AD" clId="Web-{302AAAC9-D417-4632-8486-7905937E72CE}" dt="2021-10-12T13:44:17.722" v="0"/>
        <pc:sldMasterMkLst>
          <pc:docMk/>
          <pc:sldMasterMk cId="2460954070" sldId="2147483672"/>
        </pc:sldMasterMkLst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Heather Cleland Woods" userId="S::heather.woods@glasgow.ac.uk::af6292b5-20f4-42b1-bdcb-fb787ef8033b" providerId="AD" clId="Web-{302AAAC9-D417-4632-8486-7905937E72CE}" dt="2021-10-12T13:44:17.722" v="0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437F3-13AD-44B3-AD39-39120BAA57CC}" type="datetimeFigureOut">
              <a:rPr lang="en-GB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1897D-E738-4D4D-BF64-7A387ECB7CC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33869D4-B951-4148-82D4-BABB3A76D7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7B1EEFE-5928-FF43-B2B7-B13A359178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How I got interested in my research area.</a:t>
            </a:r>
          </a:p>
          <a:p>
            <a:r>
              <a:rPr lang="en-GB" altLang="en-US">
                <a:ea typeface="ＭＳ Ｐゴシック" panose="020B0600070205080204" pitchFamily="34" charset="-128"/>
              </a:rPr>
              <a:t>Something people are talking about a lot! (Morning news, newspapers, policy, teachers…)</a:t>
            </a:r>
          </a:p>
          <a:p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47752EF-6A2F-334C-89B6-6BAE9C099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8F2C10B-7F2B-DA4F-9671-5C46AAAC2A2A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2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2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>
            <a:extLst>
              <a:ext uri="{FF2B5EF4-FFF2-40B4-BE49-F238E27FC236}">
                <a16:creationId xmlns:a16="http://schemas.microsoft.com/office/drawing/2014/main" id="{3C62DC61-8D78-8440-A9DB-AD700105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9F7C3F-D8FC-C74A-8A43-47375230F158}"/>
              </a:ext>
            </a:extLst>
          </p:cNvPr>
          <p:cNvSpPr txBox="1">
            <a:spLocks/>
          </p:cNvSpPr>
          <p:nvPr/>
        </p:nvSpPr>
        <p:spPr>
          <a:xfrm>
            <a:off x="2632075" y="558800"/>
            <a:ext cx="5554663" cy="7286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charset="0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GB" sz="2800" kern="0" dirty="0">
                <a:latin typeface="Arial"/>
                <a:ea typeface="ＭＳ Ｐゴシック"/>
              </a:rPr>
              <a:t>The 4 stages of #sleepyteens</a:t>
            </a:r>
            <a:endParaRPr lang="en-US" dirty="0"/>
          </a:p>
        </p:txBody>
      </p:sp>
      <p:grpSp>
        <p:nvGrpSpPr>
          <p:cNvPr id="7172" name="Group 25">
            <a:extLst>
              <a:ext uri="{FF2B5EF4-FFF2-40B4-BE49-F238E27FC236}">
                <a16:creationId xmlns:a16="http://schemas.microsoft.com/office/drawing/2014/main" id="{709D9ACF-C705-564B-90C0-920E9C09AD04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1602315"/>
            <a:ext cx="3765550" cy="1822981"/>
            <a:chOff x="-14561" y="1692697"/>
            <a:chExt cx="6108548" cy="2142525"/>
          </a:xfrm>
        </p:grpSpPr>
        <p:pic>
          <p:nvPicPr>
            <p:cNvPr id="7175" name="Picture 9">
              <a:extLst>
                <a:ext uri="{FF2B5EF4-FFF2-40B4-BE49-F238E27FC236}">
                  <a16:creationId xmlns:a16="http://schemas.microsoft.com/office/drawing/2014/main" id="{B37C8995-B524-7546-9672-12745299D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561" y="1692697"/>
              <a:ext cx="3218569" cy="1696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24F0201-7DEC-4710-998F-86380E36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07484">
              <a:off x="1646282" y="1958249"/>
              <a:ext cx="4447705" cy="764067"/>
            </a:xfrm>
            <a:prstGeom prst="rect">
              <a:avLst/>
            </a:prstGeom>
            <a:ln w="762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EC731F-E831-4DB1-A8C7-68CE31B3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275570">
              <a:off x="267348" y="2992697"/>
              <a:ext cx="4618461" cy="842525"/>
            </a:xfrm>
            <a:prstGeom prst="rect">
              <a:avLst/>
            </a:prstGeom>
            <a:ln w="762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7173" name="Picture 24" descr="A close up of a sign&#10;&#10;Description generated with high confidence">
            <a:extLst>
              <a:ext uri="{FF2B5EF4-FFF2-40B4-BE49-F238E27FC236}">
                <a16:creationId xmlns:a16="http://schemas.microsoft.com/office/drawing/2014/main" id="{4B7C4F76-EC23-754D-ACEF-A549D637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6" y="4651375"/>
            <a:ext cx="411744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Subtitle 2">
            <a:extLst>
              <a:ext uri="{FF2B5EF4-FFF2-40B4-BE49-F238E27FC236}">
                <a16:creationId xmlns:a16="http://schemas.microsoft.com/office/drawing/2014/main" id="{A3AA38A4-F91F-F747-99D9-E073B66AF6D8}"/>
              </a:ext>
            </a:extLst>
          </p:cNvPr>
          <p:cNvSpPr txBox="1">
            <a:spLocks/>
          </p:cNvSpPr>
          <p:nvPr/>
        </p:nvSpPr>
        <p:spPr bwMode="auto">
          <a:xfrm>
            <a:off x="997480" y="6000750"/>
            <a:ext cx="10186987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altLang="en-US" sz="2800">
                <a:sym typeface="Wingdings" pitchFamily="2" charset="2"/>
              </a:rPr>
              <a:t> </a:t>
            </a:r>
            <a:r>
              <a:rPr lang="en-GB" altLang="en-US" sz="2800"/>
              <a:t>Enhance available evidence to support informed decision-making</a:t>
            </a:r>
          </a:p>
        </p:txBody>
      </p:sp>
      <p:pic>
        <p:nvPicPr>
          <p:cNvPr id="3" name="Picture 3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C8AB8356-DB76-468D-8226-31591534B1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975" y="1435101"/>
            <a:ext cx="3606800" cy="262255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37D20B1-B45E-4735-8C50-529FE5EBF9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567" y="1895476"/>
            <a:ext cx="2605617" cy="1458384"/>
          </a:xfrm>
          <a:prstGeom prst="rect">
            <a:avLst/>
          </a:prstGeom>
        </p:spPr>
      </p:pic>
      <p:sp>
        <p:nvSpPr>
          <p:cNvPr id="12" name="Rounded Rectangular Callout 13">
            <a:extLst>
              <a:ext uri="{FF2B5EF4-FFF2-40B4-BE49-F238E27FC236}">
                <a16:creationId xmlns:a16="http://schemas.microsoft.com/office/drawing/2014/main" id="{0EF29172-CE65-4219-A514-A906EBEB5BA1}"/>
              </a:ext>
            </a:extLst>
          </p:cNvPr>
          <p:cNvSpPr/>
          <p:nvPr/>
        </p:nvSpPr>
        <p:spPr>
          <a:xfrm>
            <a:off x="879475" y="4239683"/>
            <a:ext cx="4475692" cy="1760539"/>
          </a:xfrm>
          <a:prstGeom prst="wedgeRoundRectCallout">
            <a:avLst>
              <a:gd name="adj1" fmla="val -37744"/>
              <a:gd name="adj2" fmla="val -65271"/>
              <a:gd name="adj3" fmla="val 16667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08819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kern="0" dirty="0">
                <a:solidFill>
                  <a:srgbClr val="003560"/>
                </a:solidFill>
                <a:latin typeface="Lucida Grande"/>
                <a:cs typeface="+mn-cs"/>
              </a:rPr>
              <a:t>You’re always wondering ‘what’s everyone else doing? Are they speaking to each other? Am I missing out? Should I be on this? Should I be up?’ And then yeah it affects my sleep. </a:t>
            </a:r>
            <a:r>
              <a:rPr lang="en-GB" kern="0" dirty="0">
                <a:latin typeface="Lucida Grande"/>
                <a:cs typeface="+mn-cs"/>
              </a:rPr>
              <a:t>(Daniel, 15)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996325-BD8B-4211-9197-035A25F5581A}"/>
              </a:ext>
            </a:extLst>
          </p:cNvPr>
          <p:cNvSpPr/>
          <p:nvPr/>
        </p:nvSpPr>
        <p:spPr>
          <a:xfrm>
            <a:off x="5659713" y="2382350"/>
            <a:ext cx="9736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253B10-2483-4B21-A948-72204F9CDE46}"/>
              </a:ext>
            </a:extLst>
          </p:cNvPr>
          <p:cNvSpPr/>
          <p:nvPr/>
        </p:nvSpPr>
        <p:spPr>
          <a:xfrm rot="5400000">
            <a:off x="8358462" y="3916932"/>
            <a:ext cx="9736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B302191-A66E-43FB-9C85-9F6E6EB36D2C}"/>
              </a:ext>
            </a:extLst>
          </p:cNvPr>
          <p:cNvSpPr/>
          <p:nvPr/>
        </p:nvSpPr>
        <p:spPr>
          <a:xfrm rot="10800000">
            <a:off x="5606796" y="5007016"/>
            <a:ext cx="9736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BDBA46-7186-4ED8-9955-D602BF55EBA8}"/>
              </a:ext>
            </a:extLst>
          </p:cNvPr>
          <p:cNvSpPr/>
          <p:nvPr/>
        </p:nvSpPr>
        <p:spPr>
          <a:xfrm rot="-5400000">
            <a:off x="2765170" y="3594142"/>
            <a:ext cx="804333" cy="518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297-C978-4DF3-885C-FAFA6CA2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 learned...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DFEB-7A62-4A88-B94E-9C8B5AC1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Why are you asking that question in that way?</a:t>
            </a:r>
          </a:p>
          <a:p>
            <a:pPr lvl="1"/>
            <a:r>
              <a:rPr lang="en-GB" dirty="0">
                <a:cs typeface="Calibri"/>
              </a:rPr>
              <a:t>Does the previous literature address all perspectives?</a:t>
            </a:r>
          </a:p>
          <a:p>
            <a:pPr lvl="1"/>
            <a:r>
              <a:rPr lang="en-GB" dirty="0">
                <a:cs typeface="Calibri"/>
              </a:rPr>
              <a:t>Evaluate methodology and analysis</a:t>
            </a:r>
          </a:p>
          <a:p>
            <a:pPr lvl="1"/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Power of communication</a:t>
            </a:r>
          </a:p>
          <a:p>
            <a:pPr lvl="1"/>
            <a:r>
              <a:rPr lang="en-GB" dirty="0">
                <a:cs typeface="Calibri"/>
              </a:rPr>
              <a:t>Think about how your research represents you </a:t>
            </a:r>
          </a:p>
          <a:p>
            <a:pPr lvl="1"/>
            <a:r>
              <a:rPr lang="en-GB" dirty="0">
                <a:cs typeface="Calibri"/>
              </a:rPr>
              <a:t>Think about other's agenda such as the media</a:t>
            </a:r>
          </a:p>
          <a:p>
            <a:pPr lvl="1"/>
            <a:r>
              <a:rPr lang="en-GB" dirty="0">
                <a:cs typeface="Calibri"/>
              </a:rPr>
              <a:t>Think about the value of discussing ideas with other people</a:t>
            </a:r>
          </a:p>
        </p:txBody>
      </p:sp>
    </p:spTree>
    <p:extLst>
      <p:ext uri="{BB962C8B-B14F-4D97-AF65-F5344CB8AC3E}">
        <p14:creationId xmlns:p14="http://schemas.microsoft.com/office/powerpoint/2010/main" val="188363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 Presentation</vt:lpstr>
      <vt:lpstr>What I learned...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dcterms:created xsi:type="dcterms:W3CDTF">2021-10-12T13:44:03Z</dcterms:created>
  <dcterms:modified xsi:type="dcterms:W3CDTF">2021-10-12T14:02:47Z</dcterms:modified>
</cp:coreProperties>
</file>