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63" r:id="rId5"/>
    <p:sldId id="259" r:id="rId6"/>
    <p:sldId id="266" r:id="rId7"/>
    <p:sldId id="264" r:id="rId8"/>
    <p:sldId id="265" r:id="rId9"/>
    <p:sldId id="262" r:id="rId10"/>
    <p:sldId id="260" r:id="rId11"/>
    <p:sldId id="268" r:id="rId12"/>
    <p:sldId id="267" r:id="rId13"/>
    <p:sldId id="269" r:id="rId14"/>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435" autoAdjust="0"/>
  </p:normalViewPr>
  <p:slideViewPr>
    <p:cSldViewPr snapToGrid="0">
      <p:cViewPr varScale="1">
        <p:scale>
          <a:sx n="59" d="100"/>
          <a:sy n="59" d="100"/>
        </p:scale>
        <p:origin x="8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becca Lai" userId="ce47fea9-6011-48e8-a181-6fe21ce8af59" providerId="ADAL" clId="{29750D93-6A04-4226-AB6C-5B661FA0C283}"/>
    <pc:docChg chg="custSel delSld modSld sldOrd">
      <pc:chgData name="Rebecca Lai" userId="ce47fea9-6011-48e8-a181-6fe21ce8af59" providerId="ADAL" clId="{29750D93-6A04-4226-AB6C-5B661FA0C283}" dt="2018-02-27T21:15:39.636" v="686" actId="14100"/>
      <pc:docMkLst>
        <pc:docMk/>
      </pc:docMkLst>
      <pc:sldChg chg="addSp modSp">
        <pc:chgData name="Rebecca Lai" userId="ce47fea9-6011-48e8-a181-6fe21ce8af59" providerId="ADAL" clId="{29750D93-6A04-4226-AB6C-5B661FA0C283}" dt="2018-02-27T21:15:39.636" v="686" actId="14100"/>
        <pc:sldMkLst>
          <pc:docMk/>
          <pc:sldMk cId="2336524731" sldId="257"/>
        </pc:sldMkLst>
        <pc:spChg chg="mod">
          <ac:chgData name="Rebecca Lai" userId="ce47fea9-6011-48e8-a181-6fe21ce8af59" providerId="ADAL" clId="{29750D93-6A04-4226-AB6C-5B661FA0C283}" dt="2018-02-27T21:15:39.636" v="686" actId="14100"/>
          <ac:spMkLst>
            <pc:docMk/>
            <pc:sldMk cId="2336524731" sldId="257"/>
            <ac:spMk id="3" creationId="{4C0F635E-6450-4EF9-B6F0-72DCD936F6FB}"/>
          </ac:spMkLst>
        </pc:spChg>
        <pc:picChg chg="add mod">
          <ac:chgData name="Rebecca Lai" userId="ce47fea9-6011-48e8-a181-6fe21ce8af59" providerId="ADAL" clId="{29750D93-6A04-4226-AB6C-5B661FA0C283}" dt="2018-02-27T21:15:33.638" v="685" actId="1076"/>
          <ac:picMkLst>
            <pc:docMk/>
            <pc:sldMk cId="2336524731" sldId="257"/>
            <ac:picMk id="5" creationId="{CA875FED-4738-4813-8509-2178CC3579EA}"/>
          </ac:picMkLst>
        </pc:picChg>
      </pc:sldChg>
      <pc:sldChg chg="modSp">
        <pc:chgData name="Rebecca Lai" userId="ce47fea9-6011-48e8-a181-6fe21ce8af59" providerId="ADAL" clId="{29750D93-6A04-4226-AB6C-5B661FA0C283}" dt="2018-02-27T21:08:29.755" v="414" actId="14100"/>
        <pc:sldMkLst>
          <pc:docMk/>
          <pc:sldMk cId="2631524170" sldId="258"/>
        </pc:sldMkLst>
        <pc:spChg chg="mod">
          <ac:chgData name="Rebecca Lai" userId="ce47fea9-6011-48e8-a181-6fe21ce8af59" providerId="ADAL" clId="{29750D93-6A04-4226-AB6C-5B661FA0C283}" dt="2018-02-27T21:08:29.755" v="414" actId="14100"/>
          <ac:spMkLst>
            <pc:docMk/>
            <pc:sldMk cId="2631524170" sldId="258"/>
            <ac:spMk id="3" creationId="{58306580-9DC0-4ED0-A953-816603B36653}"/>
          </ac:spMkLst>
        </pc:spChg>
      </pc:sldChg>
      <pc:sldChg chg="modSp">
        <pc:chgData name="Rebecca Lai" userId="ce47fea9-6011-48e8-a181-6fe21ce8af59" providerId="ADAL" clId="{29750D93-6A04-4226-AB6C-5B661FA0C283}" dt="2018-02-27T21:12:12.414" v="660" actId="20577"/>
        <pc:sldMkLst>
          <pc:docMk/>
          <pc:sldMk cId="3497847652" sldId="259"/>
        </pc:sldMkLst>
        <pc:spChg chg="mod">
          <ac:chgData name="Rebecca Lai" userId="ce47fea9-6011-48e8-a181-6fe21ce8af59" providerId="ADAL" clId="{29750D93-6A04-4226-AB6C-5B661FA0C283}" dt="2018-02-27T21:12:12.414" v="660" actId="20577"/>
          <ac:spMkLst>
            <pc:docMk/>
            <pc:sldMk cId="3497847652" sldId="259"/>
            <ac:spMk id="3" creationId="{8E14BF91-415E-49D9-A08A-57471C679068}"/>
          </ac:spMkLst>
        </pc:spChg>
      </pc:sldChg>
      <pc:sldChg chg="modSp ord">
        <pc:chgData name="Rebecca Lai" userId="ce47fea9-6011-48e8-a181-6fe21ce8af59" providerId="ADAL" clId="{29750D93-6A04-4226-AB6C-5B661FA0C283}" dt="2018-02-27T21:12:50.678" v="673" actId="20577"/>
        <pc:sldMkLst>
          <pc:docMk/>
          <pc:sldMk cId="553472517" sldId="260"/>
        </pc:sldMkLst>
        <pc:spChg chg="mod">
          <ac:chgData name="Rebecca Lai" userId="ce47fea9-6011-48e8-a181-6fe21ce8af59" providerId="ADAL" clId="{29750D93-6A04-4226-AB6C-5B661FA0C283}" dt="2018-02-27T21:12:50.678" v="673" actId="20577"/>
          <ac:spMkLst>
            <pc:docMk/>
            <pc:sldMk cId="553472517" sldId="260"/>
            <ac:spMk id="2" creationId="{BCB0D77F-454B-4578-B571-7ED6ED95B930}"/>
          </ac:spMkLst>
        </pc:spChg>
      </pc:sldChg>
      <pc:sldChg chg="del">
        <pc:chgData name="Rebecca Lai" userId="ce47fea9-6011-48e8-a181-6fe21ce8af59" providerId="ADAL" clId="{29750D93-6A04-4226-AB6C-5B661FA0C283}" dt="2018-02-27T21:12:46.124" v="662" actId="2696"/>
        <pc:sldMkLst>
          <pc:docMk/>
          <pc:sldMk cId="852193127" sldId="261"/>
        </pc:sldMkLst>
      </pc:sldChg>
    </pc:docChg>
  </pc:docChgLst>
  <pc:docChgLst>
    <pc:chgData name="Rebecca Lai" userId="ce47fea9-6011-48e8-a181-6fe21ce8af59" providerId="ADAL" clId="{F1195A57-11F1-43B1-8C9D-46E1A1B4BF2C}"/>
    <pc:docChg chg="undo custSel addSld modSld sldOrd">
      <pc:chgData name="Rebecca Lai" userId="ce47fea9-6011-48e8-a181-6fe21ce8af59" providerId="ADAL" clId="{F1195A57-11F1-43B1-8C9D-46E1A1B4BF2C}" dt="2018-03-07T19:36:24.053" v="5696" actId="6549"/>
      <pc:docMkLst>
        <pc:docMk/>
      </pc:docMkLst>
      <pc:sldChg chg="modSp">
        <pc:chgData name="Rebecca Lai" userId="ce47fea9-6011-48e8-a181-6fe21ce8af59" providerId="ADAL" clId="{F1195A57-11F1-43B1-8C9D-46E1A1B4BF2C}" dt="2018-03-07T18:46:52.899" v="5061" actId="20577"/>
        <pc:sldMkLst>
          <pc:docMk/>
          <pc:sldMk cId="109857222" sldId="256"/>
        </pc:sldMkLst>
        <pc:spChg chg="mod">
          <ac:chgData name="Rebecca Lai" userId="ce47fea9-6011-48e8-a181-6fe21ce8af59" providerId="ADAL" clId="{F1195A57-11F1-43B1-8C9D-46E1A1B4BF2C}" dt="2018-03-07T18:46:52.899" v="5061" actId="20577"/>
          <ac:spMkLst>
            <pc:docMk/>
            <pc:sldMk cId="109857222" sldId="256"/>
            <ac:spMk id="2" creationId="{00000000-0000-0000-0000-000000000000}"/>
          </ac:spMkLst>
        </pc:spChg>
        <pc:spChg chg="mod">
          <ac:chgData name="Rebecca Lai" userId="ce47fea9-6011-48e8-a181-6fe21ce8af59" providerId="ADAL" clId="{F1195A57-11F1-43B1-8C9D-46E1A1B4BF2C}" dt="2018-03-05T20:56:35.765" v="4765" actId="313"/>
          <ac:spMkLst>
            <pc:docMk/>
            <pc:sldMk cId="109857222" sldId="256"/>
            <ac:spMk id="3" creationId="{00000000-0000-0000-0000-000000000000}"/>
          </ac:spMkLst>
        </pc:spChg>
      </pc:sldChg>
      <pc:sldChg chg="modNotesTx">
        <pc:chgData name="Rebecca Lai" userId="ce47fea9-6011-48e8-a181-6fe21ce8af59" providerId="ADAL" clId="{F1195A57-11F1-43B1-8C9D-46E1A1B4BF2C}" dt="2018-03-05T20:18:11.775" v="770" actId="20577"/>
        <pc:sldMkLst>
          <pc:docMk/>
          <pc:sldMk cId="2336524731" sldId="257"/>
        </pc:sldMkLst>
      </pc:sldChg>
      <pc:sldChg chg="modNotesTx">
        <pc:chgData name="Rebecca Lai" userId="ce47fea9-6011-48e8-a181-6fe21ce8af59" providerId="ADAL" clId="{F1195A57-11F1-43B1-8C9D-46E1A1B4BF2C}" dt="2018-03-05T20:28:57.135" v="2751" actId="20577"/>
        <pc:sldMkLst>
          <pc:docMk/>
          <pc:sldMk cId="2631524170" sldId="258"/>
        </pc:sldMkLst>
      </pc:sldChg>
      <pc:sldChg chg="addSp delSp modSp modNotesTx">
        <pc:chgData name="Rebecca Lai" userId="ce47fea9-6011-48e8-a181-6fe21ce8af59" providerId="ADAL" clId="{F1195A57-11F1-43B1-8C9D-46E1A1B4BF2C}" dt="2018-03-07T18:38:33.367" v="4821" actId="20577"/>
        <pc:sldMkLst>
          <pc:docMk/>
          <pc:sldMk cId="3497847652" sldId="259"/>
        </pc:sldMkLst>
        <pc:spChg chg="mod">
          <ac:chgData name="Rebecca Lai" userId="ce47fea9-6011-48e8-a181-6fe21ce8af59" providerId="ADAL" clId="{F1195A57-11F1-43B1-8C9D-46E1A1B4BF2C}" dt="2018-03-07T18:38:33.367" v="4821" actId="20577"/>
          <ac:spMkLst>
            <pc:docMk/>
            <pc:sldMk cId="3497847652" sldId="259"/>
            <ac:spMk id="3" creationId="{8E14BF91-415E-49D9-A08A-57471C679068}"/>
          </ac:spMkLst>
        </pc:spChg>
        <pc:picChg chg="add del mod">
          <ac:chgData name="Rebecca Lai" userId="ce47fea9-6011-48e8-a181-6fe21ce8af59" providerId="ADAL" clId="{F1195A57-11F1-43B1-8C9D-46E1A1B4BF2C}" dt="2018-03-05T20:32:39.993" v="2778" actId="478"/>
          <ac:picMkLst>
            <pc:docMk/>
            <pc:sldMk cId="3497847652" sldId="259"/>
            <ac:picMk id="4" creationId="{FA9D66E6-3EC0-4D43-A756-5F7813F580CA}"/>
          </ac:picMkLst>
        </pc:picChg>
        <pc:picChg chg="del">
          <ac:chgData name="Rebecca Lai" userId="ce47fea9-6011-48e8-a181-6fe21ce8af59" providerId="ADAL" clId="{F1195A57-11F1-43B1-8C9D-46E1A1B4BF2C}" dt="2018-03-05T20:29:56.038" v="2763" actId="478"/>
          <ac:picMkLst>
            <pc:docMk/>
            <pc:sldMk cId="3497847652" sldId="259"/>
            <ac:picMk id="5" creationId="{00000000-0000-0000-0000-000000000000}"/>
          </ac:picMkLst>
        </pc:picChg>
        <pc:picChg chg="add mod">
          <ac:chgData name="Rebecca Lai" userId="ce47fea9-6011-48e8-a181-6fe21ce8af59" providerId="ADAL" clId="{F1195A57-11F1-43B1-8C9D-46E1A1B4BF2C}" dt="2018-03-05T20:35:18.096" v="2792" actId="692"/>
          <ac:picMkLst>
            <pc:docMk/>
            <pc:sldMk cId="3497847652" sldId="259"/>
            <ac:picMk id="6" creationId="{C35B3CA0-3558-4084-B97F-334454DC49DE}"/>
          </ac:picMkLst>
        </pc:picChg>
        <pc:picChg chg="add mod">
          <ac:chgData name="Rebecca Lai" userId="ce47fea9-6011-48e8-a181-6fe21ce8af59" providerId="ADAL" clId="{F1195A57-11F1-43B1-8C9D-46E1A1B4BF2C}" dt="2018-03-05T20:34:41.463" v="2787" actId="1076"/>
          <ac:picMkLst>
            <pc:docMk/>
            <pc:sldMk cId="3497847652" sldId="259"/>
            <ac:picMk id="8" creationId="{DCB8A45D-F3A7-4B10-8C48-183E2CE1A82C}"/>
          </ac:picMkLst>
        </pc:picChg>
      </pc:sldChg>
      <pc:sldChg chg="modSp">
        <pc:chgData name="Rebecca Lai" userId="ce47fea9-6011-48e8-a181-6fe21ce8af59" providerId="ADAL" clId="{F1195A57-11F1-43B1-8C9D-46E1A1B4BF2C}" dt="2018-03-05T20:49:35.524" v="4623" actId="20577"/>
        <pc:sldMkLst>
          <pc:docMk/>
          <pc:sldMk cId="553472517" sldId="260"/>
        </pc:sldMkLst>
        <pc:spChg chg="mod">
          <ac:chgData name="Rebecca Lai" userId="ce47fea9-6011-48e8-a181-6fe21ce8af59" providerId="ADAL" clId="{F1195A57-11F1-43B1-8C9D-46E1A1B4BF2C}" dt="2018-03-05T20:49:35.524" v="4623" actId="20577"/>
          <ac:spMkLst>
            <pc:docMk/>
            <pc:sldMk cId="553472517" sldId="260"/>
            <ac:spMk id="3" creationId="{09FD66E7-6682-443F-AEB3-9B880C22B41D}"/>
          </ac:spMkLst>
        </pc:spChg>
      </pc:sldChg>
      <pc:sldChg chg="addSp delSp modSp modNotesTx">
        <pc:chgData name="Rebecca Lai" userId="ce47fea9-6011-48e8-a181-6fe21ce8af59" providerId="ADAL" clId="{F1195A57-11F1-43B1-8C9D-46E1A1B4BF2C}" dt="2018-03-07T18:42:59.141" v="4924" actId="767"/>
        <pc:sldMkLst>
          <pc:docMk/>
          <pc:sldMk cId="195181904" sldId="262"/>
        </pc:sldMkLst>
        <pc:spChg chg="add del mod">
          <ac:chgData name="Rebecca Lai" userId="ce47fea9-6011-48e8-a181-6fe21ce8af59" providerId="ADAL" clId="{F1195A57-11F1-43B1-8C9D-46E1A1B4BF2C}" dt="2018-03-07T18:42:59.141" v="4924" actId="767"/>
          <ac:spMkLst>
            <pc:docMk/>
            <pc:sldMk cId="195181904" sldId="262"/>
            <ac:spMk id="4" creationId="{780E32A7-CA0D-4F2B-BC8A-BAEC112B00E3}"/>
          </ac:spMkLst>
        </pc:spChg>
      </pc:sldChg>
      <pc:sldChg chg="modNotesTx">
        <pc:chgData name="Rebecca Lai" userId="ce47fea9-6011-48e8-a181-6fe21ce8af59" providerId="ADAL" clId="{F1195A57-11F1-43B1-8C9D-46E1A1B4BF2C}" dt="2018-03-07T18:45:34.693" v="5040" actId="20577"/>
        <pc:sldMkLst>
          <pc:docMk/>
          <pc:sldMk cId="3261445352" sldId="263"/>
        </pc:sldMkLst>
      </pc:sldChg>
      <pc:sldChg chg="modNotesTx">
        <pc:chgData name="Rebecca Lai" userId="ce47fea9-6011-48e8-a181-6fe21ce8af59" providerId="ADAL" clId="{F1195A57-11F1-43B1-8C9D-46E1A1B4BF2C}" dt="2018-03-05T20:42:27.710" v="3564" actId="20577"/>
        <pc:sldMkLst>
          <pc:docMk/>
          <pc:sldMk cId="1940289250" sldId="264"/>
        </pc:sldMkLst>
      </pc:sldChg>
      <pc:sldChg chg="addSp modSp modNotesTx">
        <pc:chgData name="Rebecca Lai" userId="ce47fea9-6011-48e8-a181-6fe21ce8af59" providerId="ADAL" clId="{F1195A57-11F1-43B1-8C9D-46E1A1B4BF2C}" dt="2018-03-07T18:41:41.846" v="4873" actId="164"/>
        <pc:sldMkLst>
          <pc:docMk/>
          <pc:sldMk cId="1249324816" sldId="265"/>
        </pc:sldMkLst>
        <pc:spChg chg="mod">
          <ac:chgData name="Rebecca Lai" userId="ce47fea9-6011-48e8-a181-6fe21ce8af59" providerId="ADAL" clId="{F1195A57-11F1-43B1-8C9D-46E1A1B4BF2C}" dt="2018-03-07T18:39:59.710" v="4864" actId="20577"/>
          <ac:spMkLst>
            <pc:docMk/>
            <pc:sldMk cId="1249324816" sldId="265"/>
            <ac:spMk id="3" creationId="{8E14BF91-415E-49D9-A08A-57471C679068}"/>
          </ac:spMkLst>
        </pc:spChg>
        <pc:spChg chg="add mod">
          <ac:chgData name="Rebecca Lai" userId="ce47fea9-6011-48e8-a181-6fe21ce8af59" providerId="ADAL" clId="{F1195A57-11F1-43B1-8C9D-46E1A1B4BF2C}" dt="2018-03-07T18:41:41.846" v="4873" actId="164"/>
          <ac:spMkLst>
            <pc:docMk/>
            <pc:sldMk cId="1249324816" sldId="265"/>
            <ac:spMk id="4" creationId="{4423C59A-B269-4586-A7ED-E30F5006D931}"/>
          </ac:spMkLst>
        </pc:spChg>
        <pc:spChg chg="add mod">
          <ac:chgData name="Rebecca Lai" userId="ce47fea9-6011-48e8-a181-6fe21ce8af59" providerId="ADAL" clId="{F1195A57-11F1-43B1-8C9D-46E1A1B4BF2C}" dt="2018-03-07T18:41:41.846" v="4873" actId="164"/>
          <ac:spMkLst>
            <pc:docMk/>
            <pc:sldMk cId="1249324816" sldId="265"/>
            <ac:spMk id="9" creationId="{6C7761F5-1D05-41F5-8B96-6803BCE987CF}"/>
          </ac:spMkLst>
        </pc:spChg>
        <pc:spChg chg="add mod">
          <ac:chgData name="Rebecca Lai" userId="ce47fea9-6011-48e8-a181-6fe21ce8af59" providerId="ADAL" clId="{F1195A57-11F1-43B1-8C9D-46E1A1B4BF2C}" dt="2018-03-07T18:41:41.846" v="4873" actId="164"/>
          <ac:spMkLst>
            <pc:docMk/>
            <pc:sldMk cId="1249324816" sldId="265"/>
            <ac:spMk id="11" creationId="{4E5DFA48-8C9A-4E39-A993-DFE687029B73}"/>
          </ac:spMkLst>
        </pc:spChg>
        <pc:grpChg chg="add mod">
          <ac:chgData name="Rebecca Lai" userId="ce47fea9-6011-48e8-a181-6fe21ce8af59" providerId="ADAL" clId="{F1195A57-11F1-43B1-8C9D-46E1A1B4BF2C}" dt="2018-03-07T18:41:41.846" v="4873" actId="164"/>
          <ac:grpSpMkLst>
            <pc:docMk/>
            <pc:sldMk cId="1249324816" sldId="265"/>
            <ac:grpSpMk id="5" creationId="{6E158C50-4ED3-4F54-92E6-6BF663EB8B89}"/>
          </ac:grpSpMkLst>
        </pc:grpChg>
        <pc:picChg chg="mod">
          <ac:chgData name="Rebecca Lai" userId="ce47fea9-6011-48e8-a181-6fe21ce8af59" providerId="ADAL" clId="{F1195A57-11F1-43B1-8C9D-46E1A1B4BF2C}" dt="2018-03-07T18:41:41.846" v="4873" actId="164"/>
          <ac:picMkLst>
            <pc:docMk/>
            <pc:sldMk cId="1249324816" sldId="265"/>
            <ac:picMk id="6" creationId="{00000000-0000-0000-0000-000000000000}"/>
          </ac:picMkLst>
        </pc:picChg>
        <pc:picChg chg="mod">
          <ac:chgData name="Rebecca Lai" userId="ce47fea9-6011-48e8-a181-6fe21ce8af59" providerId="ADAL" clId="{F1195A57-11F1-43B1-8C9D-46E1A1B4BF2C}" dt="2018-03-07T18:41:41.846" v="4873" actId="164"/>
          <ac:picMkLst>
            <pc:docMk/>
            <pc:sldMk cId="1249324816" sldId="265"/>
            <ac:picMk id="7" creationId="{00000000-0000-0000-0000-000000000000}"/>
          </ac:picMkLst>
        </pc:picChg>
        <pc:picChg chg="mod">
          <ac:chgData name="Rebecca Lai" userId="ce47fea9-6011-48e8-a181-6fe21ce8af59" providerId="ADAL" clId="{F1195A57-11F1-43B1-8C9D-46E1A1B4BF2C}" dt="2018-03-07T18:39:43.047" v="4860" actId="14100"/>
          <ac:picMkLst>
            <pc:docMk/>
            <pc:sldMk cId="1249324816" sldId="265"/>
            <ac:picMk id="10" creationId="{00000000-0000-0000-0000-000000000000}"/>
          </ac:picMkLst>
        </pc:picChg>
      </pc:sldChg>
      <pc:sldChg chg="addSp delSp modSp add modNotesTx">
        <pc:chgData name="Rebecca Lai" userId="ce47fea9-6011-48e8-a181-6fe21ce8af59" providerId="ADAL" clId="{F1195A57-11F1-43B1-8C9D-46E1A1B4BF2C}" dt="2018-03-07T18:38:52.594" v="4825" actId="1076"/>
        <pc:sldMkLst>
          <pc:docMk/>
          <pc:sldMk cId="453707118" sldId="266"/>
        </pc:sldMkLst>
        <pc:spChg chg="del mod">
          <ac:chgData name="Rebecca Lai" userId="ce47fea9-6011-48e8-a181-6fe21ce8af59" providerId="ADAL" clId="{F1195A57-11F1-43B1-8C9D-46E1A1B4BF2C}" dt="2018-03-07T18:38:39.007" v="4822" actId="478"/>
          <ac:spMkLst>
            <pc:docMk/>
            <pc:sldMk cId="453707118" sldId="266"/>
            <ac:spMk id="3" creationId="{8E14BF91-415E-49D9-A08A-57471C679068}"/>
          </ac:spMkLst>
        </pc:spChg>
        <pc:spChg chg="add del mod">
          <ac:chgData name="Rebecca Lai" userId="ce47fea9-6011-48e8-a181-6fe21ce8af59" providerId="ADAL" clId="{F1195A57-11F1-43B1-8C9D-46E1A1B4BF2C}" dt="2018-03-07T18:38:43.257" v="4823" actId="478"/>
          <ac:spMkLst>
            <pc:docMk/>
            <pc:sldMk cId="453707118" sldId="266"/>
            <ac:spMk id="6" creationId="{9CDC626F-5C89-46A2-A07D-2F4F34764471}"/>
          </ac:spMkLst>
        </pc:spChg>
        <pc:picChg chg="mod">
          <ac:chgData name="Rebecca Lai" userId="ce47fea9-6011-48e8-a181-6fe21ce8af59" providerId="ADAL" clId="{F1195A57-11F1-43B1-8C9D-46E1A1B4BF2C}" dt="2018-03-07T18:38:52.594" v="4825" actId="1076"/>
          <ac:picMkLst>
            <pc:docMk/>
            <pc:sldMk cId="453707118" sldId="266"/>
            <ac:picMk id="5" creationId="{00000000-0000-0000-0000-000000000000}"/>
          </ac:picMkLst>
        </pc:picChg>
      </pc:sldChg>
      <pc:sldChg chg="addSp delSp modSp add">
        <pc:chgData name="Rebecca Lai" userId="ce47fea9-6011-48e8-a181-6fe21ce8af59" providerId="ADAL" clId="{F1195A57-11F1-43B1-8C9D-46E1A1B4BF2C}" dt="2018-03-07T19:18:09.738" v="5215" actId="20577"/>
        <pc:sldMkLst>
          <pc:docMk/>
          <pc:sldMk cId="2499463309" sldId="267"/>
        </pc:sldMkLst>
        <pc:spChg chg="mod">
          <ac:chgData name="Rebecca Lai" userId="ce47fea9-6011-48e8-a181-6fe21ce8af59" providerId="ADAL" clId="{F1195A57-11F1-43B1-8C9D-46E1A1B4BF2C}" dt="2018-03-07T19:18:09.738" v="5215" actId="20577"/>
          <ac:spMkLst>
            <pc:docMk/>
            <pc:sldMk cId="2499463309" sldId="267"/>
            <ac:spMk id="2" creationId="{50218117-D688-49F2-9623-010C336D1827}"/>
          </ac:spMkLst>
        </pc:spChg>
        <pc:spChg chg="del">
          <ac:chgData name="Rebecca Lai" userId="ce47fea9-6011-48e8-a181-6fe21ce8af59" providerId="ADAL" clId="{F1195A57-11F1-43B1-8C9D-46E1A1B4BF2C}" dt="2018-03-07T18:50:26.660" v="5095" actId="478"/>
          <ac:spMkLst>
            <pc:docMk/>
            <pc:sldMk cId="2499463309" sldId="267"/>
            <ac:spMk id="3" creationId="{7B7F601E-0079-48BE-8782-BE0D81A0BDD3}"/>
          </ac:spMkLst>
        </pc:spChg>
        <pc:picChg chg="add del mod">
          <ac:chgData name="Rebecca Lai" userId="ce47fea9-6011-48e8-a181-6fe21ce8af59" providerId="ADAL" clId="{F1195A57-11F1-43B1-8C9D-46E1A1B4BF2C}" dt="2018-03-07T18:52:10.174" v="5103" actId="478"/>
          <ac:picMkLst>
            <pc:docMk/>
            <pc:sldMk cId="2499463309" sldId="267"/>
            <ac:picMk id="4" creationId="{FB3591E6-0A16-437F-9193-97E4F1A6A67B}"/>
          </ac:picMkLst>
        </pc:picChg>
        <pc:picChg chg="add del">
          <ac:chgData name="Rebecca Lai" userId="ce47fea9-6011-48e8-a181-6fe21ce8af59" providerId="ADAL" clId="{F1195A57-11F1-43B1-8C9D-46E1A1B4BF2C}" dt="2018-03-07T18:51:32.126" v="5099"/>
          <ac:picMkLst>
            <pc:docMk/>
            <pc:sldMk cId="2499463309" sldId="267"/>
            <ac:picMk id="5" creationId="{D9795D4D-E6D5-44C8-A32E-2D790ACA2162}"/>
          </ac:picMkLst>
        </pc:picChg>
        <pc:picChg chg="add mod">
          <ac:chgData name="Rebecca Lai" userId="ce47fea9-6011-48e8-a181-6fe21ce8af59" providerId="ADAL" clId="{F1195A57-11F1-43B1-8C9D-46E1A1B4BF2C}" dt="2018-03-07T18:53:18.793" v="5126" actId="1076"/>
          <ac:picMkLst>
            <pc:docMk/>
            <pc:sldMk cId="2499463309" sldId="267"/>
            <ac:picMk id="6" creationId="{FF181704-1A0C-4AAD-B427-D99C37AE499B}"/>
          </ac:picMkLst>
        </pc:picChg>
        <pc:picChg chg="add mod">
          <ac:chgData name="Rebecca Lai" userId="ce47fea9-6011-48e8-a181-6fe21ce8af59" providerId="ADAL" clId="{F1195A57-11F1-43B1-8C9D-46E1A1B4BF2C}" dt="2018-03-07T18:53:09.647" v="5124" actId="14100"/>
          <ac:picMkLst>
            <pc:docMk/>
            <pc:sldMk cId="2499463309" sldId="267"/>
            <ac:picMk id="7" creationId="{0611E22A-8580-41B9-8488-E59B7A1B76D9}"/>
          </ac:picMkLst>
        </pc:picChg>
      </pc:sldChg>
      <pc:sldChg chg="addSp delSp modSp add ord">
        <pc:chgData name="Rebecca Lai" userId="ce47fea9-6011-48e8-a181-6fe21ce8af59" providerId="ADAL" clId="{F1195A57-11F1-43B1-8C9D-46E1A1B4BF2C}" dt="2018-03-07T19:17:49.898" v="5190"/>
        <pc:sldMkLst>
          <pc:docMk/>
          <pc:sldMk cId="4268836212" sldId="268"/>
        </pc:sldMkLst>
        <pc:spChg chg="add del mod">
          <ac:chgData name="Rebecca Lai" userId="ce47fea9-6011-48e8-a181-6fe21ce8af59" providerId="ADAL" clId="{F1195A57-11F1-43B1-8C9D-46E1A1B4BF2C}" dt="2018-03-07T19:17:46.676" v="5189" actId="20577"/>
          <ac:spMkLst>
            <pc:docMk/>
            <pc:sldMk cId="4268836212" sldId="268"/>
            <ac:spMk id="2" creationId="{B8B8D3F4-E034-4E41-80B9-F3E3529BD35A}"/>
          </ac:spMkLst>
        </pc:spChg>
        <pc:spChg chg="del">
          <ac:chgData name="Rebecca Lai" userId="ce47fea9-6011-48e8-a181-6fe21ce8af59" providerId="ADAL" clId="{F1195A57-11F1-43B1-8C9D-46E1A1B4BF2C}" dt="2018-03-07T18:53:59.901" v="5156" actId="478"/>
          <ac:spMkLst>
            <pc:docMk/>
            <pc:sldMk cId="4268836212" sldId="268"/>
            <ac:spMk id="3" creationId="{E4D6AC58-EECB-4601-9156-8963A4BA7866}"/>
          </ac:spMkLst>
        </pc:spChg>
        <pc:spChg chg="add del mod">
          <ac:chgData name="Rebecca Lai" userId="ce47fea9-6011-48e8-a181-6fe21ce8af59" providerId="ADAL" clId="{F1195A57-11F1-43B1-8C9D-46E1A1B4BF2C}" dt="2018-03-07T18:53:54.724" v="5155" actId="478"/>
          <ac:spMkLst>
            <pc:docMk/>
            <pc:sldMk cId="4268836212" sldId="268"/>
            <ac:spMk id="5" creationId="{B384E287-5987-4AA5-BEA4-DB7601677083}"/>
          </ac:spMkLst>
        </pc:spChg>
        <pc:grpChg chg="add mod">
          <ac:chgData name="Rebecca Lai" userId="ce47fea9-6011-48e8-a181-6fe21ce8af59" providerId="ADAL" clId="{F1195A57-11F1-43B1-8C9D-46E1A1B4BF2C}" dt="2018-03-07T19:14:15.209" v="5185" actId="1076"/>
          <ac:grpSpMkLst>
            <pc:docMk/>
            <pc:sldMk cId="4268836212" sldId="268"/>
            <ac:grpSpMk id="12" creationId="{D0112FD3-578A-445B-BA5A-400C90930359}"/>
          </ac:grpSpMkLst>
        </pc:grpChg>
        <pc:picChg chg="add del mod">
          <ac:chgData name="Rebecca Lai" userId="ce47fea9-6011-48e8-a181-6fe21ce8af59" providerId="ADAL" clId="{F1195A57-11F1-43B1-8C9D-46E1A1B4BF2C}" dt="2018-03-07T19:05:11.393" v="5166" actId="478"/>
          <ac:picMkLst>
            <pc:docMk/>
            <pc:sldMk cId="4268836212" sldId="268"/>
            <ac:picMk id="6" creationId="{58E2FB26-87EF-4E85-A783-C69D1488EF29}"/>
          </ac:picMkLst>
        </pc:picChg>
        <pc:picChg chg="add del mod">
          <ac:chgData name="Rebecca Lai" userId="ce47fea9-6011-48e8-a181-6fe21ce8af59" providerId="ADAL" clId="{F1195A57-11F1-43B1-8C9D-46E1A1B4BF2C}" dt="2018-03-07T19:12:53.449" v="5177" actId="478"/>
          <ac:picMkLst>
            <pc:docMk/>
            <pc:sldMk cId="4268836212" sldId="268"/>
            <ac:picMk id="7" creationId="{FF11B448-A893-4349-B84F-E292B38E4927}"/>
          </ac:picMkLst>
        </pc:picChg>
        <pc:picChg chg="add del mod">
          <ac:chgData name="Rebecca Lai" userId="ce47fea9-6011-48e8-a181-6fe21ce8af59" providerId="ADAL" clId="{F1195A57-11F1-43B1-8C9D-46E1A1B4BF2C}" dt="2018-03-07T19:11:06.186" v="5170" actId="478"/>
          <ac:picMkLst>
            <pc:docMk/>
            <pc:sldMk cId="4268836212" sldId="268"/>
            <ac:picMk id="8" creationId="{B39212D7-BE2D-401D-9DBB-7ACBAC08A96D}"/>
          </ac:picMkLst>
        </pc:picChg>
        <pc:picChg chg="add del mod">
          <ac:chgData name="Rebecca Lai" userId="ce47fea9-6011-48e8-a181-6fe21ce8af59" providerId="ADAL" clId="{F1195A57-11F1-43B1-8C9D-46E1A1B4BF2C}" dt="2018-03-07T19:13:53.527" v="5179" actId="478"/>
          <ac:picMkLst>
            <pc:docMk/>
            <pc:sldMk cId="4268836212" sldId="268"/>
            <ac:picMk id="9" creationId="{BFC1A694-EDA7-4BD4-9BAF-DCA39D5ADA6D}"/>
          </ac:picMkLst>
        </pc:picChg>
        <pc:picChg chg="add mod">
          <ac:chgData name="Rebecca Lai" userId="ce47fea9-6011-48e8-a181-6fe21ce8af59" providerId="ADAL" clId="{F1195A57-11F1-43B1-8C9D-46E1A1B4BF2C}" dt="2018-03-07T19:17:37.179" v="5187" actId="1076"/>
          <ac:picMkLst>
            <pc:docMk/>
            <pc:sldMk cId="4268836212" sldId="268"/>
            <ac:picMk id="10" creationId="{5263C7FD-D161-4512-A6C9-D104C8E72766}"/>
          </ac:picMkLst>
        </pc:picChg>
        <pc:picChg chg="add mod">
          <ac:chgData name="Rebecca Lai" userId="ce47fea9-6011-48e8-a181-6fe21ce8af59" providerId="ADAL" clId="{F1195A57-11F1-43B1-8C9D-46E1A1B4BF2C}" dt="2018-03-07T19:14:13.065" v="5184" actId="164"/>
          <ac:picMkLst>
            <pc:docMk/>
            <pc:sldMk cId="4268836212" sldId="268"/>
            <ac:picMk id="11" creationId="{4942362B-F2D9-4961-B25B-ED4AF2776A3D}"/>
          </ac:picMkLst>
        </pc:picChg>
      </pc:sldChg>
      <pc:sldChg chg="addSp delSp modSp add">
        <pc:chgData name="Rebecca Lai" userId="ce47fea9-6011-48e8-a181-6fe21ce8af59" providerId="ADAL" clId="{F1195A57-11F1-43B1-8C9D-46E1A1B4BF2C}" dt="2018-03-07T19:36:24.053" v="5696" actId="6549"/>
        <pc:sldMkLst>
          <pc:docMk/>
          <pc:sldMk cId="2022114154" sldId="269"/>
        </pc:sldMkLst>
        <pc:spChg chg="del">
          <ac:chgData name="Rebecca Lai" userId="ce47fea9-6011-48e8-a181-6fe21ce8af59" providerId="ADAL" clId="{F1195A57-11F1-43B1-8C9D-46E1A1B4BF2C}" dt="2018-03-07T19:22:56.806" v="5217" actId="478"/>
          <ac:spMkLst>
            <pc:docMk/>
            <pc:sldMk cId="2022114154" sldId="269"/>
            <ac:spMk id="2" creationId="{CCE27EAA-CA89-4FFC-838A-64BFA8B37A53}"/>
          </ac:spMkLst>
        </pc:spChg>
        <pc:spChg chg="mod">
          <ac:chgData name="Rebecca Lai" userId="ce47fea9-6011-48e8-a181-6fe21ce8af59" providerId="ADAL" clId="{F1195A57-11F1-43B1-8C9D-46E1A1B4BF2C}" dt="2018-03-07T19:36:24.053" v="5696" actId="6549"/>
          <ac:spMkLst>
            <pc:docMk/>
            <pc:sldMk cId="2022114154" sldId="269"/>
            <ac:spMk id="3" creationId="{C17CF671-2D1E-4B6F-984A-02CCC8227A20}"/>
          </ac:spMkLst>
        </pc:spChg>
        <pc:spChg chg="add mod">
          <ac:chgData name="Rebecca Lai" userId="ce47fea9-6011-48e8-a181-6fe21ce8af59" providerId="ADAL" clId="{F1195A57-11F1-43B1-8C9D-46E1A1B4BF2C}" dt="2018-03-07T19:30:00.633" v="5614" actId="20577"/>
          <ac:spMkLst>
            <pc:docMk/>
            <pc:sldMk cId="2022114154" sldId="269"/>
            <ac:spMk id="6" creationId="{C3AAAF30-D75B-4582-A684-AF8B4675EE79}"/>
          </ac:spMkLst>
        </pc:spChg>
        <pc:picChg chg="add mod">
          <ac:chgData name="Rebecca Lai" userId="ce47fea9-6011-48e8-a181-6fe21ce8af59" providerId="ADAL" clId="{F1195A57-11F1-43B1-8C9D-46E1A1B4BF2C}" dt="2018-03-07T19:30:46.948" v="5620" actId="1076"/>
          <ac:picMkLst>
            <pc:docMk/>
            <pc:sldMk cId="2022114154" sldId="269"/>
            <ac:picMk id="4" creationId="{31AE5768-021D-433C-898D-337EA951F07C}"/>
          </ac:picMkLst>
        </pc:picChg>
        <pc:picChg chg="add mod">
          <ac:chgData name="Rebecca Lai" userId="ce47fea9-6011-48e8-a181-6fe21ce8af59" providerId="ADAL" clId="{F1195A57-11F1-43B1-8C9D-46E1A1B4BF2C}" dt="2018-03-07T19:31:56.799" v="5639" actId="1076"/>
          <ac:picMkLst>
            <pc:docMk/>
            <pc:sldMk cId="2022114154" sldId="269"/>
            <ac:picMk id="5" creationId="{39B6681B-E790-4000-A102-C2DEE62C5F8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8E9ED4-F8F0-490D-A366-F986DABB4E55}" type="datetimeFigureOut">
              <a:rPr lang="en-GB" smtClean="0"/>
              <a:t>07/03/2018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BDF418-A624-454D-98F8-77C5C14E510E}" type="slidenum">
              <a:rPr lang="en-GB" smtClean="0"/>
              <a:t>‹#›</a:t>
            </a:fld>
            <a:endParaRPr lang="en-GB"/>
          </a:p>
        </p:txBody>
      </p:sp>
    </p:spTree>
    <p:extLst>
      <p:ext uri="{BB962C8B-B14F-4D97-AF65-F5344CB8AC3E}">
        <p14:creationId xmlns:p14="http://schemas.microsoft.com/office/powerpoint/2010/main" val="3390669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3BDF418-A624-454D-98F8-77C5C14E510E}" type="slidenum">
              <a:rPr lang="en-GB" smtClean="0"/>
              <a:t>1</a:t>
            </a:fld>
            <a:endParaRPr lang="en-GB"/>
          </a:p>
        </p:txBody>
      </p:sp>
    </p:spTree>
    <p:extLst>
      <p:ext uri="{BB962C8B-B14F-4D97-AF65-F5344CB8AC3E}">
        <p14:creationId xmlns:p14="http://schemas.microsoft.com/office/powerpoint/2010/main" val="16625195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3BDF418-A624-454D-98F8-77C5C14E510E}" type="slidenum">
              <a:rPr lang="en-GB" smtClean="0"/>
              <a:t>10</a:t>
            </a:fld>
            <a:endParaRPr lang="en-GB"/>
          </a:p>
        </p:txBody>
      </p:sp>
    </p:spTree>
    <p:extLst>
      <p:ext uri="{BB962C8B-B14F-4D97-AF65-F5344CB8AC3E}">
        <p14:creationId xmlns:p14="http://schemas.microsoft.com/office/powerpoint/2010/main" val="4033513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left school at age 16 and worked for a bit, returned to education at 25 coming up through Langside college to gain entry to Glasgow when I was 27, where I completed my undergraduate degree in 2017.</a:t>
            </a:r>
          </a:p>
          <a:p>
            <a:endParaRPr lang="en-GB" dirty="0"/>
          </a:p>
          <a:p>
            <a:r>
              <a:rPr lang="en-GB" dirty="0"/>
              <a:t>I am a current Research methods of psychological science student and recently accepted an offer of a </a:t>
            </a:r>
            <a:r>
              <a:rPr lang="en-GB" dirty="0" err="1"/>
              <a:t>phd</a:t>
            </a:r>
            <a:r>
              <a:rPr lang="en-GB" dirty="0"/>
              <a:t> place- pending ESRC and Carnegie funding applications.</a:t>
            </a:r>
          </a:p>
          <a:p>
            <a:endParaRPr lang="en-GB" dirty="0"/>
          </a:p>
          <a:p>
            <a:r>
              <a:rPr lang="en-GB" dirty="0"/>
              <a:t>Coming back to education was a bit of a shock, and being confronted with statistics after nearly 11 years without having to do anything mathematical- so I was a bit scared of the statistics aspect of the course.</a:t>
            </a:r>
          </a:p>
        </p:txBody>
      </p:sp>
      <p:sp>
        <p:nvSpPr>
          <p:cNvPr id="4" name="Slide Number Placeholder 3"/>
          <p:cNvSpPr>
            <a:spLocks noGrp="1"/>
          </p:cNvSpPr>
          <p:nvPr>
            <p:ph type="sldNum" sz="quarter" idx="10"/>
          </p:nvPr>
        </p:nvSpPr>
        <p:spPr/>
        <p:txBody>
          <a:bodyPr/>
          <a:lstStyle/>
          <a:p>
            <a:fld id="{C3BDF418-A624-454D-98F8-77C5C14E510E}" type="slidenum">
              <a:rPr lang="en-GB" smtClean="0"/>
              <a:t>2</a:t>
            </a:fld>
            <a:endParaRPr lang="en-GB"/>
          </a:p>
        </p:txBody>
      </p:sp>
    </p:spTree>
    <p:extLst>
      <p:ext uri="{BB962C8B-B14F-4D97-AF65-F5344CB8AC3E}">
        <p14:creationId xmlns:p14="http://schemas.microsoft.com/office/powerpoint/2010/main" val="38034608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During first and second year we were required to use SPSS</a:t>
            </a:r>
          </a:p>
          <a:p>
            <a:endParaRPr lang="en-GB" dirty="0"/>
          </a:p>
          <a:p>
            <a:r>
              <a:rPr lang="en-GB" dirty="0"/>
              <a:t>Every lab session we were handed a 10 to 20 page booklet with instructions on how to perform a given operation in excel or SPSS… which I still have because I throw nothing away.</a:t>
            </a:r>
          </a:p>
          <a:p>
            <a:endParaRPr lang="en-GB" dirty="0"/>
          </a:p>
          <a:p>
            <a:r>
              <a:rPr lang="en-GB" dirty="0"/>
              <a:t>It was very point and </a:t>
            </a:r>
            <a:r>
              <a:rPr lang="en-GB" dirty="0" err="1"/>
              <a:t>clicky</a:t>
            </a:r>
            <a:r>
              <a:rPr lang="en-GB" dirty="0"/>
              <a:t>, open this menu, click that, uncheck this box etc.</a:t>
            </a:r>
          </a:p>
          <a:p>
            <a:endParaRPr lang="en-GB" dirty="0"/>
          </a:p>
          <a:p>
            <a:r>
              <a:rPr lang="en-GB" dirty="0"/>
              <a:t>I spent more time focusing on memorising the steps and assumptions of each individual test recipe, without any real understanding of what these things actually meant, or how to properly communicate them.</a:t>
            </a:r>
          </a:p>
          <a:p>
            <a:endParaRPr lang="en-GB" dirty="0"/>
          </a:p>
          <a:p>
            <a:r>
              <a:rPr lang="en-GB" dirty="0"/>
              <a:t>Also provided with standard SPSS graphs- or if you were feeling fancy you could redo them in excel. Not a lot of engagement with the data and results.</a:t>
            </a:r>
          </a:p>
          <a:p>
            <a:endParaRPr lang="en-GB" dirty="0"/>
          </a:p>
          <a:p>
            <a:r>
              <a:rPr lang="en-GB" dirty="0"/>
              <a:t>Also given pre-sanitised data! No idea what real, raw data looked like and the steps required to get to that point.</a:t>
            </a:r>
          </a:p>
        </p:txBody>
      </p:sp>
      <p:sp>
        <p:nvSpPr>
          <p:cNvPr id="4" name="Slide Number Placeholder 3"/>
          <p:cNvSpPr>
            <a:spLocks noGrp="1"/>
          </p:cNvSpPr>
          <p:nvPr>
            <p:ph type="sldNum" sz="quarter" idx="10"/>
          </p:nvPr>
        </p:nvSpPr>
        <p:spPr/>
        <p:txBody>
          <a:bodyPr/>
          <a:lstStyle/>
          <a:p>
            <a:fld id="{C3BDF418-A624-454D-98F8-77C5C14E510E}" type="slidenum">
              <a:rPr lang="en-GB" smtClean="0"/>
              <a:t>3</a:t>
            </a:fld>
            <a:endParaRPr lang="en-GB"/>
          </a:p>
        </p:txBody>
      </p:sp>
    </p:spTree>
    <p:extLst>
      <p:ext uri="{BB962C8B-B14F-4D97-AF65-F5344CB8AC3E}">
        <p14:creationId xmlns:p14="http://schemas.microsoft.com/office/powerpoint/2010/main" val="2973437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 surprise- I didn’t do particularly well in stats or communicating results in lab reports due to a lack of knowledge and visualisation skills.</a:t>
            </a:r>
          </a:p>
          <a:p>
            <a:endParaRPr lang="en-GB" dirty="0"/>
          </a:p>
          <a:p>
            <a:r>
              <a:rPr lang="en-GB" dirty="0"/>
              <a:t>Nothing sexy or exciting about beige graphs.</a:t>
            </a:r>
          </a:p>
          <a:p>
            <a:endParaRPr lang="en-GB" dirty="0"/>
          </a:p>
          <a:p>
            <a:r>
              <a:rPr lang="en-GB" dirty="0"/>
              <a:t>Still had the fear.</a:t>
            </a:r>
          </a:p>
        </p:txBody>
      </p:sp>
      <p:sp>
        <p:nvSpPr>
          <p:cNvPr id="4" name="Slide Number Placeholder 3"/>
          <p:cNvSpPr>
            <a:spLocks noGrp="1"/>
          </p:cNvSpPr>
          <p:nvPr>
            <p:ph type="sldNum" sz="quarter" idx="10"/>
          </p:nvPr>
        </p:nvSpPr>
        <p:spPr/>
        <p:txBody>
          <a:bodyPr/>
          <a:lstStyle/>
          <a:p>
            <a:fld id="{C3BDF418-A624-454D-98F8-77C5C14E510E}" type="slidenum">
              <a:rPr lang="en-GB" smtClean="0"/>
              <a:t>4</a:t>
            </a:fld>
            <a:endParaRPr lang="en-GB"/>
          </a:p>
        </p:txBody>
      </p:sp>
    </p:spTree>
    <p:extLst>
      <p:ext uri="{BB962C8B-B14F-4D97-AF65-F5344CB8AC3E}">
        <p14:creationId xmlns:p14="http://schemas.microsoft.com/office/powerpoint/2010/main" val="2774046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actual departmental transition to R started around 2015/16- my cohort’s junior honours year.</a:t>
            </a:r>
          </a:p>
          <a:p>
            <a:endParaRPr lang="en-GB" dirty="0"/>
          </a:p>
          <a:p>
            <a:r>
              <a:rPr lang="en-GB" dirty="0"/>
              <a:t>Dale gave us the choice of R or SPSS- I chose R because I felt I actually knew as much about the operation of SPSS- and he did a good job selling it.]</a:t>
            </a:r>
          </a:p>
          <a:p>
            <a:endParaRPr lang="en-GB" dirty="0"/>
          </a:p>
          <a:p>
            <a:r>
              <a:rPr lang="en-GB" dirty="0"/>
              <a:t>I preferred it. We could see previous examples of code for tests, completely transparently, and examine what was going on step by step.</a:t>
            </a:r>
          </a:p>
          <a:p>
            <a:endParaRPr lang="en-GB" dirty="0"/>
          </a:p>
          <a:p>
            <a:r>
              <a:rPr lang="en-GB" dirty="0"/>
              <a:t>It also matched Dale’s style of teaching statistics- teaching the general linear model instead of individual recipes in isolation. </a:t>
            </a:r>
          </a:p>
          <a:p>
            <a:endParaRPr lang="en-GB" dirty="0"/>
          </a:p>
          <a:p>
            <a:r>
              <a:rPr lang="en-GB" dirty="0"/>
              <a:t>It became a set of interconnected ideas with easier to follow rules- not some amorphous, obscure terror lurking about in the background.</a:t>
            </a:r>
          </a:p>
        </p:txBody>
      </p:sp>
      <p:sp>
        <p:nvSpPr>
          <p:cNvPr id="4" name="Slide Number Placeholder 3"/>
          <p:cNvSpPr>
            <a:spLocks noGrp="1"/>
          </p:cNvSpPr>
          <p:nvPr>
            <p:ph type="sldNum" sz="quarter" idx="10"/>
          </p:nvPr>
        </p:nvSpPr>
        <p:spPr/>
        <p:txBody>
          <a:bodyPr/>
          <a:lstStyle/>
          <a:p>
            <a:fld id="{C3BDF418-A624-454D-98F8-77C5C14E510E}" type="slidenum">
              <a:rPr lang="en-GB" smtClean="0"/>
              <a:t>5</a:t>
            </a:fld>
            <a:endParaRPr lang="en-GB"/>
          </a:p>
        </p:txBody>
      </p:sp>
    </p:spTree>
    <p:extLst>
      <p:ext uri="{BB962C8B-B14F-4D97-AF65-F5344CB8AC3E}">
        <p14:creationId xmlns:p14="http://schemas.microsoft.com/office/powerpoint/2010/main" val="4106493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People wanted more!</a:t>
            </a:r>
          </a:p>
          <a:p>
            <a:endParaRPr lang="en-GB" dirty="0"/>
          </a:p>
          <a:p>
            <a:r>
              <a:rPr lang="en-GB" dirty="0"/>
              <a:t>How many students do you know have wanted more? Maybe a few… probably not enough to petition for EXTRA MORE ADVANCED stats.</a:t>
            </a:r>
          </a:p>
          <a:p>
            <a:endParaRPr lang="en-GB" dirty="0"/>
          </a:p>
          <a:p>
            <a:r>
              <a:rPr lang="en-GB" dirty="0"/>
              <a:t>Dale obliged us, probably to his detriment… seemed like a lot of work and there were some 3am emails.</a:t>
            </a:r>
          </a:p>
        </p:txBody>
      </p:sp>
      <p:sp>
        <p:nvSpPr>
          <p:cNvPr id="4" name="Slide Number Placeholder 3"/>
          <p:cNvSpPr>
            <a:spLocks noGrp="1"/>
          </p:cNvSpPr>
          <p:nvPr>
            <p:ph type="sldNum" sz="quarter" idx="10"/>
          </p:nvPr>
        </p:nvSpPr>
        <p:spPr/>
        <p:txBody>
          <a:bodyPr/>
          <a:lstStyle/>
          <a:p>
            <a:fld id="{C3BDF418-A624-454D-98F8-77C5C14E510E}" type="slidenum">
              <a:rPr lang="en-GB" smtClean="0"/>
              <a:t>6</a:t>
            </a:fld>
            <a:endParaRPr lang="en-GB"/>
          </a:p>
        </p:txBody>
      </p:sp>
    </p:spTree>
    <p:extLst>
      <p:ext uri="{BB962C8B-B14F-4D97-AF65-F5344CB8AC3E}">
        <p14:creationId xmlns:p14="http://schemas.microsoft.com/office/powerpoint/2010/main" val="2684259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 helped me get to grips with what was going on, better understanding of data and tests led to better communication and better grades.</a:t>
            </a:r>
          </a:p>
          <a:p>
            <a:endParaRPr lang="en-GB" dirty="0"/>
          </a:p>
          <a:p>
            <a:r>
              <a:rPr lang="en-GB" dirty="0"/>
              <a:t>And less crappy graphs!</a:t>
            </a:r>
          </a:p>
        </p:txBody>
      </p:sp>
      <p:sp>
        <p:nvSpPr>
          <p:cNvPr id="4" name="Slide Number Placeholder 3"/>
          <p:cNvSpPr>
            <a:spLocks noGrp="1"/>
          </p:cNvSpPr>
          <p:nvPr>
            <p:ph type="sldNum" sz="quarter" idx="10"/>
          </p:nvPr>
        </p:nvSpPr>
        <p:spPr/>
        <p:txBody>
          <a:bodyPr/>
          <a:lstStyle/>
          <a:p>
            <a:fld id="{C3BDF418-A624-454D-98F8-77C5C14E510E}" type="slidenum">
              <a:rPr lang="en-GB" smtClean="0"/>
              <a:t>7</a:t>
            </a:fld>
            <a:endParaRPr lang="en-GB"/>
          </a:p>
        </p:txBody>
      </p:sp>
    </p:spTree>
    <p:extLst>
      <p:ext uri="{BB962C8B-B14F-4D97-AF65-F5344CB8AC3E}">
        <p14:creationId xmlns:p14="http://schemas.microsoft.com/office/powerpoint/2010/main" val="6415861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Like I said before Dale put in extra work, but so did other staff- re-writing course materials and retraining.</a:t>
            </a:r>
          </a:p>
          <a:p>
            <a:endParaRPr lang="en-GB" dirty="0"/>
          </a:p>
          <a:p>
            <a:r>
              <a:rPr lang="en-GB" dirty="0"/>
              <a:t>It also led to an upsurge in students requiring help- as you can imagine it was a bit of a shock to the system for some folks.</a:t>
            </a:r>
          </a:p>
          <a:p>
            <a:endParaRPr lang="en-GB" dirty="0"/>
          </a:p>
          <a:p>
            <a:r>
              <a:rPr lang="en-GB" dirty="0"/>
              <a:t>Dale and Lisa have been very keen to engage other students in peer support too to help deal with this.</a:t>
            </a:r>
          </a:p>
          <a:p>
            <a:endParaRPr lang="en-GB" dirty="0"/>
          </a:p>
          <a:p>
            <a:r>
              <a:rPr lang="en-GB" dirty="0"/>
              <a:t>Peer Assisted Learning has been a staple feature at Glasgow for a long time, but Slack has been instrumental.</a:t>
            </a:r>
          </a:p>
          <a:p>
            <a:endParaRPr lang="en-GB" dirty="0"/>
          </a:p>
          <a:p>
            <a:r>
              <a:rPr lang="en-GB" dirty="0"/>
              <a:t>Posting questions to the group, you can get answers from students (also seen by staff members) or staff themselves.</a:t>
            </a:r>
          </a:p>
          <a:p>
            <a:endParaRPr lang="en-GB" dirty="0"/>
          </a:p>
          <a:p>
            <a:r>
              <a:rPr lang="en-GB" dirty="0"/>
              <a:t>A more efficient use of staff consultation time, and easier access to their expertise.</a:t>
            </a:r>
          </a:p>
        </p:txBody>
      </p:sp>
      <p:sp>
        <p:nvSpPr>
          <p:cNvPr id="4" name="Slide Number Placeholder 3"/>
          <p:cNvSpPr>
            <a:spLocks noGrp="1"/>
          </p:cNvSpPr>
          <p:nvPr>
            <p:ph type="sldNum" sz="quarter" idx="10"/>
          </p:nvPr>
        </p:nvSpPr>
        <p:spPr/>
        <p:txBody>
          <a:bodyPr/>
          <a:lstStyle/>
          <a:p>
            <a:fld id="{C3BDF418-A624-454D-98F8-77C5C14E510E}" type="slidenum">
              <a:rPr lang="en-GB" smtClean="0"/>
              <a:t>8</a:t>
            </a:fld>
            <a:endParaRPr lang="en-GB"/>
          </a:p>
        </p:txBody>
      </p:sp>
    </p:spTree>
    <p:extLst>
      <p:ext uri="{BB962C8B-B14F-4D97-AF65-F5344CB8AC3E}">
        <p14:creationId xmlns:p14="http://schemas.microsoft.com/office/powerpoint/2010/main" val="8428969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Also good for building graduate attributes such as communication.</a:t>
            </a:r>
          </a:p>
          <a:p>
            <a:endParaRPr lang="en-GB" dirty="0"/>
          </a:p>
          <a:p>
            <a:r>
              <a:rPr lang="en-GB" dirty="0"/>
              <a:t>And for those of us that have teaching aspirations a good dip of your toe into the water through peer support.</a:t>
            </a:r>
          </a:p>
        </p:txBody>
      </p:sp>
      <p:sp>
        <p:nvSpPr>
          <p:cNvPr id="4" name="Slide Number Placeholder 3"/>
          <p:cNvSpPr>
            <a:spLocks noGrp="1"/>
          </p:cNvSpPr>
          <p:nvPr>
            <p:ph type="sldNum" sz="quarter" idx="10"/>
          </p:nvPr>
        </p:nvSpPr>
        <p:spPr/>
        <p:txBody>
          <a:bodyPr/>
          <a:lstStyle/>
          <a:p>
            <a:fld id="{C3BDF418-A624-454D-98F8-77C5C14E510E}" type="slidenum">
              <a:rPr lang="en-GB" smtClean="0"/>
              <a:t>9</a:t>
            </a:fld>
            <a:endParaRPr lang="en-GB"/>
          </a:p>
        </p:txBody>
      </p:sp>
    </p:spTree>
    <p:extLst>
      <p:ext uri="{BB962C8B-B14F-4D97-AF65-F5344CB8AC3E}">
        <p14:creationId xmlns:p14="http://schemas.microsoft.com/office/powerpoint/2010/main" val="3447941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07/03/2018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07/03/2018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07/03/2018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07/03/2018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07/03/2018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07/03/2018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07/03/2018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07/03/2018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07/03/2018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07/03/2018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07/03/2018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07/03/2018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cs typeface="Calibri Light"/>
              </a:rPr>
              <a:t>What can students gain by switching to R?</a:t>
            </a:r>
            <a:endParaRPr lang="en-GB" dirty="0"/>
          </a:p>
        </p:txBody>
      </p:sp>
      <p:sp>
        <p:nvSpPr>
          <p:cNvPr id="3" name="Subtitle 2"/>
          <p:cNvSpPr>
            <a:spLocks noGrp="1"/>
          </p:cNvSpPr>
          <p:nvPr>
            <p:ph type="subTitle" idx="1"/>
          </p:nvPr>
        </p:nvSpPr>
        <p:spPr/>
        <p:txBody>
          <a:bodyPr vert="horz" lIns="91440" tIns="45720" rIns="91440" bIns="45720" rtlCol="0" anchor="t">
            <a:normAutofit/>
          </a:bodyPr>
          <a:lstStyle/>
          <a:p>
            <a:r>
              <a:rPr lang="en-GB" dirty="0">
                <a:cs typeface="Calibri"/>
              </a:rPr>
              <a:t>Transitionary Student Perspective | Rebecca Lai</a:t>
            </a:r>
            <a:endParaRPr lang="en-GB"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0D77F-454B-4578-B571-7ED6ED95B930}"/>
              </a:ext>
            </a:extLst>
          </p:cNvPr>
          <p:cNvSpPr>
            <a:spLocks noGrp="1"/>
          </p:cNvSpPr>
          <p:nvPr>
            <p:ph type="title"/>
          </p:nvPr>
        </p:nvSpPr>
        <p:spPr/>
        <p:txBody>
          <a:bodyPr/>
          <a:lstStyle/>
          <a:p>
            <a:r>
              <a:rPr lang="en-GB" dirty="0">
                <a:cs typeface="Calibri Light"/>
              </a:rPr>
              <a:t>Conclusions</a:t>
            </a:r>
            <a:endParaRPr lang="en-GB" dirty="0"/>
          </a:p>
        </p:txBody>
      </p:sp>
      <p:sp>
        <p:nvSpPr>
          <p:cNvPr id="3" name="Content Placeholder 2">
            <a:extLst>
              <a:ext uri="{FF2B5EF4-FFF2-40B4-BE49-F238E27FC236}">
                <a16:creationId xmlns:a16="http://schemas.microsoft.com/office/drawing/2014/main" id="{09FD66E7-6682-443F-AEB3-9B880C22B41D}"/>
              </a:ext>
            </a:extLst>
          </p:cNvPr>
          <p:cNvSpPr>
            <a:spLocks noGrp="1"/>
          </p:cNvSpPr>
          <p:nvPr>
            <p:ph idx="1"/>
          </p:nvPr>
        </p:nvSpPr>
        <p:spPr>
          <a:xfrm>
            <a:off x="838200" y="1384663"/>
            <a:ext cx="5910943" cy="5242560"/>
          </a:xfrm>
        </p:spPr>
        <p:txBody>
          <a:bodyPr vert="horz" lIns="91440" tIns="45720" rIns="91440" bIns="45720" rtlCol="0" anchor="t">
            <a:normAutofit lnSpcReduction="10000"/>
          </a:bodyPr>
          <a:lstStyle/>
          <a:p>
            <a:r>
              <a:rPr lang="en-GB" u="sng" dirty="0">
                <a:cs typeface="Calibri"/>
              </a:rPr>
              <a:t>Better statistics skills:</a:t>
            </a:r>
          </a:p>
          <a:p>
            <a:pPr lvl="1"/>
            <a:r>
              <a:rPr lang="en-GB" dirty="0">
                <a:cs typeface="Calibri"/>
              </a:rPr>
              <a:t>GLM teaching supported by R and Open Science. </a:t>
            </a:r>
          </a:p>
          <a:p>
            <a:pPr lvl="1"/>
            <a:r>
              <a:rPr lang="en-GB" dirty="0">
                <a:cs typeface="Calibri"/>
              </a:rPr>
              <a:t>Increased engagement with materials.</a:t>
            </a:r>
          </a:p>
          <a:p>
            <a:pPr lvl="1"/>
            <a:r>
              <a:rPr lang="en-GB" dirty="0">
                <a:cs typeface="Calibri"/>
              </a:rPr>
              <a:t>More efficient use of staff time through Slack.</a:t>
            </a:r>
          </a:p>
          <a:p>
            <a:pPr lvl="1"/>
            <a:r>
              <a:rPr lang="en-GB" dirty="0">
                <a:cs typeface="Calibri"/>
              </a:rPr>
              <a:t>Learning through teaching and discussion </a:t>
            </a:r>
            <a:r>
              <a:rPr lang="en-GB" i="1" dirty="0">
                <a:cs typeface="Calibri"/>
              </a:rPr>
              <a:t>with </a:t>
            </a:r>
            <a:r>
              <a:rPr lang="en-GB" dirty="0">
                <a:cs typeface="Calibri"/>
              </a:rPr>
              <a:t>peers.</a:t>
            </a:r>
          </a:p>
          <a:p>
            <a:r>
              <a:rPr lang="en-GB" u="sng" dirty="0">
                <a:cs typeface="Calibri"/>
              </a:rPr>
              <a:t>Better communication skills:</a:t>
            </a:r>
          </a:p>
          <a:p>
            <a:pPr lvl="1"/>
            <a:r>
              <a:rPr lang="en-GB" dirty="0">
                <a:cs typeface="Calibri"/>
              </a:rPr>
              <a:t>Written and verbal communication skills developed through peer support.</a:t>
            </a:r>
          </a:p>
          <a:p>
            <a:pPr lvl="1"/>
            <a:r>
              <a:rPr lang="en-GB" dirty="0">
                <a:cs typeface="Calibri"/>
              </a:rPr>
              <a:t>Scientific communication through better understanding of stats, Open Science and data visualisation.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2023" y="1445759"/>
            <a:ext cx="4674326" cy="4518886"/>
          </a:xfrm>
          <a:prstGeom prst="rect">
            <a:avLst/>
          </a:prstGeom>
        </p:spPr>
      </p:pic>
    </p:spTree>
    <p:extLst>
      <p:ext uri="{BB962C8B-B14F-4D97-AF65-F5344CB8AC3E}">
        <p14:creationId xmlns:p14="http://schemas.microsoft.com/office/powerpoint/2010/main" val="553472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8D3F4-E034-4E41-80B9-F3E3529BD35A}"/>
              </a:ext>
            </a:extLst>
          </p:cNvPr>
          <p:cNvSpPr>
            <a:spLocks noGrp="1"/>
          </p:cNvSpPr>
          <p:nvPr>
            <p:ph type="title"/>
          </p:nvPr>
        </p:nvSpPr>
        <p:spPr/>
        <p:txBody>
          <a:bodyPr/>
          <a:lstStyle/>
          <a:p>
            <a:r>
              <a:rPr lang="en-GB" dirty="0"/>
              <a:t>Appendix A: Model Formulae</a:t>
            </a:r>
          </a:p>
        </p:txBody>
      </p:sp>
      <p:grpSp>
        <p:nvGrpSpPr>
          <p:cNvPr id="12" name="Group 11">
            <a:extLst>
              <a:ext uri="{FF2B5EF4-FFF2-40B4-BE49-F238E27FC236}">
                <a16:creationId xmlns:a16="http://schemas.microsoft.com/office/drawing/2014/main" id="{D0112FD3-578A-445B-BA5A-400C90930359}"/>
              </a:ext>
            </a:extLst>
          </p:cNvPr>
          <p:cNvGrpSpPr/>
          <p:nvPr/>
        </p:nvGrpSpPr>
        <p:grpSpPr>
          <a:xfrm>
            <a:off x="260684" y="2538073"/>
            <a:ext cx="11670632" cy="1638980"/>
            <a:chOff x="260683" y="2835049"/>
            <a:chExt cx="11670632" cy="1638980"/>
          </a:xfrm>
        </p:grpSpPr>
        <p:pic>
          <p:nvPicPr>
            <p:cNvPr id="10" name="Picture 9">
              <a:extLst>
                <a:ext uri="{FF2B5EF4-FFF2-40B4-BE49-F238E27FC236}">
                  <a16:creationId xmlns:a16="http://schemas.microsoft.com/office/drawing/2014/main" id="{5263C7FD-D161-4512-A6C9-D104C8E72766}"/>
                </a:ext>
              </a:extLst>
            </p:cNvPr>
            <p:cNvPicPr>
              <a:picLocks noChangeAspect="1"/>
            </p:cNvPicPr>
            <p:nvPr/>
          </p:nvPicPr>
          <p:blipFill>
            <a:blip r:embed="rId2"/>
            <a:stretch>
              <a:fillRect/>
            </a:stretch>
          </p:blipFill>
          <p:spPr>
            <a:xfrm>
              <a:off x="260683" y="2835049"/>
              <a:ext cx="11670632" cy="685800"/>
            </a:xfrm>
            <a:prstGeom prst="rect">
              <a:avLst/>
            </a:prstGeom>
          </p:spPr>
        </p:pic>
        <p:pic>
          <p:nvPicPr>
            <p:cNvPr id="11" name="Picture 10">
              <a:extLst>
                <a:ext uri="{FF2B5EF4-FFF2-40B4-BE49-F238E27FC236}">
                  <a16:creationId xmlns:a16="http://schemas.microsoft.com/office/drawing/2014/main" id="{4942362B-F2D9-4961-B25B-ED4AF2776A3D}"/>
                </a:ext>
              </a:extLst>
            </p:cNvPr>
            <p:cNvPicPr>
              <a:picLocks noChangeAspect="1"/>
            </p:cNvPicPr>
            <p:nvPr/>
          </p:nvPicPr>
          <p:blipFill>
            <a:blip r:embed="rId3"/>
            <a:stretch>
              <a:fillRect/>
            </a:stretch>
          </p:blipFill>
          <p:spPr>
            <a:xfrm>
              <a:off x="2547937" y="3788229"/>
              <a:ext cx="7096125" cy="685800"/>
            </a:xfrm>
            <a:prstGeom prst="rect">
              <a:avLst/>
            </a:prstGeom>
          </p:spPr>
        </p:pic>
      </p:grpSp>
    </p:spTree>
    <p:extLst>
      <p:ext uri="{BB962C8B-B14F-4D97-AF65-F5344CB8AC3E}">
        <p14:creationId xmlns:p14="http://schemas.microsoft.com/office/powerpoint/2010/main" val="4268836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18117-D688-49F2-9623-010C336D1827}"/>
              </a:ext>
            </a:extLst>
          </p:cNvPr>
          <p:cNvSpPr>
            <a:spLocks noGrp="1"/>
          </p:cNvSpPr>
          <p:nvPr>
            <p:ph type="title"/>
          </p:nvPr>
        </p:nvSpPr>
        <p:spPr>
          <a:xfrm>
            <a:off x="838200" y="365125"/>
            <a:ext cx="5040086" cy="1325563"/>
          </a:xfrm>
        </p:spPr>
        <p:txBody>
          <a:bodyPr>
            <a:normAutofit/>
          </a:bodyPr>
          <a:lstStyle/>
          <a:p>
            <a:r>
              <a:rPr lang="en-GB" dirty="0"/>
              <a:t>Appendix B: Open Science Ready!</a:t>
            </a:r>
          </a:p>
        </p:txBody>
      </p:sp>
      <p:pic>
        <p:nvPicPr>
          <p:cNvPr id="6" name="Picture 5">
            <a:extLst>
              <a:ext uri="{FF2B5EF4-FFF2-40B4-BE49-F238E27FC236}">
                <a16:creationId xmlns:a16="http://schemas.microsoft.com/office/drawing/2014/main" id="{FF181704-1A0C-4AAD-B427-D99C37AE499B}"/>
              </a:ext>
            </a:extLst>
          </p:cNvPr>
          <p:cNvPicPr>
            <a:picLocks noChangeAspect="1"/>
          </p:cNvPicPr>
          <p:nvPr/>
        </p:nvPicPr>
        <p:blipFill>
          <a:blip r:embed="rId2"/>
          <a:stretch>
            <a:fillRect/>
          </a:stretch>
        </p:blipFill>
        <p:spPr>
          <a:xfrm>
            <a:off x="6096000" y="657566"/>
            <a:ext cx="5815012" cy="5835309"/>
          </a:xfrm>
          <a:prstGeom prst="rect">
            <a:avLst/>
          </a:prstGeom>
        </p:spPr>
      </p:pic>
      <p:pic>
        <p:nvPicPr>
          <p:cNvPr id="7" name="Picture 6">
            <a:extLst>
              <a:ext uri="{FF2B5EF4-FFF2-40B4-BE49-F238E27FC236}">
                <a16:creationId xmlns:a16="http://schemas.microsoft.com/office/drawing/2014/main" id="{0611E22A-8580-41B9-8488-E59B7A1B76D9}"/>
              </a:ext>
            </a:extLst>
          </p:cNvPr>
          <p:cNvPicPr>
            <a:picLocks noChangeAspect="1"/>
          </p:cNvPicPr>
          <p:nvPr/>
        </p:nvPicPr>
        <p:blipFill>
          <a:blip r:embed="rId3"/>
          <a:stretch>
            <a:fillRect/>
          </a:stretch>
        </p:blipFill>
        <p:spPr>
          <a:xfrm>
            <a:off x="336437" y="2057400"/>
            <a:ext cx="5656838" cy="4435475"/>
          </a:xfrm>
          <a:prstGeom prst="rect">
            <a:avLst/>
          </a:prstGeom>
        </p:spPr>
      </p:pic>
    </p:spTree>
    <p:extLst>
      <p:ext uri="{BB962C8B-B14F-4D97-AF65-F5344CB8AC3E}">
        <p14:creationId xmlns:p14="http://schemas.microsoft.com/office/powerpoint/2010/main" val="2499463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7CF671-2D1E-4B6F-984A-02CCC8227A20}"/>
              </a:ext>
            </a:extLst>
          </p:cNvPr>
          <p:cNvSpPr>
            <a:spLocks noGrp="1"/>
          </p:cNvSpPr>
          <p:nvPr>
            <p:ph idx="1"/>
          </p:nvPr>
        </p:nvSpPr>
        <p:spPr>
          <a:xfrm>
            <a:off x="6339721" y="1319213"/>
            <a:ext cx="5014080" cy="5149360"/>
          </a:xfrm>
        </p:spPr>
        <p:txBody>
          <a:bodyPr>
            <a:normAutofit fontScale="92500"/>
          </a:bodyPr>
          <a:lstStyle/>
          <a:p>
            <a:r>
              <a:rPr lang="en-GB" sz="3200" dirty="0"/>
              <a:t>Misunderstanding of our goals.</a:t>
            </a:r>
          </a:p>
          <a:p>
            <a:r>
              <a:rPr lang="en-GB" sz="3200" dirty="0"/>
              <a:t>Ways of </a:t>
            </a:r>
            <a:r>
              <a:rPr lang="en-GB" sz="3200"/>
              <a:t>working evolve</a:t>
            </a:r>
            <a:r>
              <a:rPr lang="en-GB" sz="3200" dirty="0"/>
              <a:t>. Some tools are more compatible with other ways of working.</a:t>
            </a:r>
          </a:p>
          <a:p>
            <a:r>
              <a:rPr lang="en-GB" sz="3200" dirty="0"/>
              <a:t>Choosing to do ethically right things can have detrimental affects on young careers.</a:t>
            </a:r>
          </a:p>
          <a:p>
            <a:r>
              <a:rPr lang="en-GB" sz="3200" dirty="0"/>
              <a:t>Changes to incentive structures.</a:t>
            </a:r>
          </a:p>
        </p:txBody>
      </p:sp>
      <p:pic>
        <p:nvPicPr>
          <p:cNvPr id="4" name="Picture 3">
            <a:extLst>
              <a:ext uri="{FF2B5EF4-FFF2-40B4-BE49-F238E27FC236}">
                <a16:creationId xmlns:a16="http://schemas.microsoft.com/office/drawing/2014/main" id="{31AE5768-021D-433C-898D-337EA951F07C}"/>
              </a:ext>
            </a:extLst>
          </p:cNvPr>
          <p:cNvPicPr>
            <a:picLocks noChangeAspect="1"/>
          </p:cNvPicPr>
          <p:nvPr/>
        </p:nvPicPr>
        <p:blipFill>
          <a:blip r:embed="rId2"/>
          <a:stretch>
            <a:fillRect/>
          </a:stretch>
        </p:blipFill>
        <p:spPr>
          <a:xfrm>
            <a:off x="838200" y="2921871"/>
            <a:ext cx="4684258" cy="3368711"/>
          </a:xfrm>
          <a:prstGeom prst="rect">
            <a:avLst/>
          </a:prstGeom>
        </p:spPr>
      </p:pic>
      <p:pic>
        <p:nvPicPr>
          <p:cNvPr id="5" name="Picture 4">
            <a:extLst>
              <a:ext uri="{FF2B5EF4-FFF2-40B4-BE49-F238E27FC236}">
                <a16:creationId xmlns:a16="http://schemas.microsoft.com/office/drawing/2014/main" id="{39B6681B-E790-4000-A102-C2DEE62C5F89}"/>
              </a:ext>
            </a:extLst>
          </p:cNvPr>
          <p:cNvPicPr>
            <a:picLocks noChangeAspect="1"/>
          </p:cNvPicPr>
          <p:nvPr/>
        </p:nvPicPr>
        <p:blipFill>
          <a:blip r:embed="rId3"/>
          <a:stretch>
            <a:fillRect/>
          </a:stretch>
        </p:blipFill>
        <p:spPr>
          <a:xfrm>
            <a:off x="594480" y="1450975"/>
            <a:ext cx="5501520" cy="1325563"/>
          </a:xfrm>
          <a:prstGeom prst="rect">
            <a:avLst/>
          </a:prstGeom>
        </p:spPr>
      </p:pic>
      <p:sp>
        <p:nvSpPr>
          <p:cNvPr id="6" name="Title 1">
            <a:extLst>
              <a:ext uri="{FF2B5EF4-FFF2-40B4-BE49-F238E27FC236}">
                <a16:creationId xmlns:a16="http://schemas.microsoft.com/office/drawing/2014/main" id="{C3AAAF30-D75B-4582-A684-AF8B4675EE79}"/>
              </a:ext>
            </a:extLst>
          </p:cNvPr>
          <p:cNvSpPr>
            <a:spLocks noGrp="1"/>
          </p:cNvSpPr>
          <p:nvPr>
            <p:ph type="title"/>
          </p:nvPr>
        </p:nvSpPr>
        <p:spPr>
          <a:xfrm>
            <a:off x="838200" y="365125"/>
            <a:ext cx="10515600" cy="1325563"/>
          </a:xfrm>
        </p:spPr>
        <p:txBody>
          <a:bodyPr/>
          <a:lstStyle/>
          <a:p>
            <a:r>
              <a:rPr lang="en-GB" dirty="0"/>
              <a:t>Appendix C: Open Science Ready!</a:t>
            </a:r>
          </a:p>
        </p:txBody>
      </p:sp>
    </p:spTree>
    <p:extLst>
      <p:ext uri="{BB962C8B-B14F-4D97-AF65-F5344CB8AC3E}">
        <p14:creationId xmlns:p14="http://schemas.microsoft.com/office/powerpoint/2010/main" val="2022114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7BE4D-BE09-47E0-9578-8F4D37650CA5}"/>
              </a:ext>
            </a:extLst>
          </p:cNvPr>
          <p:cNvSpPr>
            <a:spLocks noGrp="1"/>
          </p:cNvSpPr>
          <p:nvPr>
            <p:ph type="title"/>
          </p:nvPr>
        </p:nvSpPr>
        <p:spPr/>
        <p:txBody>
          <a:bodyPr/>
          <a:lstStyle/>
          <a:p>
            <a:r>
              <a:rPr lang="en-GB">
                <a:cs typeface="Calibri Light"/>
              </a:rPr>
              <a:t>About Me</a:t>
            </a:r>
            <a:endParaRPr lang="en-GB"/>
          </a:p>
        </p:txBody>
      </p:sp>
      <p:sp>
        <p:nvSpPr>
          <p:cNvPr id="3" name="Content Placeholder 2">
            <a:extLst>
              <a:ext uri="{FF2B5EF4-FFF2-40B4-BE49-F238E27FC236}">
                <a16:creationId xmlns:a16="http://schemas.microsoft.com/office/drawing/2014/main" id="{4C0F635E-6450-4EF9-B6F0-72DCD936F6FB}"/>
              </a:ext>
            </a:extLst>
          </p:cNvPr>
          <p:cNvSpPr>
            <a:spLocks noGrp="1"/>
          </p:cNvSpPr>
          <p:nvPr>
            <p:ph idx="1"/>
          </p:nvPr>
        </p:nvSpPr>
        <p:spPr>
          <a:xfrm>
            <a:off x="838200" y="1825625"/>
            <a:ext cx="4657725" cy="4351338"/>
          </a:xfrm>
        </p:spPr>
        <p:txBody>
          <a:bodyPr vert="horz" lIns="91440" tIns="45720" rIns="91440" bIns="45720" rtlCol="0" anchor="t">
            <a:normAutofit lnSpcReduction="10000"/>
          </a:bodyPr>
          <a:lstStyle/>
          <a:p>
            <a:r>
              <a:rPr lang="en-GB" dirty="0">
                <a:cs typeface="Calibri"/>
              </a:rPr>
              <a:t>Adult returner to education:</a:t>
            </a:r>
          </a:p>
          <a:p>
            <a:pPr lvl="1"/>
            <a:r>
              <a:rPr lang="en-GB" dirty="0">
                <a:cs typeface="Calibri"/>
              </a:rPr>
              <a:t>Left school at 16</a:t>
            </a:r>
          </a:p>
          <a:p>
            <a:pPr lvl="1"/>
            <a:r>
              <a:rPr lang="en-GB" dirty="0">
                <a:cs typeface="Calibri"/>
              </a:rPr>
              <a:t>Non-conventional path to my degree</a:t>
            </a:r>
          </a:p>
          <a:p>
            <a:pPr lvl="1"/>
            <a:r>
              <a:rPr lang="en-GB" dirty="0">
                <a:cs typeface="Calibri"/>
              </a:rPr>
              <a:t>Scared of maths!</a:t>
            </a:r>
          </a:p>
          <a:p>
            <a:r>
              <a:rPr lang="en-GB" dirty="0">
                <a:cs typeface="Calibri"/>
              </a:rPr>
              <a:t>Undergraduate at Glasgow</a:t>
            </a:r>
          </a:p>
          <a:p>
            <a:r>
              <a:rPr lang="en-GB" dirty="0">
                <a:cs typeface="Calibri"/>
              </a:rPr>
              <a:t>Current Postgraduate:</a:t>
            </a:r>
          </a:p>
          <a:p>
            <a:pPr lvl="1"/>
            <a:r>
              <a:rPr lang="en-GB" dirty="0">
                <a:cs typeface="Calibri"/>
              </a:rPr>
              <a:t>MSc Research Methods of Psychological Science</a:t>
            </a:r>
          </a:p>
          <a:p>
            <a:pPr lvl="1"/>
            <a:r>
              <a:rPr lang="en-GB" dirty="0">
                <a:cs typeface="Calibri"/>
              </a:rPr>
              <a:t>ESRC funding nominee, Psychology Pathway</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5925" y="1825625"/>
            <a:ext cx="5857875" cy="3895725"/>
          </a:xfrm>
          <a:prstGeom prst="rect">
            <a:avLst/>
          </a:prstGeom>
        </p:spPr>
      </p:pic>
    </p:spTree>
    <p:extLst>
      <p:ext uri="{BB962C8B-B14F-4D97-AF65-F5344CB8AC3E}">
        <p14:creationId xmlns:p14="http://schemas.microsoft.com/office/powerpoint/2010/main" val="2336524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1843" y="195315"/>
            <a:ext cx="8168640" cy="6662685"/>
          </a:xfrm>
          <a:prstGeom prst="rect">
            <a:avLst/>
          </a:prstGeom>
        </p:spPr>
      </p:pic>
      <p:sp>
        <p:nvSpPr>
          <p:cNvPr id="2" name="Title 1">
            <a:extLst>
              <a:ext uri="{FF2B5EF4-FFF2-40B4-BE49-F238E27FC236}">
                <a16:creationId xmlns:a16="http://schemas.microsoft.com/office/drawing/2014/main" id="{2AE890AF-11B3-4D6E-B3C1-2D763E424485}"/>
              </a:ext>
            </a:extLst>
          </p:cNvPr>
          <p:cNvSpPr>
            <a:spLocks noGrp="1"/>
          </p:cNvSpPr>
          <p:nvPr>
            <p:ph type="title"/>
          </p:nvPr>
        </p:nvSpPr>
        <p:spPr/>
        <p:txBody>
          <a:bodyPr/>
          <a:lstStyle/>
          <a:p>
            <a:r>
              <a:rPr lang="en-GB">
                <a:cs typeface="Calibri Light"/>
              </a:rPr>
              <a:t>SPSS Period</a:t>
            </a:r>
            <a:endParaRPr lang="en-GB"/>
          </a:p>
        </p:txBody>
      </p:sp>
      <p:sp>
        <p:nvSpPr>
          <p:cNvPr id="3" name="Content Placeholder 2">
            <a:extLst>
              <a:ext uri="{FF2B5EF4-FFF2-40B4-BE49-F238E27FC236}">
                <a16:creationId xmlns:a16="http://schemas.microsoft.com/office/drawing/2014/main" id="{58306580-9DC0-4ED0-A953-816603B36653}"/>
              </a:ext>
            </a:extLst>
          </p:cNvPr>
          <p:cNvSpPr>
            <a:spLocks noGrp="1"/>
          </p:cNvSpPr>
          <p:nvPr>
            <p:ph idx="1"/>
          </p:nvPr>
        </p:nvSpPr>
        <p:spPr>
          <a:xfrm>
            <a:off x="838200" y="1825625"/>
            <a:ext cx="3472543" cy="4351338"/>
          </a:xfrm>
        </p:spPr>
        <p:txBody>
          <a:bodyPr>
            <a:normAutofit lnSpcReduction="10000"/>
          </a:bodyPr>
          <a:lstStyle/>
          <a:p>
            <a:r>
              <a:rPr lang="en-GB" dirty="0"/>
              <a:t>Awareness of the tests underlying the tasks we were asked to perform.</a:t>
            </a:r>
          </a:p>
          <a:p>
            <a:r>
              <a:rPr lang="en-GB" dirty="0"/>
              <a:t>Point-and-click method- disconnected from the tests.</a:t>
            </a:r>
          </a:p>
          <a:p>
            <a:r>
              <a:rPr lang="en-GB" dirty="0"/>
              <a:t>Learning SPSS with cookbook style statistics.</a:t>
            </a:r>
          </a:p>
        </p:txBody>
      </p:sp>
    </p:spTree>
    <p:extLst>
      <p:ext uri="{BB962C8B-B14F-4D97-AF65-F5344CB8AC3E}">
        <p14:creationId xmlns:p14="http://schemas.microsoft.com/office/powerpoint/2010/main" val="2631524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890AF-11B3-4D6E-B3C1-2D763E424485}"/>
              </a:ext>
            </a:extLst>
          </p:cNvPr>
          <p:cNvSpPr>
            <a:spLocks noGrp="1"/>
          </p:cNvSpPr>
          <p:nvPr>
            <p:ph type="title"/>
          </p:nvPr>
        </p:nvSpPr>
        <p:spPr/>
        <p:txBody>
          <a:bodyPr/>
          <a:lstStyle/>
          <a:p>
            <a:r>
              <a:rPr lang="en-GB" dirty="0">
                <a:cs typeface="Calibri Light"/>
              </a:rPr>
              <a:t>SPSS Period</a:t>
            </a:r>
            <a:endParaRPr lang="en-GB" dirty="0"/>
          </a:p>
        </p:txBody>
      </p:sp>
      <p:sp>
        <p:nvSpPr>
          <p:cNvPr id="3" name="Content Placeholder 2">
            <a:extLst>
              <a:ext uri="{FF2B5EF4-FFF2-40B4-BE49-F238E27FC236}">
                <a16:creationId xmlns:a16="http://schemas.microsoft.com/office/drawing/2014/main" id="{58306580-9DC0-4ED0-A953-816603B36653}"/>
              </a:ext>
            </a:extLst>
          </p:cNvPr>
          <p:cNvSpPr>
            <a:spLocks noGrp="1"/>
          </p:cNvSpPr>
          <p:nvPr>
            <p:ph idx="1"/>
          </p:nvPr>
        </p:nvSpPr>
        <p:spPr>
          <a:xfrm>
            <a:off x="838200" y="1825625"/>
            <a:ext cx="10515600" cy="1100455"/>
          </a:xfrm>
        </p:spPr>
        <p:txBody>
          <a:bodyPr/>
          <a:lstStyle/>
          <a:p>
            <a:pPr marL="0" indent="0">
              <a:buNone/>
            </a:pPr>
            <a:r>
              <a:rPr lang="en-GB" u="sng" dirty="0"/>
              <a:t>Results</a:t>
            </a:r>
            <a:r>
              <a:rPr lang="en-GB" dirty="0"/>
              <a:t>:</a:t>
            </a:r>
          </a:p>
          <a:p>
            <a:pPr marL="0" indent="0">
              <a:buNone/>
            </a:pPr>
            <a:r>
              <a:rPr lang="en-GB" dirty="0"/>
              <a:t>Mediocre performance, little understanding and beige graphs.</a:t>
            </a: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00" y="3061017"/>
            <a:ext cx="10287000" cy="3371850"/>
          </a:xfrm>
          <a:prstGeom prst="rect">
            <a:avLst/>
          </a:prstGeom>
        </p:spPr>
      </p:pic>
    </p:spTree>
    <p:extLst>
      <p:ext uri="{BB962C8B-B14F-4D97-AF65-F5344CB8AC3E}">
        <p14:creationId xmlns:p14="http://schemas.microsoft.com/office/powerpoint/2010/main" val="3261445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65EA9-7C5C-4E25-B024-0875D72E49DE}"/>
              </a:ext>
            </a:extLst>
          </p:cNvPr>
          <p:cNvSpPr>
            <a:spLocks noGrp="1"/>
          </p:cNvSpPr>
          <p:nvPr>
            <p:ph type="title"/>
          </p:nvPr>
        </p:nvSpPr>
        <p:spPr/>
        <p:txBody>
          <a:bodyPr/>
          <a:lstStyle/>
          <a:p>
            <a:r>
              <a:rPr lang="en-GB">
                <a:cs typeface="Calibri Light"/>
              </a:rPr>
              <a:t>Transition to R</a:t>
            </a:r>
            <a:endParaRPr lang="en-GB"/>
          </a:p>
        </p:txBody>
      </p:sp>
      <p:sp>
        <p:nvSpPr>
          <p:cNvPr id="3" name="Content Placeholder 2">
            <a:extLst>
              <a:ext uri="{FF2B5EF4-FFF2-40B4-BE49-F238E27FC236}">
                <a16:creationId xmlns:a16="http://schemas.microsoft.com/office/drawing/2014/main" id="{8E14BF91-415E-49D9-A08A-57471C679068}"/>
              </a:ext>
            </a:extLst>
          </p:cNvPr>
          <p:cNvSpPr>
            <a:spLocks noGrp="1"/>
          </p:cNvSpPr>
          <p:nvPr>
            <p:ph idx="1"/>
          </p:nvPr>
        </p:nvSpPr>
        <p:spPr>
          <a:xfrm>
            <a:off x="838200" y="1726747"/>
            <a:ext cx="4887957" cy="4804682"/>
          </a:xfrm>
        </p:spPr>
        <p:txBody>
          <a:bodyPr>
            <a:normAutofit/>
          </a:bodyPr>
          <a:lstStyle/>
          <a:p>
            <a:r>
              <a:rPr lang="en-GB" dirty="0"/>
              <a:t>Department transition started around 2015/2016.</a:t>
            </a:r>
          </a:p>
          <a:p>
            <a:r>
              <a:rPr lang="en-GB" dirty="0"/>
              <a:t>Our junior honours given the choice between SPSS and R.</a:t>
            </a:r>
          </a:p>
          <a:p>
            <a:r>
              <a:rPr lang="en-GB" dirty="0"/>
              <a:t>Reproducibility: can see all the steps!</a:t>
            </a:r>
          </a:p>
          <a:p>
            <a:r>
              <a:rPr lang="en-GB" dirty="0"/>
              <a:t>Teaching the GLM, not individual “recipes”.</a:t>
            </a:r>
          </a:p>
          <a:p>
            <a:r>
              <a:rPr lang="en-GB" b="1" dirty="0"/>
              <a:t>Increased demand from students for statistics!</a:t>
            </a:r>
          </a:p>
        </p:txBody>
      </p:sp>
      <p:pic>
        <p:nvPicPr>
          <p:cNvPr id="6" name="Picture 5">
            <a:extLst>
              <a:ext uri="{FF2B5EF4-FFF2-40B4-BE49-F238E27FC236}">
                <a16:creationId xmlns:a16="http://schemas.microsoft.com/office/drawing/2014/main" id="{C35B3CA0-3558-4084-B97F-334454DC49DE}"/>
              </a:ext>
            </a:extLst>
          </p:cNvPr>
          <p:cNvPicPr>
            <a:picLocks noChangeAspect="1"/>
          </p:cNvPicPr>
          <p:nvPr/>
        </p:nvPicPr>
        <p:blipFill>
          <a:blip r:embed="rId3"/>
          <a:stretch>
            <a:fillRect/>
          </a:stretch>
        </p:blipFill>
        <p:spPr>
          <a:xfrm>
            <a:off x="6762750" y="3636093"/>
            <a:ext cx="4819650" cy="2352675"/>
          </a:xfrm>
          <a:prstGeom prst="rect">
            <a:avLst/>
          </a:prstGeom>
        </p:spPr>
      </p:pic>
      <p:pic>
        <p:nvPicPr>
          <p:cNvPr id="8" name="Picture 7">
            <a:extLst>
              <a:ext uri="{FF2B5EF4-FFF2-40B4-BE49-F238E27FC236}">
                <a16:creationId xmlns:a16="http://schemas.microsoft.com/office/drawing/2014/main" id="{DCB8A45D-F3A7-4B10-8C48-183E2CE1A82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62750" y="1690688"/>
            <a:ext cx="4362450" cy="1531220"/>
          </a:xfrm>
          <a:prstGeom prst="rect">
            <a:avLst/>
          </a:prstGeom>
        </p:spPr>
      </p:pic>
    </p:spTree>
    <p:extLst>
      <p:ext uri="{BB962C8B-B14F-4D97-AF65-F5344CB8AC3E}">
        <p14:creationId xmlns:p14="http://schemas.microsoft.com/office/powerpoint/2010/main" val="3497847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210004" y="1690688"/>
            <a:ext cx="7771991" cy="4711518"/>
          </a:xfrm>
          <a:prstGeom prst="rect">
            <a:avLst/>
          </a:prstGeom>
        </p:spPr>
      </p:pic>
      <p:sp>
        <p:nvSpPr>
          <p:cNvPr id="2" name="Title 1">
            <a:extLst>
              <a:ext uri="{FF2B5EF4-FFF2-40B4-BE49-F238E27FC236}">
                <a16:creationId xmlns:a16="http://schemas.microsoft.com/office/drawing/2014/main" id="{C0165EA9-7C5C-4E25-B024-0875D72E49DE}"/>
              </a:ext>
            </a:extLst>
          </p:cNvPr>
          <p:cNvSpPr>
            <a:spLocks noGrp="1"/>
          </p:cNvSpPr>
          <p:nvPr>
            <p:ph type="title"/>
          </p:nvPr>
        </p:nvSpPr>
        <p:spPr/>
        <p:txBody>
          <a:bodyPr/>
          <a:lstStyle/>
          <a:p>
            <a:r>
              <a:rPr lang="en-GB">
                <a:cs typeface="Calibri Light"/>
              </a:rPr>
              <a:t>Transition to R</a:t>
            </a:r>
            <a:endParaRPr lang="en-GB"/>
          </a:p>
        </p:txBody>
      </p:sp>
    </p:spTree>
    <p:extLst>
      <p:ext uri="{BB962C8B-B14F-4D97-AF65-F5344CB8AC3E}">
        <p14:creationId xmlns:p14="http://schemas.microsoft.com/office/powerpoint/2010/main" val="453707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65EA9-7C5C-4E25-B024-0875D72E49DE}"/>
              </a:ext>
            </a:extLst>
          </p:cNvPr>
          <p:cNvSpPr>
            <a:spLocks noGrp="1"/>
          </p:cNvSpPr>
          <p:nvPr>
            <p:ph type="title"/>
          </p:nvPr>
        </p:nvSpPr>
        <p:spPr/>
        <p:txBody>
          <a:bodyPr/>
          <a:lstStyle/>
          <a:p>
            <a:r>
              <a:rPr lang="en-GB" dirty="0">
                <a:cs typeface="Calibri Light"/>
              </a:rPr>
              <a:t>Transition to R</a:t>
            </a:r>
            <a:endParaRPr lang="en-GB" dirty="0"/>
          </a:p>
        </p:txBody>
      </p:sp>
      <p:sp>
        <p:nvSpPr>
          <p:cNvPr id="3" name="Content Placeholder 2">
            <a:extLst>
              <a:ext uri="{FF2B5EF4-FFF2-40B4-BE49-F238E27FC236}">
                <a16:creationId xmlns:a16="http://schemas.microsoft.com/office/drawing/2014/main" id="{8E14BF91-415E-49D9-A08A-57471C679068}"/>
              </a:ext>
            </a:extLst>
          </p:cNvPr>
          <p:cNvSpPr>
            <a:spLocks noGrp="1"/>
          </p:cNvSpPr>
          <p:nvPr>
            <p:ph idx="1"/>
          </p:nvPr>
        </p:nvSpPr>
        <p:spPr>
          <a:xfrm>
            <a:off x="838200" y="1825625"/>
            <a:ext cx="10515600" cy="1492341"/>
          </a:xfrm>
        </p:spPr>
        <p:txBody>
          <a:bodyPr>
            <a:normAutofit/>
          </a:bodyPr>
          <a:lstStyle/>
          <a:p>
            <a:pPr marL="0" indent="0">
              <a:buNone/>
            </a:pPr>
            <a:r>
              <a:rPr lang="en-GB" u="sng" dirty="0"/>
              <a:t>Results</a:t>
            </a:r>
            <a:r>
              <a:rPr lang="en-GB" dirty="0"/>
              <a:t>:</a:t>
            </a:r>
          </a:p>
          <a:p>
            <a:pPr marL="0" indent="0">
              <a:buNone/>
            </a:pPr>
            <a:r>
              <a:rPr lang="en-GB" dirty="0"/>
              <a:t>An understanding of the framework that underlies the statistical tools we use. Got a bit better. No more </a:t>
            </a:r>
            <a:r>
              <a:rPr lang="en-GB" i="1" dirty="0"/>
              <a:t>beige</a:t>
            </a:r>
            <a:r>
              <a:rPr lang="en-GB" dirty="0"/>
              <a:t>.</a:t>
            </a:r>
          </a:p>
          <a:p>
            <a:pPr marL="0" indent="0" algn="ctr">
              <a:buNone/>
            </a:pPr>
            <a:endParaRPr lang="en-GB" dirty="0"/>
          </a:p>
        </p:txBody>
      </p:sp>
      <p:pic>
        <p:nvPicPr>
          <p:cNvPr id="11" name="Picture 10"/>
          <p:cNvPicPr>
            <a:picLocks noChangeAspect="1"/>
          </p:cNvPicPr>
          <p:nvPr/>
        </p:nvPicPr>
        <p:blipFill>
          <a:blip r:embed="rId3"/>
          <a:stretch>
            <a:fillRect/>
          </a:stretch>
        </p:blipFill>
        <p:spPr>
          <a:xfrm>
            <a:off x="-1" y="3756926"/>
            <a:ext cx="12122883" cy="3050274"/>
          </a:xfrm>
          <a:prstGeom prst="rect">
            <a:avLst/>
          </a:prstGeom>
        </p:spPr>
      </p:pic>
    </p:spTree>
    <p:extLst>
      <p:ext uri="{BB962C8B-B14F-4D97-AF65-F5344CB8AC3E}">
        <p14:creationId xmlns:p14="http://schemas.microsoft.com/office/powerpoint/2010/main" val="1940289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65EA9-7C5C-4E25-B024-0875D72E49DE}"/>
              </a:ext>
            </a:extLst>
          </p:cNvPr>
          <p:cNvSpPr>
            <a:spLocks noGrp="1"/>
          </p:cNvSpPr>
          <p:nvPr>
            <p:ph type="title"/>
          </p:nvPr>
        </p:nvSpPr>
        <p:spPr/>
        <p:txBody>
          <a:bodyPr/>
          <a:lstStyle/>
          <a:p>
            <a:r>
              <a:rPr lang="en-GB" dirty="0">
                <a:cs typeface="Calibri Light"/>
              </a:rPr>
              <a:t>Transition to R</a:t>
            </a:r>
            <a:endParaRPr lang="en-GB" dirty="0"/>
          </a:p>
        </p:txBody>
      </p:sp>
      <p:sp>
        <p:nvSpPr>
          <p:cNvPr id="3" name="Content Placeholder 2">
            <a:extLst>
              <a:ext uri="{FF2B5EF4-FFF2-40B4-BE49-F238E27FC236}">
                <a16:creationId xmlns:a16="http://schemas.microsoft.com/office/drawing/2014/main" id="{8E14BF91-415E-49D9-A08A-57471C679068}"/>
              </a:ext>
            </a:extLst>
          </p:cNvPr>
          <p:cNvSpPr>
            <a:spLocks noGrp="1"/>
          </p:cNvSpPr>
          <p:nvPr>
            <p:ph idx="1"/>
          </p:nvPr>
        </p:nvSpPr>
        <p:spPr>
          <a:xfrm>
            <a:off x="838200" y="1825625"/>
            <a:ext cx="6842760" cy="4502150"/>
          </a:xfrm>
        </p:spPr>
        <p:txBody>
          <a:bodyPr>
            <a:normAutofit/>
          </a:bodyPr>
          <a:lstStyle/>
          <a:p>
            <a:r>
              <a:rPr lang="en-GB" dirty="0"/>
              <a:t>Extra work for staff (in the short term).</a:t>
            </a:r>
          </a:p>
          <a:p>
            <a:r>
              <a:rPr lang="en-GB" dirty="0"/>
              <a:t>Alleviated by encouragement of peer-support:</a:t>
            </a:r>
          </a:p>
          <a:p>
            <a:pPr lvl="1"/>
            <a:r>
              <a:rPr lang="en-GB" dirty="0"/>
              <a:t>Collaborative learning.</a:t>
            </a:r>
          </a:p>
          <a:p>
            <a:r>
              <a:rPr lang="en-GB" dirty="0"/>
              <a:t>Learning by teaching.</a:t>
            </a:r>
          </a:p>
          <a:p>
            <a:r>
              <a:rPr lang="en-GB" dirty="0"/>
              <a:t>Large online support community.</a:t>
            </a:r>
          </a:p>
          <a:p>
            <a:r>
              <a:rPr lang="en-GB" dirty="0"/>
              <a:t>Peer Assisted Learning (PAL).</a:t>
            </a:r>
          </a:p>
          <a:p>
            <a:r>
              <a:rPr lang="en-GB" dirty="0"/>
              <a:t>Slack.</a:t>
            </a:r>
          </a:p>
        </p:txBody>
      </p:sp>
      <p:sp>
        <p:nvSpPr>
          <p:cNvPr id="8" name="AutoShape 2" descr="Image result for slack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09007" y="5417425"/>
            <a:ext cx="3171953" cy="910350"/>
          </a:xfrm>
          <a:prstGeom prst="rect">
            <a:avLst/>
          </a:prstGeom>
        </p:spPr>
      </p:pic>
      <p:grpSp>
        <p:nvGrpSpPr>
          <p:cNvPr id="5" name="Group 4">
            <a:extLst>
              <a:ext uri="{FF2B5EF4-FFF2-40B4-BE49-F238E27FC236}">
                <a16:creationId xmlns:a16="http://schemas.microsoft.com/office/drawing/2014/main" id="{6E158C50-4ED3-4F54-92E6-6BF663EB8B89}"/>
              </a:ext>
            </a:extLst>
          </p:cNvPr>
          <p:cNvGrpSpPr/>
          <p:nvPr/>
        </p:nvGrpSpPr>
        <p:grpSpPr>
          <a:xfrm>
            <a:off x="7896225" y="496388"/>
            <a:ext cx="3171953" cy="5831387"/>
            <a:chOff x="7896225" y="496388"/>
            <a:chExt cx="3171953" cy="5831387"/>
          </a:xfrm>
        </p:grpSpPr>
        <p:pic>
          <p:nvPicPr>
            <p:cNvPr id="6" name="Picture 5"/>
            <p:cNvPicPr>
              <a:picLocks noChangeAspect="1"/>
            </p:cNvPicPr>
            <p:nvPr/>
          </p:nvPicPr>
          <p:blipFill>
            <a:blip r:embed="rId4"/>
            <a:stretch>
              <a:fillRect/>
            </a:stretch>
          </p:blipFill>
          <p:spPr>
            <a:xfrm>
              <a:off x="7896225" y="496388"/>
              <a:ext cx="3105013" cy="2959599"/>
            </a:xfrm>
            <a:prstGeom prst="rect">
              <a:avLst/>
            </a:prstGeom>
          </p:spPr>
        </p:pic>
        <p:pic>
          <p:nvPicPr>
            <p:cNvPr id="7" name="Picture 6"/>
            <p:cNvPicPr>
              <a:picLocks noChangeAspect="1"/>
            </p:cNvPicPr>
            <p:nvPr/>
          </p:nvPicPr>
          <p:blipFill>
            <a:blip r:embed="rId5"/>
            <a:stretch>
              <a:fillRect/>
            </a:stretch>
          </p:blipFill>
          <p:spPr>
            <a:xfrm>
              <a:off x="7896225" y="3411037"/>
              <a:ext cx="3171953" cy="2916738"/>
            </a:xfrm>
            <a:prstGeom prst="rect">
              <a:avLst/>
            </a:prstGeom>
          </p:spPr>
        </p:pic>
        <p:sp>
          <p:nvSpPr>
            <p:cNvPr id="4" name="Rectangle 3">
              <a:extLst>
                <a:ext uri="{FF2B5EF4-FFF2-40B4-BE49-F238E27FC236}">
                  <a16:creationId xmlns:a16="http://schemas.microsoft.com/office/drawing/2014/main" id="{4423C59A-B269-4586-A7ED-E30F5006D931}"/>
                </a:ext>
              </a:extLst>
            </p:cNvPr>
            <p:cNvSpPr/>
            <p:nvPr/>
          </p:nvSpPr>
          <p:spPr>
            <a:xfrm>
              <a:off x="8331200" y="496388"/>
              <a:ext cx="571500" cy="21481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9" name="Rectangle 8">
              <a:extLst>
                <a:ext uri="{FF2B5EF4-FFF2-40B4-BE49-F238E27FC236}">
                  <a16:creationId xmlns:a16="http://schemas.microsoft.com/office/drawing/2014/main" id="{6C7761F5-1D05-41F5-8B96-6803BCE987CF}"/>
                </a:ext>
              </a:extLst>
            </p:cNvPr>
            <p:cNvSpPr/>
            <p:nvPr/>
          </p:nvSpPr>
          <p:spPr>
            <a:xfrm>
              <a:off x="8331200" y="2791664"/>
              <a:ext cx="571500" cy="21481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1" name="Rectangle 10">
              <a:extLst>
                <a:ext uri="{FF2B5EF4-FFF2-40B4-BE49-F238E27FC236}">
                  <a16:creationId xmlns:a16="http://schemas.microsoft.com/office/drawing/2014/main" id="{4E5DFA48-8C9A-4E39-A993-DFE687029B73}"/>
                </a:ext>
              </a:extLst>
            </p:cNvPr>
            <p:cNvSpPr/>
            <p:nvPr/>
          </p:nvSpPr>
          <p:spPr>
            <a:xfrm>
              <a:off x="8350250" y="3455986"/>
              <a:ext cx="1047750" cy="18782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grpSp>
    </p:spTree>
    <p:extLst>
      <p:ext uri="{BB962C8B-B14F-4D97-AF65-F5344CB8AC3E}">
        <p14:creationId xmlns:p14="http://schemas.microsoft.com/office/powerpoint/2010/main" val="1249324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C4D55-A758-4508-8158-CB2D078F0E94}"/>
              </a:ext>
            </a:extLst>
          </p:cNvPr>
          <p:cNvSpPr>
            <a:spLocks noGrp="1"/>
          </p:cNvSpPr>
          <p:nvPr>
            <p:ph type="title"/>
          </p:nvPr>
        </p:nvSpPr>
        <p:spPr/>
        <p:txBody>
          <a:bodyPr/>
          <a:lstStyle/>
          <a:p>
            <a:r>
              <a:rPr lang="en-GB">
                <a:cs typeface="Calibri Light"/>
              </a:rPr>
              <a:t>Altered Perceptions</a:t>
            </a:r>
            <a:endParaRPr lang="en-GB"/>
          </a:p>
        </p:txBody>
      </p:sp>
      <p:sp>
        <p:nvSpPr>
          <p:cNvPr id="3" name="Content Placeholder 2">
            <a:extLst>
              <a:ext uri="{FF2B5EF4-FFF2-40B4-BE49-F238E27FC236}">
                <a16:creationId xmlns:a16="http://schemas.microsoft.com/office/drawing/2014/main" id="{C88F445A-7D87-40D3-9E65-5C75F943B5A1}"/>
              </a:ext>
            </a:extLst>
          </p:cNvPr>
          <p:cNvSpPr>
            <a:spLocks noGrp="1"/>
          </p:cNvSpPr>
          <p:nvPr>
            <p:ph idx="1"/>
          </p:nvPr>
        </p:nvSpPr>
        <p:spPr>
          <a:xfrm>
            <a:off x="838200" y="1825625"/>
            <a:ext cx="5127171" cy="4522924"/>
          </a:xfrm>
        </p:spPr>
        <p:txBody>
          <a:bodyPr>
            <a:normAutofit fontScale="92500" lnSpcReduction="10000"/>
          </a:bodyPr>
          <a:lstStyle/>
          <a:p>
            <a:r>
              <a:rPr lang="en-GB" dirty="0"/>
              <a:t>A whole system of interconnected principles that could be understood.</a:t>
            </a:r>
          </a:p>
          <a:p>
            <a:pPr lvl="1"/>
            <a:r>
              <a:rPr lang="en-GB" dirty="0"/>
              <a:t>Reflected in the R, not completely compartmentalised.</a:t>
            </a:r>
          </a:p>
          <a:p>
            <a:r>
              <a:rPr lang="en-GB" dirty="0"/>
              <a:t>Re-engagement with the material with a positive attitude and less fear.</a:t>
            </a:r>
          </a:p>
          <a:p>
            <a:pPr lvl="1"/>
            <a:r>
              <a:rPr lang="en-GB" dirty="0"/>
              <a:t>Fun challenge, not inescapable horror!</a:t>
            </a:r>
          </a:p>
          <a:p>
            <a:r>
              <a:rPr lang="en-GB" dirty="0"/>
              <a:t>Great preparation for postgrad:</a:t>
            </a:r>
          </a:p>
          <a:p>
            <a:pPr lvl="1"/>
            <a:r>
              <a:rPr lang="en-GB" dirty="0"/>
              <a:t>Getting used to coding!</a:t>
            </a:r>
          </a:p>
          <a:p>
            <a:pPr lvl="1"/>
            <a:r>
              <a:rPr lang="en-GB" dirty="0"/>
              <a:t>Teaching and communication.</a:t>
            </a:r>
          </a:p>
          <a:p>
            <a:endParaRPr lang="en-GB"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5404" y="2069465"/>
            <a:ext cx="5308396" cy="4035244"/>
          </a:xfrm>
          <a:prstGeom prst="rect">
            <a:avLst/>
          </a:prstGeom>
        </p:spPr>
      </p:pic>
    </p:spTree>
    <p:extLst>
      <p:ext uri="{BB962C8B-B14F-4D97-AF65-F5344CB8AC3E}">
        <p14:creationId xmlns:p14="http://schemas.microsoft.com/office/powerpoint/2010/main" val="19518190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434</TotalTime>
  <Words>1060</Words>
  <Application>Microsoft Office PowerPoint</Application>
  <PresentationFormat>Widescreen</PresentationFormat>
  <Paragraphs>122</Paragraphs>
  <Slides>13</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What can students gain by switching to R?</vt:lpstr>
      <vt:lpstr>About Me</vt:lpstr>
      <vt:lpstr>SPSS Period</vt:lpstr>
      <vt:lpstr>SPSS Period</vt:lpstr>
      <vt:lpstr>Transition to R</vt:lpstr>
      <vt:lpstr>Transition to R</vt:lpstr>
      <vt:lpstr>Transition to R</vt:lpstr>
      <vt:lpstr>Transition to R</vt:lpstr>
      <vt:lpstr>Altered Perceptions</vt:lpstr>
      <vt:lpstr>Conclusions</vt:lpstr>
      <vt:lpstr>Appendix A: Model Formulae</vt:lpstr>
      <vt:lpstr>Appendix B: Open Science Ready!</vt:lpstr>
      <vt:lpstr>Appendix C: Open Science Ready!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Transition from SPSS to R</dc:title>
  <cp:lastModifiedBy>Rebecca Lai</cp:lastModifiedBy>
  <cp:revision>36</cp:revision>
  <dcterms:modified xsi:type="dcterms:W3CDTF">2018-03-07T19:36:35Z</dcterms:modified>
</cp:coreProperties>
</file>