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2" r:id="rId6"/>
    <p:sldId id="265" r:id="rId7"/>
    <p:sldId id="266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57618-3BCF-0B7F-386A-E36FCBA83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B5B6EA-7056-16F0-A4A8-EA3F4B763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2C41D-DAA7-798C-5ED0-DC571694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8417-C58D-42C6-9816-CDF59351F68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ACE98-71BE-4184-016C-E96682DC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B256B-EB58-5669-C56F-EE155844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96F-3686-42DE-9A95-40E988292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14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F76F0-C59E-3C0D-78DA-D371F830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D18C29-4954-FD7F-5EFF-8BE2918DC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AB375-577B-50F5-0CD2-F5E40E61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8417-C58D-42C6-9816-CDF59351F68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BEDBC-92D4-F5BD-C3FF-EE5B3A6C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CA902-E57F-3336-CF24-BBC7A974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96F-3686-42DE-9A95-40E988292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56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DD68C8-6A6F-C42D-2A2F-4B09EA6BA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75F1E1-C5FC-B981-7D4D-4B55A1F3A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9267B-A9A5-2C7F-6D1A-4A31ADA6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8417-C58D-42C6-9816-CDF59351F68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E6FD9-2A28-7A87-AE46-EC11266D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28E6E-5A5C-FEEC-87B7-F64A2CD7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96F-3686-42DE-9A95-40E988292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8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5346B-C341-471A-32CB-296DB1BD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C93D2-3410-E78B-E8F3-72A0F809E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99375-6FD8-1105-9704-0BE89C17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8417-C58D-42C6-9816-CDF59351F68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15EEC-A7E3-BE72-80F7-4BF678D5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7387D-F501-A0CC-B4F1-D4BD417B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96F-3686-42DE-9A95-40E988292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52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205FC-CBA4-F53B-92C8-C8FF3FB9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D8ED5-2547-B7BA-9D91-637B8D2AF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0E094-F5BB-36D6-B307-295AEC94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8417-C58D-42C6-9816-CDF59351F68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ADBFE-B215-E9D6-736A-88413675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F6B81-6BD8-3CBA-8094-90594FF7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96F-3686-42DE-9A95-40E988292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28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A8516-D3DF-2F74-4219-47AF6DDF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5746E-4942-2A16-6598-CE2A0BC14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BE17E-1885-893F-CCD6-3E186269E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D2EB35-AF16-9414-9036-8C6A9DDC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8417-C58D-42C6-9816-CDF59351F68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DC347-7BCA-E7E2-8A35-B5B24BA0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7EEB41-BF74-971E-BB34-7FC6B922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96F-3686-42DE-9A95-40E988292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84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EA898-1E86-FD5E-E47C-0F812981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C7FF77-26CA-A552-0EAA-062BFBB0F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44D13A-C7A1-CB13-4885-60E12B547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1A8AC2-21ED-DCD0-FA1C-38FFE49F2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7EBFDA-A4A4-2DC9-D0A7-E3C128229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F8A091-041D-BF2D-06A7-7DDFCCE8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8417-C58D-42C6-9816-CDF59351F68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5641C0-523F-B73E-2C35-3C13E846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2455E4-5C1D-4191-B6F4-F735D4E2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96F-3686-42DE-9A95-40E988292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47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9665F-402A-D2D3-B6E0-9F0A1AEF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3324E9-7001-0115-8E95-B7A563FB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8417-C58D-42C6-9816-CDF59351F68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F8456D-58E0-5D17-85A1-03A6FF12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E87EFA-D521-D30D-8837-B777E48B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96F-3686-42DE-9A95-40E988292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0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414282-C6EC-3CC7-A81B-B3825C2A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8417-C58D-42C6-9816-CDF59351F68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EDE780-856A-CC5B-7677-1712240C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5D30C7-D394-6139-C42E-22C86B85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96F-3686-42DE-9A95-40E988292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86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B4B90-73A5-32B7-A41A-A439810E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948F4-B8E1-2FBA-6F63-26F4E80C4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CDF412-1DDB-5652-9898-1EE9F5808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9D1A84-23FB-C8A5-0CDA-9D2DCC1F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8417-C58D-42C6-9816-CDF59351F68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5C8D38-A1BE-4EC1-D11C-72B63477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09B75-51E4-C5AA-92E0-5DE42AF6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96F-3686-42DE-9A95-40E988292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8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70480-3AC3-99DF-7F4F-A2A3D620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23099D-0EE7-4861-E54A-1C950B9D2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2541C8-694B-122C-D348-8174450A6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2B65FF-BE1E-1E2E-5851-F7BFFF5B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8417-C58D-42C6-9816-CDF59351F68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7F9402-9D97-D4C0-556E-6855A938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52B475-89B9-B0C0-3323-1199CE38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96F-3686-42DE-9A95-40E988292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1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057E1A-E236-D4FE-DBFF-B121F9AB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7F9F3-7009-CDDA-6EF1-FF9E1853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745E6-C34C-D8CB-C044-37534E944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8417-C58D-42C6-9816-CDF59351F68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8ED87-1620-5B8A-C935-62E2C1A59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C6DF6-5B94-1612-E36A-87516B4CE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6496F-3686-42DE-9A95-40E988292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48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76D2F-1FC6-5ABC-B62C-4DCF749F0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버킷리스트</a:t>
            </a:r>
            <a:r>
              <a:rPr lang="ko-KR" altLang="en-US" dirty="0"/>
              <a:t> 앱 화면설계 및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6F7BFC-4073-9159-1C7E-986C851F0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V1.3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17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2B54F-733E-E8FB-FCF1-2D855DEF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주제변경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7B87A8-B162-6DB5-7B38-504C6B0CD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식단관리 및 운동정보 </a:t>
            </a:r>
            <a:r>
              <a:rPr lang="en-US" altLang="ko-KR" dirty="0"/>
              <a:t>-&gt; </a:t>
            </a:r>
            <a:r>
              <a:rPr lang="ko-KR" altLang="en-US" dirty="0" err="1"/>
              <a:t>버킷리스트</a:t>
            </a:r>
            <a:r>
              <a:rPr lang="ko-KR" altLang="en-US" dirty="0"/>
              <a:t> 작성 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변경이유</a:t>
            </a:r>
            <a:r>
              <a:rPr lang="en-US" altLang="ko-KR" dirty="0"/>
              <a:t>: </a:t>
            </a:r>
            <a:r>
              <a:rPr lang="ko-KR" altLang="en-US" dirty="0"/>
              <a:t>운동정보의 경우 잘못된 정보를 가져올 수 있고 좀 더 당장에 실용적인 앱을 구현하면 좋을 것 같아서 바꾸게 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9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2A31A-569C-E580-DDE5-72F61238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V1.3 </a:t>
            </a:r>
            <a:r>
              <a:rPr lang="ko-KR" altLang="en-US" dirty="0"/>
              <a:t>기획내용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58573A-FF9C-5014-0FB6-6F63C2FB9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로그인 구현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파이어 베이스 </a:t>
            </a:r>
            <a:r>
              <a:rPr lang="en-US" altLang="ko-KR" dirty="0"/>
              <a:t>auth</a:t>
            </a:r>
            <a:r>
              <a:rPr lang="ko-KR" altLang="en-US" dirty="0"/>
              <a:t>연동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버킷리스트</a:t>
            </a:r>
            <a:r>
              <a:rPr lang="ko-KR" altLang="en-US" dirty="0"/>
              <a:t> 페이지 구현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완료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로그아웃 기능 구현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캘린더 페이지 구현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도움말 페이지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102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6626-322E-64E9-402D-D9785861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26" y="195930"/>
            <a:ext cx="1824789" cy="48510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dirty="0"/>
              <a:t>로그인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9985854-94FE-ED26-DD09-3F23943ADE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515" y="1173121"/>
            <a:ext cx="2382807" cy="5156640"/>
          </a:xfr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42CDA48-B7EC-FF39-9ADF-2E93F83C6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5930"/>
            <a:ext cx="5181600" cy="598103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이메일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이메일 </a:t>
            </a:r>
            <a:r>
              <a:rPr lang="ko-KR" altLang="en-US" sz="1800" dirty="0" err="1"/>
              <a:t>입력칸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비밀번호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비밀번호 </a:t>
            </a:r>
            <a:r>
              <a:rPr lang="ko-KR" altLang="en-US" sz="1800" dirty="0" err="1"/>
              <a:t>입력칸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로그인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로그인 버튼을 눌러 </a:t>
            </a:r>
            <a:r>
              <a:rPr lang="ko-KR" altLang="en-US" sz="1800" dirty="0" err="1"/>
              <a:t>메인화면으로</a:t>
            </a:r>
            <a:r>
              <a:rPr lang="ko-KR" altLang="en-US" sz="1800" dirty="0"/>
              <a:t> 이동함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회원가입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최초 사용할 이메일과 비밀번호를 입력하면 형식이 맞을 경우 회원가입 완료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83255BA-9995-5BF1-A12C-4E55B58F6447}"/>
              </a:ext>
            </a:extLst>
          </p:cNvPr>
          <p:cNvSpPr/>
          <p:nvPr/>
        </p:nvSpPr>
        <p:spPr>
          <a:xfrm>
            <a:off x="1542047" y="2880004"/>
            <a:ext cx="350922" cy="3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17E7960-8632-7B02-6D6A-CF3929944D01}"/>
              </a:ext>
            </a:extLst>
          </p:cNvPr>
          <p:cNvSpPr/>
          <p:nvPr/>
        </p:nvSpPr>
        <p:spPr>
          <a:xfrm>
            <a:off x="1542047" y="3541595"/>
            <a:ext cx="350922" cy="3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0E9F78-FD4F-A77A-AAE8-3D69BE181C43}"/>
              </a:ext>
            </a:extLst>
          </p:cNvPr>
          <p:cNvSpPr/>
          <p:nvPr/>
        </p:nvSpPr>
        <p:spPr>
          <a:xfrm>
            <a:off x="1920024" y="4289508"/>
            <a:ext cx="350922" cy="3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C6DE443-671B-18E5-B606-720141368DB9}"/>
              </a:ext>
            </a:extLst>
          </p:cNvPr>
          <p:cNvSpPr/>
          <p:nvPr/>
        </p:nvSpPr>
        <p:spPr>
          <a:xfrm>
            <a:off x="1920024" y="4781592"/>
            <a:ext cx="350922" cy="3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37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10A7378-90CF-2B79-A501-B8249DEA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11" y="163143"/>
            <a:ext cx="1201004" cy="696036"/>
          </a:xfrm>
        </p:spPr>
        <p:txBody>
          <a:bodyPr>
            <a:normAutofit/>
          </a:bodyPr>
          <a:lstStyle/>
          <a:p>
            <a:r>
              <a:rPr lang="ko-KR" altLang="en-US" sz="2000"/>
              <a:t>메인화면</a:t>
            </a:r>
            <a:endParaRPr lang="ko-KR" altLang="en-US" sz="2000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1A146E40-3C2B-446A-5BA9-D9A7258FE2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36" y="511161"/>
            <a:ext cx="2803438" cy="6066929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08809A-17E2-4DEC-7F1B-C2C69E7AC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3143"/>
            <a:ext cx="5181600" cy="62786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err="1"/>
              <a:t>메뉴탭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600" dirty="0"/>
              <a:t>다른 탭으로 넘어갈 수 있는 메뉴를 열람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슬라이드 </a:t>
            </a:r>
            <a:r>
              <a:rPr lang="en-US" altLang="ko-KR" sz="1600" dirty="0"/>
              <a:t>7</a:t>
            </a:r>
            <a:r>
              <a:rPr lang="ko-KR" altLang="en-US" sz="1600" dirty="0"/>
              <a:t>번으로 이동</a:t>
            </a: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버킷리스트</a:t>
            </a:r>
            <a:r>
              <a:rPr lang="ko-KR" altLang="en-US" dirty="0"/>
              <a:t> </a:t>
            </a:r>
            <a:r>
              <a:rPr lang="ko-KR" altLang="en-US" dirty="0" err="1"/>
              <a:t>입력칸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나의 </a:t>
            </a:r>
            <a:r>
              <a:rPr lang="ko-KR" altLang="en-US" sz="1800" dirty="0" err="1"/>
              <a:t>버킷리스트를</a:t>
            </a:r>
            <a:r>
              <a:rPr lang="ko-KR" altLang="en-US" sz="1800" dirty="0"/>
              <a:t> 입력함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추가버튼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입력한 </a:t>
            </a:r>
            <a:r>
              <a:rPr lang="ko-KR" altLang="en-US" sz="1800" dirty="0" err="1"/>
              <a:t>버킷리스트를</a:t>
            </a:r>
            <a:r>
              <a:rPr lang="ko-KR" altLang="en-US" sz="1800" dirty="0"/>
              <a:t> 등록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 err="1"/>
              <a:t>버킷리스트</a:t>
            </a:r>
            <a:r>
              <a:rPr lang="ko-KR" altLang="en-US" dirty="0"/>
              <a:t> 목록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/>
              <a:t>작성한 </a:t>
            </a:r>
            <a:r>
              <a:rPr lang="ko-KR" altLang="en-US" sz="1600" dirty="0" err="1"/>
              <a:t>버킷리스트가</a:t>
            </a:r>
            <a:r>
              <a:rPr lang="ko-KR" altLang="en-US" sz="1600" dirty="0"/>
              <a:t> 차례로 추가됨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슬라이드 </a:t>
            </a:r>
            <a:r>
              <a:rPr lang="en-US" altLang="ko-KR" sz="1600" dirty="0"/>
              <a:t>6</a:t>
            </a:r>
            <a:r>
              <a:rPr lang="ko-KR" altLang="en-US" sz="1600" dirty="0"/>
              <a:t>번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A8E167-DECC-2679-272A-5D712EA38B0B}"/>
              </a:ext>
            </a:extLst>
          </p:cNvPr>
          <p:cNvSpPr/>
          <p:nvPr/>
        </p:nvSpPr>
        <p:spPr>
          <a:xfrm>
            <a:off x="1581414" y="683718"/>
            <a:ext cx="350922" cy="3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FCB8776-EA00-FFC9-CF28-72A31628E44C}"/>
              </a:ext>
            </a:extLst>
          </p:cNvPr>
          <p:cNvSpPr/>
          <p:nvPr/>
        </p:nvSpPr>
        <p:spPr>
          <a:xfrm>
            <a:off x="1433015" y="3544625"/>
            <a:ext cx="350922" cy="3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7B85BE-C80C-1479-E481-6D847FEA3490}"/>
              </a:ext>
            </a:extLst>
          </p:cNvPr>
          <p:cNvSpPr/>
          <p:nvPr/>
        </p:nvSpPr>
        <p:spPr>
          <a:xfrm>
            <a:off x="1624152" y="1430939"/>
            <a:ext cx="350922" cy="3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AD44D34-517D-959E-AD82-95B4A3EDD464}"/>
              </a:ext>
            </a:extLst>
          </p:cNvPr>
          <p:cNvSpPr/>
          <p:nvPr/>
        </p:nvSpPr>
        <p:spPr>
          <a:xfrm>
            <a:off x="4693036" y="1219527"/>
            <a:ext cx="350922" cy="3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61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36A8F78-8E5D-2ED3-86EC-9B72C37894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780" y="522513"/>
            <a:ext cx="2758816" cy="5970361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E8E27A-3DA7-0B24-27CA-C36DB41C9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783771"/>
            <a:ext cx="5181600" cy="539319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수정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 err="1"/>
              <a:t>버킷리스트</a:t>
            </a:r>
            <a:r>
              <a:rPr lang="ko-KR" altLang="en-US" sz="1600" dirty="0"/>
              <a:t> 수정 가능</a:t>
            </a:r>
            <a:endParaRPr lang="en-US" altLang="ko-KR" sz="1600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삭제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ko-KR" altLang="en-US" sz="1400" dirty="0" err="1"/>
              <a:t>버킷리스트</a:t>
            </a:r>
            <a:r>
              <a:rPr lang="ko-KR" altLang="en-US" sz="1400" dirty="0"/>
              <a:t> 삭제 버튼</a:t>
            </a:r>
            <a:endParaRPr lang="en-US" altLang="ko-KR" sz="1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82953C6-63FF-4D85-2610-7472B79F5588}"/>
              </a:ext>
            </a:extLst>
          </p:cNvPr>
          <p:cNvSpPr/>
          <p:nvPr/>
        </p:nvSpPr>
        <p:spPr>
          <a:xfrm>
            <a:off x="3743554" y="2285346"/>
            <a:ext cx="350922" cy="3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486FD4-349C-7CD8-944A-417EFD9016F7}"/>
              </a:ext>
            </a:extLst>
          </p:cNvPr>
          <p:cNvSpPr/>
          <p:nvPr/>
        </p:nvSpPr>
        <p:spPr>
          <a:xfrm>
            <a:off x="4363805" y="2109885"/>
            <a:ext cx="350922" cy="3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9968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709D3B5-B2B9-25C3-5CA1-B289555283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79" y="595799"/>
            <a:ext cx="2633950" cy="5638507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BFADC7-F233-8D0F-60F6-05F288A8B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53143"/>
            <a:ext cx="5181600" cy="55238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사용자 명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/>
              <a:t>사용자가 설정해 둔 이름 또는 닉네임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 프로필편집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/>
              <a:t>사용자 명을 바꿀 수 있음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캘린더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/>
              <a:t>캘린더 탭으로 이동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 err="1"/>
              <a:t>설정탭으로</a:t>
            </a:r>
            <a:r>
              <a:rPr lang="ko-KR" altLang="en-US" sz="1600" dirty="0"/>
              <a:t> 이동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 err="1"/>
              <a:t>유저프로필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/>
              <a:t>원하는 사진으로 바꿀 수 있음</a:t>
            </a:r>
            <a:r>
              <a:rPr lang="en-US" altLang="ko-KR" sz="1600" dirty="0"/>
              <a:t>.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0FC342-9A37-BE02-0F0F-BEFD8C7A727B}"/>
              </a:ext>
            </a:extLst>
          </p:cNvPr>
          <p:cNvSpPr/>
          <p:nvPr/>
        </p:nvSpPr>
        <p:spPr>
          <a:xfrm>
            <a:off x="2197769" y="1256883"/>
            <a:ext cx="350922" cy="3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462E86E-FC73-F7BE-6ED6-A1945AEF71A7}"/>
              </a:ext>
            </a:extLst>
          </p:cNvPr>
          <p:cNvSpPr/>
          <p:nvPr/>
        </p:nvSpPr>
        <p:spPr>
          <a:xfrm>
            <a:off x="2548691" y="2170256"/>
            <a:ext cx="350922" cy="3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10B015-F4AF-DEE9-2D2E-FBEB11F7FE80}"/>
              </a:ext>
            </a:extLst>
          </p:cNvPr>
          <p:cNvSpPr/>
          <p:nvPr/>
        </p:nvSpPr>
        <p:spPr>
          <a:xfrm>
            <a:off x="3041588" y="1026637"/>
            <a:ext cx="350922" cy="3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0563053-B152-AA93-483D-ABAF6495BA75}"/>
              </a:ext>
            </a:extLst>
          </p:cNvPr>
          <p:cNvSpPr/>
          <p:nvPr/>
        </p:nvSpPr>
        <p:spPr>
          <a:xfrm>
            <a:off x="2502569" y="2831340"/>
            <a:ext cx="350922" cy="3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B970220-ED66-371E-7162-DDC0D5A01E3D}"/>
              </a:ext>
            </a:extLst>
          </p:cNvPr>
          <p:cNvSpPr/>
          <p:nvPr/>
        </p:nvSpPr>
        <p:spPr>
          <a:xfrm>
            <a:off x="1180470" y="675715"/>
            <a:ext cx="350922" cy="3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75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08048-3F42-111A-D552-76BC4C2BB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3" y="261257"/>
            <a:ext cx="938349" cy="31473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설정</a:t>
            </a: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010BA022-973E-7EF9-0C52-06CD92421F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74" y="534282"/>
            <a:ext cx="2675213" cy="5789436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B27A7D-92DE-2A35-D4B6-FB67080EA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34282"/>
            <a:ext cx="5181600" cy="564268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로그아웃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/>
              <a:t>로그인 전 화면으로 이동함</a:t>
            </a:r>
            <a:endParaRPr lang="en-US" altLang="ko-KR" sz="1600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도움말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/>
              <a:t>앱의 사용법을 알려주는 탭으로 이동</a:t>
            </a:r>
            <a:endParaRPr lang="en-US" altLang="ko-KR" sz="16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649AE6E-0C9D-EE1C-2BC9-5D562CFFE9A3}"/>
              </a:ext>
            </a:extLst>
          </p:cNvPr>
          <p:cNvSpPr/>
          <p:nvPr/>
        </p:nvSpPr>
        <p:spPr>
          <a:xfrm>
            <a:off x="3114154" y="1416964"/>
            <a:ext cx="350922" cy="3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830778-D29F-7E1B-7F4B-48A3AEA99F80}"/>
              </a:ext>
            </a:extLst>
          </p:cNvPr>
          <p:cNvSpPr/>
          <p:nvPr/>
        </p:nvSpPr>
        <p:spPr>
          <a:xfrm>
            <a:off x="3140280" y="2213798"/>
            <a:ext cx="350922" cy="3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74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213</Words>
  <Application>Microsoft Office PowerPoint</Application>
  <PresentationFormat>와이드스크린</PresentationFormat>
  <Paragraphs>75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버킷리스트 앱 화면설계 및 기획</vt:lpstr>
      <vt:lpstr>주제변경</vt:lpstr>
      <vt:lpstr>V1.3 기획내용</vt:lpstr>
      <vt:lpstr>로그인</vt:lpstr>
      <vt:lpstr>메인화면</vt:lpstr>
      <vt:lpstr>PowerPoint 프레젠테이션</vt:lpstr>
      <vt:lpstr>PowerPoint 프레젠테이션</vt:lpstr>
      <vt:lpstr>설정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버킷리스트 앱 화면설계 및 기획</dc:title>
  <dc:creator>usr</dc:creator>
  <cp:lastModifiedBy>usr</cp:lastModifiedBy>
  <cp:revision>4</cp:revision>
  <dcterms:created xsi:type="dcterms:W3CDTF">2023-06-08T09:44:26Z</dcterms:created>
  <dcterms:modified xsi:type="dcterms:W3CDTF">2023-06-08T17:53:11Z</dcterms:modified>
</cp:coreProperties>
</file>