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3" r:id="rId3"/>
    <p:sldId id="258" r:id="rId4"/>
    <p:sldId id="269" r:id="rId5"/>
    <p:sldId id="257" r:id="rId6"/>
    <p:sldId id="259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55B9-5245-AA8A-57DB-00E18FE7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2651B-6247-0B35-DCC6-D2FEA13A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78523-A750-40C1-5BA3-5CE82CD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36012-5863-F680-F0AD-C498DA40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5FEC-156E-A5AA-6258-9738987F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1BC4-5AE2-B2F0-5AD3-BC632D9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4B3A6-3881-146E-BA7B-46E4CF03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A9BF0-44D9-A6E0-6FD0-6DB946C8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CA-0940-8C62-6B70-3C8921E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8495D-3F56-482A-0CA1-BFA3860A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E39BEA-571A-0A2E-1250-6A5FF649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30197-D65C-7C45-4FFB-6A92404D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A2932-19E0-9658-F42F-7F673A7B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9ECC1-B7E0-EB0D-51A4-7059197D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27D83-8EEF-55BC-67D8-2A2357D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F2C02-51CA-B24A-1D0B-6D79DAF6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A72CF-1184-2823-F21A-FE9625F1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2A438-8899-8070-DD2C-6945730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8162-9C78-DE14-7BAE-D8F3D2F2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52986-E8D1-5C81-31DD-6762654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94A3-2736-E4B5-5F61-73E82FD1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6BBED-87E1-EF46-8037-F823507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3E83-8BFD-6262-DBFF-96A45FE4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D2228-EC9B-9B53-627C-4A0E5A00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9B0B5-CD28-A616-68C3-438A5E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5A587-FD12-6E84-0055-070A767F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18F5-B1F1-A026-9E49-A9757707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0DDDC-8D17-0A38-F734-46D6935C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44A64-CA0E-7F14-6BD1-BA57DBFF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56A90-47E4-43CB-C839-2F1AE405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23D48-070D-16FC-233F-47F60144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B7E5-74A8-C539-4465-1FE791EC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CED7E-225B-309E-5EEE-C09BA28F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6D392-0032-49E6-6E8F-37A0C15F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1F7E0-35E6-6D9F-B038-0DC35F18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4A38FC-0C71-10E5-411D-7FDEBDE54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DED4E6-7CD0-E44F-575D-A1AFCCE3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83BE83-C73F-F6C5-5103-E274535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1191DE-2B6B-0FFF-908C-5D35A636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100-406F-230B-1891-E394FE5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06560-CAAF-DC5E-A452-E04D8A63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DE0E6-DD15-8BC7-7453-9B34EA86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3C727-38BB-7444-DF13-3828FD1C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D4AAA-2518-0FFB-BBBA-6C9C6D3D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50C5A-B62A-5DE4-EEE3-8D7A69E1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DDF11-2C5D-949A-DA03-7258A84B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A638-7A87-556F-F9E4-CC99668D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8237D-911D-E08F-0DC3-8B6BC0F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B8EFA-58E3-2E65-3E4B-371F93F8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1F5AB-2D6F-B1AB-AF41-C0D29DC9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89C58-8036-C18A-84BF-C49446B2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48161-3E8D-F2C2-A625-95ABF74C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08F47-590D-A18B-138F-21C4B3FC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D577D-9D85-F52D-D71A-704CE71F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50277-844C-89AD-D75F-7136FCEA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F3507-20C8-521B-5392-1DCA927F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9C0D0-9A3D-FED5-44CA-ADA67BDA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AB655-42A2-ED2F-1924-03FE974E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29D1FE-C860-BEFC-CED8-1FD5A9A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11D03-2421-7FF4-786C-674DE463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E9E9-08A3-84EA-F168-9D993CBA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4B02-53D9-45F7-8251-39FF46D7B79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4E282-0528-6F3D-3BE3-408C8B7AD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7D4AC-7DB3-83D3-39B4-1D13DCB1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26C7A2-993B-6206-2CF7-85CC3E0B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헬스</a:t>
            </a: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99F9B-33F0-96CC-CBE9-41150FE2A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20180762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위성범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FA0EE-CA55-1890-E57B-B713A4C9B3A9}"/>
              </a:ext>
            </a:extLst>
          </p:cNvPr>
          <p:cNvSpPr/>
          <p:nvPr/>
        </p:nvSpPr>
        <p:spPr>
          <a:xfrm>
            <a:off x="8514730" y="4839089"/>
            <a:ext cx="2059387" cy="636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문서버전 </a:t>
            </a:r>
            <a:r>
              <a:rPr lang="en-US" altLang="ko-KR" dirty="0">
                <a:solidFill>
                  <a:schemeClr val="tx1"/>
                </a:solidFill>
              </a:rPr>
              <a:t>V1.1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A11D1F4-BF83-6FF7-013E-DB35D3A6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My</a:t>
            </a:r>
            <a:r>
              <a:rPr lang="ko-KR" altLang="en-US" dirty="0"/>
              <a:t> 헬스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75B53-195C-E8F2-6A90-B79CC6A4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운동을 하고싶지만 효율적인 운동 방법을 몰라서 고민하는 사람</a:t>
            </a:r>
            <a:r>
              <a:rPr lang="en-US" altLang="ko-KR" dirty="0"/>
              <a:t>,</a:t>
            </a:r>
            <a:r>
              <a:rPr lang="ko-KR" altLang="en-US" dirty="0"/>
              <a:t> 운동 방법을 찾고 싶은 사람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BE32-0666-F15D-33A1-F0B7C25D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V1.0 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722B9-71CE-4BD4-3A13-A24BDA54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페이지 및 회원가입 페이지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운동 정보 탭 초기구현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식단관리</a:t>
            </a:r>
            <a:r>
              <a:rPr lang="en-US" altLang="ko-KR" dirty="0"/>
              <a:t>,</a:t>
            </a:r>
            <a:r>
              <a:rPr lang="ko-KR" altLang="en-US" dirty="0"/>
              <a:t> 오늘의 </a:t>
            </a:r>
            <a:r>
              <a:rPr lang="ko-KR" altLang="en-US" dirty="0" err="1"/>
              <a:t>할일</a:t>
            </a:r>
            <a:r>
              <a:rPr lang="ko-KR" altLang="en-US" dirty="0"/>
              <a:t> 화면 </a:t>
            </a:r>
            <a:r>
              <a:rPr lang="ko-KR" altLang="en-US" dirty="0" err="1"/>
              <a:t>미구현</a:t>
            </a:r>
            <a:r>
              <a:rPr lang="en-US" altLang="ko-KR" dirty="0"/>
              <a:t>(</a:t>
            </a:r>
            <a:r>
              <a:rPr lang="ko-KR" altLang="en-US" dirty="0"/>
              <a:t>추 후 구현예정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대략적인 뼈대구성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아이콘 출처 </a:t>
            </a:r>
            <a:r>
              <a:rPr lang="en-US" altLang="ko-KR" dirty="0"/>
              <a:t>– Adobe X</a:t>
            </a:r>
            <a:r>
              <a:rPr lang="ko-KR" altLang="en-US" dirty="0" err="1"/>
              <a:t>Ｄ</a:t>
            </a:r>
            <a:r>
              <a:rPr lang="ko-KR" altLang="en-US" dirty="0"/>
              <a:t> 오픈소스</a:t>
            </a:r>
            <a:r>
              <a:rPr lang="en-US" altLang="ko-KR" dirty="0"/>
              <a:t>, ppt</a:t>
            </a:r>
            <a:r>
              <a:rPr lang="ko-KR" altLang="en-US" dirty="0"/>
              <a:t>아이콘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2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78B8-0301-E166-7DFC-52CD42B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V1.1 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775E5-9D94-2B94-1866-0046EF42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화면 아이콘 배치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 위치를 </a:t>
            </a:r>
            <a:r>
              <a:rPr lang="ko-KR" altLang="en-US" dirty="0" err="1"/>
              <a:t>메인화면에서</a:t>
            </a:r>
            <a:r>
              <a:rPr lang="ko-KR" altLang="en-US" dirty="0"/>
              <a:t> 로그인 페이지로 이동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24067-1211-3F17-9AAA-F71F3C564522}"/>
              </a:ext>
            </a:extLst>
          </p:cNvPr>
          <p:cNvSpPr/>
          <p:nvPr/>
        </p:nvSpPr>
        <p:spPr>
          <a:xfrm>
            <a:off x="4491135" y="847530"/>
            <a:ext cx="2836506" cy="625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ko-KR" altLang="en-US" dirty="0"/>
              <a:t>헬스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8EAF0-F547-7C52-F860-E7F964F17F10}"/>
              </a:ext>
            </a:extLst>
          </p:cNvPr>
          <p:cNvSpPr/>
          <p:nvPr/>
        </p:nvSpPr>
        <p:spPr>
          <a:xfrm>
            <a:off x="1297927" y="2303300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370BD0-019E-49AF-98A5-12B0E9210CC6}"/>
              </a:ext>
            </a:extLst>
          </p:cNvPr>
          <p:cNvCxnSpPr>
            <a:cxnSpLocks/>
          </p:cNvCxnSpPr>
          <p:nvPr/>
        </p:nvCxnSpPr>
        <p:spPr>
          <a:xfrm flipH="1">
            <a:off x="2107889" y="1158860"/>
            <a:ext cx="2383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5C1F5C-534D-21AC-3F4E-9C1A8A13DA9C}"/>
              </a:ext>
            </a:extLst>
          </p:cNvPr>
          <p:cNvCxnSpPr>
            <a:cxnSpLocks/>
          </p:cNvCxnSpPr>
          <p:nvPr/>
        </p:nvCxnSpPr>
        <p:spPr>
          <a:xfrm>
            <a:off x="2114005" y="1160106"/>
            <a:ext cx="0" cy="114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7FF93B-7180-FB38-9685-E1CEF6AD611A}"/>
              </a:ext>
            </a:extLst>
          </p:cNvPr>
          <p:cNvCxnSpPr>
            <a:cxnSpLocks/>
          </p:cNvCxnSpPr>
          <p:nvPr/>
        </p:nvCxnSpPr>
        <p:spPr>
          <a:xfrm>
            <a:off x="2151327" y="2836699"/>
            <a:ext cx="0" cy="878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E68E00-DC8A-D660-E2B9-8C60AC7C0A45}"/>
              </a:ext>
            </a:extLst>
          </p:cNvPr>
          <p:cNvSpPr/>
          <p:nvPr/>
        </p:nvSpPr>
        <p:spPr>
          <a:xfrm>
            <a:off x="3466712" y="1932351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오늘의할일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E8958D-F847-056F-A043-CC35BD590AEB}"/>
              </a:ext>
            </a:extLst>
          </p:cNvPr>
          <p:cNvSpPr/>
          <p:nvPr/>
        </p:nvSpPr>
        <p:spPr>
          <a:xfrm>
            <a:off x="5667764" y="1932349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식단관리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A4B27-DED4-BB80-32ED-27FED8B063CC}"/>
              </a:ext>
            </a:extLst>
          </p:cNvPr>
          <p:cNvSpPr/>
          <p:nvPr/>
        </p:nvSpPr>
        <p:spPr>
          <a:xfrm>
            <a:off x="7868816" y="1932349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CC9EEC-7E38-3D11-6A5B-43690F0CB788}"/>
              </a:ext>
            </a:extLst>
          </p:cNvPr>
          <p:cNvSpPr/>
          <p:nvPr/>
        </p:nvSpPr>
        <p:spPr>
          <a:xfrm>
            <a:off x="1297927" y="3678401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BAFE29-6701-3BA7-4F75-261EDEBBBBE0}"/>
              </a:ext>
            </a:extLst>
          </p:cNvPr>
          <p:cNvSpPr/>
          <p:nvPr/>
        </p:nvSpPr>
        <p:spPr>
          <a:xfrm>
            <a:off x="221603" y="898072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01067D-CFA3-0FD9-0A12-0AD227EE8BD5}"/>
              </a:ext>
            </a:extLst>
          </p:cNvPr>
          <p:cNvSpPr/>
          <p:nvPr/>
        </p:nvSpPr>
        <p:spPr>
          <a:xfrm>
            <a:off x="10088297" y="1932348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230FD6B-3F4E-CF4A-5E81-2B43EAAB1D49}"/>
              </a:ext>
            </a:extLst>
          </p:cNvPr>
          <p:cNvCxnSpPr>
            <a:stCxn id="28" idx="2"/>
          </p:cNvCxnSpPr>
          <p:nvPr/>
        </p:nvCxnSpPr>
        <p:spPr>
          <a:xfrm rot="5400000">
            <a:off x="7762263" y="2572302"/>
            <a:ext cx="1079883" cy="8667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8B58-71B7-33B6-2A31-11703FC8D38F}"/>
              </a:ext>
            </a:extLst>
          </p:cNvPr>
          <p:cNvSpPr/>
          <p:nvPr/>
        </p:nvSpPr>
        <p:spPr>
          <a:xfrm>
            <a:off x="7353496" y="3547770"/>
            <a:ext cx="1034532" cy="39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유산소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7576A39-2739-3069-69F7-18A410EC6A47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8629037" y="2572301"/>
            <a:ext cx="1079883" cy="8667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34BB4-6C8C-6B6C-6104-89909AF34C97}"/>
              </a:ext>
            </a:extLst>
          </p:cNvPr>
          <p:cNvSpPr/>
          <p:nvPr/>
        </p:nvSpPr>
        <p:spPr>
          <a:xfrm>
            <a:off x="9085683" y="3545630"/>
            <a:ext cx="1034532" cy="39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무산소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CD4C96-08E9-55FF-CE16-10320BEB0300}"/>
              </a:ext>
            </a:extLst>
          </p:cNvPr>
          <p:cNvSpPr/>
          <p:nvPr/>
        </p:nvSpPr>
        <p:spPr>
          <a:xfrm>
            <a:off x="10437223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정보수정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E82D21-7C68-F037-DF38-F9483D8F70FF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>
            <a:off x="10955072" y="2465747"/>
            <a:ext cx="0" cy="24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933CBD-281F-DF00-4ABD-4019D2B4BB62}"/>
              </a:ext>
            </a:extLst>
          </p:cNvPr>
          <p:cNvSpPr/>
          <p:nvPr/>
        </p:nvSpPr>
        <p:spPr>
          <a:xfrm>
            <a:off x="5966345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칼로리계산기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13ED54-43AC-75A3-AF36-0CDB686648E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484194" y="2465747"/>
            <a:ext cx="0" cy="24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40B2D1-8744-7F75-FFD9-35D5943430A5}"/>
              </a:ext>
            </a:extLst>
          </p:cNvPr>
          <p:cNvSpPr/>
          <p:nvPr/>
        </p:nvSpPr>
        <p:spPr>
          <a:xfrm>
            <a:off x="5966345" y="3341622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식단표구성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EB0E9F-6731-D1E3-BE11-5C19D7BFB2C3}"/>
              </a:ext>
            </a:extLst>
          </p:cNvPr>
          <p:cNvSpPr/>
          <p:nvPr/>
        </p:nvSpPr>
        <p:spPr>
          <a:xfrm>
            <a:off x="10437223" y="3201663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커뮤니티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027DB-C9F9-8722-8517-8CA66BA5516C}"/>
              </a:ext>
            </a:extLst>
          </p:cNvPr>
          <p:cNvSpPr/>
          <p:nvPr/>
        </p:nvSpPr>
        <p:spPr>
          <a:xfrm>
            <a:off x="10437223" y="3742839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33D3C4-2D1E-3C03-420F-5D55FEC1951D}"/>
              </a:ext>
            </a:extLst>
          </p:cNvPr>
          <p:cNvSpPr/>
          <p:nvPr/>
        </p:nvSpPr>
        <p:spPr>
          <a:xfrm>
            <a:off x="10437223" y="4237072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문의하기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4A128B-C71C-1A88-329E-AB7341CAF316}"/>
              </a:ext>
            </a:extLst>
          </p:cNvPr>
          <p:cNvSpPr/>
          <p:nvPr/>
        </p:nvSpPr>
        <p:spPr>
          <a:xfrm>
            <a:off x="10437223" y="4731305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28B349-FFC6-BAB9-05EF-6C07AB765BB2}"/>
              </a:ext>
            </a:extLst>
          </p:cNvPr>
          <p:cNvSpPr/>
          <p:nvPr/>
        </p:nvSpPr>
        <p:spPr>
          <a:xfrm>
            <a:off x="3797560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운동할당량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9DC8C-8CCB-4690-2B68-817825D31A17}"/>
              </a:ext>
            </a:extLst>
          </p:cNvPr>
          <p:cNvSpPr/>
          <p:nvPr/>
        </p:nvSpPr>
        <p:spPr>
          <a:xfrm>
            <a:off x="3797560" y="3314113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할일</a:t>
            </a:r>
            <a:r>
              <a:rPr lang="ko-KR" altLang="en-US" sz="1200" dirty="0"/>
              <a:t> 체크박스</a:t>
            </a:r>
          </a:p>
        </p:txBody>
      </p:sp>
    </p:spTree>
    <p:extLst>
      <p:ext uri="{BB962C8B-B14F-4D97-AF65-F5344CB8AC3E}">
        <p14:creationId xmlns:p14="http://schemas.microsoft.com/office/powerpoint/2010/main" val="26022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36C85-843D-5E8B-5587-E507E65F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7" y="1234226"/>
            <a:ext cx="3035262" cy="490631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18C593-20CF-6BB0-65A5-150B523D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504825"/>
            <a:ext cx="5181600" cy="567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운동 관련 정보 및 질문을 통해 소통할 수 있는 커뮤니티 활성화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식단관리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본인이 필요한 식단을 직접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</a:t>
            </a:r>
            <a:r>
              <a:rPr lang="ko-KR" altLang="en-US" sz="2000" b="1" dirty="0"/>
              <a:t> 운동정보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유산소</a:t>
            </a:r>
            <a:r>
              <a:rPr lang="en-US" altLang="ko-KR" sz="1600" dirty="0"/>
              <a:t>, </a:t>
            </a:r>
            <a:r>
              <a:rPr lang="ko-KR" altLang="en-US" sz="1600" dirty="0"/>
              <a:t>무산소 운동의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감소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운동방법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커뮤니티</a:t>
            </a:r>
            <a:r>
              <a:rPr lang="en-US" altLang="ko-KR" sz="1600" dirty="0"/>
              <a:t>, </a:t>
            </a:r>
            <a:r>
              <a:rPr lang="ko-KR" altLang="en-US" sz="1600" dirty="0"/>
              <a:t>공지사항</a:t>
            </a:r>
            <a:r>
              <a:rPr lang="en-US" altLang="ko-KR" sz="1600" dirty="0"/>
              <a:t>, </a:t>
            </a:r>
            <a:r>
              <a:rPr lang="ko-KR" altLang="en-US" sz="1600" dirty="0"/>
              <a:t>정보수정</a:t>
            </a:r>
            <a:r>
              <a:rPr lang="en-US" altLang="ko-KR" sz="1600" dirty="0"/>
              <a:t>, </a:t>
            </a:r>
            <a:r>
              <a:rPr lang="ko-KR" altLang="en-US" sz="1600" dirty="0"/>
              <a:t>문의하기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 기능 각각 활용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5. </a:t>
            </a:r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로그인 페이지로 이동</a:t>
            </a:r>
            <a:endParaRPr lang="en-US" altLang="ko-KR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4C4228-FF2A-380F-C190-AD5ECA059E1B}"/>
              </a:ext>
            </a:extLst>
          </p:cNvPr>
          <p:cNvSpPr/>
          <p:nvPr/>
        </p:nvSpPr>
        <p:spPr>
          <a:xfrm>
            <a:off x="3426280" y="1675682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7218E6A-3631-4AB3-C844-7C9A56395ADF}"/>
              </a:ext>
            </a:extLst>
          </p:cNvPr>
          <p:cNvSpPr/>
          <p:nvPr/>
        </p:nvSpPr>
        <p:spPr>
          <a:xfrm>
            <a:off x="3426279" y="2675852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57C13B-5FF9-BC9E-24B6-1536B1A010FA}"/>
              </a:ext>
            </a:extLst>
          </p:cNvPr>
          <p:cNvSpPr/>
          <p:nvPr/>
        </p:nvSpPr>
        <p:spPr>
          <a:xfrm>
            <a:off x="3530004" y="4433030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CCD80-C094-D6F5-B2BD-E78D3720053F}"/>
              </a:ext>
            </a:extLst>
          </p:cNvPr>
          <p:cNvSpPr/>
          <p:nvPr/>
        </p:nvSpPr>
        <p:spPr>
          <a:xfrm>
            <a:off x="3622173" y="3509097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D42DC3-4169-6FBC-449E-C3540D52FD56}"/>
              </a:ext>
            </a:extLst>
          </p:cNvPr>
          <p:cNvSpPr/>
          <p:nvPr/>
        </p:nvSpPr>
        <p:spPr>
          <a:xfrm>
            <a:off x="3334109" y="5290454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C7939D81-3F91-7D80-8256-C0ECA3F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07" y="345118"/>
            <a:ext cx="1535080" cy="1054571"/>
          </a:xfrm>
        </p:spPr>
        <p:txBody>
          <a:bodyPr/>
          <a:lstStyle/>
          <a:p>
            <a:pPr algn="ctr"/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8287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E1DB9D1-0927-DF10-4DCF-15BC331F15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5" y="221335"/>
            <a:ext cx="3435220" cy="6415330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21DD9-E151-100D-8D1A-92D644A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061" y="298580"/>
            <a:ext cx="5848739" cy="58783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아이디 입력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비밀번호 입력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자동로그인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체크 시 </a:t>
            </a:r>
            <a:r>
              <a:rPr lang="ko-KR" altLang="en-US" sz="1400" dirty="0" err="1"/>
              <a:t>다음번</a:t>
            </a:r>
            <a:r>
              <a:rPr lang="ko-KR" altLang="en-US" sz="1400" dirty="0"/>
              <a:t> 앱 실행부터 로그인 불필요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아이디저장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체크 시 </a:t>
            </a:r>
            <a:r>
              <a:rPr lang="ko-KR" altLang="en-US" sz="1400" dirty="0" err="1"/>
              <a:t>다음번</a:t>
            </a:r>
            <a:r>
              <a:rPr lang="ko-KR" altLang="en-US" sz="1400" dirty="0"/>
              <a:t> 로그인부터 아이디 저장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err="1"/>
              <a:t>계정찾기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비밀번호를 분실했을 시 이메일을 통한 계정 찾기를 할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회원가입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커뮤니티 사용 가능을 위한 회원가입을 할 수 있는 페이지로 이동함</a:t>
            </a:r>
            <a:endParaRPr lang="en-US" altLang="ko-KR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FCF6EE-06FB-8CBD-9FAE-272950FC8E8F}"/>
              </a:ext>
            </a:extLst>
          </p:cNvPr>
          <p:cNvSpPr/>
          <p:nvPr/>
        </p:nvSpPr>
        <p:spPr>
          <a:xfrm>
            <a:off x="3894170" y="169826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2BC7A5-A9DE-156C-CA72-81398232F41B}"/>
              </a:ext>
            </a:extLst>
          </p:cNvPr>
          <p:cNvSpPr/>
          <p:nvPr/>
        </p:nvSpPr>
        <p:spPr>
          <a:xfrm>
            <a:off x="3894170" y="230475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9D2DBA-5AF4-8BD2-0E55-E30599DCB82B}"/>
              </a:ext>
            </a:extLst>
          </p:cNvPr>
          <p:cNvSpPr/>
          <p:nvPr/>
        </p:nvSpPr>
        <p:spPr>
          <a:xfrm>
            <a:off x="3894170" y="3962693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5A742D-020A-6F95-5CCC-0EEA461D7B95}"/>
              </a:ext>
            </a:extLst>
          </p:cNvPr>
          <p:cNvSpPr/>
          <p:nvPr/>
        </p:nvSpPr>
        <p:spPr>
          <a:xfrm>
            <a:off x="1953403" y="3944032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C81090-B3F2-67C3-8491-4B6DDD1DDDC7}"/>
              </a:ext>
            </a:extLst>
          </p:cNvPr>
          <p:cNvSpPr/>
          <p:nvPr/>
        </p:nvSpPr>
        <p:spPr>
          <a:xfrm>
            <a:off x="2286001" y="4419893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474FCCC1-74D6-EB4C-6EE1-D52E896C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8" y="113212"/>
            <a:ext cx="2201090" cy="547392"/>
          </a:xfrm>
        </p:spPr>
        <p:txBody>
          <a:bodyPr>
            <a:noAutofit/>
          </a:bodyPr>
          <a:lstStyle/>
          <a:p>
            <a:pPr algn="ctr"/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0AEB48-D742-5062-1A35-7967EADB4367}"/>
              </a:ext>
            </a:extLst>
          </p:cNvPr>
          <p:cNvSpPr/>
          <p:nvPr/>
        </p:nvSpPr>
        <p:spPr>
          <a:xfrm>
            <a:off x="2575899" y="4907573"/>
            <a:ext cx="1042172" cy="29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232B7-F308-E6BD-4B75-F502C98774EF}"/>
              </a:ext>
            </a:extLst>
          </p:cNvPr>
          <p:cNvSpPr/>
          <p:nvPr/>
        </p:nvSpPr>
        <p:spPr>
          <a:xfrm>
            <a:off x="2286001" y="520284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6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85B39171-2792-9BF4-E6DA-DF49B17F6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43" y="73024"/>
            <a:ext cx="3508157" cy="655154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98685-0DCE-2EB2-5B64-CDEDC4FE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5" y="390525"/>
            <a:ext cx="5876925" cy="57864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아이디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영문 </a:t>
            </a:r>
            <a:r>
              <a:rPr lang="en-US" altLang="ko-KR" sz="1800" dirty="0"/>
              <a:t>6~16</a:t>
            </a:r>
            <a:r>
              <a:rPr lang="ko-KR" altLang="en-US" sz="1800" dirty="0"/>
              <a:t>자 이내로 설정</a:t>
            </a:r>
            <a:endParaRPr lang="en-US" altLang="ko-KR" sz="1800" dirty="0"/>
          </a:p>
          <a:p>
            <a:pPr marL="514350" indent="-514350">
              <a:buAutoNum type="arabicPeriod" startAt="2"/>
            </a:pPr>
            <a:r>
              <a:rPr lang="ko-KR" altLang="en-US" dirty="0"/>
              <a:t>비밀번호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영문 </a:t>
            </a:r>
            <a:r>
              <a:rPr lang="en-US" altLang="ko-KR" sz="1800" dirty="0"/>
              <a:t>8~16</a:t>
            </a:r>
            <a:r>
              <a:rPr lang="ko-KR" altLang="en-US" sz="1800" dirty="0"/>
              <a:t>자 이내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특수문자포함하여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marL="514350" indent="-514350">
              <a:buAutoNum type="arabicPeriod" startAt="3"/>
            </a:pPr>
            <a:r>
              <a:rPr lang="ko-KR" altLang="en-US" dirty="0"/>
              <a:t>이메일 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계정 분실 시 사용될 예정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닉네임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커뮤니티에 사용될 닉네임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75D048-506E-212A-5EA3-027508947C9C}"/>
              </a:ext>
            </a:extLst>
          </p:cNvPr>
          <p:cNvSpPr/>
          <p:nvPr/>
        </p:nvSpPr>
        <p:spPr>
          <a:xfrm>
            <a:off x="1832104" y="117575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77BC8-FF9C-B840-5B87-B394FC3DF8C5}"/>
              </a:ext>
            </a:extLst>
          </p:cNvPr>
          <p:cNvSpPr/>
          <p:nvPr/>
        </p:nvSpPr>
        <p:spPr>
          <a:xfrm>
            <a:off x="1832104" y="1866219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2E2966-8B6A-82C1-6432-10E92D7421C8}"/>
              </a:ext>
            </a:extLst>
          </p:cNvPr>
          <p:cNvSpPr/>
          <p:nvPr/>
        </p:nvSpPr>
        <p:spPr>
          <a:xfrm>
            <a:off x="1832103" y="2573759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94E789-DE40-0F21-A7E3-42B3A7B4ED15}"/>
              </a:ext>
            </a:extLst>
          </p:cNvPr>
          <p:cNvSpPr/>
          <p:nvPr/>
        </p:nvSpPr>
        <p:spPr>
          <a:xfrm>
            <a:off x="1832103" y="3201157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78EECC-13B0-A08F-AE22-4D4B06979D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10" y="164776"/>
            <a:ext cx="3362366" cy="62792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53E81-3FDE-0259-4F56-855FD947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8539"/>
            <a:ext cx="5181600" cy="57384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유산소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유산소 운동에 대한 정보 및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소모량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운동 방법 설명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무산소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무산소 운동에 대한 정보 및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소모량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운동 방법 설명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DF33D8-5FD6-FC20-B13F-DDCE18ABE392}"/>
              </a:ext>
            </a:extLst>
          </p:cNvPr>
          <p:cNvSpPr/>
          <p:nvPr/>
        </p:nvSpPr>
        <p:spPr>
          <a:xfrm>
            <a:off x="2205329" y="149299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F8A7C9-F09C-9C4D-1EEC-B13F7008D0F8}"/>
              </a:ext>
            </a:extLst>
          </p:cNvPr>
          <p:cNvSpPr/>
          <p:nvPr/>
        </p:nvSpPr>
        <p:spPr>
          <a:xfrm>
            <a:off x="2205329" y="356439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75C50E-7C2F-0D81-C128-0EC36A0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3" y="348343"/>
            <a:ext cx="1452153" cy="416764"/>
          </a:xfrm>
        </p:spPr>
        <p:txBody>
          <a:bodyPr>
            <a:noAutofit/>
          </a:bodyPr>
          <a:lstStyle/>
          <a:p>
            <a:pPr algn="ctr"/>
            <a:r>
              <a:rPr lang="ko-KR" altLang="en-US" sz="2400" dirty="0"/>
              <a:t>운동방법</a:t>
            </a:r>
          </a:p>
        </p:txBody>
      </p:sp>
    </p:spTree>
    <p:extLst>
      <p:ext uri="{BB962C8B-B14F-4D97-AF65-F5344CB8AC3E}">
        <p14:creationId xmlns:p14="http://schemas.microsoft.com/office/powerpoint/2010/main" val="68332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295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My 헬스 화면설계서</vt:lpstr>
      <vt:lpstr>My 헬스 소개</vt:lpstr>
      <vt:lpstr>V1.0 기획내용</vt:lpstr>
      <vt:lpstr>V1.1 기획내용</vt:lpstr>
      <vt:lpstr>PowerPoint 프레젠테이션</vt:lpstr>
      <vt:lpstr>메인</vt:lpstr>
      <vt:lpstr>로그인, 회원가입</vt:lpstr>
      <vt:lpstr>PowerPoint 프레젠테이션</vt:lpstr>
      <vt:lpstr>운동방법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위성범</dc:creator>
  <cp:lastModifiedBy>usr</cp:lastModifiedBy>
  <cp:revision>26</cp:revision>
  <dcterms:created xsi:type="dcterms:W3CDTF">2023-03-22T23:04:25Z</dcterms:created>
  <dcterms:modified xsi:type="dcterms:W3CDTF">2023-04-06T12:34:20Z</dcterms:modified>
</cp:coreProperties>
</file>