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John Doe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5991863"/>
            <a:ext cx="32242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spc="-30" dirty="0">
                <a:solidFill>
                  <a:srgbClr val="2F2F2F"/>
                </a:solidFill>
                <a:latin typeface="Sofia" panose="01000000000000000000" pitchFamily="2" charset="0"/>
              </a:rPr>
              <a:t>The Guy</a:t>
            </a:r>
          </a:p>
          <a:p>
            <a:pPr algn="ctr"/>
            <a:r>
              <a:rPr lang="en-US" sz="1200" spc="-30" dirty="0">
                <a:solidFill>
                  <a:srgbClr val="2F2F2F"/>
                </a:solidFill>
                <a:latin typeface="Sofia" panose="01000000000000000000" pitchFamily="2" charset="0"/>
              </a:rPr>
              <a:t>Behind Everything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E603BD-B815-49D6-ABD3-4C491FB24E4F}"/>
              </a:ext>
            </a:extLst>
          </p:cNvPr>
          <p:cNvSpPr txBox="1"/>
          <p:nvPr/>
        </p:nvSpPr>
        <p:spPr>
          <a:xfrm>
            <a:off x="4031851" y="6275040"/>
            <a:ext cx="2840831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7000" spc="-200" dirty="0">
                <a:solidFill>
                  <a:srgbClr val="171F8B"/>
                </a:solidFill>
                <a:latin typeface="Bs Signature Demo" panose="02000503000000020004" pitchFamily="2" charset="0"/>
                <a:ea typeface="Bs Signature Demo" panose="02000503000000020004" pitchFamily="2" charset="0"/>
              </a:rPr>
              <a:t>The Guy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01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31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Athelas</vt:lpstr>
      <vt:lpstr>Bs Signature Demo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Bersan Şahin</dc:creator>
  <cp:lastModifiedBy>Bersan Şahin</cp:lastModifiedBy>
  <cp:revision>19</cp:revision>
  <dcterms:created xsi:type="dcterms:W3CDTF">2020-06-05T12:13:53Z</dcterms:created>
  <dcterms:modified xsi:type="dcterms:W3CDTF">2020-06-05T23:09:18Z</dcterms:modified>
</cp:coreProperties>
</file>