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1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初始股本结构（单位；万元）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B24-4606-96B7-B3BB0372A3D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EF-404C-A017-3B34BB147BD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EF-404C-A017-3B34BB147BD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AEF-404C-A017-3B34BB147BD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,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天使投资人A</c:v>
                </c:pt>
                <c:pt idx="1">
                  <c:v>天使投资人B</c:v>
                </c:pt>
                <c:pt idx="2">
                  <c:v>银行融资</c:v>
                </c:pt>
                <c:pt idx="3">
                  <c:v>创业团队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20</c:v>
                </c:pt>
                <c:pt idx="2">
                  <c:v>20</c:v>
                </c:pt>
                <c:pt idx="3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24-4606-96B7-B3BB0372A3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108421290919789"/>
          <c:y val="0.71880235458610664"/>
          <c:w val="0.15985715553464136"/>
          <c:h val="0.22282479549968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调整后的股本结构（单位：万元）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调整后的股本结构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241-43B9-9DDE-C022444EF0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241-43B9-9DDE-C022444EF0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241-43B9-9DDE-C022444EF0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241-43B9-9DDE-C022444EF0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创业团队</c:v>
                </c:pt>
                <c:pt idx="1">
                  <c:v>实业家</c:v>
                </c:pt>
                <c:pt idx="2">
                  <c:v>二期融资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</c:v>
                </c:pt>
                <c:pt idx="1">
                  <c:v>60</c:v>
                </c:pt>
                <c:pt idx="2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57-4C3F-8527-8E32123987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44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326400775989954"/>
          <c:y val="0.69253457212471203"/>
          <c:w val="0.12907575411769182"/>
          <c:h val="0.30454678537957752"/>
        </c:manualLayout>
      </c:layout>
      <c:overlay val="0"/>
      <c:spPr>
        <a:noFill/>
        <a:ln>
          <a:noFill/>
        </a:ln>
        <a:effectLst>
          <a:outerShdw blurRad="50800" dist="50800" dir="5400000" sx="30000" sy="30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dirty="0"/>
              <a:t>未来三年公司收益趋势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第一年</c:v>
                </c:pt>
                <c:pt idx="1">
                  <c:v>第二年</c:v>
                </c:pt>
                <c:pt idx="2">
                  <c:v>第三年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</c:v>
                </c:pt>
                <c:pt idx="1">
                  <c:v>250</c:v>
                </c:pt>
                <c:pt idx="2">
                  <c:v>500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8D-4F0B-A013-2F75E34962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年盈利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第一年</c:v>
                </c:pt>
                <c:pt idx="1">
                  <c:v>第二年</c:v>
                </c:pt>
                <c:pt idx="2">
                  <c:v>第三年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120</c:v>
                </c:pt>
                <c:pt idx="1">
                  <c:v>180</c:v>
                </c:pt>
                <c:pt idx="2">
                  <c:v>240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F8D-4F0B-A013-2F75E34962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公司总资产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第一年</c:v>
                </c:pt>
                <c:pt idx="1">
                  <c:v>第二年</c:v>
                </c:pt>
                <c:pt idx="2">
                  <c:v>第三年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150</c:v>
                </c:pt>
                <c:pt idx="1">
                  <c:v>310</c:v>
                </c:pt>
                <c:pt idx="2">
                  <c:v>660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F8D-4F0B-A013-2F75E34962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46537680"/>
        <c:axId val="446538768"/>
      </c:lineChart>
      <c:catAx>
        <c:axId val="44653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538768"/>
        <c:crosses val="autoZero"/>
        <c:auto val="1"/>
        <c:lblAlgn val="ctr"/>
        <c:lblOffset val="100"/>
        <c:noMultiLvlLbl val="0"/>
      </c:catAx>
      <c:valAx>
        <c:axId val="44653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53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772709117882002"/>
          <c:y val="0.66379916948079687"/>
          <c:w val="0.19130910266651449"/>
          <c:h val="0.177508756485295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DD1A6-EE1C-4B30-BD11-DA23CC2FAB0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E0F2C4-0511-40D3-8ED5-C1135252AA43}">
      <dgm:prSet phldrT="[文本]"/>
      <dgm:spPr/>
      <dgm:t>
        <a:bodyPr/>
        <a:lstStyle/>
        <a:p>
          <a:r>
            <a:rPr lang="zh-CN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董事长</a:t>
          </a:r>
          <a:endParaRPr lang="zh-CN" altLang="en-US" b="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3DB8FC5B-7773-4EEC-854F-BFE791B818D4}" type="parTrans" cxnId="{3DC7ACE8-DB9A-4ACA-9C83-176A65CD9656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C4AA0B8B-8380-4917-959F-64A653369FF3}" type="sibTrans" cxnId="{3DC7ACE8-DB9A-4ACA-9C83-176A65CD9656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4F3BFEE9-1F02-4F8F-9C66-1FA5B42015CF}" type="asst">
      <dgm:prSet phldrT="[文本]"/>
      <dgm:spPr/>
      <dgm:t>
        <a:bodyPr/>
        <a:lstStyle/>
        <a:p>
          <a:r>
            <a:rPr lang="zh-CN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总经理</a:t>
          </a:r>
          <a:endParaRPr lang="zh-CN" altLang="en-US" b="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9AD54E24-FD31-425C-8E1D-940813F32A24}" type="parTrans" cxnId="{A05F06CA-029B-4B0F-85DE-0AAFF84CAB7F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E748DC69-D9CF-4A57-8A7A-566A9D46AD25}" type="sibTrans" cxnId="{A05F06CA-029B-4B0F-85DE-0AAFF84CAB7F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E5BF371F-838B-4173-A661-5691FFCDA340}" type="asst">
      <dgm:prSet/>
      <dgm:spPr/>
      <dgm:t>
        <a:bodyPr/>
        <a:lstStyle/>
        <a:p>
          <a:r>
            <a:rPr lang="zh-CN" altLang="en-US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监事</a:t>
          </a:r>
        </a:p>
      </dgm:t>
    </dgm:pt>
    <dgm:pt modelId="{238D0440-3A70-4ADA-B41E-7255FEE52470}" type="parTrans" cxnId="{55740CD2-A192-43EA-8C6F-ABEDD2156039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1F735831-9662-4271-B2FC-9D09B341FA15}" type="sibTrans" cxnId="{55740CD2-A192-43EA-8C6F-ABEDD2156039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A7838727-4BB3-43E7-AE34-0EF04CC21077}">
      <dgm:prSet/>
      <dgm:spPr/>
      <dgm:t>
        <a:bodyPr/>
        <a:lstStyle/>
        <a:p>
          <a:r>
            <a:rPr lang="zh-CN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宣传部</a:t>
          </a:r>
          <a:endParaRPr lang="zh-CN" altLang="en-US" b="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36B62984-1652-4A75-AEB9-181BC3292A94}" type="parTrans" cxnId="{11B1FD92-AB88-473A-8BFA-890EE0E55CE6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1ABE1658-7150-4A2E-823D-DCC08DBC26BF}" type="sibTrans" cxnId="{11B1FD92-AB88-473A-8BFA-890EE0E55CE6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433ECED-E516-4CFA-84DC-E89E429B6EEE}">
      <dgm:prSet/>
      <dgm:spPr/>
      <dgm:t>
        <a:bodyPr/>
        <a:lstStyle/>
        <a:p>
          <a:r>
            <a:rPr lang="zh-CN" b="0" cap="none" spc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市场营销部</a:t>
          </a:r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423550C2-790B-4E46-AD87-D1FF78668F22}" type="parTrans" cxnId="{58EA0B3E-85DB-45C5-B403-B8D4725FFD02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5704B2E2-6029-435E-823B-B8EDDDAECB45}" type="sibTrans" cxnId="{58EA0B3E-85DB-45C5-B403-B8D4725FFD02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5F26F96C-0D40-4AA0-BE2F-6AEDFF0A22C7}">
      <dgm:prSet/>
      <dgm:spPr/>
      <dgm:t>
        <a:bodyPr/>
        <a:lstStyle/>
        <a:p>
          <a:r>
            <a:rPr lang="zh-CN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财务部</a:t>
          </a:r>
          <a:endParaRPr lang="zh-CN" altLang="en-US" b="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465FEE9F-8846-4B0D-962C-7CC69A3AB522}" type="parTrans" cxnId="{B221D6DC-4DB6-42D9-9CA8-EC3DBB3D57B2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A706C838-D2BC-49C6-AC73-7CA5C4BD0989}" type="sibTrans" cxnId="{B221D6DC-4DB6-42D9-9CA8-EC3DBB3D57B2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AB7F837F-4E60-4E2C-B95C-958E13EFE68A}">
      <dgm:prSet/>
      <dgm:spPr/>
      <dgm:t>
        <a:bodyPr/>
        <a:lstStyle/>
        <a:p>
          <a:r>
            <a:rPr lang="zh-CN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产品研发部</a:t>
          </a:r>
          <a:endParaRPr lang="zh-CN" altLang="en-US" b="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24D5532-DE4A-4790-87E0-1519B1EDE233}" type="parTrans" cxnId="{4DD14685-40EE-4720-9628-88FD4DD4A567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D31DFF6B-1555-4C6C-9CA6-995F6282EA74}" type="sibTrans" cxnId="{4DD14685-40EE-4720-9628-88FD4DD4A567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6AF6297C-0C7B-4085-A14A-7BAAEEB02FE9}">
      <dgm:prSet/>
      <dgm:spPr/>
      <dgm:t>
        <a:bodyPr/>
        <a:lstStyle/>
        <a:p>
          <a:r>
            <a:rPr lang="zh-CN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人力资源部</a:t>
          </a:r>
          <a:endParaRPr lang="zh-CN" altLang="en-US" b="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27AFA9F0-EBF8-4C25-B9D1-21183EA7A062}" type="parTrans" cxnId="{8618504E-34C3-4AED-9C3A-90BF8897253A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58A61466-90FA-400D-8B27-7B131DC602DE}" type="sibTrans" cxnId="{8618504E-34C3-4AED-9C3A-90BF8897253A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8448697F-AF33-482A-8C7A-2C4C52499E48}">
      <dgm:prSet/>
      <dgm:spPr/>
      <dgm:t>
        <a:bodyPr/>
        <a:lstStyle/>
        <a:p>
          <a:r>
            <a:rPr lang="zh-CN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平台技术部</a:t>
          </a:r>
          <a:endParaRPr lang="zh-CN" altLang="en-US" b="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3C87E06A-2EAD-47C5-B54C-527185DAE046}" type="sibTrans" cxnId="{13BF02FA-7528-437D-9579-5EE0281EBDCF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313B631-9818-446F-A83F-C3C3723D7CC4}" type="parTrans" cxnId="{13BF02FA-7528-437D-9579-5EE0281EBDCF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9E703ACD-AD8F-47AF-9736-C1C985CF632A}">
      <dgm:prSet/>
      <dgm:spPr/>
      <dgm:t>
        <a:bodyPr/>
        <a:lstStyle/>
        <a:p>
          <a:r>
            <a:rPr lang="zh-CN" altLang="en-US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学术顾问</a:t>
          </a:r>
        </a:p>
      </dgm:t>
    </dgm:pt>
    <dgm:pt modelId="{79F2FF14-E54A-4368-A9B8-93F95A78B5B2}" type="parTrans" cxnId="{CF6925D9-C2B4-4D1A-AE4E-DD16EDDD090B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EC8A370-C03F-4AC4-8F89-76A67A307661}" type="sibTrans" cxnId="{CF6925D9-C2B4-4D1A-AE4E-DD16EDDD090B}">
      <dgm:prSet/>
      <dgm:spPr/>
      <dgm:t>
        <a:bodyPr/>
        <a:lstStyle/>
        <a:p>
          <a:endParaRPr lang="zh-CN" altLang="en-US" b="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3442349E-265E-4049-8CF6-1FC52DC9F488}" type="pres">
      <dgm:prSet presAssocID="{65CDD1A6-EE1C-4B30-BD11-DA23CC2FAB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626A57D-A25E-4A08-8E1E-6216D0694DB9}" type="pres">
      <dgm:prSet presAssocID="{9E703ACD-AD8F-47AF-9736-C1C985CF632A}" presName="hierRoot1" presStyleCnt="0">
        <dgm:presLayoutVars>
          <dgm:hierBranch val="init"/>
        </dgm:presLayoutVars>
      </dgm:prSet>
      <dgm:spPr/>
    </dgm:pt>
    <dgm:pt modelId="{E9A999B2-2BD9-481B-97C9-DFBDABA3C877}" type="pres">
      <dgm:prSet presAssocID="{9E703ACD-AD8F-47AF-9736-C1C985CF632A}" presName="rootComposite1" presStyleCnt="0"/>
      <dgm:spPr/>
    </dgm:pt>
    <dgm:pt modelId="{127BFD87-C393-41D6-A1E1-ADF537E43EC2}" type="pres">
      <dgm:prSet presAssocID="{9E703ACD-AD8F-47AF-9736-C1C985CF632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160EE9-87B3-4B3E-8B10-0B2A836FBF6A}" type="pres">
      <dgm:prSet presAssocID="{9E703ACD-AD8F-47AF-9736-C1C985CF632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37E92A5-A8E5-43A0-AC99-F20ED3A8DCFB}" type="pres">
      <dgm:prSet presAssocID="{9E703ACD-AD8F-47AF-9736-C1C985CF632A}" presName="hierChild2" presStyleCnt="0"/>
      <dgm:spPr/>
    </dgm:pt>
    <dgm:pt modelId="{12982AA4-5E2E-4E7D-BB2E-3B8AC805D821}" type="pres">
      <dgm:prSet presAssocID="{9E703ACD-AD8F-47AF-9736-C1C985CF632A}" presName="hierChild3" presStyleCnt="0"/>
      <dgm:spPr/>
    </dgm:pt>
    <dgm:pt modelId="{815FB1D7-4F56-4CF7-80AE-2E973ABAF7DE}" type="pres">
      <dgm:prSet presAssocID="{41E0F2C4-0511-40D3-8ED5-C1135252AA43}" presName="hierRoot1" presStyleCnt="0">
        <dgm:presLayoutVars>
          <dgm:hierBranch val="init"/>
        </dgm:presLayoutVars>
      </dgm:prSet>
      <dgm:spPr/>
    </dgm:pt>
    <dgm:pt modelId="{C7F0E799-F9C6-4EF4-8345-A33657D37D6D}" type="pres">
      <dgm:prSet presAssocID="{41E0F2C4-0511-40D3-8ED5-C1135252AA43}" presName="rootComposite1" presStyleCnt="0"/>
      <dgm:spPr/>
    </dgm:pt>
    <dgm:pt modelId="{366417B5-1E55-491E-8A6B-9B63B6FA1371}" type="pres">
      <dgm:prSet presAssocID="{41E0F2C4-0511-40D3-8ED5-C1135252AA4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3AED2E-F89E-4867-9D8D-AFD9A5030F98}" type="pres">
      <dgm:prSet presAssocID="{41E0F2C4-0511-40D3-8ED5-C1135252AA4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70706A6-AF8B-490A-ADEC-05337D0829F7}" type="pres">
      <dgm:prSet presAssocID="{41E0F2C4-0511-40D3-8ED5-C1135252AA43}" presName="hierChild2" presStyleCnt="0"/>
      <dgm:spPr/>
    </dgm:pt>
    <dgm:pt modelId="{B797AC96-A9F0-4B4A-BE95-64954A15E374}" type="pres">
      <dgm:prSet presAssocID="{36B62984-1652-4A75-AEB9-181BC3292A94}" presName="Name37" presStyleLbl="parChTrans1D2" presStyleIdx="0" presStyleCnt="8"/>
      <dgm:spPr/>
      <dgm:t>
        <a:bodyPr/>
        <a:lstStyle/>
        <a:p>
          <a:endParaRPr lang="zh-CN" altLang="en-US"/>
        </a:p>
      </dgm:t>
    </dgm:pt>
    <dgm:pt modelId="{9FAF6E94-2BBA-4AA2-98AE-9758D7CABA0E}" type="pres">
      <dgm:prSet presAssocID="{A7838727-4BB3-43E7-AE34-0EF04CC21077}" presName="hierRoot2" presStyleCnt="0">
        <dgm:presLayoutVars>
          <dgm:hierBranch val="init"/>
        </dgm:presLayoutVars>
      </dgm:prSet>
      <dgm:spPr/>
    </dgm:pt>
    <dgm:pt modelId="{1152D0FD-5601-40C4-90FC-1C05B9176FC4}" type="pres">
      <dgm:prSet presAssocID="{A7838727-4BB3-43E7-AE34-0EF04CC21077}" presName="rootComposite" presStyleCnt="0"/>
      <dgm:spPr/>
    </dgm:pt>
    <dgm:pt modelId="{BF9DB41A-CCFB-4804-B70B-87209E5599F2}" type="pres">
      <dgm:prSet presAssocID="{A7838727-4BB3-43E7-AE34-0EF04CC2107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20638A-7A5E-4C3A-9439-B7E4BB8F1D2B}" type="pres">
      <dgm:prSet presAssocID="{A7838727-4BB3-43E7-AE34-0EF04CC2107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6BBC66DF-7D77-41AE-B3BE-67B3029B24A0}" type="pres">
      <dgm:prSet presAssocID="{A7838727-4BB3-43E7-AE34-0EF04CC21077}" presName="hierChild4" presStyleCnt="0"/>
      <dgm:spPr/>
    </dgm:pt>
    <dgm:pt modelId="{33FE55A3-CBC4-47DA-B187-284D17E88058}" type="pres">
      <dgm:prSet presAssocID="{A7838727-4BB3-43E7-AE34-0EF04CC21077}" presName="hierChild5" presStyleCnt="0"/>
      <dgm:spPr/>
    </dgm:pt>
    <dgm:pt modelId="{BB8F9583-A3F8-477F-9F33-AE43C1C2BE91}" type="pres">
      <dgm:prSet presAssocID="{423550C2-790B-4E46-AD87-D1FF78668F22}" presName="Name37" presStyleLbl="parChTrans1D2" presStyleIdx="1" presStyleCnt="8"/>
      <dgm:spPr/>
      <dgm:t>
        <a:bodyPr/>
        <a:lstStyle/>
        <a:p>
          <a:endParaRPr lang="zh-CN" altLang="en-US"/>
        </a:p>
      </dgm:t>
    </dgm:pt>
    <dgm:pt modelId="{DF70241C-8A13-4965-A69D-3BD3317EDF16}" type="pres">
      <dgm:prSet presAssocID="{7433ECED-E516-4CFA-84DC-E89E429B6EEE}" presName="hierRoot2" presStyleCnt="0">
        <dgm:presLayoutVars>
          <dgm:hierBranch val="init"/>
        </dgm:presLayoutVars>
      </dgm:prSet>
      <dgm:spPr/>
    </dgm:pt>
    <dgm:pt modelId="{4795CAD8-B62F-46F2-A3ED-7D7ED3334D04}" type="pres">
      <dgm:prSet presAssocID="{7433ECED-E516-4CFA-84DC-E89E429B6EEE}" presName="rootComposite" presStyleCnt="0"/>
      <dgm:spPr/>
    </dgm:pt>
    <dgm:pt modelId="{12207273-4081-4117-B76D-8DF799261D67}" type="pres">
      <dgm:prSet presAssocID="{7433ECED-E516-4CFA-84DC-E89E429B6EE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2C0C61-8F09-41E8-B9DC-39903D6C6E80}" type="pres">
      <dgm:prSet presAssocID="{7433ECED-E516-4CFA-84DC-E89E429B6EEE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075AA640-A02E-4645-A09C-2A9841D36E88}" type="pres">
      <dgm:prSet presAssocID="{7433ECED-E516-4CFA-84DC-E89E429B6EEE}" presName="hierChild4" presStyleCnt="0"/>
      <dgm:spPr/>
    </dgm:pt>
    <dgm:pt modelId="{943567A6-5B64-4046-92F8-A4EBFC6B622D}" type="pres">
      <dgm:prSet presAssocID="{7433ECED-E516-4CFA-84DC-E89E429B6EEE}" presName="hierChild5" presStyleCnt="0"/>
      <dgm:spPr/>
    </dgm:pt>
    <dgm:pt modelId="{35038BCD-212F-4774-9390-508B15E71B45}" type="pres">
      <dgm:prSet presAssocID="{7313B631-9818-446F-A83F-C3C3723D7CC4}" presName="Name37" presStyleLbl="parChTrans1D2" presStyleIdx="2" presStyleCnt="8"/>
      <dgm:spPr/>
      <dgm:t>
        <a:bodyPr/>
        <a:lstStyle/>
        <a:p>
          <a:endParaRPr lang="zh-CN" altLang="en-US"/>
        </a:p>
      </dgm:t>
    </dgm:pt>
    <dgm:pt modelId="{37D2885B-92DD-48C6-9F03-37C945DD5ED5}" type="pres">
      <dgm:prSet presAssocID="{8448697F-AF33-482A-8C7A-2C4C52499E48}" presName="hierRoot2" presStyleCnt="0">
        <dgm:presLayoutVars>
          <dgm:hierBranch val="init"/>
        </dgm:presLayoutVars>
      </dgm:prSet>
      <dgm:spPr/>
    </dgm:pt>
    <dgm:pt modelId="{5500B7FF-F57F-4E4D-8357-AF0756E84ADD}" type="pres">
      <dgm:prSet presAssocID="{8448697F-AF33-482A-8C7A-2C4C52499E48}" presName="rootComposite" presStyleCnt="0"/>
      <dgm:spPr/>
    </dgm:pt>
    <dgm:pt modelId="{52144811-05AD-4A36-93DE-A0FD1755F7C9}" type="pres">
      <dgm:prSet presAssocID="{8448697F-AF33-482A-8C7A-2C4C52499E4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3CE06-3978-43AB-8B93-FA7A99A3770B}" type="pres">
      <dgm:prSet presAssocID="{8448697F-AF33-482A-8C7A-2C4C52499E48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AF073754-5393-4100-81EA-1A9093A13606}" type="pres">
      <dgm:prSet presAssocID="{8448697F-AF33-482A-8C7A-2C4C52499E48}" presName="hierChild4" presStyleCnt="0"/>
      <dgm:spPr/>
    </dgm:pt>
    <dgm:pt modelId="{67AA4DF2-2976-42FF-B34D-3B76E03669E5}" type="pres">
      <dgm:prSet presAssocID="{8448697F-AF33-482A-8C7A-2C4C52499E48}" presName="hierChild5" presStyleCnt="0"/>
      <dgm:spPr/>
    </dgm:pt>
    <dgm:pt modelId="{00D7A069-76AB-4FB9-A0D3-83E9C7AC0F42}" type="pres">
      <dgm:prSet presAssocID="{B24D5532-DE4A-4790-87E0-1519B1EDE233}" presName="Name37" presStyleLbl="parChTrans1D2" presStyleIdx="3" presStyleCnt="8"/>
      <dgm:spPr/>
      <dgm:t>
        <a:bodyPr/>
        <a:lstStyle/>
        <a:p>
          <a:endParaRPr lang="zh-CN" altLang="en-US"/>
        </a:p>
      </dgm:t>
    </dgm:pt>
    <dgm:pt modelId="{C949FD0C-16DD-4668-9E7F-A3783078EA64}" type="pres">
      <dgm:prSet presAssocID="{AB7F837F-4E60-4E2C-B95C-958E13EFE68A}" presName="hierRoot2" presStyleCnt="0">
        <dgm:presLayoutVars>
          <dgm:hierBranch val="init"/>
        </dgm:presLayoutVars>
      </dgm:prSet>
      <dgm:spPr/>
    </dgm:pt>
    <dgm:pt modelId="{F16C904D-6712-4FF9-8442-258CBAE13C86}" type="pres">
      <dgm:prSet presAssocID="{AB7F837F-4E60-4E2C-B95C-958E13EFE68A}" presName="rootComposite" presStyleCnt="0"/>
      <dgm:spPr/>
    </dgm:pt>
    <dgm:pt modelId="{1FA74C71-EF8E-4243-AAF5-325C8C4FB743}" type="pres">
      <dgm:prSet presAssocID="{AB7F837F-4E60-4E2C-B95C-958E13EFE68A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AC0E95-EA84-449E-8A79-0AEB439F7A17}" type="pres">
      <dgm:prSet presAssocID="{AB7F837F-4E60-4E2C-B95C-958E13EFE68A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F4C0F6F7-9DFF-4D54-8D4C-B8708C5C460B}" type="pres">
      <dgm:prSet presAssocID="{AB7F837F-4E60-4E2C-B95C-958E13EFE68A}" presName="hierChild4" presStyleCnt="0"/>
      <dgm:spPr/>
    </dgm:pt>
    <dgm:pt modelId="{685DF2C3-4640-476A-82AD-2CD812FD407D}" type="pres">
      <dgm:prSet presAssocID="{AB7F837F-4E60-4E2C-B95C-958E13EFE68A}" presName="hierChild5" presStyleCnt="0"/>
      <dgm:spPr/>
    </dgm:pt>
    <dgm:pt modelId="{79A8EC4C-0E76-4AB1-9D42-02CC7C31D1A0}" type="pres">
      <dgm:prSet presAssocID="{27AFA9F0-EBF8-4C25-B9D1-21183EA7A062}" presName="Name37" presStyleLbl="parChTrans1D2" presStyleIdx="4" presStyleCnt="8"/>
      <dgm:spPr/>
      <dgm:t>
        <a:bodyPr/>
        <a:lstStyle/>
        <a:p>
          <a:endParaRPr lang="zh-CN" altLang="en-US"/>
        </a:p>
      </dgm:t>
    </dgm:pt>
    <dgm:pt modelId="{AFFDEEB2-CB0B-4E18-BEFC-CA384F4DFE2E}" type="pres">
      <dgm:prSet presAssocID="{6AF6297C-0C7B-4085-A14A-7BAAEEB02FE9}" presName="hierRoot2" presStyleCnt="0">
        <dgm:presLayoutVars>
          <dgm:hierBranch val="init"/>
        </dgm:presLayoutVars>
      </dgm:prSet>
      <dgm:spPr/>
    </dgm:pt>
    <dgm:pt modelId="{8F6CEA57-8A4A-4552-B3A3-9A6CCF330419}" type="pres">
      <dgm:prSet presAssocID="{6AF6297C-0C7B-4085-A14A-7BAAEEB02FE9}" presName="rootComposite" presStyleCnt="0"/>
      <dgm:spPr/>
    </dgm:pt>
    <dgm:pt modelId="{BBB77BE2-0A1B-4671-AD31-BD6C963E654F}" type="pres">
      <dgm:prSet presAssocID="{6AF6297C-0C7B-4085-A14A-7BAAEEB02FE9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9D5235-5A65-438C-AFE6-2EC0E93EF2A5}" type="pres">
      <dgm:prSet presAssocID="{6AF6297C-0C7B-4085-A14A-7BAAEEB02FE9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ACA4626E-B233-4CDD-916A-AA1B69DACD87}" type="pres">
      <dgm:prSet presAssocID="{6AF6297C-0C7B-4085-A14A-7BAAEEB02FE9}" presName="hierChild4" presStyleCnt="0"/>
      <dgm:spPr/>
    </dgm:pt>
    <dgm:pt modelId="{62928413-C563-4E17-86CE-332CE039B3A9}" type="pres">
      <dgm:prSet presAssocID="{6AF6297C-0C7B-4085-A14A-7BAAEEB02FE9}" presName="hierChild5" presStyleCnt="0"/>
      <dgm:spPr/>
    </dgm:pt>
    <dgm:pt modelId="{67816E93-8578-4048-9219-984C74A6E782}" type="pres">
      <dgm:prSet presAssocID="{465FEE9F-8846-4B0D-962C-7CC69A3AB522}" presName="Name37" presStyleLbl="parChTrans1D2" presStyleIdx="5" presStyleCnt="8"/>
      <dgm:spPr/>
      <dgm:t>
        <a:bodyPr/>
        <a:lstStyle/>
        <a:p>
          <a:endParaRPr lang="zh-CN" altLang="en-US"/>
        </a:p>
      </dgm:t>
    </dgm:pt>
    <dgm:pt modelId="{FD3A47DC-EC5F-43EC-A22B-7E97C17D414B}" type="pres">
      <dgm:prSet presAssocID="{5F26F96C-0D40-4AA0-BE2F-6AEDFF0A22C7}" presName="hierRoot2" presStyleCnt="0">
        <dgm:presLayoutVars>
          <dgm:hierBranch val="init"/>
        </dgm:presLayoutVars>
      </dgm:prSet>
      <dgm:spPr/>
    </dgm:pt>
    <dgm:pt modelId="{80C8A622-EA6F-4C43-B6AA-1999C61ACCC7}" type="pres">
      <dgm:prSet presAssocID="{5F26F96C-0D40-4AA0-BE2F-6AEDFF0A22C7}" presName="rootComposite" presStyleCnt="0"/>
      <dgm:spPr/>
    </dgm:pt>
    <dgm:pt modelId="{A17952DA-67D4-4A61-8CFF-285735DEF236}" type="pres">
      <dgm:prSet presAssocID="{5F26F96C-0D40-4AA0-BE2F-6AEDFF0A22C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409BB3-EB96-4BF1-8BE2-C2101213A47A}" type="pres">
      <dgm:prSet presAssocID="{5F26F96C-0D40-4AA0-BE2F-6AEDFF0A22C7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1625C2A2-D11A-4148-B42D-E21D6AE03021}" type="pres">
      <dgm:prSet presAssocID="{5F26F96C-0D40-4AA0-BE2F-6AEDFF0A22C7}" presName="hierChild4" presStyleCnt="0"/>
      <dgm:spPr/>
    </dgm:pt>
    <dgm:pt modelId="{F14DBACE-8715-44A1-880A-39F47FDCF752}" type="pres">
      <dgm:prSet presAssocID="{5F26F96C-0D40-4AA0-BE2F-6AEDFF0A22C7}" presName="hierChild5" presStyleCnt="0"/>
      <dgm:spPr/>
    </dgm:pt>
    <dgm:pt modelId="{331A225B-3CE7-47A0-95E2-021D20D4DF80}" type="pres">
      <dgm:prSet presAssocID="{41E0F2C4-0511-40D3-8ED5-C1135252AA43}" presName="hierChild3" presStyleCnt="0"/>
      <dgm:spPr/>
    </dgm:pt>
    <dgm:pt modelId="{3183B82D-B6C1-4659-ABE4-0101873B83D6}" type="pres">
      <dgm:prSet presAssocID="{9AD54E24-FD31-425C-8E1D-940813F32A24}" presName="Name111" presStyleLbl="parChTrans1D2" presStyleIdx="6" presStyleCnt="8"/>
      <dgm:spPr/>
      <dgm:t>
        <a:bodyPr/>
        <a:lstStyle/>
        <a:p>
          <a:endParaRPr lang="zh-CN" altLang="en-US"/>
        </a:p>
      </dgm:t>
    </dgm:pt>
    <dgm:pt modelId="{9802338A-DE9E-4C43-81CC-A676BF1CBFF9}" type="pres">
      <dgm:prSet presAssocID="{4F3BFEE9-1F02-4F8F-9C66-1FA5B42015CF}" presName="hierRoot3" presStyleCnt="0">
        <dgm:presLayoutVars>
          <dgm:hierBranch val="init"/>
        </dgm:presLayoutVars>
      </dgm:prSet>
      <dgm:spPr/>
    </dgm:pt>
    <dgm:pt modelId="{92083C2C-5C06-4DFF-B806-88FB5982A77B}" type="pres">
      <dgm:prSet presAssocID="{4F3BFEE9-1F02-4F8F-9C66-1FA5B42015CF}" presName="rootComposite3" presStyleCnt="0"/>
      <dgm:spPr/>
    </dgm:pt>
    <dgm:pt modelId="{9804206B-9907-44E0-92FC-89F9310DE678}" type="pres">
      <dgm:prSet presAssocID="{4F3BFEE9-1F02-4F8F-9C66-1FA5B42015CF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D1230C-1788-4333-BE7D-7DDF33F5407E}" type="pres">
      <dgm:prSet presAssocID="{4F3BFEE9-1F02-4F8F-9C66-1FA5B42015CF}" presName="rootConnector3" presStyleLbl="asst1" presStyleIdx="0" presStyleCnt="2"/>
      <dgm:spPr/>
      <dgm:t>
        <a:bodyPr/>
        <a:lstStyle/>
        <a:p>
          <a:endParaRPr lang="zh-CN" altLang="en-US"/>
        </a:p>
      </dgm:t>
    </dgm:pt>
    <dgm:pt modelId="{F192811A-EFF4-43BB-8B89-5A36808D8EB0}" type="pres">
      <dgm:prSet presAssocID="{4F3BFEE9-1F02-4F8F-9C66-1FA5B42015CF}" presName="hierChild6" presStyleCnt="0"/>
      <dgm:spPr/>
    </dgm:pt>
    <dgm:pt modelId="{A35BCAD8-BFC2-4B3D-B198-02914FF10818}" type="pres">
      <dgm:prSet presAssocID="{4F3BFEE9-1F02-4F8F-9C66-1FA5B42015CF}" presName="hierChild7" presStyleCnt="0"/>
      <dgm:spPr/>
    </dgm:pt>
    <dgm:pt modelId="{48AA04FD-549F-4DC6-B412-EC57939C18CF}" type="pres">
      <dgm:prSet presAssocID="{238D0440-3A70-4ADA-B41E-7255FEE52470}" presName="Name111" presStyleLbl="parChTrans1D2" presStyleIdx="7" presStyleCnt="8"/>
      <dgm:spPr/>
      <dgm:t>
        <a:bodyPr/>
        <a:lstStyle/>
        <a:p>
          <a:endParaRPr lang="zh-CN" altLang="en-US"/>
        </a:p>
      </dgm:t>
    </dgm:pt>
    <dgm:pt modelId="{EC6FFCBB-6571-418B-BE8D-334D0F188208}" type="pres">
      <dgm:prSet presAssocID="{E5BF371F-838B-4173-A661-5691FFCDA340}" presName="hierRoot3" presStyleCnt="0">
        <dgm:presLayoutVars>
          <dgm:hierBranch val="init"/>
        </dgm:presLayoutVars>
      </dgm:prSet>
      <dgm:spPr/>
    </dgm:pt>
    <dgm:pt modelId="{04C1FF07-FB43-4111-B9D9-985CF430DB20}" type="pres">
      <dgm:prSet presAssocID="{E5BF371F-838B-4173-A661-5691FFCDA340}" presName="rootComposite3" presStyleCnt="0"/>
      <dgm:spPr/>
    </dgm:pt>
    <dgm:pt modelId="{4D41E146-BBFA-48EA-ACE2-1A3193A64B79}" type="pres">
      <dgm:prSet presAssocID="{E5BF371F-838B-4173-A661-5691FFCDA340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50D78F-7A98-41C6-B0FA-53239D21D0EE}" type="pres">
      <dgm:prSet presAssocID="{E5BF371F-838B-4173-A661-5691FFCDA340}" presName="rootConnector3" presStyleLbl="asst1" presStyleIdx="1" presStyleCnt="2"/>
      <dgm:spPr/>
      <dgm:t>
        <a:bodyPr/>
        <a:lstStyle/>
        <a:p>
          <a:endParaRPr lang="zh-CN" altLang="en-US"/>
        </a:p>
      </dgm:t>
    </dgm:pt>
    <dgm:pt modelId="{FDC98A5F-46A2-43ED-B741-327058A8E6A2}" type="pres">
      <dgm:prSet presAssocID="{E5BF371F-838B-4173-A661-5691FFCDA340}" presName="hierChild6" presStyleCnt="0"/>
      <dgm:spPr/>
    </dgm:pt>
    <dgm:pt modelId="{B1D4F443-A0DF-4DDD-9F81-3D7F922B53B8}" type="pres">
      <dgm:prSet presAssocID="{E5BF371F-838B-4173-A661-5691FFCDA340}" presName="hierChild7" presStyleCnt="0"/>
      <dgm:spPr/>
    </dgm:pt>
  </dgm:ptLst>
  <dgm:cxnLst>
    <dgm:cxn modelId="{13BF02FA-7528-437D-9579-5EE0281EBDCF}" srcId="{41E0F2C4-0511-40D3-8ED5-C1135252AA43}" destId="{8448697F-AF33-482A-8C7A-2C4C52499E48}" srcOrd="3" destOrd="0" parTransId="{7313B631-9818-446F-A83F-C3C3723D7CC4}" sibTransId="{3C87E06A-2EAD-47C5-B54C-527185DAE046}"/>
    <dgm:cxn modelId="{576BB575-6C5F-4DEC-A83D-3B3F35828CDA}" type="presOf" srcId="{9E703ACD-AD8F-47AF-9736-C1C985CF632A}" destId="{38160EE9-87B3-4B3E-8B10-0B2A836FBF6A}" srcOrd="1" destOrd="0" presId="urn:microsoft.com/office/officeart/2005/8/layout/orgChart1"/>
    <dgm:cxn modelId="{7E81588B-9F9D-459F-9732-D4571DD138CC}" type="presOf" srcId="{36B62984-1652-4A75-AEB9-181BC3292A94}" destId="{B797AC96-A9F0-4B4A-BE95-64954A15E374}" srcOrd="0" destOrd="0" presId="urn:microsoft.com/office/officeart/2005/8/layout/orgChart1"/>
    <dgm:cxn modelId="{9C861C85-847B-41BC-810A-D797C3BCCFD0}" type="presOf" srcId="{B24D5532-DE4A-4790-87E0-1519B1EDE233}" destId="{00D7A069-76AB-4FB9-A0D3-83E9C7AC0F42}" srcOrd="0" destOrd="0" presId="urn:microsoft.com/office/officeart/2005/8/layout/orgChart1"/>
    <dgm:cxn modelId="{C32C90B1-4863-4839-96F7-071827F0CCFA}" type="presOf" srcId="{7433ECED-E516-4CFA-84DC-E89E429B6EEE}" destId="{422C0C61-8F09-41E8-B9DC-39903D6C6E80}" srcOrd="1" destOrd="0" presId="urn:microsoft.com/office/officeart/2005/8/layout/orgChart1"/>
    <dgm:cxn modelId="{F81DB885-C646-4468-BED8-060000A7F633}" type="presOf" srcId="{AB7F837F-4E60-4E2C-B95C-958E13EFE68A}" destId="{1FA74C71-EF8E-4243-AAF5-325C8C4FB743}" srcOrd="0" destOrd="0" presId="urn:microsoft.com/office/officeart/2005/8/layout/orgChart1"/>
    <dgm:cxn modelId="{5C3482A7-EA34-4137-8E51-2C4D48BE0F2B}" type="presOf" srcId="{423550C2-790B-4E46-AD87-D1FF78668F22}" destId="{BB8F9583-A3F8-477F-9F33-AE43C1C2BE91}" srcOrd="0" destOrd="0" presId="urn:microsoft.com/office/officeart/2005/8/layout/orgChart1"/>
    <dgm:cxn modelId="{475BE59C-0864-4D5F-AAE2-063804348DA1}" type="presOf" srcId="{7433ECED-E516-4CFA-84DC-E89E429B6EEE}" destId="{12207273-4081-4117-B76D-8DF799261D67}" srcOrd="0" destOrd="0" presId="urn:microsoft.com/office/officeart/2005/8/layout/orgChart1"/>
    <dgm:cxn modelId="{B221D6DC-4DB6-42D9-9CA8-EC3DBB3D57B2}" srcId="{41E0F2C4-0511-40D3-8ED5-C1135252AA43}" destId="{5F26F96C-0D40-4AA0-BE2F-6AEDFF0A22C7}" srcOrd="6" destOrd="0" parTransId="{465FEE9F-8846-4B0D-962C-7CC69A3AB522}" sibTransId="{A706C838-D2BC-49C6-AC73-7CA5C4BD0989}"/>
    <dgm:cxn modelId="{6658F329-6030-4C44-A1F2-A0A14E096F65}" type="presOf" srcId="{4F3BFEE9-1F02-4F8F-9C66-1FA5B42015CF}" destId="{9804206B-9907-44E0-92FC-89F9310DE678}" srcOrd="0" destOrd="0" presId="urn:microsoft.com/office/officeart/2005/8/layout/orgChart1"/>
    <dgm:cxn modelId="{325F3399-E595-4BD8-B08C-358D9007175B}" type="presOf" srcId="{4F3BFEE9-1F02-4F8F-9C66-1FA5B42015CF}" destId="{59D1230C-1788-4333-BE7D-7DDF33F5407E}" srcOrd="1" destOrd="0" presId="urn:microsoft.com/office/officeart/2005/8/layout/orgChart1"/>
    <dgm:cxn modelId="{BF27C517-250B-4567-BFC7-AB1B1FE69083}" type="presOf" srcId="{A7838727-4BB3-43E7-AE34-0EF04CC21077}" destId="{9A20638A-7A5E-4C3A-9439-B7E4BB8F1D2B}" srcOrd="1" destOrd="0" presId="urn:microsoft.com/office/officeart/2005/8/layout/orgChart1"/>
    <dgm:cxn modelId="{A05F06CA-029B-4B0F-85DE-0AAFF84CAB7F}" srcId="{41E0F2C4-0511-40D3-8ED5-C1135252AA43}" destId="{4F3BFEE9-1F02-4F8F-9C66-1FA5B42015CF}" srcOrd="0" destOrd="0" parTransId="{9AD54E24-FD31-425C-8E1D-940813F32A24}" sibTransId="{E748DC69-D9CF-4A57-8A7A-566A9D46AD25}"/>
    <dgm:cxn modelId="{F786C0E4-9A3D-4D7A-BD2D-1B6DBFE54067}" type="presOf" srcId="{41E0F2C4-0511-40D3-8ED5-C1135252AA43}" destId="{533AED2E-F89E-4867-9D8D-AFD9A5030F98}" srcOrd="1" destOrd="0" presId="urn:microsoft.com/office/officeart/2005/8/layout/orgChart1"/>
    <dgm:cxn modelId="{B5B467EF-B680-493C-85AD-6C95D0B931E0}" type="presOf" srcId="{6AF6297C-0C7B-4085-A14A-7BAAEEB02FE9}" destId="{5C9D5235-5A65-438C-AFE6-2EC0E93EF2A5}" srcOrd="1" destOrd="0" presId="urn:microsoft.com/office/officeart/2005/8/layout/orgChart1"/>
    <dgm:cxn modelId="{38FDE4F0-BFE2-4E30-ABB1-A6635D5D14E6}" type="presOf" srcId="{65CDD1A6-EE1C-4B30-BD11-DA23CC2FAB05}" destId="{3442349E-265E-4049-8CF6-1FC52DC9F488}" srcOrd="0" destOrd="0" presId="urn:microsoft.com/office/officeart/2005/8/layout/orgChart1"/>
    <dgm:cxn modelId="{D53313C1-B3E9-42E0-A8EB-14FDC43E575B}" type="presOf" srcId="{27AFA9F0-EBF8-4C25-B9D1-21183EA7A062}" destId="{79A8EC4C-0E76-4AB1-9D42-02CC7C31D1A0}" srcOrd="0" destOrd="0" presId="urn:microsoft.com/office/officeart/2005/8/layout/orgChart1"/>
    <dgm:cxn modelId="{D6D57397-C8EA-4AAB-BD35-A73BD7B27A8E}" type="presOf" srcId="{465FEE9F-8846-4B0D-962C-7CC69A3AB522}" destId="{67816E93-8578-4048-9219-984C74A6E782}" srcOrd="0" destOrd="0" presId="urn:microsoft.com/office/officeart/2005/8/layout/orgChart1"/>
    <dgm:cxn modelId="{4DD14685-40EE-4720-9628-88FD4DD4A567}" srcId="{41E0F2C4-0511-40D3-8ED5-C1135252AA43}" destId="{AB7F837F-4E60-4E2C-B95C-958E13EFE68A}" srcOrd="4" destOrd="0" parTransId="{B24D5532-DE4A-4790-87E0-1519B1EDE233}" sibTransId="{D31DFF6B-1555-4C6C-9CA6-995F6282EA74}"/>
    <dgm:cxn modelId="{CF6925D9-C2B4-4D1A-AE4E-DD16EDDD090B}" srcId="{65CDD1A6-EE1C-4B30-BD11-DA23CC2FAB05}" destId="{9E703ACD-AD8F-47AF-9736-C1C985CF632A}" srcOrd="0" destOrd="0" parTransId="{79F2FF14-E54A-4368-A9B8-93F95A78B5B2}" sibTransId="{7EC8A370-C03F-4AC4-8F89-76A67A307661}"/>
    <dgm:cxn modelId="{00CF4BED-B9F0-4F55-A732-D0DE66948CD8}" type="presOf" srcId="{7313B631-9818-446F-A83F-C3C3723D7CC4}" destId="{35038BCD-212F-4774-9390-508B15E71B45}" srcOrd="0" destOrd="0" presId="urn:microsoft.com/office/officeart/2005/8/layout/orgChart1"/>
    <dgm:cxn modelId="{55740CD2-A192-43EA-8C6F-ABEDD2156039}" srcId="{41E0F2C4-0511-40D3-8ED5-C1135252AA43}" destId="{E5BF371F-838B-4173-A661-5691FFCDA340}" srcOrd="7" destOrd="0" parTransId="{238D0440-3A70-4ADA-B41E-7255FEE52470}" sibTransId="{1F735831-9662-4271-B2FC-9D09B341FA15}"/>
    <dgm:cxn modelId="{9511FC7A-6EB1-4833-AC62-5CD0B8666DC0}" type="presOf" srcId="{5F26F96C-0D40-4AA0-BE2F-6AEDFF0A22C7}" destId="{A17952DA-67D4-4A61-8CFF-285735DEF236}" srcOrd="0" destOrd="0" presId="urn:microsoft.com/office/officeart/2005/8/layout/orgChart1"/>
    <dgm:cxn modelId="{58EA0B3E-85DB-45C5-B403-B8D4725FFD02}" srcId="{41E0F2C4-0511-40D3-8ED5-C1135252AA43}" destId="{7433ECED-E516-4CFA-84DC-E89E429B6EEE}" srcOrd="2" destOrd="0" parTransId="{423550C2-790B-4E46-AD87-D1FF78668F22}" sibTransId="{5704B2E2-6029-435E-823B-B8EDDDAECB45}"/>
    <dgm:cxn modelId="{31BD9074-7F56-4C9E-8E80-F752EAF8148F}" type="presOf" srcId="{9E703ACD-AD8F-47AF-9736-C1C985CF632A}" destId="{127BFD87-C393-41D6-A1E1-ADF537E43EC2}" srcOrd="0" destOrd="0" presId="urn:microsoft.com/office/officeart/2005/8/layout/orgChart1"/>
    <dgm:cxn modelId="{3DC7ACE8-DB9A-4ACA-9C83-176A65CD9656}" srcId="{65CDD1A6-EE1C-4B30-BD11-DA23CC2FAB05}" destId="{41E0F2C4-0511-40D3-8ED5-C1135252AA43}" srcOrd="1" destOrd="0" parTransId="{3DB8FC5B-7773-4EEC-854F-BFE791B818D4}" sibTransId="{C4AA0B8B-8380-4917-959F-64A653369FF3}"/>
    <dgm:cxn modelId="{CEE7335E-BA29-46BD-B610-31DD9EEECB1F}" type="presOf" srcId="{A7838727-4BB3-43E7-AE34-0EF04CC21077}" destId="{BF9DB41A-CCFB-4804-B70B-87209E5599F2}" srcOrd="0" destOrd="0" presId="urn:microsoft.com/office/officeart/2005/8/layout/orgChart1"/>
    <dgm:cxn modelId="{4CD2A1B9-7DB5-4055-BE36-7057CD046251}" type="presOf" srcId="{41E0F2C4-0511-40D3-8ED5-C1135252AA43}" destId="{366417B5-1E55-491E-8A6B-9B63B6FA1371}" srcOrd="0" destOrd="0" presId="urn:microsoft.com/office/officeart/2005/8/layout/orgChart1"/>
    <dgm:cxn modelId="{C255B1FB-D397-4013-A685-1E9D7F0596B8}" type="presOf" srcId="{5F26F96C-0D40-4AA0-BE2F-6AEDFF0A22C7}" destId="{27409BB3-EB96-4BF1-8BE2-C2101213A47A}" srcOrd="1" destOrd="0" presId="urn:microsoft.com/office/officeart/2005/8/layout/orgChart1"/>
    <dgm:cxn modelId="{B9DBFCC6-AB13-45CF-A968-A488495AF04C}" type="presOf" srcId="{238D0440-3A70-4ADA-B41E-7255FEE52470}" destId="{48AA04FD-549F-4DC6-B412-EC57939C18CF}" srcOrd="0" destOrd="0" presId="urn:microsoft.com/office/officeart/2005/8/layout/orgChart1"/>
    <dgm:cxn modelId="{FB8E96E4-603C-487E-9C3A-C04B8F95572E}" type="presOf" srcId="{E5BF371F-838B-4173-A661-5691FFCDA340}" destId="{D650D78F-7A98-41C6-B0FA-53239D21D0EE}" srcOrd="1" destOrd="0" presId="urn:microsoft.com/office/officeart/2005/8/layout/orgChart1"/>
    <dgm:cxn modelId="{D7438B21-A042-47E9-802E-359C8C5A10A7}" type="presOf" srcId="{8448697F-AF33-482A-8C7A-2C4C52499E48}" destId="{52144811-05AD-4A36-93DE-A0FD1755F7C9}" srcOrd="0" destOrd="0" presId="urn:microsoft.com/office/officeart/2005/8/layout/orgChart1"/>
    <dgm:cxn modelId="{8618504E-34C3-4AED-9C3A-90BF8897253A}" srcId="{41E0F2C4-0511-40D3-8ED5-C1135252AA43}" destId="{6AF6297C-0C7B-4085-A14A-7BAAEEB02FE9}" srcOrd="5" destOrd="0" parTransId="{27AFA9F0-EBF8-4C25-B9D1-21183EA7A062}" sibTransId="{58A61466-90FA-400D-8B27-7B131DC602DE}"/>
    <dgm:cxn modelId="{195225C1-1684-4F3E-8C73-60EC8D487B6B}" type="presOf" srcId="{AB7F837F-4E60-4E2C-B95C-958E13EFE68A}" destId="{54AC0E95-EA84-449E-8A79-0AEB439F7A17}" srcOrd="1" destOrd="0" presId="urn:microsoft.com/office/officeart/2005/8/layout/orgChart1"/>
    <dgm:cxn modelId="{23A236E2-0970-4882-BF69-65ACB37CC41D}" type="presOf" srcId="{E5BF371F-838B-4173-A661-5691FFCDA340}" destId="{4D41E146-BBFA-48EA-ACE2-1A3193A64B79}" srcOrd="0" destOrd="0" presId="urn:microsoft.com/office/officeart/2005/8/layout/orgChart1"/>
    <dgm:cxn modelId="{55C1A665-20C5-468B-A5F0-CF30A09A0F05}" type="presOf" srcId="{6AF6297C-0C7B-4085-A14A-7BAAEEB02FE9}" destId="{BBB77BE2-0A1B-4671-AD31-BD6C963E654F}" srcOrd="0" destOrd="0" presId="urn:microsoft.com/office/officeart/2005/8/layout/orgChart1"/>
    <dgm:cxn modelId="{11B1FD92-AB88-473A-8BFA-890EE0E55CE6}" srcId="{41E0F2C4-0511-40D3-8ED5-C1135252AA43}" destId="{A7838727-4BB3-43E7-AE34-0EF04CC21077}" srcOrd="1" destOrd="0" parTransId="{36B62984-1652-4A75-AEB9-181BC3292A94}" sibTransId="{1ABE1658-7150-4A2E-823D-DCC08DBC26BF}"/>
    <dgm:cxn modelId="{0AF0375F-62AD-4C31-AD18-00104E9232DD}" type="presOf" srcId="{9AD54E24-FD31-425C-8E1D-940813F32A24}" destId="{3183B82D-B6C1-4659-ABE4-0101873B83D6}" srcOrd="0" destOrd="0" presId="urn:microsoft.com/office/officeart/2005/8/layout/orgChart1"/>
    <dgm:cxn modelId="{EAAD0BF1-99E6-4FA3-BA18-40E74978B011}" type="presOf" srcId="{8448697F-AF33-482A-8C7A-2C4C52499E48}" destId="{B9A3CE06-3978-43AB-8B93-FA7A99A3770B}" srcOrd="1" destOrd="0" presId="urn:microsoft.com/office/officeart/2005/8/layout/orgChart1"/>
    <dgm:cxn modelId="{8CA8C221-2538-4C18-885F-52B913BC521A}" type="presParOf" srcId="{3442349E-265E-4049-8CF6-1FC52DC9F488}" destId="{3626A57D-A25E-4A08-8E1E-6216D0694DB9}" srcOrd="0" destOrd="0" presId="urn:microsoft.com/office/officeart/2005/8/layout/orgChart1"/>
    <dgm:cxn modelId="{F70C47ED-6048-4197-8D29-3CE60F8566C1}" type="presParOf" srcId="{3626A57D-A25E-4A08-8E1E-6216D0694DB9}" destId="{E9A999B2-2BD9-481B-97C9-DFBDABA3C877}" srcOrd="0" destOrd="0" presId="urn:microsoft.com/office/officeart/2005/8/layout/orgChart1"/>
    <dgm:cxn modelId="{3536E98B-71C3-4CE0-9FDC-79EE1B25424E}" type="presParOf" srcId="{E9A999B2-2BD9-481B-97C9-DFBDABA3C877}" destId="{127BFD87-C393-41D6-A1E1-ADF537E43EC2}" srcOrd="0" destOrd="0" presId="urn:microsoft.com/office/officeart/2005/8/layout/orgChart1"/>
    <dgm:cxn modelId="{076BF39E-DFC9-4779-AB8A-E3DD87820561}" type="presParOf" srcId="{E9A999B2-2BD9-481B-97C9-DFBDABA3C877}" destId="{38160EE9-87B3-4B3E-8B10-0B2A836FBF6A}" srcOrd="1" destOrd="0" presId="urn:microsoft.com/office/officeart/2005/8/layout/orgChart1"/>
    <dgm:cxn modelId="{BE5839C3-2C17-4D45-A1F0-26225143CA01}" type="presParOf" srcId="{3626A57D-A25E-4A08-8E1E-6216D0694DB9}" destId="{837E92A5-A8E5-43A0-AC99-F20ED3A8DCFB}" srcOrd="1" destOrd="0" presId="urn:microsoft.com/office/officeart/2005/8/layout/orgChart1"/>
    <dgm:cxn modelId="{386D051E-C930-4DB6-8C0C-59882BFAEF57}" type="presParOf" srcId="{3626A57D-A25E-4A08-8E1E-6216D0694DB9}" destId="{12982AA4-5E2E-4E7D-BB2E-3B8AC805D821}" srcOrd="2" destOrd="0" presId="urn:microsoft.com/office/officeart/2005/8/layout/orgChart1"/>
    <dgm:cxn modelId="{DD984478-0197-4E37-90E2-231600A950DD}" type="presParOf" srcId="{3442349E-265E-4049-8CF6-1FC52DC9F488}" destId="{815FB1D7-4F56-4CF7-80AE-2E973ABAF7DE}" srcOrd="1" destOrd="0" presId="urn:microsoft.com/office/officeart/2005/8/layout/orgChart1"/>
    <dgm:cxn modelId="{A45FE68B-8265-45C3-99FA-1604AE8D17E7}" type="presParOf" srcId="{815FB1D7-4F56-4CF7-80AE-2E973ABAF7DE}" destId="{C7F0E799-F9C6-4EF4-8345-A33657D37D6D}" srcOrd="0" destOrd="0" presId="urn:microsoft.com/office/officeart/2005/8/layout/orgChart1"/>
    <dgm:cxn modelId="{A667BDF0-0582-4B10-9033-2845B27E870D}" type="presParOf" srcId="{C7F0E799-F9C6-4EF4-8345-A33657D37D6D}" destId="{366417B5-1E55-491E-8A6B-9B63B6FA1371}" srcOrd="0" destOrd="0" presId="urn:microsoft.com/office/officeart/2005/8/layout/orgChart1"/>
    <dgm:cxn modelId="{264C00EB-5EF4-483A-9E8D-EEA4007C0315}" type="presParOf" srcId="{C7F0E799-F9C6-4EF4-8345-A33657D37D6D}" destId="{533AED2E-F89E-4867-9D8D-AFD9A5030F98}" srcOrd="1" destOrd="0" presId="urn:microsoft.com/office/officeart/2005/8/layout/orgChart1"/>
    <dgm:cxn modelId="{7FD8B064-1F7C-4804-8561-1113AEBD4503}" type="presParOf" srcId="{815FB1D7-4F56-4CF7-80AE-2E973ABAF7DE}" destId="{D70706A6-AF8B-490A-ADEC-05337D0829F7}" srcOrd="1" destOrd="0" presId="urn:microsoft.com/office/officeart/2005/8/layout/orgChart1"/>
    <dgm:cxn modelId="{9949D9D6-03B9-4295-B597-6ED79BC2B3AC}" type="presParOf" srcId="{D70706A6-AF8B-490A-ADEC-05337D0829F7}" destId="{B797AC96-A9F0-4B4A-BE95-64954A15E374}" srcOrd="0" destOrd="0" presId="urn:microsoft.com/office/officeart/2005/8/layout/orgChart1"/>
    <dgm:cxn modelId="{D20C4E1A-ABA4-47F1-B79A-AEB997FD8A1E}" type="presParOf" srcId="{D70706A6-AF8B-490A-ADEC-05337D0829F7}" destId="{9FAF6E94-2BBA-4AA2-98AE-9758D7CABA0E}" srcOrd="1" destOrd="0" presId="urn:microsoft.com/office/officeart/2005/8/layout/orgChart1"/>
    <dgm:cxn modelId="{D6A63988-72B1-44EA-964C-D2198EB92AF1}" type="presParOf" srcId="{9FAF6E94-2BBA-4AA2-98AE-9758D7CABA0E}" destId="{1152D0FD-5601-40C4-90FC-1C05B9176FC4}" srcOrd="0" destOrd="0" presId="urn:microsoft.com/office/officeart/2005/8/layout/orgChart1"/>
    <dgm:cxn modelId="{CFF7265E-A027-4263-B682-E4D72F2905B6}" type="presParOf" srcId="{1152D0FD-5601-40C4-90FC-1C05B9176FC4}" destId="{BF9DB41A-CCFB-4804-B70B-87209E5599F2}" srcOrd="0" destOrd="0" presId="urn:microsoft.com/office/officeart/2005/8/layout/orgChart1"/>
    <dgm:cxn modelId="{A92C10A0-7835-44C4-B730-27E1A2D1D475}" type="presParOf" srcId="{1152D0FD-5601-40C4-90FC-1C05B9176FC4}" destId="{9A20638A-7A5E-4C3A-9439-B7E4BB8F1D2B}" srcOrd="1" destOrd="0" presId="urn:microsoft.com/office/officeart/2005/8/layout/orgChart1"/>
    <dgm:cxn modelId="{591C9A1B-24BF-49BE-A482-96F363A85829}" type="presParOf" srcId="{9FAF6E94-2BBA-4AA2-98AE-9758D7CABA0E}" destId="{6BBC66DF-7D77-41AE-B3BE-67B3029B24A0}" srcOrd="1" destOrd="0" presId="urn:microsoft.com/office/officeart/2005/8/layout/orgChart1"/>
    <dgm:cxn modelId="{6CA4874D-4368-4BAF-B559-4BE0D1319208}" type="presParOf" srcId="{9FAF6E94-2BBA-4AA2-98AE-9758D7CABA0E}" destId="{33FE55A3-CBC4-47DA-B187-284D17E88058}" srcOrd="2" destOrd="0" presId="urn:microsoft.com/office/officeart/2005/8/layout/orgChart1"/>
    <dgm:cxn modelId="{717FE288-5B49-4A7F-A8AC-A479BC71CE6E}" type="presParOf" srcId="{D70706A6-AF8B-490A-ADEC-05337D0829F7}" destId="{BB8F9583-A3F8-477F-9F33-AE43C1C2BE91}" srcOrd="2" destOrd="0" presId="urn:microsoft.com/office/officeart/2005/8/layout/orgChart1"/>
    <dgm:cxn modelId="{60001933-B856-4923-BE6B-244437B3F574}" type="presParOf" srcId="{D70706A6-AF8B-490A-ADEC-05337D0829F7}" destId="{DF70241C-8A13-4965-A69D-3BD3317EDF16}" srcOrd="3" destOrd="0" presId="urn:microsoft.com/office/officeart/2005/8/layout/orgChart1"/>
    <dgm:cxn modelId="{70697572-0AF0-49E9-AE0E-C0F3E33283E3}" type="presParOf" srcId="{DF70241C-8A13-4965-A69D-3BD3317EDF16}" destId="{4795CAD8-B62F-46F2-A3ED-7D7ED3334D04}" srcOrd="0" destOrd="0" presId="urn:microsoft.com/office/officeart/2005/8/layout/orgChart1"/>
    <dgm:cxn modelId="{168B171A-5E1A-4BF1-BBE3-B497BF7E7673}" type="presParOf" srcId="{4795CAD8-B62F-46F2-A3ED-7D7ED3334D04}" destId="{12207273-4081-4117-B76D-8DF799261D67}" srcOrd="0" destOrd="0" presId="urn:microsoft.com/office/officeart/2005/8/layout/orgChart1"/>
    <dgm:cxn modelId="{6317BAD5-56BF-497B-9471-440F1A3B5C9D}" type="presParOf" srcId="{4795CAD8-B62F-46F2-A3ED-7D7ED3334D04}" destId="{422C0C61-8F09-41E8-B9DC-39903D6C6E80}" srcOrd="1" destOrd="0" presId="urn:microsoft.com/office/officeart/2005/8/layout/orgChart1"/>
    <dgm:cxn modelId="{C249D0D7-D441-4A1A-828E-16D3C8134387}" type="presParOf" srcId="{DF70241C-8A13-4965-A69D-3BD3317EDF16}" destId="{075AA640-A02E-4645-A09C-2A9841D36E88}" srcOrd="1" destOrd="0" presId="urn:microsoft.com/office/officeart/2005/8/layout/orgChart1"/>
    <dgm:cxn modelId="{4F29664A-DA60-446E-A9B7-8D311ADB64D5}" type="presParOf" srcId="{DF70241C-8A13-4965-A69D-3BD3317EDF16}" destId="{943567A6-5B64-4046-92F8-A4EBFC6B622D}" srcOrd="2" destOrd="0" presId="urn:microsoft.com/office/officeart/2005/8/layout/orgChart1"/>
    <dgm:cxn modelId="{F5F6AC2D-202C-4CCE-B827-20CF55704107}" type="presParOf" srcId="{D70706A6-AF8B-490A-ADEC-05337D0829F7}" destId="{35038BCD-212F-4774-9390-508B15E71B45}" srcOrd="4" destOrd="0" presId="urn:microsoft.com/office/officeart/2005/8/layout/orgChart1"/>
    <dgm:cxn modelId="{A5E9D471-41DA-4136-AD76-75DFB2F15DFE}" type="presParOf" srcId="{D70706A6-AF8B-490A-ADEC-05337D0829F7}" destId="{37D2885B-92DD-48C6-9F03-37C945DD5ED5}" srcOrd="5" destOrd="0" presId="urn:microsoft.com/office/officeart/2005/8/layout/orgChart1"/>
    <dgm:cxn modelId="{AEBE6ECB-FF8A-47CE-B473-A40826AC83DB}" type="presParOf" srcId="{37D2885B-92DD-48C6-9F03-37C945DD5ED5}" destId="{5500B7FF-F57F-4E4D-8357-AF0756E84ADD}" srcOrd="0" destOrd="0" presId="urn:microsoft.com/office/officeart/2005/8/layout/orgChart1"/>
    <dgm:cxn modelId="{9FA63511-5BF1-4C9E-A561-E37E52AFC75B}" type="presParOf" srcId="{5500B7FF-F57F-4E4D-8357-AF0756E84ADD}" destId="{52144811-05AD-4A36-93DE-A0FD1755F7C9}" srcOrd="0" destOrd="0" presId="urn:microsoft.com/office/officeart/2005/8/layout/orgChart1"/>
    <dgm:cxn modelId="{E514E93C-1BBC-42AD-BCC3-E7DE64E242C8}" type="presParOf" srcId="{5500B7FF-F57F-4E4D-8357-AF0756E84ADD}" destId="{B9A3CE06-3978-43AB-8B93-FA7A99A3770B}" srcOrd="1" destOrd="0" presId="urn:microsoft.com/office/officeart/2005/8/layout/orgChart1"/>
    <dgm:cxn modelId="{427C1650-A740-4126-BC6C-0DE74658903A}" type="presParOf" srcId="{37D2885B-92DD-48C6-9F03-37C945DD5ED5}" destId="{AF073754-5393-4100-81EA-1A9093A13606}" srcOrd="1" destOrd="0" presId="urn:microsoft.com/office/officeart/2005/8/layout/orgChart1"/>
    <dgm:cxn modelId="{E514DEBB-A882-48C7-A28B-168972C3ACDD}" type="presParOf" srcId="{37D2885B-92DD-48C6-9F03-37C945DD5ED5}" destId="{67AA4DF2-2976-42FF-B34D-3B76E03669E5}" srcOrd="2" destOrd="0" presId="urn:microsoft.com/office/officeart/2005/8/layout/orgChart1"/>
    <dgm:cxn modelId="{B42CF35A-9462-4062-993B-3497596D4C2C}" type="presParOf" srcId="{D70706A6-AF8B-490A-ADEC-05337D0829F7}" destId="{00D7A069-76AB-4FB9-A0D3-83E9C7AC0F42}" srcOrd="6" destOrd="0" presId="urn:microsoft.com/office/officeart/2005/8/layout/orgChart1"/>
    <dgm:cxn modelId="{BA2A1B04-C344-4C06-8940-FC89C5BA4F82}" type="presParOf" srcId="{D70706A6-AF8B-490A-ADEC-05337D0829F7}" destId="{C949FD0C-16DD-4668-9E7F-A3783078EA64}" srcOrd="7" destOrd="0" presId="urn:microsoft.com/office/officeart/2005/8/layout/orgChart1"/>
    <dgm:cxn modelId="{F6FA1481-C539-4FC1-A731-94E3C256F97F}" type="presParOf" srcId="{C949FD0C-16DD-4668-9E7F-A3783078EA64}" destId="{F16C904D-6712-4FF9-8442-258CBAE13C86}" srcOrd="0" destOrd="0" presId="urn:microsoft.com/office/officeart/2005/8/layout/orgChart1"/>
    <dgm:cxn modelId="{6F14F890-1C84-418A-B0F6-C68ED5D692AC}" type="presParOf" srcId="{F16C904D-6712-4FF9-8442-258CBAE13C86}" destId="{1FA74C71-EF8E-4243-AAF5-325C8C4FB743}" srcOrd="0" destOrd="0" presId="urn:microsoft.com/office/officeart/2005/8/layout/orgChart1"/>
    <dgm:cxn modelId="{238D11BD-5A30-4E69-B72B-D5E1412C122F}" type="presParOf" srcId="{F16C904D-6712-4FF9-8442-258CBAE13C86}" destId="{54AC0E95-EA84-449E-8A79-0AEB439F7A17}" srcOrd="1" destOrd="0" presId="urn:microsoft.com/office/officeart/2005/8/layout/orgChart1"/>
    <dgm:cxn modelId="{344E645B-C5A2-40D8-AF7C-B9CFC6A796D6}" type="presParOf" srcId="{C949FD0C-16DD-4668-9E7F-A3783078EA64}" destId="{F4C0F6F7-9DFF-4D54-8D4C-B8708C5C460B}" srcOrd="1" destOrd="0" presId="urn:microsoft.com/office/officeart/2005/8/layout/orgChart1"/>
    <dgm:cxn modelId="{C50585A0-1E2E-4B3D-8090-CAB2D8004196}" type="presParOf" srcId="{C949FD0C-16DD-4668-9E7F-A3783078EA64}" destId="{685DF2C3-4640-476A-82AD-2CD812FD407D}" srcOrd="2" destOrd="0" presId="urn:microsoft.com/office/officeart/2005/8/layout/orgChart1"/>
    <dgm:cxn modelId="{742FAB17-EE94-4124-A0A5-D1D90D3927AF}" type="presParOf" srcId="{D70706A6-AF8B-490A-ADEC-05337D0829F7}" destId="{79A8EC4C-0E76-4AB1-9D42-02CC7C31D1A0}" srcOrd="8" destOrd="0" presId="urn:microsoft.com/office/officeart/2005/8/layout/orgChart1"/>
    <dgm:cxn modelId="{96C13A7E-FD07-40C9-A4D2-563608D840C6}" type="presParOf" srcId="{D70706A6-AF8B-490A-ADEC-05337D0829F7}" destId="{AFFDEEB2-CB0B-4E18-BEFC-CA384F4DFE2E}" srcOrd="9" destOrd="0" presId="urn:microsoft.com/office/officeart/2005/8/layout/orgChart1"/>
    <dgm:cxn modelId="{118BE584-B94F-4AEC-A67F-141B7B76BEF5}" type="presParOf" srcId="{AFFDEEB2-CB0B-4E18-BEFC-CA384F4DFE2E}" destId="{8F6CEA57-8A4A-4552-B3A3-9A6CCF330419}" srcOrd="0" destOrd="0" presId="urn:microsoft.com/office/officeart/2005/8/layout/orgChart1"/>
    <dgm:cxn modelId="{BAFE732D-31C4-4B14-8B8A-D01971E1B9E1}" type="presParOf" srcId="{8F6CEA57-8A4A-4552-B3A3-9A6CCF330419}" destId="{BBB77BE2-0A1B-4671-AD31-BD6C963E654F}" srcOrd="0" destOrd="0" presId="urn:microsoft.com/office/officeart/2005/8/layout/orgChart1"/>
    <dgm:cxn modelId="{750962FA-1BAF-4D8B-BB6E-4C3E5FCB1848}" type="presParOf" srcId="{8F6CEA57-8A4A-4552-B3A3-9A6CCF330419}" destId="{5C9D5235-5A65-438C-AFE6-2EC0E93EF2A5}" srcOrd="1" destOrd="0" presId="urn:microsoft.com/office/officeart/2005/8/layout/orgChart1"/>
    <dgm:cxn modelId="{D1A0FF78-74C5-4DC5-8BA2-913BE6BB5955}" type="presParOf" srcId="{AFFDEEB2-CB0B-4E18-BEFC-CA384F4DFE2E}" destId="{ACA4626E-B233-4CDD-916A-AA1B69DACD87}" srcOrd="1" destOrd="0" presId="urn:microsoft.com/office/officeart/2005/8/layout/orgChart1"/>
    <dgm:cxn modelId="{4B06EB40-D914-4377-92DB-01971A85BB57}" type="presParOf" srcId="{AFFDEEB2-CB0B-4E18-BEFC-CA384F4DFE2E}" destId="{62928413-C563-4E17-86CE-332CE039B3A9}" srcOrd="2" destOrd="0" presId="urn:microsoft.com/office/officeart/2005/8/layout/orgChart1"/>
    <dgm:cxn modelId="{89EF4D78-C053-4237-B96F-D645EEAAC0AC}" type="presParOf" srcId="{D70706A6-AF8B-490A-ADEC-05337D0829F7}" destId="{67816E93-8578-4048-9219-984C74A6E782}" srcOrd="10" destOrd="0" presId="urn:microsoft.com/office/officeart/2005/8/layout/orgChart1"/>
    <dgm:cxn modelId="{AE2EFE59-1232-4235-A172-7677978EFD00}" type="presParOf" srcId="{D70706A6-AF8B-490A-ADEC-05337D0829F7}" destId="{FD3A47DC-EC5F-43EC-A22B-7E97C17D414B}" srcOrd="11" destOrd="0" presId="urn:microsoft.com/office/officeart/2005/8/layout/orgChart1"/>
    <dgm:cxn modelId="{A1A5396D-8711-41CD-8A37-36D109AF01D9}" type="presParOf" srcId="{FD3A47DC-EC5F-43EC-A22B-7E97C17D414B}" destId="{80C8A622-EA6F-4C43-B6AA-1999C61ACCC7}" srcOrd="0" destOrd="0" presId="urn:microsoft.com/office/officeart/2005/8/layout/orgChart1"/>
    <dgm:cxn modelId="{B0BAAF7C-5BBB-4902-8835-24E26D1D4D70}" type="presParOf" srcId="{80C8A622-EA6F-4C43-B6AA-1999C61ACCC7}" destId="{A17952DA-67D4-4A61-8CFF-285735DEF236}" srcOrd="0" destOrd="0" presId="urn:microsoft.com/office/officeart/2005/8/layout/orgChart1"/>
    <dgm:cxn modelId="{256095B7-1822-45A2-AEF3-4395666F4283}" type="presParOf" srcId="{80C8A622-EA6F-4C43-B6AA-1999C61ACCC7}" destId="{27409BB3-EB96-4BF1-8BE2-C2101213A47A}" srcOrd="1" destOrd="0" presId="urn:microsoft.com/office/officeart/2005/8/layout/orgChart1"/>
    <dgm:cxn modelId="{B64F5698-B1DD-4555-91C3-D09EB71B12EE}" type="presParOf" srcId="{FD3A47DC-EC5F-43EC-A22B-7E97C17D414B}" destId="{1625C2A2-D11A-4148-B42D-E21D6AE03021}" srcOrd="1" destOrd="0" presId="urn:microsoft.com/office/officeart/2005/8/layout/orgChart1"/>
    <dgm:cxn modelId="{2D73B76B-A6CD-4641-B58C-48FBDC04F28E}" type="presParOf" srcId="{FD3A47DC-EC5F-43EC-A22B-7E97C17D414B}" destId="{F14DBACE-8715-44A1-880A-39F47FDCF752}" srcOrd="2" destOrd="0" presId="urn:microsoft.com/office/officeart/2005/8/layout/orgChart1"/>
    <dgm:cxn modelId="{E6E0F1AB-8FE6-4965-941A-75CF8CF9F30E}" type="presParOf" srcId="{815FB1D7-4F56-4CF7-80AE-2E973ABAF7DE}" destId="{331A225B-3CE7-47A0-95E2-021D20D4DF80}" srcOrd="2" destOrd="0" presId="urn:microsoft.com/office/officeart/2005/8/layout/orgChart1"/>
    <dgm:cxn modelId="{CC964B7C-119E-4243-B8CD-E8255401BD66}" type="presParOf" srcId="{331A225B-3CE7-47A0-95E2-021D20D4DF80}" destId="{3183B82D-B6C1-4659-ABE4-0101873B83D6}" srcOrd="0" destOrd="0" presId="urn:microsoft.com/office/officeart/2005/8/layout/orgChart1"/>
    <dgm:cxn modelId="{B77E0D9E-2932-4A15-B7F4-7D292F47EC01}" type="presParOf" srcId="{331A225B-3CE7-47A0-95E2-021D20D4DF80}" destId="{9802338A-DE9E-4C43-81CC-A676BF1CBFF9}" srcOrd="1" destOrd="0" presId="urn:microsoft.com/office/officeart/2005/8/layout/orgChart1"/>
    <dgm:cxn modelId="{419A34B7-CC11-47BE-9AC0-4B2A1E2C69B2}" type="presParOf" srcId="{9802338A-DE9E-4C43-81CC-A676BF1CBFF9}" destId="{92083C2C-5C06-4DFF-B806-88FB5982A77B}" srcOrd="0" destOrd="0" presId="urn:microsoft.com/office/officeart/2005/8/layout/orgChart1"/>
    <dgm:cxn modelId="{C6990C63-4CC3-4975-9599-835B8B561441}" type="presParOf" srcId="{92083C2C-5C06-4DFF-B806-88FB5982A77B}" destId="{9804206B-9907-44E0-92FC-89F9310DE678}" srcOrd="0" destOrd="0" presId="urn:microsoft.com/office/officeart/2005/8/layout/orgChart1"/>
    <dgm:cxn modelId="{AE8A8602-3F36-4ED0-9B41-AA9E4E977A16}" type="presParOf" srcId="{92083C2C-5C06-4DFF-B806-88FB5982A77B}" destId="{59D1230C-1788-4333-BE7D-7DDF33F5407E}" srcOrd="1" destOrd="0" presId="urn:microsoft.com/office/officeart/2005/8/layout/orgChart1"/>
    <dgm:cxn modelId="{07472915-7C4C-4775-A560-39B691D69E34}" type="presParOf" srcId="{9802338A-DE9E-4C43-81CC-A676BF1CBFF9}" destId="{F192811A-EFF4-43BB-8B89-5A36808D8EB0}" srcOrd="1" destOrd="0" presId="urn:microsoft.com/office/officeart/2005/8/layout/orgChart1"/>
    <dgm:cxn modelId="{13B7F699-08E9-46E4-A020-DED3F0706610}" type="presParOf" srcId="{9802338A-DE9E-4C43-81CC-A676BF1CBFF9}" destId="{A35BCAD8-BFC2-4B3D-B198-02914FF10818}" srcOrd="2" destOrd="0" presId="urn:microsoft.com/office/officeart/2005/8/layout/orgChart1"/>
    <dgm:cxn modelId="{A3985B6F-F992-4EC3-A8FB-5747274C796B}" type="presParOf" srcId="{331A225B-3CE7-47A0-95E2-021D20D4DF80}" destId="{48AA04FD-549F-4DC6-B412-EC57939C18CF}" srcOrd="2" destOrd="0" presId="urn:microsoft.com/office/officeart/2005/8/layout/orgChart1"/>
    <dgm:cxn modelId="{89C5B164-DBC5-41BF-9A8D-4ACE6C8B3053}" type="presParOf" srcId="{331A225B-3CE7-47A0-95E2-021D20D4DF80}" destId="{EC6FFCBB-6571-418B-BE8D-334D0F188208}" srcOrd="3" destOrd="0" presId="urn:microsoft.com/office/officeart/2005/8/layout/orgChart1"/>
    <dgm:cxn modelId="{B84D587C-C1D2-4A9F-B744-CB998A723EC6}" type="presParOf" srcId="{EC6FFCBB-6571-418B-BE8D-334D0F188208}" destId="{04C1FF07-FB43-4111-B9D9-985CF430DB20}" srcOrd="0" destOrd="0" presId="urn:microsoft.com/office/officeart/2005/8/layout/orgChart1"/>
    <dgm:cxn modelId="{E637E980-8765-40BE-9B15-12FE92E6430D}" type="presParOf" srcId="{04C1FF07-FB43-4111-B9D9-985CF430DB20}" destId="{4D41E146-BBFA-48EA-ACE2-1A3193A64B79}" srcOrd="0" destOrd="0" presId="urn:microsoft.com/office/officeart/2005/8/layout/orgChart1"/>
    <dgm:cxn modelId="{843FB8AF-818D-46FE-ACFE-71F012509FF6}" type="presParOf" srcId="{04C1FF07-FB43-4111-B9D9-985CF430DB20}" destId="{D650D78F-7A98-41C6-B0FA-53239D21D0EE}" srcOrd="1" destOrd="0" presId="urn:microsoft.com/office/officeart/2005/8/layout/orgChart1"/>
    <dgm:cxn modelId="{34843073-D42D-4D5E-B922-2A209AE3E46E}" type="presParOf" srcId="{EC6FFCBB-6571-418B-BE8D-334D0F188208}" destId="{FDC98A5F-46A2-43ED-B741-327058A8E6A2}" srcOrd="1" destOrd="0" presId="urn:microsoft.com/office/officeart/2005/8/layout/orgChart1"/>
    <dgm:cxn modelId="{42DB24DC-09A9-47D7-90A1-CFDE0891D977}" type="presParOf" srcId="{EC6FFCBB-6571-418B-BE8D-334D0F188208}" destId="{B1D4F443-A0DF-4DDD-9F81-3D7F922B5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208684-352D-48F7-8AE2-9DDA14AEF028}" type="doc">
      <dgm:prSet loTypeId="urn:microsoft.com/office/officeart/2005/8/layout/radial2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EFE85E1-471F-4674-89BC-4651BB293F44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科创商城</a:t>
          </a:r>
        </a:p>
      </dgm:t>
    </dgm:pt>
    <dgm:pt modelId="{12D6E991-DD94-4F46-8C99-D7EFAB9FF9BC}" type="parTrans" cxnId="{BC2DA8BD-1831-42FF-BC39-506F31B5F32F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zh-CN" altLang="en-US"/>
        </a:p>
      </dgm:t>
    </dgm:pt>
    <dgm:pt modelId="{D49E941E-228E-42EB-9D7A-AEA99F762379}" type="sibTrans" cxnId="{BC2DA8BD-1831-42FF-BC39-506F31B5F32F}">
      <dgm:prSet/>
      <dgm:spPr/>
      <dgm:t>
        <a:bodyPr/>
        <a:lstStyle/>
        <a:p>
          <a:endParaRPr lang="zh-CN" altLang="en-US"/>
        </a:p>
      </dgm:t>
    </dgm:pt>
    <dgm:pt modelId="{55EC9541-C34C-4B14-8E27-EF060A663779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zh-CN" sz="1600" dirty="0">
              <a:solidFill>
                <a:srgbClr val="7030A0"/>
              </a:solidFill>
            </a:rPr>
            <a:t>幽幽零检测试剂盒</a:t>
          </a:r>
          <a:endParaRPr lang="zh-CN" altLang="en-US" sz="1600" dirty="0">
            <a:solidFill>
              <a:srgbClr val="7030A0"/>
            </a:solidFill>
          </a:endParaRPr>
        </a:p>
      </dgm:t>
    </dgm:pt>
    <dgm:pt modelId="{C2BA9E05-28C2-4F63-B770-CBE751A10D0E}" type="parTrans" cxnId="{015E1988-D828-4B34-BC22-B8B762D96851}">
      <dgm:prSet/>
      <dgm:spPr/>
      <dgm:t>
        <a:bodyPr/>
        <a:lstStyle/>
        <a:p>
          <a:endParaRPr lang="zh-CN" altLang="en-US"/>
        </a:p>
      </dgm:t>
    </dgm:pt>
    <dgm:pt modelId="{20275EB8-C152-43B4-BB7F-DC1336A54140}" type="sibTrans" cxnId="{015E1988-D828-4B34-BC22-B8B762D96851}">
      <dgm:prSet/>
      <dgm:spPr/>
      <dgm:t>
        <a:bodyPr/>
        <a:lstStyle/>
        <a:p>
          <a:endParaRPr lang="zh-CN" altLang="en-US"/>
        </a:p>
      </dgm:t>
    </dgm:pt>
    <dgm:pt modelId="{E6A38310-5B54-42A6-8862-DB1BBB3C0844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zh-CN" sz="1600" dirty="0">
              <a:solidFill>
                <a:srgbClr val="7030A0"/>
              </a:solidFill>
            </a:rPr>
            <a:t>蓝光治疗胃镜胶囊</a:t>
          </a:r>
          <a:endParaRPr lang="zh-CN" altLang="en-US" sz="1600" dirty="0">
            <a:solidFill>
              <a:srgbClr val="7030A0"/>
            </a:solidFill>
          </a:endParaRPr>
        </a:p>
      </dgm:t>
    </dgm:pt>
    <dgm:pt modelId="{2674FABB-F443-44BA-80A5-4D9CA7ACCBD0}" type="parTrans" cxnId="{C5E70482-5EF9-4361-9891-C7E59AE3A63D}">
      <dgm:prSet/>
      <dgm:spPr/>
      <dgm:t>
        <a:bodyPr/>
        <a:lstStyle/>
        <a:p>
          <a:endParaRPr lang="zh-CN" altLang="en-US"/>
        </a:p>
      </dgm:t>
    </dgm:pt>
    <dgm:pt modelId="{961A0CB5-4F35-4602-A45E-75CFB83F0C11}" type="sibTrans" cxnId="{C5E70482-5EF9-4361-9891-C7E59AE3A63D}">
      <dgm:prSet/>
      <dgm:spPr/>
      <dgm:t>
        <a:bodyPr/>
        <a:lstStyle/>
        <a:p>
          <a:endParaRPr lang="zh-CN" altLang="en-US"/>
        </a:p>
      </dgm:t>
    </dgm:pt>
    <dgm:pt modelId="{CF7E2453-19E1-43A4-8312-7078919CB248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健康科普</a:t>
          </a:r>
        </a:p>
      </dgm:t>
    </dgm:pt>
    <dgm:pt modelId="{882664C0-4EDD-4223-99F4-E739BA7E1739}" type="parTrans" cxnId="{89BE6319-1520-4260-BE6F-48CE7F9363F1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zh-CN" altLang="en-US"/>
        </a:p>
      </dgm:t>
    </dgm:pt>
    <dgm:pt modelId="{E1CDC08C-36AD-4FDD-AA8C-541417A5D11F}" type="sibTrans" cxnId="{89BE6319-1520-4260-BE6F-48CE7F9363F1}">
      <dgm:prSet/>
      <dgm:spPr/>
      <dgm:t>
        <a:bodyPr/>
        <a:lstStyle/>
        <a:p>
          <a:endParaRPr lang="zh-CN" altLang="en-US"/>
        </a:p>
      </dgm:t>
    </dgm:pt>
    <dgm:pt modelId="{8510C41F-DDA5-4113-AFB1-6D7509E5AFF3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个人中心</a:t>
          </a:r>
          <a:endParaRPr lang="en-US" altLang="zh-CN" dirty="0"/>
        </a:p>
      </dgm:t>
    </dgm:pt>
    <dgm:pt modelId="{DF32A52B-7617-4EB0-9B60-34079ACEF066}" type="parTrans" cxnId="{E377D333-85A2-4F4D-9196-A593B28FAA2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zh-CN" altLang="en-US"/>
        </a:p>
      </dgm:t>
    </dgm:pt>
    <dgm:pt modelId="{56B61C20-BF3F-4379-9F89-F7E56705EFE5}" type="sibTrans" cxnId="{E377D333-85A2-4F4D-9196-A593B28FAA23}">
      <dgm:prSet/>
      <dgm:spPr/>
      <dgm:t>
        <a:bodyPr/>
        <a:lstStyle/>
        <a:p>
          <a:endParaRPr lang="zh-CN" altLang="en-US"/>
        </a:p>
      </dgm:t>
    </dgm:pt>
    <dgm:pt modelId="{59EF6D58-B6C5-4421-8A10-B0EB1D0E15B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心理咨询</a:t>
          </a:r>
        </a:p>
      </dgm:t>
    </dgm:pt>
    <dgm:pt modelId="{5513B8FB-3D2F-4F74-92E4-DF8325CE8539}" type="parTrans" cxnId="{8DF52B10-3F29-4AC7-9A26-DD832394B81D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zh-CN" altLang="en-US"/>
        </a:p>
      </dgm:t>
    </dgm:pt>
    <dgm:pt modelId="{A5DCDB4C-EC7B-4289-A659-2F2FECAA0CC5}" type="sibTrans" cxnId="{8DF52B10-3F29-4AC7-9A26-DD832394B81D}">
      <dgm:prSet/>
      <dgm:spPr/>
      <dgm:t>
        <a:bodyPr/>
        <a:lstStyle/>
        <a:p>
          <a:endParaRPr lang="zh-CN" altLang="en-US"/>
        </a:p>
      </dgm:t>
    </dgm:pt>
    <dgm:pt modelId="{810A8BE3-94C0-42AC-8F73-5FE624D50470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专家问诊</a:t>
          </a:r>
        </a:p>
      </dgm:t>
    </dgm:pt>
    <dgm:pt modelId="{749E0BED-2B98-4D41-922D-5BB9EC4F06C8}" type="parTrans" cxnId="{AAB97E58-4E22-4A8C-B95B-96C2B186307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zh-CN" altLang="en-US"/>
        </a:p>
      </dgm:t>
    </dgm:pt>
    <dgm:pt modelId="{6A932254-9B36-4F2D-8566-14F947A41034}" type="sibTrans" cxnId="{AAB97E58-4E22-4A8C-B95B-96C2B1863073}">
      <dgm:prSet/>
      <dgm:spPr/>
      <dgm:t>
        <a:bodyPr/>
        <a:lstStyle/>
        <a:p>
          <a:endParaRPr lang="zh-CN" altLang="en-US"/>
        </a:p>
      </dgm:t>
    </dgm:pt>
    <dgm:pt modelId="{523A6F66-04BB-4D15-816C-5DF50E9ECC73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1400" dirty="0"/>
            <a:t>  </a:t>
          </a:r>
          <a:r>
            <a:rPr lang="zh-CN" altLang="en-US" sz="1400" dirty="0">
              <a:solidFill>
                <a:srgbClr val="7030A0"/>
              </a:solidFill>
            </a:rPr>
            <a:t>胃肠外科专家问诊</a:t>
          </a:r>
        </a:p>
      </dgm:t>
    </dgm:pt>
    <dgm:pt modelId="{2432BA69-5918-485A-9DA9-3878915B905B}" type="parTrans" cxnId="{0F5419F6-9998-4E1E-9A11-9BB099B2C916}">
      <dgm:prSet/>
      <dgm:spPr/>
      <dgm:t>
        <a:bodyPr/>
        <a:lstStyle/>
        <a:p>
          <a:endParaRPr lang="zh-CN" altLang="en-US"/>
        </a:p>
      </dgm:t>
    </dgm:pt>
    <dgm:pt modelId="{505E9DAB-A1E6-425C-9713-DC647F3A89D1}" type="sibTrans" cxnId="{0F5419F6-9998-4E1E-9A11-9BB099B2C916}">
      <dgm:prSet/>
      <dgm:spPr/>
      <dgm:t>
        <a:bodyPr/>
        <a:lstStyle/>
        <a:p>
          <a:endParaRPr lang="zh-CN" altLang="en-US"/>
        </a:p>
      </dgm:t>
    </dgm:pt>
    <dgm:pt modelId="{48534B1C-BF81-4843-9EF7-21161B373CE9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1400" dirty="0">
              <a:solidFill>
                <a:srgbClr val="7030A0"/>
              </a:solidFill>
            </a:rPr>
            <a:t>  1V1</a:t>
          </a:r>
          <a:r>
            <a:rPr lang="zh-CN" altLang="en-US" sz="1400" dirty="0">
              <a:solidFill>
                <a:srgbClr val="7030A0"/>
              </a:solidFill>
            </a:rPr>
            <a:t>用药指导</a:t>
          </a:r>
        </a:p>
      </dgm:t>
    </dgm:pt>
    <dgm:pt modelId="{44625C9B-8AE9-4842-8A86-EC7B40A04098}" type="parTrans" cxnId="{2E7029A8-992F-49EC-843A-24C5035F143D}">
      <dgm:prSet/>
      <dgm:spPr/>
      <dgm:t>
        <a:bodyPr/>
        <a:lstStyle/>
        <a:p>
          <a:endParaRPr lang="zh-CN" altLang="en-US"/>
        </a:p>
      </dgm:t>
    </dgm:pt>
    <dgm:pt modelId="{6E9F26DA-67DB-4659-BBE3-725C6FEF0362}" type="sibTrans" cxnId="{2E7029A8-992F-49EC-843A-24C5035F143D}">
      <dgm:prSet/>
      <dgm:spPr/>
      <dgm:t>
        <a:bodyPr/>
        <a:lstStyle/>
        <a:p>
          <a:endParaRPr lang="zh-CN" altLang="en-US"/>
        </a:p>
      </dgm:t>
    </dgm:pt>
    <dgm:pt modelId="{4408F1D6-23DD-4223-B4A3-F7C30985C0F3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1600" dirty="0">
              <a:solidFill>
                <a:srgbClr val="7030A0"/>
              </a:solidFill>
            </a:rPr>
            <a:t>心理咨询预约</a:t>
          </a:r>
        </a:p>
      </dgm:t>
    </dgm:pt>
    <dgm:pt modelId="{B3D12ABB-8714-48F4-89CE-5BFC7791175A}" type="parTrans" cxnId="{DE44173C-AC47-4EEF-B2DA-D9DDA21C3CCA}">
      <dgm:prSet/>
      <dgm:spPr/>
      <dgm:t>
        <a:bodyPr/>
        <a:lstStyle/>
        <a:p>
          <a:endParaRPr lang="zh-CN" altLang="en-US"/>
        </a:p>
      </dgm:t>
    </dgm:pt>
    <dgm:pt modelId="{C8DD1474-6299-420D-9D0B-D5E0310219AA}" type="sibTrans" cxnId="{DE44173C-AC47-4EEF-B2DA-D9DDA21C3CCA}">
      <dgm:prSet/>
      <dgm:spPr/>
      <dgm:t>
        <a:bodyPr/>
        <a:lstStyle/>
        <a:p>
          <a:endParaRPr lang="zh-CN" altLang="en-US"/>
        </a:p>
      </dgm:t>
    </dgm:pt>
    <dgm:pt modelId="{6194C518-EC5B-4A22-BEEA-43A94B4DDFB9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1600" dirty="0">
              <a:solidFill>
                <a:srgbClr val="7030A0"/>
              </a:solidFill>
            </a:rPr>
            <a:t>药物配送</a:t>
          </a:r>
          <a:endParaRPr lang="en-US" altLang="zh-CN" sz="1600" dirty="0">
            <a:solidFill>
              <a:srgbClr val="7030A0"/>
            </a:solidFill>
          </a:endParaRPr>
        </a:p>
      </dgm:t>
    </dgm:pt>
    <dgm:pt modelId="{F78E48D6-DB27-432A-A976-ACC8AB55268A}" type="parTrans" cxnId="{D2431966-7922-41D1-8141-93FF4922193C}">
      <dgm:prSet/>
      <dgm:spPr/>
      <dgm:t>
        <a:bodyPr/>
        <a:lstStyle/>
        <a:p>
          <a:endParaRPr lang="zh-CN" altLang="en-US"/>
        </a:p>
      </dgm:t>
    </dgm:pt>
    <dgm:pt modelId="{1D2204B3-A843-4AF2-B8F6-AC83AEBDCF14}" type="sibTrans" cxnId="{D2431966-7922-41D1-8141-93FF4922193C}">
      <dgm:prSet/>
      <dgm:spPr/>
      <dgm:t>
        <a:bodyPr/>
        <a:lstStyle/>
        <a:p>
          <a:endParaRPr lang="zh-CN" altLang="en-US"/>
        </a:p>
      </dgm:t>
    </dgm:pt>
    <dgm:pt modelId="{B7C05040-F6D8-4889-89CD-FFC89B963D6B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1400" dirty="0">
              <a:solidFill>
                <a:srgbClr val="7030A0"/>
              </a:solidFill>
            </a:rPr>
            <a:t>最新义诊通知</a:t>
          </a:r>
        </a:p>
      </dgm:t>
    </dgm:pt>
    <dgm:pt modelId="{ABCE35CF-54E2-4780-82D6-2BA684B541D3}" type="parTrans" cxnId="{ACDA3CA3-5919-4DCA-9AE4-468BE647620F}">
      <dgm:prSet/>
      <dgm:spPr/>
      <dgm:t>
        <a:bodyPr/>
        <a:lstStyle/>
        <a:p>
          <a:endParaRPr lang="zh-CN" altLang="en-US"/>
        </a:p>
      </dgm:t>
    </dgm:pt>
    <dgm:pt modelId="{C1F6FD23-4BDB-40B6-B89F-DF2B1C7E0986}" type="sibTrans" cxnId="{ACDA3CA3-5919-4DCA-9AE4-468BE647620F}">
      <dgm:prSet/>
      <dgm:spPr/>
      <dgm:t>
        <a:bodyPr/>
        <a:lstStyle/>
        <a:p>
          <a:endParaRPr lang="zh-CN" altLang="en-US"/>
        </a:p>
      </dgm:t>
    </dgm:pt>
    <dgm:pt modelId="{01D7AABA-9619-4271-8600-1E4726721173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zh-CN" altLang="en-US" sz="1600" dirty="0">
              <a:solidFill>
                <a:srgbClr val="7030A0"/>
              </a:solidFill>
            </a:rPr>
            <a:t>电子影像资料</a:t>
          </a:r>
          <a:endParaRPr lang="en-US" altLang="zh-CN" sz="1000" dirty="0"/>
        </a:p>
        <a:p>
          <a:pPr algn="ctr"/>
          <a:endParaRPr lang="en-US" altLang="zh-CN" sz="1000" dirty="0"/>
        </a:p>
        <a:p>
          <a:pPr algn="ctr"/>
          <a:endParaRPr lang="en-US" altLang="zh-CN" sz="1600" dirty="0">
            <a:solidFill>
              <a:srgbClr val="7030A0"/>
            </a:solidFill>
          </a:endParaRPr>
        </a:p>
      </dgm:t>
    </dgm:pt>
    <dgm:pt modelId="{CF07D2A9-5633-4566-8F5B-E92137D5400A}" type="parTrans" cxnId="{B51CBBA0-201B-4CFE-A568-96F6621D0C7D}">
      <dgm:prSet/>
      <dgm:spPr/>
      <dgm:t>
        <a:bodyPr/>
        <a:lstStyle/>
        <a:p>
          <a:endParaRPr lang="zh-CN" altLang="en-US"/>
        </a:p>
      </dgm:t>
    </dgm:pt>
    <dgm:pt modelId="{E0994651-6A5A-4E98-AFDF-21C95ABC371C}" type="sibTrans" cxnId="{B51CBBA0-201B-4CFE-A568-96F6621D0C7D}">
      <dgm:prSet/>
      <dgm:spPr/>
      <dgm:t>
        <a:bodyPr/>
        <a:lstStyle/>
        <a:p>
          <a:endParaRPr lang="zh-CN" altLang="en-US"/>
        </a:p>
      </dgm:t>
    </dgm:pt>
    <dgm:pt modelId="{CF734B61-A2AB-4828-BA39-42114D263F82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1400" dirty="0">
              <a:solidFill>
                <a:srgbClr val="7030A0"/>
              </a:solidFill>
            </a:rPr>
            <a:t>中草药科普</a:t>
          </a:r>
        </a:p>
      </dgm:t>
    </dgm:pt>
    <dgm:pt modelId="{AD633FD0-CB17-40D7-87DA-E3A8F9FFEF35}" type="parTrans" cxnId="{7D0AB64C-2AF4-4D4B-9543-49296E5E46CC}">
      <dgm:prSet/>
      <dgm:spPr/>
      <dgm:t>
        <a:bodyPr/>
        <a:lstStyle/>
        <a:p>
          <a:endParaRPr lang="zh-CN" altLang="en-US"/>
        </a:p>
      </dgm:t>
    </dgm:pt>
    <dgm:pt modelId="{B7AE2FDA-0358-41CF-9CBE-AE8B9B36E53C}" type="sibTrans" cxnId="{7D0AB64C-2AF4-4D4B-9543-49296E5E46CC}">
      <dgm:prSet/>
      <dgm:spPr/>
      <dgm:t>
        <a:bodyPr/>
        <a:lstStyle/>
        <a:p>
          <a:endParaRPr lang="zh-CN" altLang="en-US"/>
        </a:p>
      </dgm:t>
    </dgm:pt>
    <dgm:pt modelId="{A41C75D9-ABF2-4B69-B0B3-CF84802CD8E9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其他服务</a:t>
          </a:r>
          <a:endParaRPr lang="en-US" altLang="zh-CN" dirty="0"/>
        </a:p>
      </dgm:t>
    </dgm:pt>
    <dgm:pt modelId="{A5B6EBB6-C7F8-49BD-BDA2-983F0525AFDB}" type="sibTrans" cxnId="{8AEE32D5-BCB5-4526-8B20-9CE964D77D9B}">
      <dgm:prSet/>
      <dgm:spPr/>
      <dgm:t>
        <a:bodyPr/>
        <a:lstStyle/>
        <a:p>
          <a:endParaRPr lang="zh-CN" altLang="en-US"/>
        </a:p>
      </dgm:t>
    </dgm:pt>
    <dgm:pt modelId="{4CCE98EA-653D-4CB4-80C3-C26736DAAFFD}" type="parTrans" cxnId="{8AEE32D5-BCB5-4526-8B20-9CE964D77D9B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zh-CN" altLang="en-US"/>
        </a:p>
      </dgm:t>
    </dgm:pt>
    <dgm:pt modelId="{4B26A4E3-0647-4680-8DC3-69D639975BCD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1400" dirty="0">
              <a:solidFill>
                <a:srgbClr val="7030A0"/>
              </a:solidFill>
            </a:rPr>
            <a:t>更多资源</a:t>
          </a:r>
        </a:p>
      </dgm:t>
    </dgm:pt>
    <dgm:pt modelId="{CDB4A35F-D2A6-404A-94E8-E93A259AA396}" type="parTrans" cxnId="{16ACF88B-DA15-450D-8E0E-A034B0773BA0}">
      <dgm:prSet/>
      <dgm:spPr/>
      <dgm:t>
        <a:bodyPr/>
        <a:lstStyle/>
        <a:p>
          <a:endParaRPr lang="zh-CN" altLang="en-US"/>
        </a:p>
      </dgm:t>
    </dgm:pt>
    <dgm:pt modelId="{D15E7C94-A279-4E76-9494-1F1A24F1602D}" type="sibTrans" cxnId="{16ACF88B-DA15-450D-8E0E-A034B0773BA0}">
      <dgm:prSet/>
      <dgm:spPr/>
      <dgm:t>
        <a:bodyPr/>
        <a:lstStyle/>
        <a:p>
          <a:endParaRPr lang="zh-CN" altLang="en-US"/>
        </a:p>
      </dgm:t>
    </dgm:pt>
    <dgm:pt modelId="{093812F0-A0EC-495D-8F40-D01AAD985099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zh-CN" altLang="en-US" sz="1600" dirty="0">
              <a:solidFill>
                <a:srgbClr val="7030A0"/>
              </a:solidFill>
            </a:rPr>
            <a:t>个人信息</a:t>
          </a:r>
          <a:endParaRPr lang="en-US" altLang="zh-CN" sz="1600" dirty="0">
            <a:solidFill>
              <a:srgbClr val="7030A0"/>
            </a:solidFill>
          </a:endParaRPr>
        </a:p>
      </dgm:t>
    </dgm:pt>
    <dgm:pt modelId="{3F057975-22DC-4914-A341-B776F8E56DEA}" type="parTrans" cxnId="{32A2F366-A8AA-40EB-AA55-6D6B0ED5F0F1}">
      <dgm:prSet/>
      <dgm:spPr/>
      <dgm:t>
        <a:bodyPr/>
        <a:lstStyle/>
        <a:p>
          <a:endParaRPr lang="zh-CN" altLang="en-US"/>
        </a:p>
      </dgm:t>
    </dgm:pt>
    <dgm:pt modelId="{ADFE694F-24A3-4C1C-B74F-EE7FCD7BC215}" type="sibTrans" cxnId="{32A2F366-A8AA-40EB-AA55-6D6B0ED5F0F1}">
      <dgm:prSet/>
      <dgm:spPr/>
      <dgm:t>
        <a:bodyPr/>
        <a:lstStyle/>
        <a:p>
          <a:endParaRPr lang="zh-CN" altLang="en-US"/>
        </a:p>
      </dgm:t>
    </dgm:pt>
    <dgm:pt modelId="{F187F463-BFA8-47DE-AF2D-7A1A19E7CE85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1600" dirty="0">
              <a:solidFill>
                <a:srgbClr val="7030A0"/>
              </a:solidFill>
            </a:rPr>
            <a:t>康复推拿预约</a:t>
          </a:r>
          <a:endParaRPr lang="en-US" altLang="zh-CN" sz="1600" dirty="0">
            <a:solidFill>
              <a:srgbClr val="7030A0"/>
            </a:solidFill>
          </a:endParaRPr>
        </a:p>
      </dgm:t>
    </dgm:pt>
    <dgm:pt modelId="{DAFDE45B-47A5-4A6A-90AB-82871A43FEEB}" type="parTrans" cxnId="{F85BDE4F-6FC4-4485-AEB9-0D90DD7FBBE7}">
      <dgm:prSet/>
      <dgm:spPr/>
      <dgm:t>
        <a:bodyPr/>
        <a:lstStyle/>
        <a:p>
          <a:endParaRPr lang="zh-CN" altLang="en-US"/>
        </a:p>
      </dgm:t>
    </dgm:pt>
    <dgm:pt modelId="{D168929E-EE5F-417A-825E-84AEF431B0CA}" type="sibTrans" cxnId="{F85BDE4F-6FC4-4485-AEB9-0D90DD7FBBE7}">
      <dgm:prSet/>
      <dgm:spPr/>
      <dgm:t>
        <a:bodyPr/>
        <a:lstStyle/>
        <a:p>
          <a:endParaRPr lang="zh-CN" altLang="en-US"/>
        </a:p>
      </dgm:t>
    </dgm:pt>
    <dgm:pt modelId="{4D8361BA-7052-4DD8-B6CB-95D7C5AD4857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altLang="zh-CN" dirty="0"/>
        </a:p>
      </dgm:t>
    </dgm:pt>
    <dgm:pt modelId="{11A0F2BA-F9D5-4360-A217-BDE29D5B43C2}" type="parTrans" cxnId="{701BA084-D2E8-4DD1-B8DB-85999865D744}">
      <dgm:prSet/>
      <dgm:spPr/>
      <dgm:t>
        <a:bodyPr/>
        <a:lstStyle/>
        <a:p>
          <a:endParaRPr lang="zh-CN" altLang="en-US"/>
        </a:p>
      </dgm:t>
    </dgm:pt>
    <dgm:pt modelId="{446742AC-F5D6-47DB-ACC9-E71483C50EAC}" type="sibTrans" cxnId="{701BA084-D2E8-4DD1-B8DB-85999865D744}">
      <dgm:prSet/>
      <dgm:spPr/>
      <dgm:t>
        <a:bodyPr/>
        <a:lstStyle/>
        <a:p>
          <a:endParaRPr lang="zh-CN" altLang="en-US"/>
        </a:p>
      </dgm:t>
    </dgm:pt>
    <dgm:pt modelId="{695072C3-7BA9-4438-84C2-DBB4CC5E18A6}" type="pres">
      <dgm:prSet presAssocID="{78208684-352D-48F7-8AE2-9DDA14AEF02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75A577-E33B-4EE6-B5C2-2C6E7365FFD1}" type="pres">
      <dgm:prSet presAssocID="{78208684-352D-48F7-8AE2-9DDA14AEF028}" presName="cycl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DD36C94-DBE8-4297-9220-9E749B90ACD5}" type="pres">
      <dgm:prSet presAssocID="{78208684-352D-48F7-8AE2-9DDA14AEF028}" presName="centerShap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0845534-FAFA-491F-BFE2-B1474A27F2E2}" type="pres">
      <dgm:prSet presAssocID="{78208684-352D-48F7-8AE2-9DDA14AEF028}" presName="connSite" presStyleLbl="node1" presStyleIdx="0" presStyleCnt="7"/>
      <dgm:spPr>
        <a:scene3d>
          <a:camera prst="orthographicFront"/>
          <a:lightRig rig="threePt" dir="t"/>
        </a:scene3d>
        <a:sp3d>
          <a:bevelT/>
        </a:sp3d>
      </dgm:spPr>
    </dgm:pt>
    <dgm:pt modelId="{9BA75531-3DC4-42DF-AE02-5F5F8E912123}" type="pres">
      <dgm:prSet presAssocID="{78208684-352D-48F7-8AE2-9DDA14AEF028}" presName="visible" presStyleLbl="node1" presStyleIdx="0" presStyleCnt="7" custScaleX="150296" custScaleY="134313" custLinFactNeighborX="596" custLinFactNeighborY="-5509"/>
      <dgm:spPr>
        <a:blipFill>
          <a:blip xmlns:r="http://schemas.openxmlformats.org/officeDocument/2006/relationships" r:embed="rId1" cstate="print">
            <a:alphaModFix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zh-CN" altLang="en-US"/>
        </a:p>
      </dgm:t>
    </dgm:pt>
    <dgm:pt modelId="{74EB000D-0C2F-4601-9AC8-6D9759CABFC4}" type="pres">
      <dgm:prSet presAssocID="{749E0BED-2B98-4D41-922D-5BB9EC4F06C8}" presName="Name25" presStyleLbl="parChTrans1D1" presStyleIdx="0" presStyleCnt="6"/>
      <dgm:spPr/>
      <dgm:t>
        <a:bodyPr/>
        <a:lstStyle/>
        <a:p>
          <a:endParaRPr lang="zh-CN" altLang="en-US"/>
        </a:p>
      </dgm:t>
    </dgm:pt>
    <dgm:pt modelId="{EA4F340D-E835-4E6F-BD0C-43D730983785}" type="pres">
      <dgm:prSet presAssocID="{810A8BE3-94C0-42AC-8F73-5FE624D50470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21F607E-DD48-44F2-9642-4FFCA462F875}" type="pres">
      <dgm:prSet presAssocID="{810A8BE3-94C0-42AC-8F73-5FE624D50470}" presName="parentNode" presStyleLbl="node1" presStyleIdx="1" presStyleCnt="7" custScaleX="114199" custLinFactNeighborX="511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590D12-FABF-43A0-A486-459A717341B4}" type="pres">
      <dgm:prSet presAssocID="{810A8BE3-94C0-42AC-8F73-5FE624D50470}" presName="child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91204A-19BA-4112-AABF-C9CC624FA85C}" type="pres">
      <dgm:prSet presAssocID="{5513B8FB-3D2F-4F74-92E4-DF8325CE8539}" presName="Name25" presStyleLbl="parChTrans1D1" presStyleIdx="1" presStyleCnt="6"/>
      <dgm:spPr/>
      <dgm:t>
        <a:bodyPr/>
        <a:lstStyle/>
        <a:p>
          <a:endParaRPr lang="zh-CN" altLang="en-US"/>
        </a:p>
      </dgm:t>
    </dgm:pt>
    <dgm:pt modelId="{8E3AC35D-77B5-4B42-A346-58ECB8A4C773}" type="pres">
      <dgm:prSet presAssocID="{59EF6D58-B6C5-4421-8A10-B0EB1D0E15BC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DDAF9BF0-82EB-4DBC-986A-395E00CBBFED}" type="pres">
      <dgm:prSet presAssocID="{59EF6D58-B6C5-4421-8A10-B0EB1D0E15BC}" presName="parentNode" presStyleLbl="node1" presStyleIdx="2" presStyleCnt="7" custScaleX="10303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BD7312-7DE2-4951-A1AC-62C1289B7B03}" type="pres">
      <dgm:prSet presAssocID="{59EF6D58-B6C5-4421-8A10-B0EB1D0E15BC}" presName="child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1AF37-6BDD-4F0B-AA38-706C06155245}" type="pres">
      <dgm:prSet presAssocID="{12D6E991-DD94-4F46-8C99-D7EFAB9FF9BC}" presName="Name25" presStyleLbl="parChTrans1D1" presStyleIdx="2" presStyleCnt="6"/>
      <dgm:spPr/>
      <dgm:t>
        <a:bodyPr/>
        <a:lstStyle/>
        <a:p>
          <a:endParaRPr lang="zh-CN" altLang="en-US"/>
        </a:p>
      </dgm:t>
    </dgm:pt>
    <dgm:pt modelId="{938ADE1C-7ED0-443E-84AC-CC167C2243AB}" type="pres">
      <dgm:prSet presAssocID="{6EFE85E1-471F-4674-89BC-4651BB293F44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24E2838-E157-41C0-A493-129E65E36215}" type="pres">
      <dgm:prSet presAssocID="{6EFE85E1-471F-4674-89BC-4651BB293F44}" presName="parentNode" presStyleLbl="node1" presStyleIdx="3" presStyleCnt="7" custScaleX="108465" custScaleY="104142" custLinFactNeighborX="20463" custLinFactNeighborY="69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5E9DC7-A036-47E2-A1EB-DF8B93675DA2}" type="pres">
      <dgm:prSet presAssocID="{6EFE85E1-471F-4674-89BC-4651BB293F44}" presName="child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511B32-A9D2-47B6-8F78-8432C0F81264}" type="pres">
      <dgm:prSet presAssocID="{882664C0-4EDD-4223-99F4-E739BA7E1739}" presName="Name25" presStyleLbl="parChTrans1D1" presStyleIdx="3" presStyleCnt="6"/>
      <dgm:spPr/>
      <dgm:t>
        <a:bodyPr/>
        <a:lstStyle/>
        <a:p>
          <a:endParaRPr lang="zh-CN" altLang="en-US"/>
        </a:p>
      </dgm:t>
    </dgm:pt>
    <dgm:pt modelId="{F886F765-3CDC-4B78-80C8-ADBFF354BB51}" type="pres">
      <dgm:prSet presAssocID="{CF7E2453-19E1-43A4-8312-7078919CB248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2F8FF567-9586-4A69-9DAE-5CA6B42F838C}" type="pres">
      <dgm:prSet presAssocID="{CF7E2453-19E1-43A4-8312-7078919CB248}" presName="parentNode" presStyleLbl="node1" presStyleIdx="4" presStyleCnt="7" custScaleX="109372" custScaleY="118701" custLinFactNeighborX="-1949" custLinFactNeighborY="9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A58E0-621A-4052-A4EE-4649EE514ED1}" type="pres">
      <dgm:prSet presAssocID="{CF7E2453-19E1-43A4-8312-7078919CB248}" presName="child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3CDDD2-5F18-4565-8D70-30382645C711}" type="pres">
      <dgm:prSet presAssocID="{4CCE98EA-653D-4CB4-80C3-C26736DAAFFD}" presName="Name25" presStyleLbl="parChTrans1D1" presStyleIdx="4" presStyleCnt="6"/>
      <dgm:spPr/>
      <dgm:t>
        <a:bodyPr/>
        <a:lstStyle/>
        <a:p>
          <a:endParaRPr lang="zh-CN" altLang="en-US"/>
        </a:p>
      </dgm:t>
    </dgm:pt>
    <dgm:pt modelId="{1D4BB609-774B-4551-9719-6589998F1C4A}" type="pres">
      <dgm:prSet presAssocID="{A41C75D9-ABF2-4B69-B0B3-CF84802CD8E9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1B64356-069F-42E1-A073-3E9C1045652B}" type="pres">
      <dgm:prSet presAssocID="{A41C75D9-ABF2-4B69-B0B3-CF84802CD8E9}" presName="parentNode" presStyleLbl="node1" presStyleIdx="5" presStyleCnt="7" custScaleX="106835" custScaleY="105581" custLinFactNeighborX="-119" custLinFactNeighborY="-342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6B6718-8F4B-4F54-A93C-17ECC76B7356}" type="pres">
      <dgm:prSet presAssocID="{A41C75D9-ABF2-4B69-B0B3-CF84802CD8E9}" presName="child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C0DA4-E371-4A0B-ABAD-29B5A7E3E18F}" type="pres">
      <dgm:prSet presAssocID="{DF32A52B-7617-4EB0-9B60-34079ACEF066}" presName="Name25" presStyleLbl="parChTrans1D1" presStyleIdx="5" presStyleCnt="6"/>
      <dgm:spPr/>
      <dgm:t>
        <a:bodyPr/>
        <a:lstStyle/>
        <a:p>
          <a:endParaRPr lang="zh-CN" altLang="en-US"/>
        </a:p>
      </dgm:t>
    </dgm:pt>
    <dgm:pt modelId="{5F07F92D-0A27-4118-B3B4-199FD59B574D}" type="pres">
      <dgm:prSet presAssocID="{8510C41F-DDA5-4113-AFB1-6D7509E5AFF3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A3E434A-C8FA-4C6B-B724-22C2236C6308}" type="pres">
      <dgm:prSet presAssocID="{8510C41F-DDA5-4113-AFB1-6D7509E5AFF3}" presName="parentNode" presStyleLbl="node1" presStyleIdx="6" presStyleCnt="7" custScaleX="110853" custScaleY="100350" custLinFactNeighborX="54662" custLinFactNeighborY="2244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33795-B6A9-49D2-8F1B-D228573F5A02}" type="pres">
      <dgm:prSet presAssocID="{8510C41F-DDA5-4113-AFB1-6D7509E5AFF3}" presName="child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7029A8-992F-49EC-843A-24C5035F143D}" srcId="{810A8BE3-94C0-42AC-8F73-5FE624D50470}" destId="{48534B1C-BF81-4843-9EF7-21161B373CE9}" srcOrd="1" destOrd="0" parTransId="{44625C9B-8AE9-4842-8A86-EC7B40A04098}" sibTransId="{6E9F26DA-67DB-4659-BBE3-725C6FEF0362}"/>
    <dgm:cxn modelId="{8AEE32D5-BCB5-4526-8B20-9CE964D77D9B}" srcId="{78208684-352D-48F7-8AE2-9DDA14AEF028}" destId="{A41C75D9-ABF2-4B69-B0B3-CF84802CD8E9}" srcOrd="4" destOrd="0" parTransId="{4CCE98EA-653D-4CB4-80C3-C26736DAAFFD}" sibTransId="{A5B6EBB6-C7F8-49BD-BDA2-983F0525AFDB}"/>
    <dgm:cxn modelId="{89DEE9FB-6EE8-4044-A60A-23AD77D62FA1}" type="presOf" srcId="{E6A38310-5B54-42A6-8862-DB1BBB3C0844}" destId="{6C5E9DC7-A036-47E2-A1EB-DF8B93675DA2}" srcOrd="0" destOrd="1" presId="urn:microsoft.com/office/officeart/2005/8/layout/radial2"/>
    <dgm:cxn modelId="{129C069C-8EA5-40E2-BA15-CE3E4BDD1ABF}" type="presOf" srcId="{CF7E2453-19E1-43A4-8312-7078919CB248}" destId="{2F8FF567-9586-4A69-9DAE-5CA6B42F838C}" srcOrd="0" destOrd="0" presId="urn:microsoft.com/office/officeart/2005/8/layout/radial2"/>
    <dgm:cxn modelId="{667155C4-0D01-4937-AA37-5E512265A54A}" type="presOf" srcId="{4408F1D6-23DD-4223-B4A3-F7C30985C0F3}" destId="{74BD7312-7DE2-4951-A1AC-62C1289B7B03}" srcOrd="0" destOrd="0" presId="urn:microsoft.com/office/officeart/2005/8/layout/radial2"/>
    <dgm:cxn modelId="{C5E70482-5EF9-4361-9891-C7E59AE3A63D}" srcId="{6EFE85E1-471F-4674-89BC-4651BB293F44}" destId="{E6A38310-5B54-42A6-8862-DB1BBB3C0844}" srcOrd="1" destOrd="0" parTransId="{2674FABB-F443-44BA-80A5-4D9CA7ACCBD0}" sibTransId="{961A0CB5-4F35-4602-A45E-75CFB83F0C11}"/>
    <dgm:cxn modelId="{A14A1043-7853-4CE3-A66C-64766DAAADAC}" type="presOf" srcId="{78208684-352D-48F7-8AE2-9DDA14AEF028}" destId="{695072C3-7BA9-4438-84C2-DBB4CC5E18A6}" srcOrd="0" destOrd="0" presId="urn:microsoft.com/office/officeart/2005/8/layout/radial2"/>
    <dgm:cxn modelId="{8DF52B10-3F29-4AC7-9A26-DD832394B81D}" srcId="{78208684-352D-48F7-8AE2-9DDA14AEF028}" destId="{59EF6D58-B6C5-4421-8A10-B0EB1D0E15BC}" srcOrd="1" destOrd="0" parTransId="{5513B8FB-3D2F-4F74-92E4-DF8325CE8539}" sibTransId="{A5DCDB4C-EC7B-4289-A659-2F2FECAA0CC5}"/>
    <dgm:cxn modelId="{1CD1B061-5299-48AE-9DC6-C53D355B3B0B}" type="presOf" srcId="{4D8361BA-7052-4DD8-B6CB-95D7C5AD4857}" destId="{D1D33795-B6A9-49D2-8F1B-D228573F5A02}" srcOrd="0" destOrd="0" presId="urn:microsoft.com/office/officeart/2005/8/layout/radial2"/>
    <dgm:cxn modelId="{F85BDE4F-6FC4-4485-AEB9-0D90DD7FBBE7}" srcId="{A41C75D9-ABF2-4B69-B0B3-CF84802CD8E9}" destId="{F187F463-BFA8-47DE-AF2D-7A1A19E7CE85}" srcOrd="1" destOrd="0" parTransId="{DAFDE45B-47A5-4A6A-90AB-82871A43FEEB}" sibTransId="{D168929E-EE5F-417A-825E-84AEF431B0CA}"/>
    <dgm:cxn modelId="{AAB97E58-4E22-4A8C-B95B-96C2B1863073}" srcId="{78208684-352D-48F7-8AE2-9DDA14AEF028}" destId="{810A8BE3-94C0-42AC-8F73-5FE624D50470}" srcOrd="0" destOrd="0" parTransId="{749E0BED-2B98-4D41-922D-5BB9EC4F06C8}" sibTransId="{6A932254-9B36-4F2D-8566-14F947A41034}"/>
    <dgm:cxn modelId="{7560A1E5-21DB-404F-8FFF-2D19AAC11AC8}" type="presOf" srcId="{6194C518-EC5B-4A22-BEEA-43A94B4DDFB9}" destId="{006B6718-8F4B-4F54-A93C-17ECC76B7356}" srcOrd="0" destOrd="0" presId="urn:microsoft.com/office/officeart/2005/8/layout/radial2"/>
    <dgm:cxn modelId="{D9EBFD26-E02D-4744-98FF-A2D8132C28A9}" type="presOf" srcId="{55EC9541-C34C-4B14-8E27-EF060A663779}" destId="{6C5E9DC7-A036-47E2-A1EB-DF8B93675DA2}" srcOrd="0" destOrd="0" presId="urn:microsoft.com/office/officeart/2005/8/layout/radial2"/>
    <dgm:cxn modelId="{0F5419F6-9998-4E1E-9A11-9BB099B2C916}" srcId="{810A8BE3-94C0-42AC-8F73-5FE624D50470}" destId="{523A6F66-04BB-4D15-816C-5DF50E9ECC73}" srcOrd="0" destOrd="0" parTransId="{2432BA69-5918-485A-9DA9-3878915B905B}" sibTransId="{505E9DAB-A1E6-425C-9713-DC647F3A89D1}"/>
    <dgm:cxn modelId="{3EC0E885-5D5C-4D17-A971-AE6058123026}" type="presOf" srcId="{093812F0-A0EC-495D-8F40-D01AAD985099}" destId="{D1D33795-B6A9-49D2-8F1B-D228573F5A02}" srcOrd="0" destOrd="1" presId="urn:microsoft.com/office/officeart/2005/8/layout/radial2"/>
    <dgm:cxn modelId="{5A8A750C-A2A7-40EA-BF4C-86B2590C7152}" type="presOf" srcId="{01D7AABA-9619-4271-8600-1E4726721173}" destId="{D1D33795-B6A9-49D2-8F1B-D228573F5A02}" srcOrd="0" destOrd="2" presId="urn:microsoft.com/office/officeart/2005/8/layout/radial2"/>
    <dgm:cxn modelId="{73A16929-82B2-47F8-BE7F-44C80948B435}" type="presOf" srcId="{B7C05040-F6D8-4889-89CD-FFC89B963D6B}" destId="{660A58E0-621A-4052-A4EE-4649EE514ED1}" srcOrd="0" destOrd="1" presId="urn:microsoft.com/office/officeart/2005/8/layout/radial2"/>
    <dgm:cxn modelId="{015E1988-D828-4B34-BC22-B8B762D96851}" srcId="{6EFE85E1-471F-4674-89BC-4651BB293F44}" destId="{55EC9541-C34C-4B14-8E27-EF060A663779}" srcOrd="0" destOrd="0" parTransId="{C2BA9E05-28C2-4F63-B770-CBE751A10D0E}" sibTransId="{20275EB8-C152-43B4-BB7F-DC1336A54140}"/>
    <dgm:cxn modelId="{BA7E3977-7998-4F89-8D36-A168C127FD9E}" type="presOf" srcId="{8510C41F-DDA5-4113-AFB1-6D7509E5AFF3}" destId="{7A3E434A-C8FA-4C6B-B724-22C2236C6308}" srcOrd="0" destOrd="0" presId="urn:microsoft.com/office/officeart/2005/8/layout/radial2"/>
    <dgm:cxn modelId="{701BA084-D2E8-4DD1-B8DB-85999865D744}" srcId="{8510C41F-DDA5-4113-AFB1-6D7509E5AFF3}" destId="{4D8361BA-7052-4DD8-B6CB-95D7C5AD4857}" srcOrd="0" destOrd="0" parTransId="{11A0F2BA-F9D5-4360-A217-BDE29D5B43C2}" sibTransId="{446742AC-F5D6-47DB-ACC9-E71483C50EAC}"/>
    <dgm:cxn modelId="{0F8BFF9A-35BC-4875-BA28-82F89B51CF57}" type="presOf" srcId="{4CCE98EA-653D-4CB4-80C3-C26736DAAFFD}" destId="{B93CDDD2-5F18-4565-8D70-30382645C711}" srcOrd="0" destOrd="0" presId="urn:microsoft.com/office/officeart/2005/8/layout/radial2"/>
    <dgm:cxn modelId="{16ACF88B-DA15-450D-8E0E-A034B0773BA0}" srcId="{CF7E2453-19E1-43A4-8312-7078919CB248}" destId="{4B26A4E3-0647-4680-8DC3-69D639975BCD}" srcOrd="2" destOrd="0" parTransId="{CDB4A35F-D2A6-404A-94E8-E93A259AA396}" sibTransId="{D15E7C94-A279-4E76-9494-1F1A24F1602D}"/>
    <dgm:cxn modelId="{BFFD167F-1027-412F-A994-8A58EE4B28F1}" type="presOf" srcId="{5513B8FB-3D2F-4F74-92E4-DF8325CE8539}" destId="{8891204A-19BA-4112-AABF-C9CC624FA85C}" srcOrd="0" destOrd="0" presId="urn:microsoft.com/office/officeart/2005/8/layout/radial2"/>
    <dgm:cxn modelId="{1A5E8D42-D96A-4419-9FEB-CD566166882C}" type="presOf" srcId="{A41C75D9-ABF2-4B69-B0B3-CF84802CD8E9}" destId="{51B64356-069F-42E1-A073-3E9C1045652B}" srcOrd="0" destOrd="0" presId="urn:microsoft.com/office/officeart/2005/8/layout/radial2"/>
    <dgm:cxn modelId="{AAE8B833-B7E2-4A47-A14A-7495A6EA4700}" type="presOf" srcId="{523A6F66-04BB-4D15-816C-5DF50E9ECC73}" destId="{4E590D12-FABF-43A0-A486-459A717341B4}" srcOrd="0" destOrd="0" presId="urn:microsoft.com/office/officeart/2005/8/layout/radial2"/>
    <dgm:cxn modelId="{7D0AB64C-2AF4-4D4B-9543-49296E5E46CC}" srcId="{CF7E2453-19E1-43A4-8312-7078919CB248}" destId="{CF734B61-A2AB-4828-BA39-42114D263F82}" srcOrd="0" destOrd="0" parTransId="{AD633FD0-CB17-40D7-87DA-E3A8F9FFEF35}" sibTransId="{B7AE2FDA-0358-41CF-9CBE-AE8B9B36E53C}"/>
    <dgm:cxn modelId="{31DD3A7B-F8F0-46E7-8F90-37C0D5F149FA}" type="presOf" srcId="{810A8BE3-94C0-42AC-8F73-5FE624D50470}" destId="{E21F607E-DD48-44F2-9642-4FFCA462F875}" srcOrd="0" destOrd="0" presId="urn:microsoft.com/office/officeart/2005/8/layout/radial2"/>
    <dgm:cxn modelId="{C2CA58D5-1609-4E6E-8116-A21C9EBC5764}" type="presOf" srcId="{CF734B61-A2AB-4828-BA39-42114D263F82}" destId="{660A58E0-621A-4052-A4EE-4649EE514ED1}" srcOrd="0" destOrd="0" presId="urn:microsoft.com/office/officeart/2005/8/layout/radial2"/>
    <dgm:cxn modelId="{E377D333-85A2-4F4D-9196-A593B28FAA23}" srcId="{78208684-352D-48F7-8AE2-9DDA14AEF028}" destId="{8510C41F-DDA5-4113-AFB1-6D7509E5AFF3}" srcOrd="5" destOrd="0" parTransId="{DF32A52B-7617-4EB0-9B60-34079ACEF066}" sibTransId="{56B61C20-BF3F-4379-9F89-F7E56705EFE5}"/>
    <dgm:cxn modelId="{F1CBC2B3-9EE1-4F4A-A34A-D8D9DF7EEDF7}" type="presOf" srcId="{882664C0-4EDD-4223-99F4-E739BA7E1739}" destId="{3B511B32-A9D2-47B6-8F78-8432C0F81264}" srcOrd="0" destOrd="0" presId="urn:microsoft.com/office/officeart/2005/8/layout/radial2"/>
    <dgm:cxn modelId="{89693884-8301-43A9-9769-79B4C2F7A7B0}" type="presOf" srcId="{4B26A4E3-0647-4680-8DC3-69D639975BCD}" destId="{660A58E0-621A-4052-A4EE-4649EE514ED1}" srcOrd="0" destOrd="2" presId="urn:microsoft.com/office/officeart/2005/8/layout/radial2"/>
    <dgm:cxn modelId="{B19BFF94-6C15-4FB3-B307-8B9DADC00A1B}" type="presOf" srcId="{48534B1C-BF81-4843-9EF7-21161B373CE9}" destId="{4E590D12-FABF-43A0-A486-459A717341B4}" srcOrd="0" destOrd="1" presId="urn:microsoft.com/office/officeart/2005/8/layout/radial2"/>
    <dgm:cxn modelId="{64AC2740-9667-49A6-B599-15A5C8FEBDFD}" type="presOf" srcId="{F187F463-BFA8-47DE-AF2D-7A1A19E7CE85}" destId="{006B6718-8F4B-4F54-A93C-17ECC76B7356}" srcOrd="0" destOrd="1" presId="urn:microsoft.com/office/officeart/2005/8/layout/radial2"/>
    <dgm:cxn modelId="{32A2F366-A8AA-40EB-AA55-6D6B0ED5F0F1}" srcId="{8510C41F-DDA5-4113-AFB1-6D7509E5AFF3}" destId="{093812F0-A0EC-495D-8F40-D01AAD985099}" srcOrd="1" destOrd="0" parTransId="{3F057975-22DC-4914-A341-B776F8E56DEA}" sibTransId="{ADFE694F-24A3-4C1C-B74F-EE7FCD7BC215}"/>
    <dgm:cxn modelId="{D2431966-7922-41D1-8141-93FF4922193C}" srcId="{A41C75D9-ABF2-4B69-B0B3-CF84802CD8E9}" destId="{6194C518-EC5B-4A22-BEEA-43A94B4DDFB9}" srcOrd="0" destOrd="0" parTransId="{F78E48D6-DB27-432A-A976-ACC8AB55268A}" sibTransId="{1D2204B3-A843-4AF2-B8F6-AC83AEBDCF14}"/>
    <dgm:cxn modelId="{6AA58A53-02F5-4CEE-8FD8-7F0AF177F208}" type="presOf" srcId="{12D6E991-DD94-4F46-8C99-D7EFAB9FF9BC}" destId="{EDD1AF37-6BDD-4F0B-AA38-706C06155245}" srcOrd="0" destOrd="0" presId="urn:microsoft.com/office/officeart/2005/8/layout/radial2"/>
    <dgm:cxn modelId="{099CC19E-EBEE-474C-A6C1-8610AD74E805}" type="presOf" srcId="{DF32A52B-7617-4EB0-9B60-34079ACEF066}" destId="{685C0DA4-E371-4A0B-ABAD-29B5A7E3E18F}" srcOrd="0" destOrd="0" presId="urn:microsoft.com/office/officeart/2005/8/layout/radial2"/>
    <dgm:cxn modelId="{ACDA3CA3-5919-4DCA-9AE4-468BE647620F}" srcId="{CF7E2453-19E1-43A4-8312-7078919CB248}" destId="{B7C05040-F6D8-4889-89CD-FFC89B963D6B}" srcOrd="1" destOrd="0" parTransId="{ABCE35CF-54E2-4780-82D6-2BA684B541D3}" sibTransId="{C1F6FD23-4BDB-40B6-B89F-DF2B1C7E0986}"/>
    <dgm:cxn modelId="{89BE6319-1520-4260-BE6F-48CE7F9363F1}" srcId="{78208684-352D-48F7-8AE2-9DDA14AEF028}" destId="{CF7E2453-19E1-43A4-8312-7078919CB248}" srcOrd="3" destOrd="0" parTransId="{882664C0-4EDD-4223-99F4-E739BA7E1739}" sibTransId="{E1CDC08C-36AD-4FDD-AA8C-541417A5D11F}"/>
    <dgm:cxn modelId="{D74A2061-85DF-4083-99A0-89B9B543477A}" type="presOf" srcId="{6EFE85E1-471F-4674-89BC-4651BB293F44}" destId="{824E2838-E157-41C0-A493-129E65E36215}" srcOrd="0" destOrd="0" presId="urn:microsoft.com/office/officeart/2005/8/layout/radial2"/>
    <dgm:cxn modelId="{BC2DA8BD-1831-42FF-BC39-506F31B5F32F}" srcId="{78208684-352D-48F7-8AE2-9DDA14AEF028}" destId="{6EFE85E1-471F-4674-89BC-4651BB293F44}" srcOrd="2" destOrd="0" parTransId="{12D6E991-DD94-4F46-8C99-D7EFAB9FF9BC}" sibTransId="{D49E941E-228E-42EB-9D7A-AEA99F762379}"/>
    <dgm:cxn modelId="{DE44173C-AC47-4EEF-B2DA-D9DDA21C3CCA}" srcId="{59EF6D58-B6C5-4421-8A10-B0EB1D0E15BC}" destId="{4408F1D6-23DD-4223-B4A3-F7C30985C0F3}" srcOrd="0" destOrd="0" parTransId="{B3D12ABB-8714-48F4-89CE-5BFC7791175A}" sibTransId="{C8DD1474-6299-420D-9D0B-D5E0310219AA}"/>
    <dgm:cxn modelId="{B51CBBA0-201B-4CFE-A568-96F6621D0C7D}" srcId="{8510C41F-DDA5-4113-AFB1-6D7509E5AFF3}" destId="{01D7AABA-9619-4271-8600-1E4726721173}" srcOrd="2" destOrd="0" parTransId="{CF07D2A9-5633-4566-8F5B-E92137D5400A}" sibTransId="{E0994651-6A5A-4E98-AFDF-21C95ABC371C}"/>
    <dgm:cxn modelId="{95405228-209E-4176-9062-6CEF6DB433B3}" type="presOf" srcId="{59EF6D58-B6C5-4421-8A10-B0EB1D0E15BC}" destId="{DDAF9BF0-82EB-4DBC-986A-395E00CBBFED}" srcOrd="0" destOrd="0" presId="urn:microsoft.com/office/officeart/2005/8/layout/radial2"/>
    <dgm:cxn modelId="{5097FD96-E95F-4340-86ED-CB5C54645D1D}" type="presOf" srcId="{749E0BED-2B98-4D41-922D-5BB9EC4F06C8}" destId="{74EB000D-0C2F-4601-9AC8-6D9759CABFC4}" srcOrd="0" destOrd="0" presId="urn:microsoft.com/office/officeart/2005/8/layout/radial2"/>
    <dgm:cxn modelId="{F51E8689-2F67-4494-A8E5-D04B51779AA6}" type="presParOf" srcId="{695072C3-7BA9-4438-84C2-DBB4CC5E18A6}" destId="{F275A577-E33B-4EE6-B5C2-2C6E7365FFD1}" srcOrd="0" destOrd="0" presId="urn:microsoft.com/office/officeart/2005/8/layout/radial2"/>
    <dgm:cxn modelId="{29060DA7-C36B-45D5-8227-6A9D838B102F}" type="presParOf" srcId="{F275A577-E33B-4EE6-B5C2-2C6E7365FFD1}" destId="{1DD36C94-DBE8-4297-9220-9E749B90ACD5}" srcOrd="0" destOrd="0" presId="urn:microsoft.com/office/officeart/2005/8/layout/radial2"/>
    <dgm:cxn modelId="{AC8970F5-ADA2-4B64-9E68-63A97A0743D9}" type="presParOf" srcId="{1DD36C94-DBE8-4297-9220-9E749B90ACD5}" destId="{50845534-FAFA-491F-BFE2-B1474A27F2E2}" srcOrd="0" destOrd="0" presId="urn:microsoft.com/office/officeart/2005/8/layout/radial2"/>
    <dgm:cxn modelId="{408568DA-6890-42DB-9445-2885E9EDA7E5}" type="presParOf" srcId="{1DD36C94-DBE8-4297-9220-9E749B90ACD5}" destId="{9BA75531-3DC4-42DF-AE02-5F5F8E912123}" srcOrd="1" destOrd="0" presId="urn:microsoft.com/office/officeart/2005/8/layout/radial2"/>
    <dgm:cxn modelId="{C79CACEB-5D5D-4B41-9335-8681590A0E00}" type="presParOf" srcId="{F275A577-E33B-4EE6-B5C2-2C6E7365FFD1}" destId="{74EB000D-0C2F-4601-9AC8-6D9759CABFC4}" srcOrd="1" destOrd="0" presId="urn:microsoft.com/office/officeart/2005/8/layout/radial2"/>
    <dgm:cxn modelId="{70BCC13C-D977-4F33-8577-797DE6E92DC5}" type="presParOf" srcId="{F275A577-E33B-4EE6-B5C2-2C6E7365FFD1}" destId="{EA4F340D-E835-4E6F-BD0C-43D730983785}" srcOrd="2" destOrd="0" presId="urn:microsoft.com/office/officeart/2005/8/layout/radial2"/>
    <dgm:cxn modelId="{6472D6DA-685D-4EAA-8540-5BFC0B7324A9}" type="presParOf" srcId="{EA4F340D-E835-4E6F-BD0C-43D730983785}" destId="{E21F607E-DD48-44F2-9642-4FFCA462F875}" srcOrd="0" destOrd="0" presId="urn:microsoft.com/office/officeart/2005/8/layout/radial2"/>
    <dgm:cxn modelId="{15C637CE-13D7-48D1-8FD8-D336E4420BA9}" type="presParOf" srcId="{EA4F340D-E835-4E6F-BD0C-43D730983785}" destId="{4E590D12-FABF-43A0-A486-459A717341B4}" srcOrd="1" destOrd="0" presId="urn:microsoft.com/office/officeart/2005/8/layout/radial2"/>
    <dgm:cxn modelId="{EBF79F4B-B5D7-46F1-84A0-99D5CCBF017B}" type="presParOf" srcId="{F275A577-E33B-4EE6-B5C2-2C6E7365FFD1}" destId="{8891204A-19BA-4112-AABF-C9CC624FA85C}" srcOrd="3" destOrd="0" presId="urn:microsoft.com/office/officeart/2005/8/layout/radial2"/>
    <dgm:cxn modelId="{692B3A5C-8CF3-414E-B2C2-092F09599E97}" type="presParOf" srcId="{F275A577-E33B-4EE6-B5C2-2C6E7365FFD1}" destId="{8E3AC35D-77B5-4B42-A346-58ECB8A4C773}" srcOrd="4" destOrd="0" presId="urn:microsoft.com/office/officeart/2005/8/layout/radial2"/>
    <dgm:cxn modelId="{481AB89B-9D30-4FC0-ABE2-CE45D61F299A}" type="presParOf" srcId="{8E3AC35D-77B5-4B42-A346-58ECB8A4C773}" destId="{DDAF9BF0-82EB-4DBC-986A-395E00CBBFED}" srcOrd="0" destOrd="0" presId="urn:microsoft.com/office/officeart/2005/8/layout/radial2"/>
    <dgm:cxn modelId="{6DB20373-E5B8-4912-94EE-7E5EFBA52414}" type="presParOf" srcId="{8E3AC35D-77B5-4B42-A346-58ECB8A4C773}" destId="{74BD7312-7DE2-4951-A1AC-62C1289B7B03}" srcOrd="1" destOrd="0" presId="urn:microsoft.com/office/officeart/2005/8/layout/radial2"/>
    <dgm:cxn modelId="{09AA20CD-6588-45F9-9264-325238B7B4C7}" type="presParOf" srcId="{F275A577-E33B-4EE6-B5C2-2C6E7365FFD1}" destId="{EDD1AF37-6BDD-4F0B-AA38-706C06155245}" srcOrd="5" destOrd="0" presId="urn:microsoft.com/office/officeart/2005/8/layout/radial2"/>
    <dgm:cxn modelId="{7C1598E6-F8A5-4328-9ABF-444D48A94411}" type="presParOf" srcId="{F275A577-E33B-4EE6-B5C2-2C6E7365FFD1}" destId="{938ADE1C-7ED0-443E-84AC-CC167C2243AB}" srcOrd="6" destOrd="0" presId="urn:microsoft.com/office/officeart/2005/8/layout/radial2"/>
    <dgm:cxn modelId="{E84992F8-F250-4BAA-856E-F5F0C6096A6D}" type="presParOf" srcId="{938ADE1C-7ED0-443E-84AC-CC167C2243AB}" destId="{824E2838-E157-41C0-A493-129E65E36215}" srcOrd="0" destOrd="0" presId="urn:microsoft.com/office/officeart/2005/8/layout/radial2"/>
    <dgm:cxn modelId="{10846D8B-2678-499D-9F6B-232808D06BB6}" type="presParOf" srcId="{938ADE1C-7ED0-443E-84AC-CC167C2243AB}" destId="{6C5E9DC7-A036-47E2-A1EB-DF8B93675DA2}" srcOrd="1" destOrd="0" presId="urn:microsoft.com/office/officeart/2005/8/layout/radial2"/>
    <dgm:cxn modelId="{E238886B-D00F-468B-91DE-175390ECE51E}" type="presParOf" srcId="{F275A577-E33B-4EE6-B5C2-2C6E7365FFD1}" destId="{3B511B32-A9D2-47B6-8F78-8432C0F81264}" srcOrd="7" destOrd="0" presId="urn:microsoft.com/office/officeart/2005/8/layout/radial2"/>
    <dgm:cxn modelId="{331BF552-EC2F-4A19-99E3-80DF85D62715}" type="presParOf" srcId="{F275A577-E33B-4EE6-B5C2-2C6E7365FFD1}" destId="{F886F765-3CDC-4B78-80C8-ADBFF354BB51}" srcOrd="8" destOrd="0" presId="urn:microsoft.com/office/officeart/2005/8/layout/radial2"/>
    <dgm:cxn modelId="{B8F53654-8337-45BA-8138-689708B1DA49}" type="presParOf" srcId="{F886F765-3CDC-4B78-80C8-ADBFF354BB51}" destId="{2F8FF567-9586-4A69-9DAE-5CA6B42F838C}" srcOrd="0" destOrd="0" presId="urn:microsoft.com/office/officeart/2005/8/layout/radial2"/>
    <dgm:cxn modelId="{2C5E6A01-F6B6-4598-9C06-ECF74A835E00}" type="presParOf" srcId="{F886F765-3CDC-4B78-80C8-ADBFF354BB51}" destId="{660A58E0-621A-4052-A4EE-4649EE514ED1}" srcOrd="1" destOrd="0" presId="urn:microsoft.com/office/officeart/2005/8/layout/radial2"/>
    <dgm:cxn modelId="{75840C8C-3AA3-4040-A46C-65AB60154E1C}" type="presParOf" srcId="{F275A577-E33B-4EE6-B5C2-2C6E7365FFD1}" destId="{B93CDDD2-5F18-4565-8D70-30382645C711}" srcOrd="9" destOrd="0" presId="urn:microsoft.com/office/officeart/2005/8/layout/radial2"/>
    <dgm:cxn modelId="{433A487E-9041-4E6A-8105-C372EFE28C45}" type="presParOf" srcId="{F275A577-E33B-4EE6-B5C2-2C6E7365FFD1}" destId="{1D4BB609-774B-4551-9719-6589998F1C4A}" srcOrd="10" destOrd="0" presId="urn:microsoft.com/office/officeart/2005/8/layout/radial2"/>
    <dgm:cxn modelId="{0F3C4F99-4542-487C-9740-CDB09E79C28C}" type="presParOf" srcId="{1D4BB609-774B-4551-9719-6589998F1C4A}" destId="{51B64356-069F-42E1-A073-3E9C1045652B}" srcOrd="0" destOrd="0" presId="urn:microsoft.com/office/officeart/2005/8/layout/radial2"/>
    <dgm:cxn modelId="{0D6E8FBE-BAF7-4197-B75D-E5F5CB554E48}" type="presParOf" srcId="{1D4BB609-774B-4551-9719-6589998F1C4A}" destId="{006B6718-8F4B-4F54-A93C-17ECC76B7356}" srcOrd="1" destOrd="0" presId="urn:microsoft.com/office/officeart/2005/8/layout/radial2"/>
    <dgm:cxn modelId="{030F29EB-D314-4ACE-B785-A60B15F9F47E}" type="presParOf" srcId="{F275A577-E33B-4EE6-B5C2-2C6E7365FFD1}" destId="{685C0DA4-E371-4A0B-ABAD-29B5A7E3E18F}" srcOrd="11" destOrd="0" presId="urn:microsoft.com/office/officeart/2005/8/layout/radial2"/>
    <dgm:cxn modelId="{4F78528F-DDC8-449F-BA83-696063B919C3}" type="presParOf" srcId="{F275A577-E33B-4EE6-B5C2-2C6E7365FFD1}" destId="{5F07F92D-0A27-4118-B3B4-199FD59B574D}" srcOrd="12" destOrd="0" presId="urn:microsoft.com/office/officeart/2005/8/layout/radial2"/>
    <dgm:cxn modelId="{AE809F34-5395-4C82-BD62-BDFE3999193C}" type="presParOf" srcId="{5F07F92D-0A27-4118-B3B4-199FD59B574D}" destId="{7A3E434A-C8FA-4C6B-B724-22C2236C6308}" srcOrd="0" destOrd="0" presId="urn:microsoft.com/office/officeart/2005/8/layout/radial2"/>
    <dgm:cxn modelId="{9F2CC66B-527B-4137-848A-D2769B2E5580}" type="presParOf" srcId="{5F07F92D-0A27-4118-B3B4-199FD59B574D}" destId="{D1D33795-B6A9-49D2-8F1B-D228573F5A02}" srcOrd="1" destOrd="0" presId="urn:microsoft.com/office/officeart/2005/8/layout/radial2"/>
  </dgm:cxnLst>
  <dgm:bg>
    <a:noFill/>
    <a:effectLst>
      <a:glow rad="520700">
        <a:schemeClr val="accent1"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A04FD-549F-4DC6-B412-EC57939C18CF}">
      <dsp:nvSpPr>
        <dsp:cNvPr id="0" name=""/>
        <dsp:cNvSpPr/>
      </dsp:nvSpPr>
      <dsp:spPr>
        <a:xfrm>
          <a:off x="5500932" y="1458271"/>
          <a:ext cx="163753" cy="71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397"/>
              </a:lnTo>
              <a:lnTo>
                <a:pt x="163753" y="717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3B82D-B6C1-4659-ABE4-0101873B83D6}">
      <dsp:nvSpPr>
        <dsp:cNvPr id="0" name=""/>
        <dsp:cNvSpPr/>
      </dsp:nvSpPr>
      <dsp:spPr>
        <a:xfrm>
          <a:off x="5337179" y="1458271"/>
          <a:ext cx="163753" cy="717397"/>
        </a:xfrm>
        <a:custGeom>
          <a:avLst/>
          <a:gdLst/>
          <a:ahLst/>
          <a:cxnLst/>
          <a:rect l="0" t="0" r="0" b="0"/>
          <a:pathLst>
            <a:path>
              <a:moveTo>
                <a:pt x="163753" y="0"/>
              </a:moveTo>
              <a:lnTo>
                <a:pt x="163753" y="717397"/>
              </a:lnTo>
              <a:lnTo>
                <a:pt x="0" y="717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16E93-8578-4048-9219-984C74A6E782}">
      <dsp:nvSpPr>
        <dsp:cNvPr id="0" name=""/>
        <dsp:cNvSpPr/>
      </dsp:nvSpPr>
      <dsp:spPr>
        <a:xfrm>
          <a:off x="5500932" y="1458271"/>
          <a:ext cx="4717669" cy="1434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041"/>
              </a:lnTo>
              <a:lnTo>
                <a:pt x="4717669" y="1271041"/>
              </a:lnTo>
              <a:lnTo>
                <a:pt x="4717669" y="143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8EC4C-0E76-4AB1-9D42-02CC7C31D1A0}">
      <dsp:nvSpPr>
        <dsp:cNvPr id="0" name=""/>
        <dsp:cNvSpPr/>
      </dsp:nvSpPr>
      <dsp:spPr>
        <a:xfrm>
          <a:off x="5500932" y="1458271"/>
          <a:ext cx="2830601" cy="1434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041"/>
              </a:lnTo>
              <a:lnTo>
                <a:pt x="2830601" y="1271041"/>
              </a:lnTo>
              <a:lnTo>
                <a:pt x="2830601" y="143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7A069-76AB-4FB9-A0D3-83E9C7AC0F42}">
      <dsp:nvSpPr>
        <dsp:cNvPr id="0" name=""/>
        <dsp:cNvSpPr/>
      </dsp:nvSpPr>
      <dsp:spPr>
        <a:xfrm>
          <a:off x="5500932" y="1458271"/>
          <a:ext cx="943533" cy="1434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041"/>
              </a:lnTo>
              <a:lnTo>
                <a:pt x="943533" y="1271041"/>
              </a:lnTo>
              <a:lnTo>
                <a:pt x="943533" y="143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38BCD-212F-4774-9390-508B15E71B45}">
      <dsp:nvSpPr>
        <dsp:cNvPr id="0" name=""/>
        <dsp:cNvSpPr/>
      </dsp:nvSpPr>
      <dsp:spPr>
        <a:xfrm>
          <a:off x="4557399" y="1458271"/>
          <a:ext cx="943533" cy="1434795"/>
        </a:xfrm>
        <a:custGeom>
          <a:avLst/>
          <a:gdLst/>
          <a:ahLst/>
          <a:cxnLst/>
          <a:rect l="0" t="0" r="0" b="0"/>
          <a:pathLst>
            <a:path>
              <a:moveTo>
                <a:pt x="943533" y="0"/>
              </a:moveTo>
              <a:lnTo>
                <a:pt x="943533" y="1271041"/>
              </a:lnTo>
              <a:lnTo>
                <a:pt x="0" y="1271041"/>
              </a:lnTo>
              <a:lnTo>
                <a:pt x="0" y="143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F9583-A3F8-477F-9F33-AE43C1C2BE91}">
      <dsp:nvSpPr>
        <dsp:cNvPr id="0" name=""/>
        <dsp:cNvSpPr/>
      </dsp:nvSpPr>
      <dsp:spPr>
        <a:xfrm>
          <a:off x="2670331" y="1458271"/>
          <a:ext cx="2830601" cy="1434795"/>
        </a:xfrm>
        <a:custGeom>
          <a:avLst/>
          <a:gdLst/>
          <a:ahLst/>
          <a:cxnLst/>
          <a:rect l="0" t="0" r="0" b="0"/>
          <a:pathLst>
            <a:path>
              <a:moveTo>
                <a:pt x="2830601" y="0"/>
              </a:moveTo>
              <a:lnTo>
                <a:pt x="2830601" y="1271041"/>
              </a:lnTo>
              <a:lnTo>
                <a:pt x="0" y="1271041"/>
              </a:lnTo>
              <a:lnTo>
                <a:pt x="0" y="143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7AC96-A9F0-4B4A-BE95-64954A15E374}">
      <dsp:nvSpPr>
        <dsp:cNvPr id="0" name=""/>
        <dsp:cNvSpPr/>
      </dsp:nvSpPr>
      <dsp:spPr>
        <a:xfrm>
          <a:off x="783263" y="1458271"/>
          <a:ext cx="4717669" cy="1434795"/>
        </a:xfrm>
        <a:custGeom>
          <a:avLst/>
          <a:gdLst/>
          <a:ahLst/>
          <a:cxnLst/>
          <a:rect l="0" t="0" r="0" b="0"/>
          <a:pathLst>
            <a:path>
              <a:moveTo>
                <a:pt x="4717669" y="0"/>
              </a:moveTo>
              <a:lnTo>
                <a:pt x="4717669" y="1271041"/>
              </a:lnTo>
              <a:lnTo>
                <a:pt x="0" y="1271041"/>
              </a:lnTo>
              <a:lnTo>
                <a:pt x="0" y="143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BFD87-C393-41D6-A1E1-ADF537E43EC2}">
      <dsp:nvSpPr>
        <dsp:cNvPr id="0" name=""/>
        <dsp:cNvSpPr/>
      </dsp:nvSpPr>
      <dsp:spPr>
        <a:xfrm>
          <a:off x="2834085" y="678491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学术顾问</a:t>
          </a:r>
        </a:p>
      </dsp:txBody>
      <dsp:txXfrm>
        <a:off x="2834085" y="678491"/>
        <a:ext cx="1559560" cy="779780"/>
      </dsp:txXfrm>
    </dsp:sp>
    <dsp:sp modelId="{366417B5-1E55-491E-8A6B-9B63B6FA1371}">
      <dsp:nvSpPr>
        <dsp:cNvPr id="0" name=""/>
        <dsp:cNvSpPr/>
      </dsp:nvSpPr>
      <dsp:spPr>
        <a:xfrm>
          <a:off x="4721152" y="678491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董事长</a:t>
          </a:r>
          <a:endParaRPr lang="zh-CN" altLang="en-US" sz="2400" b="0" kern="120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4721152" y="678491"/>
        <a:ext cx="1559560" cy="779780"/>
      </dsp:txXfrm>
    </dsp:sp>
    <dsp:sp modelId="{BF9DB41A-CCFB-4804-B70B-87209E5599F2}">
      <dsp:nvSpPr>
        <dsp:cNvPr id="0" name=""/>
        <dsp:cNvSpPr/>
      </dsp:nvSpPr>
      <dsp:spPr>
        <a:xfrm>
          <a:off x="3483" y="2893066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宣传部</a:t>
          </a:r>
          <a:endParaRPr lang="zh-CN" altLang="en-US" sz="2400" b="0" kern="120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3483" y="2893066"/>
        <a:ext cx="1559560" cy="779780"/>
      </dsp:txXfrm>
    </dsp:sp>
    <dsp:sp modelId="{12207273-4081-4117-B76D-8DF799261D67}">
      <dsp:nvSpPr>
        <dsp:cNvPr id="0" name=""/>
        <dsp:cNvSpPr/>
      </dsp:nvSpPr>
      <dsp:spPr>
        <a:xfrm>
          <a:off x="1890551" y="2893066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cap="none" spc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市场营销部</a:t>
          </a:r>
          <a:endParaRPr lang="zh-CN" altLang="en-US" sz="2400" b="0" kern="1200" cap="none" spc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1890551" y="2893066"/>
        <a:ext cx="1559560" cy="779780"/>
      </dsp:txXfrm>
    </dsp:sp>
    <dsp:sp modelId="{52144811-05AD-4A36-93DE-A0FD1755F7C9}">
      <dsp:nvSpPr>
        <dsp:cNvPr id="0" name=""/>
        <dsp:cNvSpPr/>
      </dsp:nvSpPr>
      <dsp:spPr>
        <a:xfrm>
          <a:off x="3777619" y="2893066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平台技术部</a:t>
          </a:r>
          <a:endParaRPr lang="zh-CN" altLang="en-US" sz="2400" b="0" kern="120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3777619" y="2893066"/>
        <a:ext cx="1559560" cy="779780"/>
      </dsp:txXfrm>
    </dsp:sp>
    <dsp:sp modelId="{1FA74C71-EF8E-4243-AAF5-325C8C4FB743}">
      <dsp:nvSpPr>
        <dsp:cNvPr id="0" name=""/>
        <dsp:cNvSpPr/>
      </dsp:nvSpPr>
      <dsp:spPr>
        <a:xfrm>
          <a:off x="5664686" y="2893066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产品研发部</a:t>
          </a:r>
          <a:endParaRPr lang="zh-CN" altLang="en-US" sz="2400" b="0" kern="120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5664686" y="2893066"/>
        <a:ext cx="1559560" cy="779780"/>
      </dsp:txXfrm>
    </dsp:sp>
    <dsp:sp modelId="{BBB77BE2-0A1B-4671-AD31-BD6C963E654F}">
      <dsp:nvSpPr>
        <dsp:cNvPr id="0" name=""/>
        <dsp:cNvSpPr/>
      </dsp:nvSpPr>
      <dsp:spPr>
        <a:xfrm>
          <a:off x="7551754" y="2893066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人力资源部</a:t>
          </a:r>
          <a:endParaRPr lang="zh-CN" altLang="en-US" sz="2400" b="0" kern="120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7551754" y="2893066"/>
        <a:ext cx="1559560" cy="779780"/>
      </dsp:txXfrm>
    </dsp:sp>
    <dsp:sp modelId="{A17952DA-67D4-4A61-8CFF-285735DEF236}">
      <dsp:nvSpPr>
        <dsp:cNvPr id="0" name=""/>
        <dsp:cNvSpPr/>
      </dsp:nvSpPr>
      <dsp:spPr>
        <a:xfrm>
          <a:off x="9438822" y="2893066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财务部</a:t>
          </a:r>
          <a:endParaRPr lang="zh-CN" altLang="en-US" sz="2400" b="0" kern="120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9438822" y="2893066"/>
        <a:ext cx="1559560" cy="779780"/>
      </dsp:txXfrm>
    </dsp:sp>
    <dsp:sp modelId="{9804206B-9907-44E0-92FC-89F9310DE678}">
      <dsp:nvSpPr>
        <dsp:cNvPr id="0" name=""/>
        <dsp:cNvSpPr/>
      </dsp:nvSpPr>
      <dsp:spPr>
        <a:xfrm>
          <a:off x="3777619" y="1785778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总经理</a:t>
          </a:r>
          <a:endParaRPr lang="zh-CN" altLang="en-US" sz="2400" b="0" kern="1200" cap="none" spc="0" dirty="0">
            <a:ln w="0"/>
            <a:solidFill>
              <a:srgbClr val="7030A0"/>
            </a:soli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3777619" y="1785778"/>
        <a:ext cx="1559560" cy="779780"/>
      </dsp:txXfrm>
    </dsp:sp>
    <dsp:sp modelId="{4D41E146-BBFA-48EA-ACE2-1A3193A64B79}">
      <dsp:nvSpPr>
        <dsp:cNvPr id="0" name=""/>
        <dsp:cNvSpPr/>
      </dsp:nvSpPr>
      <dsp:spPr>
        <a:xfrm>
          <a:off x="5664686" y="1785778"/>
          <a:ext cx="1559560" cy="7797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rPr>
            <a:t>监事</a:t>
          </a:r>
        </a:p>
      </dsp:txBody>
      <dsp:txXfrm>
        <a:off x="5664686" y="1785778"/>
        <a:ext cx="1559560" cy="779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C0DA4-E371-4A0B-ABAD-29B5A7E3E18F}">
      <dsp:nvSpPr>
        <dsp:cNvPr id="0" name=""/>
        <dsp:cNvSpPr/>
      </dsp:nvSpPr>
      <dsp:spPr>
        <a:xfrm rot="2854978">
          <a:off x="4511272" y="5395242"/>
          <a:ext cx="2973735" cy="22939"/>
        </a:xfrm>
        <a:custGeom>
          <a:avLst/>
          <a:gdLst/>
          <a:ahLst/>
          <a:cxnLst/>
          <a:rect l="0" t="0" r="0" b="0"/>
          <a:pathLst>
            <a:path>
              <a:moveTo>
                <a:pt x="0" y="11469"/>
              </a:moveTo>
              <a:lnTo>
                <a:pt x="2973735" y="114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CDDD2-5F18-4565-8D70-30382645C711}">
      <dsp:nvSpPr>
        <dsp:cNvPr id="0" name=""/>
        <dsp:cNvSpPr/>
      </dsp:nvSpPr>
      <dsp:spPr>
        <a:xfrm rot="1936674">
          <a:off x="4852764" y="4747780"/>
          <a:ext cx="2514562" cy="22939"/>
        </a:xfrm>
        <a:custGeom>
          <a:avLst/>
          <a:gdLst/>
          <a:ahLst/>
          <a:cxnLst/>
          <a:rect l="0" t="0" r="0" b="0"/>
          <a:pathLst>
            <a:path>
              <a:moveTo>
                <a:pt x="0" y="11469"/>
              </a:moveTo>
              <a:lnTo>
                <a:pt x="2514562" y="114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11B32-A9D2-47B6-8F78-8432C0F81264}">
      <dsp:nvSpPr>
        <dsp:cNvPr id="0" name=""/>
        <dsp:cNvSpPr/>
      </dsp:nvSpPr>
      <dsp:spPr>
        <a:xfrm rot="674526">
          <a:off x="5023089" y="4059930"/>
          <a:ext cx="2497977" cy="22939"/>
        </a:xfrm>
        <a:custGeom>
          <a:avLst/>
          <a:gdLst/>
          <a:ahLst/>
          <a:cxnLst/>
          <a:rect l="0" t="0" r="0" b="0"/>
          <a:pathLst>
            <a:path>
              <a:moveTo>
                <a:pt x="0" y="11469"/>
              </a:moveTo>
              <a:lnTo>
                <a:pt x="2497977" y="114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1AF37-6BDD-4F0B-AA38-706C06155245}">
      <dsp:nvSpPr>
        <dsp:cNvPr id="0" name=""/>
        <dsp:cNvSpPr/>
      </dsp:nvSpPr>
      <dsp:spPr>
        <a:xfrm rot="21036005">
          <a:off x="5028779" y="3375381"/>
          <a:ext cx="2722046" cy="22939"/>
        </a:xfrm>
        <a:custGeom>
          <a:avLst/>
          <a:gdLst/>
          <a:ahLst/>
          <a:cxnLst/>
          <a:rect l="0" t="0" r="0" b="0"/>
          <a:pathLst>
            <a:path>
              <a:moveTo>
                <a:pt x="0" y="11469"/>
              </a:moveTo>
              <a:lnTo>
                <a:pt x="2722046" y="114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204A-19BA-4112-AABF-C9CC624FA85C}">
      <dsp:nvSpPr>
        <dsp:cNvPr id="0" name=""/>
        <dsp:cNvSpPr/>
      </dsp:nvSpPr>
      <dsp:spPr>
        <a:xfrm rot="19639335">
          <a:off x="4844624" y="2621391"/>
          <a:ext cx="2557875" cy="22939"/>
        </a:xfrm>
        <a:custGeom>
          <a:avLst/>
          <a:gdLst/>
          <a:ahLst/>
          <a:cxnLst/>
          <a:rect l="0" t="0" r="0" b="0"/>
          <a:pathLst>
            <a:path>
              <a:moveTo>
                <a:pt x="0" y="11469"/>
              </a:moveTo>
              <a:lnTo>
                <a:pt x="2557875" y="114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B000D-0C2F-4601-9AC8-6D9759CABFC4}">
      <dsp:nvSpPr>
        <dsp:cNvPr id="0" name=""/>
        <dsp:cNvSpPr/>
      </dsp:nvSpPr>
      <dsp:spPr>
        <a:xfrm rot="18721398">
          <a:off x="4500790" y="2002402"/>
          <a:ext cx="2945854" cy="22939"/>
        </a:xfrm>
        <a:custGeom>
          <a:avLst/>
          <a:gdLst/>
          <a:ahLst/>
          <a:cxnLst/>
          <a:rect l="0" t="0" r="0" b="0"/>
          <a:pathLst>
            <a:path>
              <a:moveTo>
                <a:pt x="0" y="11469"/>
              </a:moveTo>
              <a:lnTo>
                <a:pt x="2945854" y="114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75531-3DC4-42DF-AE02-5F5F8E912123}">
      <dsp:nvSpPr>
        <dsp:cNvPr id="0" name=""/>
        <dsp:cNvSpPr/>
      </dsp:nvSpPr>
      <dsp:spPr>
        <a:xfrm>
          <a:off x="3167526" y="2461862"/>
          <a:ext cx="2578552" cy="2304340"/>
        </a:xfrm>
        <a:prstGeom prst="ellipse">
          <a:avLst/>
        </a:prstGeom>
        <a:blipFill>
          <a:blip xmlns:r="http://schemas.openxmlformats.org/officeDocument/2006/relationships" r:embed="rId1" cstate="print">
            <a:alphaModFix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1F607E-DD48-44F2-9642-4FFCA462F875}">
      <dsp:nvSpPr>
        <dsp:cNvPr id="0" name=""/>
        <dsp:cNvSpPr/>
      </dsp:nvSpPr>
      <dsp:spPr>
        <a:xfrm>
          <a:off x="6736071" y="931"/>
          <a:ext cx="1175552" cy="1029389"/>
        </a:xfrm>
        <a:prstGeom prst="ellipse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专家问诊</a:t>
          </a:r>
        </a:p>
      </dsp:txBody>
      <dsp:txXfrm>
        <a:off x="6908227" y="151682"/>
        <a:ext cx="831240" cy="727887"/>
      </dsp:txXfrm>
    </dsp:sp>
    <dsp:sp modelId="{4E590D12-FABF-43A0-A486-459A717341B4}">
      <dsp:nvSpPr>
        <dsp:cNvPr id="0" name=""/>
        <dsp:cNvSpPr/>
      </dsp:nvSpPr>
      <dsp:spPr>
        <a:xfrm>
          <a:off x="7831859" y="931"/>
          <a:ext cx="1763329" cy="102938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/>
            <a:t>  </a:t>
          </a:r>
          <a:r>
            <a:rPr lang="zh-CN" altLang="en-US" sz="1400" kern="1200" dirty="0">
              <a:solidFill>
                <a:srgbClr val="7030A0"/>
              </a:solidFill>
            </a:rPr>
            <a:t>胃肠外科专家问诊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>
              <a:solidFill>
                <a:srgbClr val="7030A0"/>
              </a:solidFill>
            </a:rPr>
            <a:t>  1V1</a:t>
          </a:r>
          <a:r>
            <a:rPr lang="zh-CN" altLang="en-US" sz="1400" kern="1200" dirty="0">
              <a:solidFill>
                <a:srgbClr val="7030A0"/>
              </a:solidFill>
            </a:rPr>
            <a:t>用药指导</a:t>
          </a:r>
        </a:p>
      </dsp:txBody>
      <dsp:txXfrm>
        <a:off x="7831859" y="931"/>
        <a:ext cx="1763329" cy="1029389"/>
      </dsp:txXfrm>
    </dsp:sp>
    <dsp:sp modelId="{DDAF9BF0-82EB-4DBC-986A-395E00CBBFED}">
      <dsp:nvSpPr>
        <dsp:cNvPr id="0" name=""/>
        <dsp:cNvSpPr/>
      </dsp:nvSpPr>
      <dsp:spPr>
        <a:xfrm>
          <a:off x="7112185" y="1143870"/>
          <a:ext cx="1060590" cy="1029389"/>
        </a:xfrm>
        <a:prstGeom prst="ellips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心理咨询</a:t>
          </a:r>
        </a:p>
      </dsp:txBody>
      <dsp:txXfrm>
        <a:off x="7267505" y="1294621"/>
        <a:ext cx="749950" cy="727887"/>
      </dsp:txXfrm>
    </dsp:sp>
    <dsp:sp modelId="{74BD7312-7DE2-4951-A1AC-62C1289B7B03}">
      <dsp:nvSpPr>
        <dsp:cNvPr id="0" name=""/>
        <dsp:cNvSpPr/>
      </dsp:nvSpPr>
      <dsp:spPr>
        <a:xfrm>
          <a:off x="8236714" y="1143870"/>
          <a:ext cx="1590885" cy="102938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>
              <a:solidFill>
                <a:srgbClr val="7030A0"/>
              </a:solidFill>
            </a:rPr>
            <a:t>心理咨询预约</a:t>
          </a:r>
        </a:p>
      </dsp:txBody>
      <dsp:txXfrm>
        <a:off x="8236714" y="1143870"/>
        <a:ext cx="1590885" cy="1029389"/>
      </dsp:txXfrm>
    </dsp:sp>
    <dsp:sp modelId="{824E2838-E157-41C0-A493-129E65E36215}">
      <dsp:nvSpPr>
        <dsp:cNvPr id="0" name=""/>
        <dsp:cNvSpPr/>
      </dsp:nvSpPr>
      <dsp:spPr>
        <a:xfrm>
          <a:off x="7724433" y="2537474"/>
          <a:ext cx="1116527" cy="1072027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科创商城</a:t>
          </a:r>
        </a:p>
      </dsp:txBody>
      <dsp:txXfrm>
        <a:off x="7887945" y="2694469"/>
        <a:ext cx="789503" cy="758037"/>
      </dsp:txXfrm>
    </dsp:sp>
    <dsp:sp modelId="{6C5E9DC7-A036-47E2-A1EB-DF8B93675DA2}">
      <dsp:nvSpPr>
        <dsp:cNvPr id="0" name=""/>
        <dsp:cNvSpPr/>
      </dsp:nvSpPr>
      <dsp:spPr>
        <a:xfrm>
          <a:off x="8834977" y="2537474"/>
          <a:ext cx="1674791" cy="10720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>
              <a:solidFill>
                <a:srgbClr val="7030A0"/>
              </a:solidFill>
            </a:rPr>
            <a:t>幽幽零检测试剂盒</a:t>
          </a:r>
          <a:endParaRPr lang="zh-CN" altLang="en-US" sz="1600" kern="1200" dirty="0">
            <a:solidFill>
              <a:srgbClr val="7030A0"/>
            </a:solidFill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>
              <a:solidFill>
                <a:srgbClr val="7030A0"/>
              </a:solidFill>
            </a:rPr>
            <a:t>蓝光治疗胃镜胶囊</a:t>
          </a:r>
          <a:endParaRPr lang="zh-CN" altLang="en-US" sz="1600" kern="1200" dirty="0">
            <a:solidFill>
              <a:srgbClr val="7030A0"/>
            </a:solidFill>
          </a:endParaRPr>
        </a:p>
      </dsp:txBody>
      <dsp:txXfrm>
        <a:off x="8834977" y="2537474"/>
        <a:ext cx="1674791" cy="1072027"/>
      </dsp:txXfrm>
    </dsp:sp>
    <dsp:sp modelId="{2F8FF567-9586-4A69-9DAE-5CA6B42F838C}">
      <dsp:nvSpPr>
        <dsp:cNvPr id="0" name=""/>
        <dsp:cNvSpPr/>
      </dsp:nvSpPr>
      <dsp:spPr>
        <a:xfrm>
          <a:off x="7487891" y="3814011"/>
          <a:ext cx="1125864" cy="1221895"/>
        </a:xfrm>
        <a:prstGeom prst="ellips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健康科普</a:t>
          </a:r>
        </a:p>
      </dsp:txBody>
      <dsp:txXfrm>
        <a:off x="7652770" y="3992953"/>
        <a:ext cx="796106" cy="864011"/>
      </dsp:txXfrm>
    </dsp:sp>
    <dsp:sp modelId="{660A58E0-621A-4052-A4EE-4649EE514ED1}">
      <dsp:nvSpPr>
        <dsp:cNvPr id="0" name=""/>
        <dsp:cNvSpPr/>
      </dsp:nvSpPr>
      <dsp:spPr>
        <a:xfrm>
          <a:off x="8596101" y="3814011"/>
          <a:ext cx="1688796" cy="1221895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>
              <a:solidFill>
                <a:srgbClr val="7030A0"/>
              </a:solidFill>
            </a:rPr>
            <a:t>中草药科普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>
              <a:solidFill>
                <a:srgbClr val="7030A0"/>
              </a:solidFill>
            </a:rPr>
            <a:t>最新义诊通知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>
              <a:solidFill>
                <a:srgbClr val="7030A0"/>
              </a:solidFill>
            </a:rPr>
            <a:t>更多资源</a:t>
          </a:r>
        </a:p>
      </dsp:txBody>
      <dsp:txXfrm>
        <a:off x="8596101" y="3814011"/>
        <a:ext cx="1688796" cy="1221895"/>
      </dsp:txXfrm>
    </dsp:sp>
    <dsp:sp modelId="{51B64356-069F-42E1-A073-3E9C1045652B}">
      <dsp:nvSpPr>
        <dsp:cNvPr id="0" name=""/>
        <dsp:cNvSpPr/>
      </dsp:nvSpPr>
      <dsp:spPr>
        <a:xfrm>
          <a:off x="7086487" y="5179903"/>
          <a:ext cx="1099748" cy="1086839"/>
        </a:xfrm>
        <a:prstGeom prst="ellipse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其他服务</a:t>
          </a:r>
          <a:endParaRPr lang="en-US" altLang="zh-CN" sz="2200" kern="1200" dirty="0"/>
        </a:p>
      </dsp:txBody>
      <dsp:txXfrm>
        <a:off x="7247541" y="5339067"/>
        <a:ext cx="777640" cy="768511"/>
      </dsp:txXfrm>
    </dsp:sp>
    <dsp:sp modelId="{006B6718-8F4B-4F54-A93C-17ECC76B7356}">
      <dsp:nvSpPr>
        <dsp:cNvPr id="0" name=""/>
        <dsp:cNvSpPr/>
      </dsp:nvSpPr>
      <dsp:spPr>
        <a:xfrm>
          <a:off x="8201225" y="5179903"/>
          <a:ext cx="1649622" cy="108683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>
              <a:solidFill>
                <a:srgbClr val="7030A0"/>
              </a:solidFill>
            </a:rPr>
            <a:t>药物配送</a:t>
          </a:r>
          <a:endParaRPr lang="en-US" altLang="zh-CN" sz="1600" kern="1200" dirty="0">
            <a:solidFill>
              <a:srgbClr val="7030A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>
              <a:solidFill>
                <a:srgbClr val="7030A0"/>
              </a:solidFill>
            </a:rPr>
            <a:t>康复推拿预约</a:t>
          </a:r>
          <a:endParaRPr lang="en-US" altLang="zh-CN" sz="1600" kern="1200" dirty="0">
            <a:solidFill>
              <a:srgbClr val="7030A0"/>
            </a:solidFill>
          </a:endParaRPr>
        </a:p>
      </dsp:txBody>
      <dsp:txXfrm>
        <a:off x="8201225" y="5179903"/>
        <a:ext cx="1649622" cy="1086839"/>
      </dsp:txXfrm>
    </dsp:sp>
    <dsp:sp modelId="{7A3E434A-C8FA-4C6B-B724-22C2236C6308}">
      <dsp:nvSpPr>
        <dsp:cNvPr id="0" name=""/>
        <dsp:cNvSpPr/>
      </dsp:nvSpPr>
      <dsp:spPr>
        <a:xfrm>
          <a:off x="6794152" y="6385903"/>
          <a:ext cx="1141109" cy="1032992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个人中心</a:t>
          </a:r>
          <a:endParaRPr lang="en-US" altLang="zh-CN" sz="2200" kern="1200" dirty="0"/>
        </a:p>
      </dsp:txBody>
      <dsp:txXfrm>
        <a:off x="6961264" y="6537181"/>
        <a:ext cx="806885" cy="730436"/>
      </dsp:txXfrm>
    </dsp:sp>
    <dsp:sp modelId="{D1D33795-B6A9-49D2-8F1B-D228573F5A02}">
      <dsp:nvSpPr>
        <dsp:cNvPr id="0" name=""/>
        <dsp:cNvSpPr/>
      </dsp:nvSpPr>
      <dsp:spPr>
        <a:xfrm>
          <a:off x="7898550" y="6385903"/>
          <a:ext cx="1711664" cy="103299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3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>
              <a:solidFill>
                <a:srgbClr val="7030A0"/>
              </a:solidFill>
            </a:rPr>
            <a:t>个人信息</a:t>
          </a:r>
          <a:endParaRPr lang="en-US" altLang="zh-CN" sz="1600" kern="1200" dirty="0">
            <a:solidFill>
              <a:srgbClr val="7030A0"/>
            </a:solidFill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>
              <a:solidFill>
                <a:srgbClr val="7030A0"/>
              </a:solidFill>
            </a:rPr>
            <a:t>电子影像资料</a:t>
          </a:r>
          <a:endParaRPr lang="en-US" altLang="zh-CN" sz="1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600" kern="1200" dirty="0">
            <a:solidFill>
              <a:srgbClr val="7030A0"/>
            </a:solidFill>
          </a:endParaRPr>
        </a:p>
      </dsp:txBody>
      <dsp:txXfrm>
        <a:off x="7898550" y="6385903"/>
        <a:ext cx="1711664" cy="103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AF175-73B6-4076-8ADF-9753C02F1323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61168-36FA-411D-96B8-8AC5B168B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9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61168-36FA-411D-96B8-8AC5B168B0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8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EAEA92-5FFF-4058-B6C3-E27C72C4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6B8A3E0-D20C-44AB-B9F8-F59C2AA48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1E1243F-4864-4AFE-B70B-7D3414FC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815981B-DEF3-4DEC-A0BA-BC0F801E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60A14D-EAD1-4DC3-973E-E21B8F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BFE4A6-39FE-47FA-8878-C4CC3A51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41A0A82-5BB0-4124-B361-A3BF2200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A87E71-7181-4336-8213-6ED28566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9E7C5AC-7793-48E9-A91E-9423064F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19C39A-1407-4EC5-8039-081A9FD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9507EB8-0146-4E86-9DAA-496388A00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C298109-1142-4861-85C3-9A683EFA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F017FA-8418-4E75-82CD-73D65F90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001AD3-D062-4164-B8BF-302A1537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1EA072-CD4A-47CD-BF66-81DDF766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9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8A335C-6427-4CB3-8601-7E73A18E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6565BB-7351-4126-A3B5-7AAC44A0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818B1C-796F-4817-8485-052FF86B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F8A6E47-2633-4970-96F4-2B45F3AD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335FE54-156F-4EFA-A3EB-613F588C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9A9101-6543-4CF6-BF45-AB9248D8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12749E8-3817-4DB0-B19E-6DEFE013A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ECB32C5-5490-49EF-9E67-8841CAB8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F20A26-C2E8-4CDB-8E0D-3B82668D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D0E9F5-ECF8-4F08-90B2-C91A34B1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6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256B40-DBCA-40B1-A05D-C9E22A22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C69A126-2844-41D9-8822-47175F60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231B78A-EA87-4859-8E6F-4938753F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58696AC-58FA-4EE1-8F10-CB7EB2D4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32E8F8E-7446-4D11-A151-D0CF3B6E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C9094B8-3311-4BE8-8920-40396017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3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E545C3-3067-4D92-9ECE-7EF2FC3E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0B9F6FB-3A31-48C8-9D68-3DFE2C76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F46579E-758E-4F25-816C-E9F1A0DC2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D062F65-68A2-45D9-AF0B-9A1C3068E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8076BBB-8643-4BD5-9C75-F4DAA9B78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A926804-297F-4A53-AB49-0FD7AFD8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6AC90DC-7B9F-45AB-8B26-A05BB7C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A2C911D-5DCA-43C5-854A-CB375D84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4843EF-898E-4D1B-899F-ED7D57FD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675F1AF-3CBE-4AE2-9A62-4EE601D5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5BD4505-103A-4B14-9506-1155774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FB33797-27BD-43A6-A9BC-282FD944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0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13292CE-150F-414D-AAB4-EF9AAC95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E7E5FB8-07E6-4EA7-B94A-C43E4DEF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BE2228C-468E-471B-9F41-20301585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5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FDF2B3-8CC5-469D-97F6-095367FF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8911999-1673-441B-98C9-213B06642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1BF459F-8432-44CD-9324-A5461A16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6AAF7A3-B5B3-4A68-B489-69CB8C92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D3B3789-101A-41C8-8662-06FD040D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2626A3D-6BA3-427C-9C89-7EF45A12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8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0FDF9A-E6BD-4C73-9A68-C84C1C3C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0126916-B870-4150-A587-94BBEEDFA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88E4B78-53BB-4CE0-8D60-365FEAA3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0AB8073-CD86-4B04-A5D0-81809615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D81DCC4-397F-44E3-A06F-0ABD3EDE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D111448-FCDB-4C05-B013-E0BDE8AE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4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C26FE6E-9EE2-4495-B9C6-D37ABD9A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03ABC71-DF0A-447F-BBEA-CAAF7329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B836C52-950C-43EB-996C-2B838BCA2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C1D3-791A-4549-B99E-A02F17D581AE}" type="datetimeFigureOut">
              <a:rPr lang="zh-CN" altLang="en-US" smtClean="0"/>
              <a:t>2022/5/2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834C2E-390D-4ADD-A67D-16B36ED26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22608F2-8B79-429C-8F1C-F213DF09C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030C-CFD3-497A-8035-E34468166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30EBE2-6272-4FB4-A050-242006B3F2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7ECC7C7E-1C7B-4CB5-81B4-7861C0375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462613"/>
              </p:ext>
            </p:extLst>
          </p:nvPr>
        </p:nvGraphicFramePr>
        <p:xfrm>
          <a:off x="838200" y="1825625"/>
          <a:ext cx="1100186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58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F13FAD-8AD7-4788-9224-B90456000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 b="15537"/>
          <a:stretch/>
        </p:blipFill>
        <p:spPr>
          <a:xfrm rot="16200000">
            <a:off x="1405822" y="-1405821"/>
            <a:ext cx="6858000" cy="96696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194153" y="3656510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幽幽零检测试剂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盒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06805" y="3656511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蓝光治疗胃镜胶囊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88" y="3656511"/>
            <a:ext cx="2768553" cy="36494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" y="-20897"/>
            <a:ext cx="1568918" cy="156891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67301" y="34806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8000">
                      <a:schemeClr val="accent5"/>
                    </a:gs>
                    <a:gs pos="97000">
                      <a:schemeClr val="accent1">
                        <a:lumMod val="20000"/>
                        <a:lumOff val="80000"/>
                      </a:schemeClr>
                    </a:gs>
                    <a:gs pos="64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科创商城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8553" y="3385176"/>
            <a:ext cx="1425600" cy="1425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6287" y="3366295"/>
            <a:ext cx="1425600" cy="14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1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F13FAD-8AD7-4788-9224-B90456000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 b="15537"/>
          <a:stretch/>
        </p:blipFill>
        <p:spPr>
          <a:xfrm rot="16200000">
            <a:off x="1405822" y="-1405821"/>
            <a:ext cx="6858000" cy="96696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408368" y="4752844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更多资源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89396" y="3238128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中草药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科普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08368" y="3238128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最新义诊通知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88" y="3656511"/>
            <a:ext cx="2768553" cy="36494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" y="-20897"/>
            <a:ext cx="1568918" cy="156891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42" y="4459130"/>
            <a:ext cx="1424194" cy="142419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67298" y="34806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8000">
                      <a:schemeClr val="accent5"/>
                    </a:gs>
                    <a:gs pos="97000">
                      <a:schemeClr val="accent1">
                        <a:lumMod val="20000"/>
                        <a:lumOff val="80000"/>
                      </a:schemeClr>
                    </a:gs>
                    <a:gs pos="64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健康服务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57476" y="2916489"/>
            <a:ext cx="1425600" cy="14256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699" y="2916489"/>
            <a:ext cx="1425600" cy="14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F13FAD-8AD7-4788-9224-B90456000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 b="15537"/>
          <a:stretch/>
        </p:blipFill>
        <p:spPr>
          <a:xfrm rot="16200000">
            <a:off x="1405822" y="-1405821"/>
            <a:ext cx="6858000" cy="96696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195676" y="3680285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药物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配送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08328" y="3680286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康复推拿预约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88" y="3656511"/>
            <a:ext cx="2768553" cy="36494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" y="-20897"/>
            <a:ext cx="1568918" cy="156891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67297" y="34806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8000">
                      <a:schemeClr val="accent5"/>
                    </a:gs>
                    <a:gs pos="97000">
                      <a:schemeClr val="accent1">
                        <a:lumMod val="20000"/>
                        <a:lumOff val="80000"/>
                      </a:schemeClr>
                    </a:gs>
                    <a:gs pos="64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其他服务</a:t>
            </a:r>
            <a:endParaRPr lang="zh-CN" altLang="en-US" sz="5400" dirty="0" smtClean="0">
              <a:ln w="0"/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8000">
                    <a:schemeClr val="accent5"/>
                  </a:gs>
                  <a:gs pos="97000">
                    <a:schemeClr val="accent1">
                      <a:lumMod val="20000"/>
                      <a:lumOff val="80000"/>
                    </a:schemeClr>
                  </a:gs>
                  <a:gs pos="64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reflection blurRad="6350" stA="53000" endA="300" endPos="35500" dir="5400000" sy="-9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3048" y="3351896"/>
            <a:ext cx="1425600" cy="14256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8553" y="3351896"/>
            <a:ext cx="1425600" cy="14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0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F13FAD-8AD7-4788-9224-B90456000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 b="15537"/>
          <a:stretch/>
        </p:blipFill>
        <p:spPr>
          <a:xfrm rot="16200000">
            <a:off x="1405822" y="-1405821"/>
            <a:ext cx="6858000" cy="96696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195793" y="3656510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个人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信息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08445" y="3656511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电子影像资料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88" y="3656511"/>
            <a:ext cx="2768553" cy="36494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" y="-20897"/>
            <a:ext cx="1568918" cy="156891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53" y="3329526"/>
            <a:ext cx="1424194" cy="14241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540849" y="348063"/>
            <a:ext cx="3007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8000">
                      <a:schemeClr val="accent5"/>
                    </a:gs>
                    <a:gs pos="97000">
                      <a:schemeClr val="accent1">
                        <a:lumMod val="20000"/>
                        <a:lumOff val="80000"/>
                      </a:schemeClr>
                    </a:gs>
                    <a:gs pos="64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个人信息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9498" y="3328120"/>
            <a:ext cx="1425600" cy="14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6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F13FAD-8AD7-4788-9224-B90456000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 b="15537"/>
          <a:stretch/>
        </p:blipFill>
        <p:spPr>
          <a:xfrm rot="16200000">
            <a:off x="1405822" y="-1405821"/>
            <a:ext cx="6858000" cy="96696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xmlns="" id="{177890F4-D0E2-F45E-5F20-53642AA5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86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5118DB-FF84-476E-B1FD-97076DDF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7E1F658A-7BA0-4C3B-86CB-D8B6D51D4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560693"/>
              </p:ext>
            </p:extLst>
          </p:nvPr>
        </p:nvGraphicFramePr>
        <p:xfrm>
          <a:off x="282018" y="-329938"/>
          <a:ext cx="13462261" cy="741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996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99087C-1084-40B9-A83E-8A3E1138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449BD40D-A3ED-42A1-8622-0D9E87710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913947"/>
              </p:ext>
            </p:extLst>
          </p:nvPr>
        </p:nvGraphicFramePr>
        <p:xfrm>
          <a:off x="838200" y="1825625"/>
          <a:ext cx="10515597" cy="29761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xmlns="" val="41773092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41901615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3601010862"/>
                    </a:ext>
                  </a:extLst>
                </a:gridCol>
              </a:tblGrid>
              <a:tr h="380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50" dirty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</a:rPr>
                        <a:t>资金去向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50" dirty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</a:rPr>
                        <a:t>具体用途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cap="none" spc="50" dirty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</a:rPr>
                        <a:t>预计金额（万元）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784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硬件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办公场所、硬件采购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zh-CN" altLang="en-US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8399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小程序开发、后台信息管理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zh-CN" altLang="en-US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75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管理费用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管理人员工资及学术顾问工资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zh-CN" altLang="en-US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186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研发创新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科创产品的研发投入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zh-CN" altLang="en-US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518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宣传费用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广告、推广资金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zh-CN" altLang="en-US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0217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运营资金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保证公司短期现金流正常运转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9530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总计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</a:t>
                      </a:r>
                      <a:endParaRPr lang="zh-CN" altLang="en-US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182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CADDDE-1262-4302-99F3-63D8802C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E415D40C-68BB-456B-96AB-9FB47154B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357524"/>
              </p:ext>
            </p:extLst>
          </p:nvPr>
        </p:nvGraphicFramePr>
        <p:xfrm>
          <a:off x="838200" y="1854808"/>
          <a:ext cx="807955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85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4BDF75-B5C1-48DD-B61F-B089B1EF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18990A47-B6A8-4FDA-B969-B77B842A5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980431"/>
              </p:ext>
            </p:extLst>
          </p:nvPr>
        </p:nvGraphicFramePr>
        <p:xfrm>
          <a:off x="1013298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7C6941-B6C8-4174-A646-DC120CFC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6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DFC632-1816-4C3D-909C-9AEDFEFE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605AE038-E63C-438D-A861-E06E2AD9F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619112"/>
              </p:ext>
            </p:extLst>
          </p:nvPr>
        </p:nvGraphicFramePr>
        <p:xfrm>
          <a:off x="838200" y="1825625"/>
          <a:ext cx="10515600" cy="458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964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F13FAD-8AD7-4788-9224-B90456000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 b="15537"/>
          <a:stretch/>
        </p:blipFill>
        <p:spPr>
          <a:xfrm rot="16200000">
            <a:off x="1405822" y="-1405821"/>
            <a:ext cx="6858000" cy="96696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263991" y="4938394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其他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服务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76643" y="4938393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个人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中心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63991" y="3470440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科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创商城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476643" y="3470440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健康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科普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263991" y="2002486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专家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问诊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476643" y="2002487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心理咨询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4660" y="301897"/>
            <a:ext cx="9879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8000">
                      <a:schemeClr val="accent5"/>
                    </a:gs>
                    <a:gs pos="97000">
                      <a:schemeClr val="accent1">
                        <a:lumMod val="20000"/>
                        <a:lumOff val="80000"/>
                      </a:schemeClr>
                    </a:gs>
                    <a:gs pos="64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“助人胃乐”智慧医疗服务平台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88" y="3656511"/>
            <a:ext cx="2768553" cy="36494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" y="-20897"/>
            <a:ext cx="1568918" cy="15689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73" y="1675503"/>
            <a:ext cx="1424194" cy="14241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51" y="3157863"/>
            <a:ext cx="1424194" cy="14241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73" y="3160091"/>
            <a:ext cx="1424194" cy="14241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51" y="4644679"/>
            <a:ext cx="1424194" cy="14241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73" y="4644679"/>
            <a:ext cx="1424194" cy="142419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51" y="1675503"/>
            <a:ext cx="1424194" cy="14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9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F13FAD-8AD7-4788-9224-B90456000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 b="15537"/>
          <a:stretch/>
        </p:blipFill>
        <p:spPr>
          <a:xfrm rot="16200000">
            <a:off x="1405822" y="-1405821"/>
            <a:ext cx="6858000" cy="96696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347168" y="3623230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胃肠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专家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问诊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559820" y="3623231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1 V 1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用药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指导</a:t>
            </a:r>
          </a:p>
        </p:txBody>
      </p:sp>
      <p:sp>
        <p:nvSpPr>
          <p:cNvPr id="3" name="矩形 2"/>
          <p:cNvSpPr/>
          <p:nvPr/>
        </p:nvSpPr>
        <p:spPr>
          <a:xfrm>
            <a:off x="1567297" y="34806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8000">
                      <a:schemeClr val="accent5"/>
                    </a:gs>
                    <a:gs pos="97000">
                      <a:schemeClr val="accent1">
                        <a:lumMod val="20000"/>
                        <a:lumOff val="80000"/>
                      </a:schemeClr>
                    </a:gs>
                    <a:gs pos="64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专家问诊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88" y="3656511"/>
            <a:ext cx="2768553" cy="36494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" y="-20897"/>
            <a:ext cx="1568918" cy="1568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74" y="3329516"/>
            <a:ext cx="1424194" cy="142419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94" y="3329516"/>
            <a:ext cx="1424194" cy="14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F13FAD-8AD7-4788-9224-B90456000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 b="15537"/>
          <a:stretch/>
        </p:blipFill>
        <p:spPr>
          <a:xfrm rot="16200000">
            <a:off x="1405822" y="-1405821"/>
            <a:ext cx="6858000" cy="96696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885524" y="3679583"/>
            <a:ext cx="2854326" cy="836766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3297">
                <a:schemeClr val="accent1">
                  <a:lumMod val="5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67000">
                <a:schemeClr val="accent5">
                  <a:alpha val="75000"/>
                  <a:lumMod val="47000"/>
                  <a:lumOff val="53000"/>
                </a:schemeClr>
              </a:gs>
            </a:gsLst>
            <a:lin ang="0" scaled="1"/>
            <a:tileRect/>
          </a:gradFill>
          <a:ln w="38100" cap="rnd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2198">
                  <a:schemeClr val="accent1">
                    <a:lumMod val="7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79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prstDash val="solid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心理咨询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88" y="3656511"/>
            <a:ext cx="2768553" cy="36494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" y="-20897"/>
            <a:ext cx="1568918" cy="15689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54" y="3352599"/>
            <a:ext cx="1424194" cy="142419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67299" y="34806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8000">
                      <a:schemeClr val="accent5"/>
                    </a:gs>
                    <a:gs pos="97000">
                      <a:schemeClr val="accent1">
                        <a:lumMod val="20000"/>
                        <a:lumOff val="80000"/>
                      </a:schemeClr>
                    </a:gs>
                    <a:gs pos="64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心理咨询</a:t>
            </a:r>
          </a:p>
        </p:txBody>
      </p:sp>
    </p:spTree>
    <p:extLst>
      <p:ext uri="{BB962C8B-B14F-4D97-AF65-F5344CB8AC3E}">
        <p14:creationId xmlns:p14="http://schemas.microsoft.com/office/powerpoint/2010/main" val="16176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222</Words>
  <Application>Microsoft Office PowerPoint</Application>
  <PresentationFormat>宽屏</PresentationFormat>
  <Paragraphs>80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星辰</dc:creator>
  <cp:lastModifiedBy>dy</cp:lastModifiedBy>
  <cp:revision>19</cp:revision>
  <dcterms:created xsi:type="dcterms:W3CDTF">2022-04-27T03:52:30Z</dcterms:created>
  <dcterms:modified xsi:type="dcterms:W3CDTF">2022-05-02T12:48:09Z</dcterms:modified>
</cp:coreProperties>
</file>