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2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6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6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8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5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7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89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6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9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4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2DC966-8E9C-4BA7-A264-F9817CF1B93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874EE2-3822-40CA-A294-A75EE0706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Конкурсное задание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 компетенции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«Разработка мобильных приложений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Осипов Максим</a:t>
            </a:r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661585" y="387027"/>
            <a:ext cx="1693983" cy="12692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79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4" y="2543115"/>
            <a:ext cx="5591912" cy="3416300"/>
          </a:xfrm>
        </p:spPr>
      </p:pic>
    </p:spTree>
    <p:extLst>
      <p:ext uri="{BB962C8B-B14F-4D97-AF65-F5344CB8AC3E}">
        <p14:creationId xmlns:p14="http://schemas.microsoft.com/office/powerpoint/2010/main" val="693665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7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Совет директоров</vt:lpstr>
      <vt:lpstr>Конкурсное задание по компетенции «Разработка мобильных приложений»</vt:lpstr>
      <vt:lpstr>Диаграмма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Конкурсное задание по компетенции «Разработка мобильных приложений»</dc:title>
  <dc:creator>Osipov Maxim</dc:creator>
  <cp:lastModifiedBy>Osipov Maxim</cp:lastModifiedBy>
  <cp:revision>2</cp:revision>
  <dcterms:created xsi:type="dcterms:W3CDTF">2022-01-20T14:36:09Z</dcterms:created>
  <dcterms:modified xsi:type="dcterms:W3CDTF">2022-01-20T14:55:26Z</dcterms:modified>
</cp:coreProperties>
</file>