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9" r:id="rId5"/>
    <p:sldId id="270" r:id="rId6"/>
    <p:sldId id="260" r:id="rId7"/>
    <p:sldId id="261" r:id="rId8"/>
    <p:sldId id="262" r:id="rId9"/>
    <p:sldId id="263" r:id="rId10"/>
    <p:sldId id="266" r:id="rId11"/>
    <p:sldId id="271" r:id="rId12"/>
    <p:sldId id="264" r:id="rId13"/>
    <p:sldId id="258" r:id="rId14"/>
    <p:sldId id="267" r:id="rId15"/>
    <p:sldId id="257" r:id="rId16"/>
    <p:sldId id="268"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ge de garde" id="{986D4241-8D88-48B2-AEFD-B2606514C81F}">
          <p14:sldIdLst>
            <p14:sldId id="256"/>
          </p14:sldIdLst>
        </p14:section>
        <p14:section name="Présentation" id="{289FF6A5-A1B7-48EC-8A2E-A1F4AC3674D3}">
          <p14:sldIdLst>
            <p14:sldId id="269"/>
            <p14:sldId id="270"/>
            <p14:sldId id="260"/>
            <p14:sldId id="261"/>
            <p14:sldId id="262"/>
            <p14:sldId id="263"/>
            <p14:sldId id="266"/>
            <p14:sldId id="271"/>
            <p14:sldId id="264"/>
            <p14:sldId id="258"/>
            <p14:sldId id="267"/>
            <p14:sldId id="259"/>
          </p14:sldIdLst>
        </p14:section>
        <p14:section name="Concours" id="{0A8D8F9E-0D0A-4A82-9907-59B7DD6CCBDF}">
          <p14:sldIdLst>
            <p14:sldId id="257"/>
          </p14:sldIdLst>
        </p14:section>
        <p14:section name="Question" id="{55E9C7C4-B5E5-4851-B137-33C77C57C9A4}">
          <p14:sldIdLst>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4" Type="http://schemas.openxmlformats.org/officeDocument/2006/relationships/image" Target="../media/image18.jpeg"/><Relationship Id="rId3" Type="http://schemas.openxmlformats.org/officeDocument/2006/relationships/image" Target="../media/image16.png"/><Relationship Id="rId2" Type="http://schemas.openxmlformats.org/officeDocument/2006/relationships/image" Target="../media/image17.jpe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26D7C0E-3B9A-43FD-8B61-20E41D0A4D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F65F0DB-6564-405C-A333-38B4207EB630}">
      <dgm:prSet/>
      <dgm:spPr/>
      <dgm:t>
        <a:bodyPr/>
        <a:lstStyle/>
        <a:p>
          <a:pPr>
            <a:lnSpc>
              <a:spcPct val="100000"/>
            </a:lnSpc>
          </a:pPr>
          <a:r>
            <a:rPr lang="fr-FR" baseline="0" dirty="0"/>
            <a:t>Programmation</a:t>
          </a:r>
          <a:br>
            <a:rPr lang="fr-FR" baseline="0" dirty="0"/>
          </a:br>
          <a:r>
            <a:rPr lang="fr-FR" baseline="0" dirty="0"/>
            <a:t>Niveau 2 validé sur France-IOI</a:t>
          </a:r>
          <a:endParaRPr lang="en-US" dirty="0"/>
        </a:p>
      </dgm:t>
    </dgm:pt>
    <dgm:pt modelId="{D278E552-613F-4B4C-9FC3-4AA19C1D8543}" cxnId="{AA3F41B1-E807-4A2A-B81D-FF03D6E60182}" type="parTrans">
      <dgm:prSet/>
      <dgm:spPr/>
      <dgm:t>
        <a:bodyPr/>
        <a:lstStyle/>
        <a:p>
          <a:endParaRPr lang="en-US"/>
        </a:p>
      </dgm:t>
    </dgm:pt>
    <dgm:pt modelId="{E002B7E8-8DA3-430A-9F3F-8C81AFF75A90}" cxnId="{AA3F41B1-E807-4A2A-B81D-FF03D6E60182}" type="sibTrans">
      <dgm:prSet/>
      <dgm:spPr/>
      <dgm:t>
        <a:bodyPr/>
        <a:lstStyle/>
        <a:p>
          <a:endParaRPr lang="en-US"/>
        </a:p>
      </dgm:t>
    </dgm:pt>
    <dgm:pt modelId="{00BC0C39-5DAC-4BB4-8D85-C07412CE4E18}">
      <dgm:prSet/>
      <dgm:spPr/>
      <dgm:t>
        <a:bodyPr/>
        <a:lstStyle/>
        <a:p>
          <a:pPr>
            <a:lnSpc>
              <a:spcPct val="100000"/>
            </a:lnSpc>
          </a:pPr>
          <a:r>
            <a:rPr lang="fr-FR" baseline="0" dirty="0"/>
            <a:t>Maths</a:t>
          </a:r>
        </a:p>
        <a:p>
          <a:pPr rtl="0">
            <a:lnSpc>
              <a:spcPct val="100000"/>
            </a:lnSpc>
          </a:pPr>
          <a:r>
            <a:rPr lang="fr-FR" baseline="0"/>
            <a:t>Avoir un </a:t>
          </a:r>
          <a:r>
            <a:rPr lang="fr-FR" baseline="0">
              <a:latin typeface="Bell MT"/>
            </a:rPr>
            <a:t>plutôt </a:t>
          </a:r>
          <a:r>
            <a:rPr lang="fr-FR" baseline="0"/>
            <a:t>bon niveau mais surtout de la motivation</a:t>
          </a:r>
          <a:r>
            <a:rPr lang="fr-FR">
              <a:latin typeface="Bell MT"/>
            </a:rPr>
            <a:t>! </a:t>
          </a:r>
          <a:endParaRPr lang="en-US">
            <a:latin typeface="Bell MT"/>
          </a:endParaRPr>
        </a:p>
        <a:p>
          <a:pPr>
            <a:lnSpc>
              <a:spcPct val="100000"/>
            </a:lnSpc>
          </a:pPr>
          <a:endParaRPr lang="fr-FR" dirty="0"/>
        </a:p>
      </dgm:t>
    </dgm:pt>
    <dgm:pt modelId="{F0369DB4-85AD-4A53-BE9D-E399860C4557}" cxnId="{72A8C058-A660-4FEF-BE94-F15101F5DF21}" type="parTrans">
      <dgm:prSet/>
      <dgm:spPr/>
      <dgm:t>
        <a:bodyPr/>
        <a:lstStyle/>
        <a:p>
          <a:endParaRPr lang="en-US"/>
        </a:p>
      </dgm:t>
    </dgm:pt>
    <dgm:pt modelId="{D0BC1D50-763C-49D1-B13F-48974E967690}" cxnId="{72A8C058-A660-4FEF-BE94-F15101F5DF21}" type="sibTrans">
      <dgm:prSet/>
      <dgm:spPr/>
      <dgm:t>
        <a:bodyPr/>
        <a:lstStyle/>
        <a:p>
          <a:endParaRPr lang="en-US"/>
        </a:p>
      </dgm:t>
    </dgm:pt>
    <dgm:pt modelId="{94B037DC-99C5-4D97-879C-D86834C84177}" type="pres">
      <dgm:prSet presAssocID="{B26D7C0E-3B9A-43FD-8B61-20E41D0A4D9E}" presName="root" presStyleCnt="0">
        <dgm:presLayoutVars>
          <dgm:dir/>
          <dgm:resizeHandles val="exact"/>
        </dgm:presLayoutVars>
      </dgm:prSet>
      <dgm:spPr/>
    </dgm:pt>
    <dgm:pt modelId="{75B2625D-BF59-46B5-A661-16A95BB848C7}" type="pres">
      <dgm:prSet presAssocID="{8F65F0DB-6564-405C-A333-38B4207EB630}" presName="compNode" presStyleCnt="0"/>
      <dgm:spPr/>
    </dgm:pt>
    <dgm:pt modelId="{2101443C-D551-4154-82FE-C0A74E7DB573}" type="pres">
      <dgm:prSet presAssocID="{8F65F0DB-6564-405C-A333-38B4207EB6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dgm:spPr>
    </dgm:pt>
    <dgm:pt modelId="{5261221F-6C47-4FFF-A809-6AB3A4D2FEF0}" type="pres">
      <dgm:prSet presAssocID="{8F65F0DB-6564-405C-A333-38B4207EB630}" presName="spaceRect" presStyleCnt="0"/>
      <dgm:spPr/>
    </dgm:pt>
    <dgm:pt modelId="{4FD95F25-674B-49D3-AA0E-0FDB32F49054}" type="pres">
      <dgm:prSet presAssocID="{8F65F0DB-6564-405C-A333-38B4207EB630}" presName="textRect" presStyleLbl="revTx" presStyleIdx="0" presStyleCnt="2">
        <dgm:presLayoutVars>
          <dgm:chMax val="1"/>
          <dgm:chPref val="1"/>
        </dgm:presLayoutVars>
      </dgm:prSet>
      <dgm:spPr/>
    </dgm:pt>
    <dgm:pt modelId="{4BBD293A-3183-48FD-9D03-2FB133F6F5F4}" type="pres">
      <dgm:prSet presAssocID="{E002B7E8-8DA3-430A-9F3F-8C81AFF75A90}" presName="sibTrans" presStyleCnt="0"/>
      <dgm:spPr/>
    </dgm:pt>
    <dgm:pt modelId="{00AF3B18-9F33-46A8-9303-AD17FE1EF0CD}" type="pres">
      <dgm:prSet presAssocID="{00BC0C39-5DAC-4BB4-8D85-C07412CE4E18}" presName="compNode" presStyleCnt="0"/>
      <dgm:spPr/>
    </dgm:pt>
    <dgm:pt modelId="{9C317E5B-4E53-4847-A9F8-73AE3232A894}" type="pres">
      <dgm:prSet presAssocID="{00BC0C39-5DAC-4BB4-8D85-C07412CE4E18}"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dgm:spPr>
    </dgm:pt>
    <dgm:pt modelId="{4053033F-BCCF-4093-A92B-2C816A1C4A26}" type="pres">
      <dgm:prSet presAssocID="{00BC0C39-5DAC-4BB4-8D85-C07412CE4E18}" presName="spaceRect" presStyleCnt="0"/>
      <dgm:spPr/>
    </dgm:pt>
    <dgm:pt modelId="{5A8CDFD4-840D-42A2-BA58-DAD689226598}" type="pres">
      <dgm:prSet presAssocID="{00BC0C39-5DAC-4BB4-8D85-C07412CE4E18}" presName="textRect" presStyleLbl="revTx" presStyleIdx="1" presStyleCnt="2">
        <dgm:presLayoutVars>
          <dgm:chMax val="1"/>
          <dgm:chPref val="1"/>
        </dgm:presLayoutVars>
      </dgm:prSet>
      <dgm:spPr/>
    </dgm:pt>
  </dgm:ptLst>
  <dgm:cxnLst>
    <dgm:cxn modelId="{CFB22108-C174-4689-A17C-8FE8D5B0CE00}" type="presOf" srcId="{B26D7C0E-3B9A-43FD-8B61-20E41D0A4D9E}" destId="{94B037DC-99C5-4D97-879C-D86834C84177}" srcOrd="0" destOrd="0" presId="urn:microsoft.com/office/officeart/2018/2/layout/IconLabelList"/>
    <dgm:cxn modelId="{1F35F03F-CC82-4E86-8845-67BA6CA5AFEC}" type="presOf" srcId="{8F65F0DB-6564-405C-A333-38B4207EB630}" destId="{4FD95F25-674B-49D3-AA0E-0FDB32F49054}" srcOrd="0" destOrd="0" presId="urn:microsoft.com/office/officeart/2018/2/layout/IconLabelList"/>
    <dgm:cxn modelId="{2F48B76F-2762-4DD9-A8C2-B86F6696A562}" type="presOf" srcId="{00BC0C39-5DAC-4BB4-8D85-C07412CE4E18}" destId="{5A8CDFD4-840D-42A2-BA58-DAD689226598}" srcOrd="0" destOrd="0" presId="urn:microsoft.com/office/officeart/2018/2/layout/IconLabelList"/>
    <dgm:cxn modelId="{72A8C058-A660-4FEF-BE94-F15101F5DF21}" srcId="{B26D7C0E-3B9A-43FD-8B61-20E41D0A4D9E}" destId="{00BC0C39-5DAC-4BB4-8D85-C07412CE4E18}" srcOrd="1" destOrd="0" parTransId="{F0369DB4-85AD-4A53-BE9D-E399860C4557}" sibTransId="{D0BC1D50-763C-49D1-B13F-48974E967690}"/>
    <dgm:cxn modelId="{AA3F41B1-E807-4A2A-B81D-FF03D6E60182}" srcId="{B26D7C0E-3B9A-43FD-8B61-20E41D0A4D9E}" destId="{8F65F0DB-6564-405C-A333-38B4207EB630}" srcOrd="0" destOrd="0" parTransId="{D278E552-613F-4B4C-9FC3-4AA19C1D8543}" sibTransId="{E002B7E8-8DA3-430A-9F3F-8C81AFF75A90}"/>
    <dgm:cxn modelId="{1BFBCB99-7D51-4775-91A4-01D106CCF6D9}" type="presParOf" srcId="{94B037DC-99C5-4D97-879C-D86834C84177}" destId="{75B2625D-BF59-46B5-A661-16A95BB848C7}" srcOrd="0" destOrd="0" presId="urn:microsoft.com/office/officeart/2018/2/layout/IconLabelList"/>
    <dgm:cxn modelId="{C7F660C2-3037-4948-907A-2B350DC24E2B}" type="presParOf" srcId="{75B2625D-BF59-46B5-A661-16A95BB848C7}" destId="{2101443C-D551-4154-82FE-C0A74E7DB573}" srcOrd="0" destOrd="0" presId="urn:microsoft.com/office/officeart/2018/2/layout/IconLabelList"/>
    <dgm:cxn modelId="{28F58BA6-3244-4051-B205-0B305436CF5A}" type="presParOf" srcId="{75B2625D-BF59-46B5-A661-16A95BB848C7}" destId="{5261221F-6C47-4FFF-A809-6AB3A4D2FEF0}" srcOrd="1" destOrd="0" presId="urn:microsoft.com/office/officeart/2018/2/layout/IconLabelList"/>
    <dgm:cxn modelId="{A566EED7-B51B-496E-B362-7EB081CD2C99}" type="presParOf" srcId="{75B2625D-BF59-46B5-A661-16A95BB848C7}" destId="{4FD95F25-674B-49D3-AA0E-0FDB32F49054}" srcOrd="2" destOrd="0" presId="urn:microsoft.com/office/officeart/2018/2/layout/IconLabelList"/>
    <dgm:cxn modelId="{DE3C798A-BE89-4D89-9DF3-6C8CFCEFF014}" type="presParOf" srcId="{94B037DC-99C5-4D97-879C-D86834C84177}" destId="{4BBD293A-3183-48FD-9D03-2FB133F6F5F4}" srcOrd="1" destOrd="0" presId="urn:microsoft.com/office/officeart/2018/2/layout/IconLabelList"/>
    <dgm:cxn modelId="{37A946D3-E575-4E1D-AC02-122284C49E96}" type="presParOf" srcId="{94B037DC-99C5-4D97-879C-D86834C84177}" destId="{00AF3B18-9F33-46A8-9303-AD17FE1EF0CD}" srcOrd="2" destOrd="0" presId="urn:microsoft.com/office/officeart/2018/2/layout/IconLabelList"/>
    <dgm:cxn modelId="{518B14D3-AD1E-44C3-9FC3-E41453B305DF}" type="presParOf" srcId="{00AF3B18-9F33-46A8-9303-AD17FE1EF0CD}" destId="{9C317E5B-4E53-4847-A9F8-73AE3232A894}" srcOrd="0" destOrd="0" presId="urn:microsoft.com/office/officeart/2018/2/layout/IconLabelList"/>
    <dgm:cxn modelId="{B28F1F81-B415-464F-BBCC-FCBA7E4F0039}" type="presParOf" srcId="{00AF3B18-9F33-46A8-9303-AD17FE1EF0CD}" destId="{4053033F-BCCF-4093-A92B-2C816A1C4A26}" srcOrd="1" destOrd="0" presId="urn:microsoft.com/office/officeart/2018/2/layout/IconLabelList"/>
    <dgm:cxn modelId="{16DD9CC0-1FDA-4A1D-B357-6A42E9972D2B}" type="presParOf" srcId="{00AF3B18-9F33-46A8-9303-AD17FE1EF0CD}" destId="{5A8CDFD4-840D-42A2-BA58-DAD689226598}"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1443C-D551-4154-82FE-C0A74E7DB573}">
      <dsp:nvSpPr>
        <dsp:cNvPr id="0" name=""/>
        <dsp:cNvSpPr/>
      </dsp:nvSpPr>
      <dsp:spPr>
        <a:xfrm>
          <a:off x="2040568" y="32271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95F25-674B-49D3-AA0E-0FDB32F49054}">
      <dsp:nvSpPr>
        <dsp:cNvPr id="0" name=""/>
        <dsp:cNvSpPr/>
      </dsp:nvSpPr>
      <dsp:spPr>
        <a:xfrm>
          <a:off x="852568" y="273712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fr-FR" sz="1200" kern="1200" baseline="0" dirty="0"/>
            <a:t>Programmation</a:t>
          </a:r>
          <a:br>
            <a:rPr lang="fr-FR" sz="1200" kern="1200" baseline="0" dirty="0"/>
          </a:br>
          <a:r>
            <a:rPr lang="fr-FR" sz="1200" kern="1200" baseline="0" dirty="0"/>
            <a:t>Niveau 2 validé sur France-IOI</a:t>
          </a:r>
          <a:endParaRPr lang="en-US" sz="1200" kern="1200" dirty="0"/>
        </a:p>
      </dsp:txBody>
      <dsp:txXfrm>
        <a:off x="852568" y="2737124"/>
        <a:ext cx="4320000" cy="720000"/>
      </dsp:txXfrm>
    </dsp:sp>
    <dsp:sp modelId="{9C317E5B-4E53-4847-A9F8-73AE3232A894}">
      <dsp:nvSpPr>
        <dsp:cNvPr id="0" name=""/>
        <dsp:cNvSpPr/>
      </dsp:nvSpPr>
      <dsp:spPr>
        <a:xfrm>
          <a:off x="7116568" y="32271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8CDFD4-840D-42A2-BA58-DAD689226598}">
      <dsp:nvSpPr>
        <dsp:cNvPr id="0" name=""/>
        <dsp:cNvSpPr/>
      </dsp:nvSpPr>
      <dsp:spPr>
        <a:xfrm>
          <a:off x="5928568" y="273712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fr-FR" sz="1200" kern="1200" baseline="0" dirty="0"/>
            <a:t>Maths</a:t>
          </a:r>
        </a:p>
        <a:p>
          <a:pPr marL="0" lvl="0" indent="0" algn="ctr" defTabSz="533400" rtl="0">
            <a:lnSpc>
              <a:spcPct val="100000"/>
            </a:lnSpc>
            <a:spcBef>
              <a:spcPct val="0"/>
            </a:spcBef>
            <a:spcAft>
              <a:spcPct val="35000"/>
            </a:spcAft>
            <a:buNone/>
          </a:pPr>
          <a:r>
            <a:rPr lang="fr-FR" sz="1200" kern="1200" baseline="0"/>
            <a:t>Avoir un </a:t>
          </a:r>
          <a:r>
            <a:rPr lang="fr-FR" sz="1200" kern="1200" baseline="0">
              <a:latin typeface="Bell MT"/>
            </a:rPr>
            <a:t>plutôt </a:t>
          </a:r>
          <a:r>
            <a:rPr lang="fr-FR" sz="1200" kern="1200" baseline="0"/>
            <a:t>bon niveau mais surtout de la motivation</a:t>
          </a:r>
          <a:r>
            <a:rPr lang="fr-FR" sz="1200" kern="1200">
              <a:latin typeface="Bell MT"/>
            </a:rPr>
            <a:t>! </a:t>
          </a:r>
          <a:endParaRPr lang="en-US" sz="1200" kern="1200">
            <a:latin typeface="Bell MT"/>
          </a:endParaRPr>
        </a:p>
        <a:p>
          <a:pPr marL="0" lvl="0" indent="0" algn="ctr" defTabSz="533400">
            <a:lnSpc>
              <a:spcPct val="100000"/>
            </a:lnSpc>
            <a:spcBef>
              <a:spcPct val="0"/>
            </a:spcBef>
            <a:spcAft>
              <a:spcPct val="35000"/>
            </a:spcAft>
            <a:buNone/>
          </a:pPr>
          <a:endParaRPr lang="fr-FR" sz="1200" kern="1200" dirty="0"/>
        </a:p>
      </dsp:txBody>
      <dsp:txXfrm>
        <a:off x="5928568" y="2737124"/>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12191999" cy="6861600"/>
            <a:chOff x="1" y="0"/>
            <a:chExt cx="12191999" cy="6861600"/>
          </a:xfrm>
        </p:grpSpPr>
        <p:sp>
          <p:nvSpPr>
            <p:cNvPr id="10" name="Rectangle 9"/>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p:cNvGrpSpPr>
              <a:grpSpLocks noChangeAspect="1"/>
            </p:cNvGrpSpPr>
            <p:nvPr/>
          </p:nvGrpSpPr>
          <p:grpSpPr>
            <a:xfrm>
              <a:off x="690092" y="0"/>
              <a:ext cx="10800000" cy="6858000"/>
              <a:chOff x="2328000" y="0"/>
              <a:chExt cx="2880000" cy="1440000"/>
            </a:xfrm>
          </p:grpSpPr>
          <p:sp>
            <p:nvSpPr>
              <p:cNvPr id="18" name="Rectangle 17"/>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p:cNvGrpSpPr>
              <a:grpSpLocks noChangeAspect="1"/>
            </p:cNvGrpSpPr>
            <p:nvPr/>
          </p:nvGrpSpPr>
          <p:grpSpPr>
            <a:xfrm rot="5400000">
              <a:off x="7048499" y="1714500"/>
              <a:ext cx="6858000" cy="3429000"/>
              <a:chOff x="0" y="0"/>
              <a:chExt cx="2880000" cy="1440000"/>
            </a:xfrm>
          </p:grpSpPr>
          <p:sp>
            <p:nvSpPr>
              <p:cNvPr id="16" name="Rectangle 15"/>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a:p>
        </p:txBody>
      </p:sp>
      <p:sp>
        <p:nvSpPr>
          <p:cNvPr id="3" name="Subtitle 2"/>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CF0BCE0-945C-4FDF-95A1-2149B1FF5B8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rot="10800000">
            <a:off x="5921828" y="2876440"/>
            <a:ext cx="6270171" cy="3981559"/>
            <a:chOff x="0" y="0"/>
            <a:chExt cx="10800000" cy="6858000"/>
          </a:xfrm>
        </p:grpSpPr>
        <p:sp>
          <p:nvSpPr>
            <p:cNvPr id="8" name="Rectangle 7"/>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p:cNvGrpSpPr>
            <a:grpSpLocks noChangeAspect="1"/>
          </p:cNvGrpSpPr>
          <p:nvPr/>
        </p:nvGrpSpPr>
        <p:grpSpPr>
          <a:xfrm flipH="1">
            <a:off x="0" y="-1"/>
            <a:ext cx="9361714" cy="4680857"/>
            <a:chOff x="0" y="0"/>
            <a:chExt cx="2880000" cy="1440000"/>
          </a:xfrm>
        </p:grpSpPr>
        <p:sp>
          <p:nvSpPr>
            <p:cNvPr id="11" name="Rectangle 10"/>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title"/>
          </p:nvPr>
        </p:nvSpPr>
        <p:spPr>
          <a:xfrm>
            <a:off x="540000" y="540000"/>
            <a:ext cx="11090273" cy="1800224"/>
          </a:xfr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540000" y="2528887"/>
            <a:ext cx="11090276" cy="37798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CF0BCE0-945C-4FDF-95A1-2149B1FF5B8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3"/>
            <a:ext cx="12192000" cy="6858003"/>
            <a:chOff x="0" y="-3"/>
            <a:chExt cx="12192000" cy="6858003"/>
          </a:xfrm>
        </p:grpSpPr>
        <p:sp useBgFill="1">
          <p:nvSpPr>
            <p:cNvPr id="8" name="Rectangle 7"/>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a:xfrm>
              <a:off x="672000" y="-3"/>
              <a:ext cx="11520000" cy="5760000"/>
              <a:chOff x="5981700" y="-1"/>
              <a:chExt cx="6042660" cy="3021330"/>
            </a:xfrm>
          </p:grpSpPr>
          <p:sp>
            <p:nvSpPr>
              <p:cNvPr id="16" name="Rectangle 15"/>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rot="10800000">
              <a:off x="1" y="2948940"/>
              <a:ext cx="7818118" cy="3909059"/>
              <a:chOff x="0" y="0"/>
              <a:chExt cx="2880000" cy="1440000"/>
            </a:xfrm>
          </p:grpSpPr>
          <p:sp>
            <p:nvSpPr>
              <p:cNvPr id="14" name="Rectangle 13"/>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Vertical Title 1"/>
          <p:cNvSpPr>
            <a:spLocks noGrp="1"/>
          </p:cNvSpPr>
          <p:nvPr>
            <p:ph type="title" orient="vert"/>
          </p:nvPr>
        </p:nvSpPr>
        <p:spPr>
          <a:xfrm>
            <a:off x="9012238" y="539999"/>
            <a:ext cx="2628900" cy="5768726"/>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550863" y="539999"/>
            <a:ext cx="8245475" cy="5768726"/>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CF0BCE0-945C-4FDF-95A1-2149B1FF5B8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p:cNvGrpSpPr/>
          <p:nvPr/>
        </p:nvGrpSpPr>
        <p:grpSpPr>
          <a:xfrm flipV="1">
            <a:off x="0" y="-1"/>
            <a:ext cx="12191999" cy="6861601"/>
            <a:chOff x="0" y="-1"/>
            <a:chExt cx="12191999" cy="6861601"/>
          </a:xfrm>
        </p:grpSpPr>
        <p:sp>
          <p:nvSpPr>
            <p:cNvPr id="20" name="Rectangle 19"/>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p:cNvGrpSpPr>
              <a:grpSpLocks noChangeAspect="1"/>
            </p:cNvGrpSpPr>
            <p:nvPr/>
          </p:nvGrpSpPr>
          <p:grpSpPr>
            <a:xfrm rot="10800000">
              <a:off x="0" y="-1"/>
              <a:ext cx="10800000" cy="6858000"/>
              <a:chOff x="2328000" y="0"/>
              <a:chExt cx="2880000" cy="1440000"/>
            </a:xfrm>
          </p:grpSpPr>
          <p:sp>
            <p:nvSpPr>
              <p:cNvPr id="28" name="Rectangle 27"/>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1pPr marL="269875">
              <a:defRPr/>
            </a:lvl1pPr>
            <a:lvl2pPr>
              <a:defRPr/>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CF0BCE0-945C-4FDF-95A1-2149B1FF5B8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0"/>
            <a:ext cx="12192000" cy="6858000"/>
            <a:chOff x="0" y="0"/>
            <a:chExt cx="12192000" cy="6858000"/>
          </a:xfrm>
        </p:grpSpPr>
        <p:sp>
          <p:nvSpPr>
            <p:cNvPr id="7" name="Rectangle 6"/>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a:grpSpLocks noChangeAspect="1"/>
            </p:cNvGrpSpPr>
            <p:nvPr/>
          </p:nvGrpSpPr>
          <p:grpSpPr>
            <a:xfrm>
              <a:off x="5603875" y="0"/>
              <a:ext cx="6521820" cy="3260910"/>
              <a:chOff x="0" y="0"/>
              <a:chExt cx="2880000" cy="1440000"/>
            </a:xfrm>
          </p:grpSpPr>
          <p:sp>
            <p:nvSpPr>
              <p:cNvPr id="9" name="Rectangle 8"/>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a:p>
        </p:txBody>
      </p:sp>
      <p:sp>
        <p:nvSpPr>
          <p:cNvPr id="3" name="Text Placeholder 2"/>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CF0BCE0-945C-4FDF-95A1-2149B1FF5B8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3"/>
            <a:ext cx="12192000" cy="6858003"/>
            <a:chOff x="0" y="-3"/>
            <a:chExt cx="12192000" cy="6858003"/>
          </a:xfrm>
        </p:grpSpPr>
        <p:sp useBgFill="1">
          <p:nvSpPr>
            <p:cNvPr id="9" name="Rectangle 8"/>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672000" y="-3"/>
              <a:ext cx="11520000" cy="5760000"/>
              <a:chOff x="5981700" y="-1"/>
              <a:chExt cx="6042660" cy="3021330"/>
            </a:xfrm>
          </p:grpSpPr>
          <p:sp>
            <p:nvSpPr>
              <p:cNvPr id="17" name="Rectangle 16"/>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rot="10800000">
              <a:off x="1" y="2948940"/>
              <a:ext cx="7818118" cy="3909059"/>
              <a:chOff x="0" y="0"/>
              <a:chExt cx="2880000" cy="1440000"/>
            </a:xfrm>
          </p:grpSpPr>
          <p:sp>
            <p:nvSpPr>
              <p:cNvPr id="15" name="Rectangle 14"/>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title"/>
          </p:nvPr>
        </p:nvSpPr>
        <p:spPr>
          <a:xfrm>
            <a:off x="540000" y="539999"/>
            <a:ext cx="11090275" cy="1209600"/>
          </a:xfrm>
        </p:spPr>
        <p:txBody>
          <a:bodyPr/>
          <a:lstStyle/>
          <a:p>
            <a:r>
              <a:rPr lang="en-US"/>
              <a:t>Click to edit Master title style</a:t>
            </a:r>
            <a:endParaRPr lang="en-US"/>
          </a:p>
        </p:txBody>
      </p:sp>
      <p:sp>
        <p:nvSpPr>
          <p:cNvPr id="3" name="Content Placeholder 2"/>
          <p:cNvSpPr>
            <a:spLocks noGrp="1"/>
          </p:cNvSpPr>
          <p:nvPr>
            <p:ph sz="half" idx="1"/>
          </p:nvPr>
        </p:nvSpPr>
        <p:spPr>
          <a:xfrm>
            <a:off x="540000" y="1929600"/>
            <a:ext cx="5437186" cy="438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3950" y="1929600"/>
            <a:ext cx="5437186" cy="438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CF0BCE0-945C-4FDF-95A1-2149B1FF5B8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p:cNvGrpSpPr/>
          <p:nvPr/>
        </p:nvGrpSpPr>
        <p:grpSpPr>
          <a:xfrm>
            <a:off x="0" y="-2"/>
            <a:ext cx="12191999" cy="6858001"/>
            <a:chOff x="0" y="-2"/>
            <a:chExt cx="12191999" cy="6858001"/>
          </a:xfrm>
        </p:grpSpPr>
        <p:sp>
          <p:nvSpPr>
            <p:cNvPr id="12" name="Rectangle 11"/>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rot="16200000">
              <a:off x="2295528" y="-2295528"/>
              <a:ext cx="6858000" cy="11449051"/>
              <a:chOff x="0" y="2333625"/>
              <a:chExt cx="9515474" cy="3766109"/>
            </a:xfrm>
          </p:grpSpPr>
          <p:sp>
            <p:nvSpPr>
              <p:cNvPr id="23" name="Rectangle 22"/>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a:grpSpLocks noChangeAspect="1"/>
            </p:cNvGrpSpPr>
            <p:nvPr/>
          </p:nvGrpSpPr>
          <p:grpSpPr>
            <a:xfrm rot="5400000">
              <a:off x="3583369" y="-3583369"/>
              <a:ext cx="4713262" cy="11880000"/>
              <a:chOff x="1" y="0"/>
              <a:chExt cx="8305797" cy="6858000"/>
            </a:xfrm>
          </p:grpSpPr>
          <p:sp>
            <p:nvSpPr>
              <p:cNvPr id="21" name="Rectangle 20"/>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2676525" y="0"/>
              <a:ext cx="9515473" cy="3766109"/>
              <a:chOff x="2333625" y="2433367"/>
              <a:chExt cx="9897159" cy="3766109"/>
            </a:xfrm>
          </p:grpSpPr>
          <p:sp>
            <p:nvSpPr>
              <p:cNvPr id="19" name="Rectangle 18"/>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0" y="0"/>
              <a:ext cx="9515473" cy="3766109"/>
              <a:chOff x="0" y="2333625"/>
              <a:chExt cx="9515473" cy="3766109"/>
            </a:xfrm>
          </p:grpSpPr>
          <p:sp>
            <p:nvSpPr>
              <p:cNvPr id="17" name="Rectangle 16"/>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40000" y="2937844"/>
            <a:ext cx="5437186" cy="337655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3950" y="2937844"/>
            <a:ext cx="5437186" cy="337655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CF0BCE0-945C-4FDF-95A1-2149B1FF5B8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77608-3819-479B-BB98-C216BA724EF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p:cNvGrpSpPr/>
          <p:nvPr/>
        </p:nvGrpSpPr>
        <p:grpSpPr>
          <a:xfrm rot="10800000">
            <a:off x="1392000" y="0"/>
            <a:ext cx="10800000" cy="6858000"/>
            <a:chOff x="0" y="0"/>
            <a:chExt cx="10800000" cy="6858000"/>
          </a:xfrm>
        </p:grpSpPr>
        <p:sp>
          <p:nvSpPr>
            <p:cNvPr id="15" name="Rectangle 14"/>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p:cNvGrpSpPr>
            <a:grpSpLocks noChangeAspect="1"/>
          </p:cNvGrpSpPr>
          <p:nvPr/>
        </p:nvGrpSpPr>
        <p:grpSpPr>
          <a:xfrm rot="16200000" flipH="1">
            <a:off x="-1714500" y="1714500"/>
            <a:ext cx="6858000" cy="3429000"/>
            <a:chOff x="0" y="0"/>
            <a:chExt cx="2880000" cy="1440000"/>
          </a:xfrm>
        </p:grpSpPr>
        <p:sp>
          <p:nvSpPr>
            <p:cNvPr id="13" name="Rectangle 12"/>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a:p>
        </p:txBody>
      </p:sp>
      <p:sp>
        <p:nvSpPr>
          <p:cNvPr id="3" name="Date Placeholder 2"/>
          <p:cNvSpPr>
            <a:spLocks noGrp="1"/>
          </p:cNvSpPr>
          <p:nvPr>
            <p:ph type="dt" sz="half" idx="10"/>
          </p:nvPr>
        </p:nvSpPr>
        <p:spPr/>
        <p:txBody>
          <a:bodyPr/>
          <a:lstStyle/>
          <a:p>
            <a:fld id="{7CF0BCE0-945C-4FDF-95A1-2149B1FF5B8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77608-3819-479B-BB98-C216BA724EF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p:cNvGrpSpPr/>
          <p:nvPr/>
        </p:nvGrpSpPr>
        <p:grpSpPr>
          <a:xfrm>
            <a:off x="0" y="0"/>
            <a:ext cx="12191999" cy="6861600"/>
            <a:chOff x="1" y="0"/>
            <a:chExt cx="12191999" cy="6861600"/>
          </a:xfrm>
        </p:grpSpPr>
        <p:sp>
          <p:nvSpPr>
            <p:cNvPr id="6" name="Rectangle 5"/>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9" name="Group 8"/>
            <p:cNvGrpSpPr>
              <a:grpSpLocks noChangeAspect="1"/>
            </p:cNvGrpSpPr>
            <p:nvPr/>
          </p:nvGrpSpPr>
          <p:grpSpPr>
            <a:xfrm>
              <a:off x="690092" y="0"/>
              <a:ext cx="10800000" cy="6858000"/>
              <a:chOff x="2328000" y="0"/>
              <a:chExt cx="2880000" cy="1440000"/>
            </a:xfrm>
          </p:grpSpPr>
          <p:sp>
            <p:nvSpPr>
              <p:cNvPr id="14" name="Rectangle 13"/>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p:cNvGrpSpPr>
              <a:grpSpLocks noChangeAspect="1"/>
            </p:cNvGrpSpPr>
            <p:nvPr/>
          </p:nvGrpSpPr>
          <p:grpSpPr>
            <a:xfrm rot="5400000">
              <a:off x="7048499" y="1714500"/>
              <a:ext cx="6858000" cy="3429000"/>
              <a:chOff x="0" y="0"/>
              <a:chExt cx="2880000" cy="1440000"/>
            </a:xfrm>
          </p:grpSpPr>
          <p:sp>
            <p:nvSpPr>
              <p:cNvPr id="12" name="Rectangle 11"/>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Date Placeholder 1"/>
          <p:cNvSpPr>
            <a:spLocks noGrp="1"/>
          </p:cNvSpPr>
          <p:nvPr>
            <p:ph type="dt" sz="half" idx="10"/>
          </p:nvPr>
        </p:nvSpPr>
        <p:spPr/>
        <p:txBody>
          <a:bodyPr/>
          <a:lstStyle/>
          <a:p>
            <a:fld id="{7CF0BCE0-945C-4FDF-95A1-2149B1FF5B8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77608-3819-479B-BB98-C216BA724EF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flipH="1">
            <a:off x="0" y="0"/>
            <a:ext cx="12191999" cy="6858001"/>
            <a:chOff x="0" y="-2"/>
            <a:chExt cx="12191999" cy="6858001"/>
          </a:xfrm>
        </p:grpSpPr>
        <p:sp>
          <p:nvSpPr>
            <p:cNvPr id="9" name="Rectangle 8"/>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rot="16200000">
              <a:off x="2295528" y="-2295528"/>
              <a:ext cx="6858000" cy="11449051"/>
              <a:chOff x="0" y="2333625"/>
              <a:chExt cx="9515474" cy="3766109"/>
            </a:xfrm>
          </p:grpSpPr>
          <p:sp>
            <p:nvSpPr>
              <p:cNvPr id="20" name="Rectangle 19"/>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a:grpSpLocks noChangeAspect="1"/>
            </p:cNvGrpSpPr>
            <p:nvPr/>
          </p:nvGrpSpPr>
          <p:grpSpPr>
            <a:xfrm rot="5400000">
              <a:off x="3583369" y="-3583369"/>
              <a:ext cx="4713262" cy="11880000"/>
              <a:chOff x="1" y="0"/>
              <a:chExt cx="8305797" cy="6858000"/>
            </a:xfrm>
          </p:grpSpPr>
          <p:sp>
            <p:nvSpPr>
              <p:cNvPr id="18" name="Rectangle 17"/>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676525" y="0"/>
              <a:ext cx="9515473" cy="3766109"/>
              <a:chOff x="2333625" y="2433367"/>
              <a:chExt cx="9897159" cy="3766109"/>
            </a:xfrm>
          </p:grpSpPr>
          <p:sp>
            <p:nvSpPr>
              <p:cNvPr id="16" name="Rectangle 15"/>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0" y="0"/>
              <a:ext cx="9515473" cy="3766109"/>
              <a:chOff x="0" y="2333625"/>
              <a:chExt cx="9515473" cy="3766109"/>
            </a:xfrm>
          </p:grpSpPr>
          <p:sp>
            <p:nvSpPr>
              <p:cNvPr id="14" name="Rectangle 13"/>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a:p>
        </p:txBody>
      </p:sp>
      <p:sp>
        <p:nvSpPr>
          <p:cNvPr id="3" name="Content Placeholder 2"/>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CF0BCE0-945C-4FDF-95A1-2149B1FF5B8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rot="10800000">
            <a:off x="1392000" y="0"/>
            <a:ext cx="10800000" cy="6858000"/>
            <a:chOff x="0" y="0"/>
            <a:chExt cx="10800000" cy="6858000"/>
          </a:xfrm>
        </p:grpSpPr>
        <p:sp>
          <p:nvSpPr>
            <p:cNvPr id="9" name="Rectangle 8"/>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p:cNvGrpSpPr>
            <a:grpSpLocks noChangeAspect="1"/>
          </p:cNvGrpSpPr>
          <p:nvPr/>
        </p:nvGrpSpPr>
        <p:grpSpPr>
          <a:xfrm rot="16200000" flipH="1">
            <a:off x="-1714500" y="1714500"/>
            <a:ext cx="6858000" cy="3429000"/>
            <a:chOff x="0" y="0"/>
            <a:chExt cx="2880000" cy="1440000"/>
          </a:xfrm>
        </p:grpSpPr>
        <p:sp>
          <p:nvSpPr>
            <p:cNvPr id="12" name="Rectangle 11"/>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a:p>
        </p:txBody>
      </p:sp>
      <p:sp>
        <p:nvSpPr>
          <p:cNvPr id="3" name="Picture Placeholder 2"/>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CF0BCE0-945C-4FDF-95A1-2149B1FF5B8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a:p>
        </p:txBody>
      </p:sp>
      <p:sp>
        <p:nvSpPr>
          <p:cNvPr id="3" name="Text Placeholder 2"/>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a:p>
        </p:txBody>
      </p:sp>
      <p:sp>
        <p:nvSpPr>
          <p:cNvPr id="4" name="Date Placeholder 3"/>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fld>
            <a:endParaRPr lang="en-US"/>
          </a:p>
        </p:txBody>
      </p:sp>
      <p:sp>
        <p:nvSpPr>
          <p:cNvPr id="6" name="Slide Number Placeholder 5"/>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fld>
            <a:endParaRPr lang="en-US" sz="100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69875" indent="-269875"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90" indent="-269875"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135" indent="-269875"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180" indent="-269875"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225" indent="-269875"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0" y="0"/>
            <a:ext cx="12191999" cy="6861600"/>
            <a:chOff x="1" y="0"/>
            <a:chExt cx="12191999" cy="6861600"/>
          </a:xfrm>
        </p:grpSpPr>
        <p:sp>
          <p:nvSpPr>
            <p:cNvPr id="12" name="Rectangle 11"/>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a:xfrm>
              <a:off x="690092" y="0"/>
              <a:ext cx="10800000" cy="6858000"/>
              <a:chOff x="2328000" y="0"/>
              <a:chExt cx="2880000" cy="1440000"/>
            </a:xfrm>
          </p:grpSpPr>
          <p:sp>
            <p:nvSpPr>
              <p:cNvPr id="20" name="Rectangle 19"/>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a:grpSpLocks noChangeAspect="1"/>
            </p:cNvGrpSpPr>
            <p:nvPr/>
          </p:nvGrpSpPr>
          <p:grpSpPr>
            <a:xfrm rot="5400000">
              <a:off x="7048499" y="1714500"/>
              <a:ext cx="6858000" cy="3429000"/>
              <a:chOff x="0" y="0"/>
              <a:chExt cx="2880000" cy="1440000"/>
            </a:xfrm>
          </p:grpSpPr>
          <p:sp>
            <p:nvSpPr>
              <p:cNvPr id="18" name="Rectangle 17"/>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p:cNvSpPr>
            <a:spLocks noGrp="1" noRot="1" noChangeAspect="1" noMove="1" noResize="1" noEditPoints="1" noAdjustHandles="1" noChangeArrowheads="1" noChangeShapeType="1" noTextEdit="1"/>
          </p:cNvSpPr>
          <p:nvPr/>
        </p:nvSpPr>
        <p:spPr>
          <a:xfrm>
            <a:off x="0" y="381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p:cNvSpPr>
            <a:spLocks noGrp="1"/>
          </p:cNvSpPr>
          <p:nvPr>
            <p:ph type="ctrTitle"/>
          </p:nvPr>
        </p:nvSpPr>
        <p:spPr>
          <a:xfrm>
            <a:off x="539750" y="1169670"/>
            <a:ext cx="4500245" cy="2216785"/>
          </a:xfrm>
        </p:spPr>
        <p:txBody>
          <a:bodyPr>
            <a:normAutofit/>
          </a:bodyPr>
          <a:lstStyle/>
          <a:p>
            <a:r>
              <a:rPr lang="fr-FR" sz="5400"/>
              <a:t>Club d’informatique</a:t>
            </a:r>
            <a:endParaRPr lang="fr-FR" sz="5400"/>
          </a:p>
        </p:txBody>
      </p:sp>
      <p:grpSp>
        <p:nvGrpSpPr>
          <p:cNvPr id="25" name="Group 24"/>
          <p:cNvGrpSpPr>
            <a:grpSpLocks noGrp="1" noRot="1" noChangeAspect="1" noMove="1" noResize="1" noUngrp="1"/>
          </p:cNvGrpSpPr>
          <p:nvPr/>
        </p:nvGrpSpPr>
        <p:grpSpPr>
          <a:xfrm>
            <a:off x="5337600" y="3600"/>
            <a:ext cx="6854400" cy="6854400"/>
            <a:chOff x="0" y="3600"/>
            <a:chExt cx="6854400" cy="6854400"/>
          </a:xfrm>
        </p:grpSpPr>
        <p:sp>
          <p:nvSpPr>
            <p:cNvPr id="26" name="Oval 25"/>
            <p:cNvSpPr>
              <a:spLocks noChangeAspect="1"/>
            </p:cNvSpPr>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Script informatique sur un écran"/>
          <p:cNvPicPr>
            <a:picLocks noChangeAspect="1"/>
          </p:cNvPicPr>
          <p:nvPr/>
        </p:nvPicPr>
        <p:blipFill rotWithShape="1">
          <a:blip r:embed="rId1"/>
          <a:srcRect r="33249" b="-2"/>
          <a:stretch>
            <a:fillRect/>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ea typeface="+mj-lt"/>
                <a:cs typeface="+mj-lt"/>
              </a:rPr>
              <a:t>Cryptographie</a:t>
            </a:r>
            <a:endParaRPr lang="en-US" dirty="0">
              <a:ea typeface="+mj-lt"/>
              <a:cs typeface="+mj-lt"/>
            </a:endParaRPr>
          </a:p>
          <a:p>
            <a:endParaRPr lang="fr-FR" dirty="0"/>
          </a:p>
        </p:txBody>
      </p:sp>
      <p:sp>
        <p:nvSpPr>
          <p:cNvPr id="3" name="Espace réservé du contenu 2"/>
          <p:cNvSpPr>
            <a:spLocks noGrp="1"/>
          </p:cNvSpPr>
          <p:nvPr>
            <p:ph idx="1"/>
          </p:nvPr>
        </p:nvSpPr>
        <p:spPr/>
        <p:txBody>
          <a:bodyPr vert="horz" lIns="91440" tIns="45720" rIns="91440" bIns="45720" rtlCol="0" anchor="t">
            <a:normAutofit/>
          </a:bodyPr>
          <a:lstStyle/>
          <a:p>
            <a:pPr marL="269875" indent="-269875"/>
            <a:r>
              <a:rPr lang="fr-FR">
                <a:ea typeface="+mn-lt"/>
                <a:cs typeface="+mn-lt"/>
              </a:rPr>
              <a:t>Cryptographie symétrique, par substitution de lettres ou de pair de lettres</a:t>
            </a:r>
            <a:endParaRPr lang="fr-FR">
              <a:ea typeface="+mn-lt"/>
              <a:cs typeface="+mn-lt"/>
            </a:endParaRPr>
          </a:p>
          <a:p>
            <a:pPr marL="269875" indent="-269875"/>
            <a:endParaRPr lang="fr-FR" dirty="0">
              <a:ea typeface="+mn-lt"/>
              <a:cs typeface="+mn-lt"/>
            </a:endParaRPr>
          </a:p>
          <a:p>
            <a:pPr marL="269875" indent="-269875"/>
            <a:r>
              <a:rPr lang="fr-FR">
                <a:ea typeface="+mn-lt"/>
                <a:cs typeface="+mn-lt"/>
              </a:rPr>
              <a:t>Stéganographie (cacher un message secret dans une image)</a:t>
            </a:r>
            <a:endParaRPr lang="fr-FR">
              <a:ea typeface="+mn-lt"/>
              <a:cs typeface="+mn-lt"/>
            </a:endParaRPr>
          </a:p>
          <a:p>
            <a:pPr marL="269875" indent="-269875"/>
            <a:endParaRPr lang="fr-FR" dirty="0">
              <a:ea typeface="+mn-lt"/>
              <a:cs typeface="+mn-lt"/>
            </a:endParaRPr>
          </a:p>
          <a:p>
            <a:pPr marL="269875" indent="-269875"/>
            <a:r>
              <a:rPr lang="fr-FR">
                <a:ea typeface="+mn-lt"/>
                <a:cs typeface="+mn-lt"/>
              </a:rPr>
              <a:t>Chiffre de Vigenere</a:t>
            </a:r>
            <a:endParaRPr lang="fr-FR" dirty="0">
              <a:ea typeface="+mn-lt"/>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Mathématiques</a:t>
            </a:r>
            <a:endParaRPr lang="fr-FR"/>
          </a:p>
        </p:txBody>
      </p:sp>
      <mc:AlternateContent xmlns:mc="http://schemas.openxmlformats.org/markup-compatibility/2006">
        <mc:Choice xmlns:a14="http://schemas.microsoft.com/office/drawing/2010/main" Requires="a14">
          <p:sp>
            <p:nvSpPr>
              <p:cNvPr id="3" name="Espace réservé du contenu 2">
                <a:extLst>
                  <a:ext uri="{FF2B5EF4-FFF2-40B4-BE49-F238E27FC236}">
                    <a14:artisticCrisscrossEtching id="{3A69EAE5-26B3-46EE-9643-F46FB64F9F63}"/>
                  </a:ext>
                </a:extLst>
              </p:cNvPr>
              <p:cNvSpPr>
                <a:spLocks noGrp="1"/>
              </p:cNvSpPr>
              <p:nvPr>
                <p:ph idx="1"/>
              </p:nvPr>
            </p:nvSpPr>
            <p:spPr>
              <a:xfrm>
                <a:off x="540000" y="2354454"/>
                <a:ext cx="11101136" cy="3779837"/>
              </a:xfrm>
            </p:spPr>
            <p:txBody>
              <a:bodyPr/>
              <a:lstStyle/>
              <a:p>
                <a:r>
                  <a:rPr lang="fr-FR"/>
                  <a:t>Calcul de </a:t>
                </a:r>
                <a14:m>
                  <m:oMath xmlns:m="http://schemas.openxmlformats.org/officeDocument/2006/math">
                    <m:r>
                      <a:rPr lang="el-GR" i="1" smtClean="0">
                        <a:latin typeface="Cambria Math" panose="02040503050406030204" pitchFamily="18" charset="0"/>
                      </a:rPr>
                      <m:t>𝜋</m:t>
                    </m:r>
                  </m:oMath>
                </a14:m>
                <a:endParaRPr lang="fr-FR"/>
              </a:p>
              <a:p>
                <a:r>
                  <a:rPr lang="fr-FR"/>
                  <a:t>Calcul de l’image de x par les fonctions trigonométriques: cos, sin et tan.</a:t>
                </a:r>
              </a:p>
              <a:p>
                <a:r>
                  <a:rPr lang="fr-FR"/>
                  <a:t>Calcul de </a:t>
                </a:r>
                <a14:m>
                  <m:oMath xmlns:m="http://schemas.openxmlformats.org/officeDocument/2006/math">
                    <m:sSup>
                      <m:sSupPr>
                        <m:ctrlPr>
                          <a:rPr lang="fr-FR" i="1" smtClean="0">
                            <a:latin typeface="Cambria Math" panose="02040503050406030204" pitchFamily="18" charset="0"/>
                          </a:rPr>
                        </m:ctrlPr>
                      </m:sSupPr>
                      <m:e>
                        <m:r>
                          <a:rPr lang="fr-FR" b="0" i="1" smtClean="0">
                            <a:latin typeface="Cambria Math" panose="02040503050406030204" pitchFamily="18" charset="0"/>
                          </a:rPr>
                          <m:t>𝑒</m:t>
                        </m:r>
                      </m:e>
                      <m:sup>
                        <m:r>
                          <a:rPr lang="fr-FR" b="0" i="1" smtClean="0">
                            <a:latin typeface="Cambria Math" panose="02040503050406030204" pitchFamily="18" charset="0"/>
                          </a:rPr>
                          <m:t>𝑥</m:t>
                        </m:r>
                      </m:sup>
                    </m:sSup>
                    <m:r>
                      <a:rPr lang="fr-FR" b="0" i="1" smtClean="0">
                        <a:latin typeface="Cambria Math" panose="02040503050406030204" pitchFamily="18" charset="0"/>
                      </a:rPr>
                      <m:t>=</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𝑘</m:t>
                        </m:r>
                        <m:r>
                          <a:rPr lang="fr-FR" b="0" i="1" smtClean="0">
                            <a:latin typeface="Cambria Math" panose="02040503050406030204" pitchFamily="18" charset="0"/>
                          </a:rPr>
                          <m:t>=0</m:t>
                        </m:r>
                      </m:sub>
                      <m:sup>
                        <m:r>
                          <a:rPr lang="fr-FR" b="0" i="1" smtClean="0">
                            <a:latin typeface="Cambria Math" panose="02040503050406030204" pitchFamily="18" charset="0"/>
                            <a:ea typeface="Cambria Math" panose="02040503050406030204" pitchFamily="18" charset="0"/>
                          </a:rPr>
                          <m:t>∞</m:t>
                        </m:r>
                      </m:sup>
                      <m:e>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𝑥</m:t>
                                </m:r>
                              </m:e>
                              <m:sup>
                                <m:r>
                                  <a:rPr lang="fr-FR" b="0" i="1" smtClean="0">
                                    <a:latin typeface="Cambria Math" panose="02040503050406030204" pitchFamily="18" charset="0"/>
                                  </a:rPr>
                                  <m:t>𝑘</m:t>
                                </m:r>
                              </m:sup>
                            </m:sSup>
                          </m:num>
                          <m:den>
                            <m:r>
                              <a:rPr lang="fr-FR" b="0" i="1" smtClean="0">
                                <a:latin typeface="Cambria Math" panose="02040503050406030204" pitchFamily="18" charset="0"/>
                              </a:rPr>
                              <m:t>𝑘</m:t>
                            </m:r>
                            <m:r>
                              <a:rPr lang="fr-FR" b="0" i="1" smtClean="0">
                                <a:latin typeface="Cambria Math" panose="02040503050406030204" pitchFamily="18" charset="0"/>
                              </a:rPr>
                              <m:t>!</m:t>
                            </m:r>
                          </m:den>
                        </m:f>
                      </m:e>
                    </m:nary>
                  </m:oMath>
                </a14:m>
                <a:r>
                  <a:rPr lang="fr-FR"/>
                  <a:t>  et d’autres méthodes</a:t>
                </a:r>
              </a:p>
              <a:p>
                <a:r>
                  <a:rPr lang="fr-FR"/>
                  <a:t>Calcul de </a:t>
                </a:r>
                <a14:m>
                  <m:oMath xmlns:m="http://schemas.openxmlformats.org/officeDocument/2006/math">
                    <m:rad>
                      <m:radPr>
                        <m:degHide m:val="on"/>
                        <m:ctrlPr>
                          <a:rPr lang="fr-FR" i="1" smtClean="0">
                            <a:latin typeface="Cambria Math" panose="02040503050406030204" pitchFamily="18" charset="0"/>
                          </a:rPr>
                        </m:ctrlPr>
                      </m:radPr>
                      <m:deg/>
                      <m:e>
                        <m:r>
                          <a:rPr lang="fr-FR" b="0" i="1" smtClean="0">
                            <a:latin typeface="Cambria Math" panose="02040503050406030204" pitchFamily="18" charset="0"/>
                          </a:rPr>
                          <m:t>𝑁</m:t>
                        </m:r>
                      </m:e>
                    </m:rad>
                  </m:oMath>
                </a14:m>
                <a:endParaRPr lang="fr-FR"/>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540000" y="2354454"/>
                <a:ext cx="11101136" cy="3779837"/>
              </a:xfrm>
              <a:blipFill rotWithShape="1">
                <a:blip r:embed="rId1"/>
                <a:stretch>
                  <a:fillRect l="-384"/>
                </a:stretch>
              </a:blipFill>
            </p:spPr>
            <p:txBody>
              <a:bodyPr/>
              <a:lstStyle/>
              <a:p>
                <a:r>
                  <a:rPr lang="en-US">
                    <a:noFill/>
                  </a:rPr>
                  <a:t> </a:t>
                </a:r>
                <a:endParaRPr lang="en-US">
                  <a:noFill/>
                </a:endParaRPr>
              </a:p>
            </p:txBody>
          </p:sp>
        </mc:Fallback>
      </mc:AlternateContent>
      <p:sp>
        <p:nvSpPr>
          <p:cNvPr id="4" name="ZoneTexte 3"/>
          <p:cNvSpPr txBox="1"/>
          <p:nvPr/>
        </p:nvSpPr>
        <p:spPr>
          <a:xfrm>
            <a:off x="537990" y="4504062"/>
            <a:ext cx="8976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fr-FR"/>
              <a:t>Tests de primalités (Fermat, Miller-Rabin, …)</a:t>
            </a:r>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Prérequis</a:t>
            </a:r>
            <a:endParaRPr lang="fr-FR"/>
          </a:p>
        </p:txBody>
      </p:sp>
      <p:graphicFrame>
        <p:nvGraphicFramePr>
          <p:cNvPr id="6" name="Espace réservé du contenu 2"/>
          <p:cNvGraphicFramePr>
            <a:graphicFrameLocks noGrp="1"/>
          </p:cNvGraphicFramePr>
          <p:nvPr>
            <p:ph idx="1"/>
          </p:nvPr>
        </p:nvGraphicFramePr>
        <p:xfrm>
          <a:off x="539528" y="1444750"/>
          <a:ext cx="11101136" cy="37798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Rot="1" noChangeAspect="1" noMove="1" noResize="1" noUngrp="1"/>
          </p:cNvGrpSpPr>
          <p:nvPr/>
        </p:nvGrpSpPr>
        <p:grpSpPr>
          <a:xfrm>
            <a:off x="1" y="0"/>
            <a:ext cx="12191999" cy="6861600"/>
            <a:chOff x="1" y="0"/>
            <a:chExt cx="12191999" cy="6861600"/>
          </a:xfrm>
        </p:grpSpPr>
        <p:sp>
          <p:nvSpPr>
            <p:cNvPr id="15" name="Rectangle 14"/>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a:grpSpLocks noChangeAspect="1"/>
            </p:cNvGrpSpPr>
            <p:nvPr/>
          </p:nvGrpSpPr>
          <p:grpSpPr>
            <a:xfrm>
              <a:off x="690092" y="0"/>
              <a:ext cx="10800000" cy="6858000"/>
              <a:chOff x="2328000" y="0"/>
              <a:chExt cx="2880000" cy="1440000"/>
            </a:xfrm>
          </p:grpSpPr>
          <p:sp>
            <p:nvSpPr>
              <p:cNvPr id="23" name="Rectangle 22"/>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a:grpSpLocks noChangeAspect="1"/>
            </p:cNvGrpSpPr>
            <p:nvPr/>
          </p:nvGrpSpPr>
          <p:grpSpPr>
            <a:xfrm rot="5400000">
              <a:off x="7048499" y="1714500"/>
              <a:ext cx="6858000" cy="3429000"/>
              <a:chOff x="0" y="0"/>
              <a:chExt cx="2880000" cy="1440000"/>
            </a:xfrm>
          </p:grpSpPr>
          <p:sp>
            <p:nvSpPr>
              <p:cNvPr id="21" name="Rectangle 20"/>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a:spLocks noGrp="1" noRot="1" noChangeAspect="1" noMove="1" noResize="1" noEditPoints="1" noAdjustHandles="1" noChangeArrowheads="1" noChangeShapeType="1" noTextEdit="1"/>
          </p:cNvSpPr>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p:cNvSpPr>
            <a:spLocks noGrp="1"/>
          </p:cNvSpPr>
          <p:nvPr>
            <p:ph type="title"/>
          </p:nvPr>
        </p:nvSpPr>
        <p:spPr>
          <a:xfrm>
            <a:off x="7086315" y="540000"/>
            <a:ext cx="4554821" cy="2186096"/>
          </a:xfrm>
        </p:spPr>
        <p:txBody>
          <a:bodyPr anchor="b">
            <a:normAutofit/>
          </a:bodyPr>
          <a:lstStyle/>
          <a:p>
            <a:r>
              <a:rPr lang="fr-FR" sz="5600"/>
              <a:t>Entraînement</a:t>
            </a:r>
            <a:endParaRPr lang="fr-FR" sz="5600"/>
          </a:p>
        </p:txBody>
      </p:sp>
      <p:pic>
        <p:nvPicPr>
          <p:cNvPr id="6" name="Image 5"/>
          <p:cNvPicPr>
            <a:picLocks noChangeAspect="1"/>
          </p:cNvPicPr>
          <p:nvPr/>
        </p:nvPicPr>
        <p:blipFill>
          <a:blip r:embed="rId1"/>
          <a:stretch>
            <a:fillRect/>
          </a:stretch>
        </p:blipFill>
        <p:spPr>
          <a:xfrm>
            <a:off x="540000" y="960106"/>
            <a:ext cx="2931257" cy="1971936"/>
          </a:xfrm>
          <a:prstGeom prst="rect">
            <a:avLst/>
          </a:prstGeom>
        </p:spPr>
      </p:pic>
      <p:pic>
        <p:nvPicPr>
          <p:cNvPr id="7" name="Image 6"/>
          <p:cNvPicPr>
            <a:picLocks noChangeAspect="1"/>
          </p:cNvPicPr>
          <p:nvPr/>
        </p:nvPicPr>
        <p:blipFill>
          <a:blip r:embed="rId2"/>
          <a:stretch>
            <a:fillRect/>
          </a:stretch>
        </p:blipFill>
        <p:spPr>
          <a:xfrm>
            <a:off x="3973240" y="549274"/>
            <a:ext cx="2299259" cy="2793600"/>
          </a:xfrm>
          <a:prstGeom prst="rect">
            <a:avLst/>
          </a:prstGeom>
        </p:spPr>
      </p:pic>
      <p:pic>
        <p:nvPicPr>
          <p:cNvPr id="4" name="Image 3" descr="Une image contenant texte, clipart&#10;&#10;Description générée automatiquement"/>
          <p:cNvPicPr>
            <a:picLocks noChangeAspect="1"/>
          </p:cNvPicPr>
          <p:nvPr/>
        </p:nvPicPr>
        <p:blipFill>
          <a:blip r:embed="rId3"/>
          <a:stretch>
            <a:fillRect/>
          </a:stretch>
        </p:blipFill>
        <p:spPr>
          <a:xfrm>
            <a:off x="540000" y="4103302"/>
            <a:ext cx="2931257" cy="1635795"/>
          </a:xfrm>
          <a:prstGeom prst="rect">
            <a:avLst/>
          </a:prstGeom>
        </p:spPr>
      </p:pic>
      <p:pic>
        <p:nvPicPr>
          <p:cNvPr id="5" name="Image 4"/>
          <p:cNvPicPr>
            <a:picLocks noChangeAspect="1"/>
          </p:cNvPicPr>
          <p:nvPr/>
        </p:nvPicPr>
        <p:blipFill>
          <a:blip r:embed="rId4"/>
          <a:stretch>
            <a:fillRect/>
          </a:stretch>
        </p:blipFill>
        <p:spPr>
          <a:xfrm>
            <a:off x="3806386" y="3524400"/>
            <a:ext cx="2632967" cy="2793600"/>
          </a:xfrm>
          <a:prstGeom prst="rect">
            <a:avLst/>
          </a:prstGeom>
        </p:spPr>
      </p:pic>
      <p:sp>
        <p:nvSpPr>
          <p:cNvPr id="3" name="Espace réservé du contenu 2"/>
          <p:cNvSpPr>
            <a:spLocks noGrp="1"/>
          </p:cNvSpPr>
          <p:nvPr>
            <p:ph idx="1"/>
          </p:nvPr>
        </p:nvSpPr>
        <p:spPr>
          <a:xfrm>
            <a:off x="7104063" y="2947121"/>
            <a:ext cx="4537073" cy="3361604"/>
          </a:xfrm>
        </p:spPr>
        <p:txBody>
          <a:bodyPr anchor="t">
            <a:normAutofit/>
          </a:bodyPr>
          <a:lstStyle/>
          <a:p>
            <a:pPr marL="269875" indent="-269875"/>
            <a:r>
              <a:rPr lang="fr-FR" dirty="0"/>
              <a:t>France IOI</a:t>
            </a:r>
            <a:endParaRPr lang="fr-FR" dirty="0"/>
          </a:p>
          <a:p>
            <a:pPr marL="269875" indent="-269875"/>
            <a:r>
              <a:rPr lang="fr-FR"/>
              <a:t>Annales Prologin</a:t>
            </a:r>
            <a:endParaRPr lang="fr-FR"/>
          </a:p>
          <a:p>
            <a:pPr marL="269875" indent="-269875"/>
            <a:r>
              <a:rPr lang="fr-FR" dirty="0"/>
              <a:t>Projet Euler</a:t>
            </a:r>
            <a:endParaRPr lang="fr-FR" dirty="0"/>
          </a:p>
          <a:p>
            <a:pPr marL="269875" indent="-269875"/>
            <a:r>
              <a:rPr lang="fr-FR"/>
              <a:t>USACO</a:t>
            </a:r>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p:cNvGrpSpPr>
            <a:grpSpLocks noGrp="1" noRot="1" noChangeAspect="1" noMove="1" noResize="1" noUngrp="1"/>
          </p:cNvGrpSpPr>
          <p:nvPr/>
        </p:nvGrpSpPr>
        <p:grpSpPr>
          <a:xfrm>
            <a:off x="0" y="0"/>
            <a:ext cx="12191999" cy="6861600"/>
            <a:chOff x="1" y="0"/>
            <a:chExt cx="12191999" cy="6861600"/>
          </a:xfrm>
        </p:grpSpPr>
        <p:sp>
          <p:nvSpPr>
            <p:cNvPr id="46" name="Rectangle 45"/>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7" name="Oval 46"/>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8" name="Oval 47"/>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49" name="Group 48"/>
            <p:cNvGrpSpPr>
              <a:grpSpLocks noChangeAspect="1"/>
            </p:cNvGrpSpPr>
            <p:nvPr/>
          </p:nvGrpSpPr>
          <p:grpSpPr>
            <a:xfrm>
              <a:off x="690092" y="0"/>
              <a:ext cx="10800000" cy="6858000"/>
              <a:chOff x="2328000" y="0"/>
              <a:chExt cx="2880000" cy="1440000"/>
            </a:xfrm>
          </p:grpSpPr>
          <p:sp>
            <p:nvSpPr>
              <p:cNvPr id="54" name="Rectangle 53"/>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5" name="Rectangle 54"/>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0" name="Group 49"/>
            <p:cNvGrpSpPr>
              <a:grpSpLocks noChangeAspect="1"/>
            </p:cNvGrpSpPr>
            <p:nvPr/>
          </p:nvGrpSpPr>
          <p:grpSpPr>
            <a:xfrm rot="5400000">
              <a:off x="7048499" y="1714500"/>
              <a:ext cx="6858000" cy="3429000"/>
              <a:chOff x="0" y="0"/>
              <a:chExt cx="2880000" cy="1440000"/>
            </a:xfrm>
          </p:grpSpPr>
          <p:sp>
            <p:nvSpPr>
              <p:cNvPr id="52" name="Rectangle 51"/>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1" name="Rectangle 50"/>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7" name="Rectangle 5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useBgFill="1">
        <p:nvSpPr>
          <p:cNvPr id="59" name="Rectangle 5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a:grpSpLocks noGrp="1" noRot="1" noChangeAspect="1" noMove="1" noResize="1" noUngrp="1"/>
          </p:cNvGrpSpPr>
          <p:nvPr/>
        </p:nvGrpSpPr>
        <p:grpSpPr>
          <a:xfrm>
            <a:off x="0" y="0"/>
            <a:ext cx="12191999" cy="6861600"/>
            <a:chOff x="1" y="0"/>
            <a:chExt cx="12191999" cy="6861600"/>
          </a:xfrm>
        </p:grpSpPr>
        <p:sp>
          <p:nvSpPr>
            <p:cNvPr id="62" name="Rectangle 61"/>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a:grpSpLocks noChangeAspect="1"/>
            </p:cNvGrpSpPr>
            <p:nvPr/>
          </p:nvGrpSpPr>
          <p:grpSpPr>
            <a:xfrm>
              <a:off x="690092" y="0"/>
              <a:ext cx="10800000" cy="6858000"/>
              <a:chOff x="2328000" y="0"/>
              <a:chExt cx="2880000" cy="1440000"/>
            </a:xfrm>
          </p:grpSpPr>
          <p:sp>
            <p:nvSpPr>
              <p:cNvPr id="70" name="Rectangle 69"/>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a:grpSpLocks noChangeAspect="1"/>
            </p:cNvGrpSpPr>
            <p:nvPr/>
          </p:nvGrpSpPr>
          <p:grpSpPr>
            <a:xfrm rot="5400000">
              <a:off x="7048499" y="1714500"/>
              <a:ext cx="6858000" cy="3429000"/>
              <a:chOff x="0" y="0"/>
              <a:chExt cx="2880000" cy="1440000"/>
            </a:xfrm>
          </p:grpSpPr>
          <p:sp>
            <p:nvSpPr>
              <p:cNvPr id="68" name="Rectangle 67"/>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p:cNvSpPr>
            <a:spLocks noGrp="1" noRot="1" noChangeAspect="1" noMove="1" noResize="1" noEditPoints="1" noAdjustHandles="1" noChangeArrowheads="1" noChangeShapeType="1" noTextEdit="1"/>
          </p:cNvSpPr>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p:cNvSpPr>
            <a:spLocks noGrp="1"/>
          </p:cNvSpPr>
          <p:nvPr>
            <p:ph type="title"/>
          </p:nvPr>
        </p:nvSpPr>
        <p:spPr>
          <a:xfrm>
            <a:off x="539750" y="549275"/>
            <a:ext cx="4500245" cy="1729105"/>
          </a:xfrm>
        </p:spPr>
        <p:txBody>
          <a:bodyPr vert="horz" lIns="91440" tIns="45720" rIns="91440" bIns="45720" rtlCol="0" anchor="b">
            <a:normAutofit/>
          </a:bodyPr>
          <a:lstStyle/>
          <a:p>
            <a:r>
              <a:rPr lang="en-US" sz="7200"/>
              <a:t>Concours</a:t>
            </a:r>
            <a:endParaRPr lang="en-US" sz="7200"/>
          </a:p>
        </p:txBody>
      </p:sp>
      <p:pic>
        <p:nvPicPr>
          <p:cNvPr id="7" name="Image 6"/>
          <p:cNvPicPr>
            <a:picLocks noChangeAspect="1"/>
          </p:cNvPicPr>
          <p:nvPr/>
        </p:nvPicPr>
        <p:blipFill>
          <a:blip r:embed="rId1"/>
          <a:stretch>
            <a:fillRect/>
          </a:stretch>
        </p:blipFill>
        <p:spPr>
          <a:xfrm>
            <a:off x="5597453" y="960106"/>
            <a:ext cx="2931257" cy="1971936"/>
          </a:xfrm>
          <a:prstGeom prst="rect">
            <a:avLst/>
          </a:prstGeom>
        </p:spPr>
      </p:pic>
      <p:pic>
        <p:nvPicPr>
          <p:cNvPr id="5" name="Image 4"/>
          <p:cNvPicPr>
            <a:picLocks noChangeAspect="1"/>
          </p:cNvPicPr>
          <p:nvPr/>
        </p:nvPicPr>
        <p:blipFill>
          <a:blip r:embed="rId2"/>
          <a:stretch>
            <a:fillRect/>
          </a:stretch>
        </p:blipFill>
        <p:spPr>
          <a:xfrm>
            <a:off x="8863839" y="549274"/>
            <a:ext cx="2632967" cy="2793600"/>
          </a:xfrm>
          <a:prstGeom prst="rect">
            <a:avLst/>
          </a:prstGeom>
        </p:spPr>
      </p:pic>
      <p:pic>
        <p:nvPicPr>
          <p:cNvPr id="4" name="Espace réservé du contenu 3" descr="Une image contenant texte, conteneur, clipart&#10;&#10;Description générée automatiquement"/>
          <p:cNvPicPr>
            <a:picLocks noGrp="1" noChangeAspect="1"/>
          </p:cNvPicPr>
          <p:nvPr>
            <p:ph idx="1"/>
          </p:nvPr>
        </p:nvPicPr>
        <p:blipFill>
          <a:blip r:embed="rId3"/>
          <a:stretch>
            <a:fillRect/>
          </a:stretch>
        </p:blipFill>
        <p:spPr>
          <a:xfrm>
            <a:off x="5597453" y="4210370"/>
            <a:ext cx="2931257" cy="1421659"/>
          </a:xfrm>
          <a:prstGeom prst="rect">
            <a:avLst/>
          </a:prstGeom>
        </p:spPr>
      </p:pic>
      <p:pic>
        <p:nvPicPr>
          <p:cNvPr id="6" name="Image 5"/>
          <p:cNvPicPr>
            <a:picLocks noChangeAspect="1"/>
          </p:cNvPicPr>
          <p:nvPr/>
        </p:nvPicPr>
        <p:blipFill>
          <a:blip r:embed="rId4"/>
          <a:stretch>
            <a:fillRect/>
          </a:stretch>
        </p:blipFill>
        <p:spPr>
          <a:xfrm>
            <a:off x="8783522" y="3524400"/>
            <a:ext cx="2793600" cy="2793600"/>
          </a:xfrm>
          <a:prstGeom prst="rect">
            <a:avLst/>
          </a:prstGeom>
        </p:spPr>
      </p:pic>
      <p:pic>
        <p:nvPicPr>
          <p:cNvPr id="3" name="Image 7" descr="Une image contenant texte, clipart&#10;&#10;Description générée automatiquement"/>
          <p:cNvPicPr>
            <a:picLocks noChangeAspect="1"/>
          </p:cNvPicPr>
          <p:nvPr/>
        </p:nvPicPr>
        <p:blipFill>
          <a:blip r:embed="rId5"/>
          <a:stretch>
            <a:fillRect/>
          </a:stretch>
        </p:blipFill>
        <p:spPr>
          <a:xfrm>
            <a:off x="537990" y="4212012"/>
            <a:ext cx="4239656" cy="19685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0" y="0"/>
            <a:ext cx="12191999" cy="6861600"/>
            <a:chOff x="1" y="0"/>
            <a:chExt cx="12191999" cy="6861600"/>
          </a:xfrm>
        </p:grpSpPr>
        <p:sp>
          <p:nvSpPr>
            <p:cNvPr id="10" name="Rectangle 9"/>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p:cNvGrpSpPr>
              <a:grpSpLocks noChangeAspect="1"/>
            </p:cNvGrpSpPr>
            <p:nvPr/>
          </p:nvGrpSpPr>
          <p:grpSpPr>
            <a:xfrm>
              <a:off x="690092" y="0"/>
              <a:ext cx="10800000" cy="6858000"/>
              <a:chOff x="2328000" y="0"/>
              <a:chExt cx="2880000" cy="1440000"/>
            </a:xfrm>
          </p:grpSpPr>
          <p:sp>
            <p:nvSpPr>
              <p:cNvPr id="18" name="Rectangle 17"/>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p:cNvGrpSpPr>
              <a:grpSpLocks noChangeAspect="1"/>
            </p:cNvGrpSpPr>
            <p:nvPr/>
          </p:nvGrpSpPr>
          <p:grpSpPr>
            <a:xfrm rot="5400000">
              <a:off x="7048499" y="1714500"/>
              <a:ext cx="6858000" cy="3429000"/>
              <a:chOff x="0" y="0"/>
              <a:chExt cx="2880000" cy="1440000"/>
            </a:xfrm>
          </p:grpSpPr>
          <p:sp>
            <p:nvSpPr>
              <p:cNvPr id="16" name="Rectangle 15"/>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a:grpSpLocks noGrp="1" noRot="1" noChangeAspect="1" noMove="1" noResize="1" noUngrp="1"/>
          </p:cNvGrpSpPr>
          <p:nvPr/>
        </p:nvGrpSpPr>
        <p:grpSpPr>
          <a:xfrm>
            <a:off x="0" y="0"/>
            <a:ext cx="12191999" cy="6861600"/>
            <a:chOff x="1" y="0"/>
            <a:chExt cx="12191999" cy="6861600"/>
          </a:xfrm>
        </p:grpSpPr>
        <p:sp>
          <p:nvSpPr>
            <p:cNvPr id="26" name="Rectangle 25"/>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a:grpSpLocks noChangeAspect="1"/>
            </p:cNvGrpSpPr>
            <p:nvPr/>
          </p:nvGrpSpPr>
          <p:grpSpPr>
            <a:xfrm>
              <a:off x="690092" y="0"/>
              <a:ext cx="10800000" cy="6858000"/>
              <a:chOff x="2328000" y="0"/>
              <a:chExt cx="2880000" cy="1440000"/>
            </a:xfrm>
          </p:grpSpPr>
          <p:sp>
            <p:nvSpPr>
              <p:cNvPr id="34" name="Rectangle 33"/>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a:grpSpLocks noChangeAspect="1"/>
            </p:cNvGrpSpPr>
            <p:nvPr/>
          </p:nvGrpSpPr>
          <p:grpSpPr>
            <a:xfrm rot="5400000">
              <a:off x="7048499" y="1714500"/>
              <a:ext cx="6858000" cy="3429000"/>
              <a:chOff x="0" y="0"/>
              <a:chExt cx="2880000" cy="1440000"/>
            </a:xfrm>
          </p:grpSpPr>
          <p:sp>
            <p:nvSpPr>
              <p:cNvPr id="32" name="Rectangle 31"/>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p:cNvSpPr>
            <a:spLocks noGrp="1"/>
          </p:cNvSpPr>
          <p:nvPr>
            <p:ph type="title"/>
          </p:nvPr>
        </p:nvSpPr>
        <p:spPr>
          <a:xfrm>
            <a:off x="539750" y="549275"/>
            <a:ext cx="4500245" cy="2071370"/>
          </a:xfrm>
        </p:spPr>
        <p:txBody>
          <a:bodyPr vert="horz" lIns="91440" tIns="45720" rIns="91440" bIns="45720" rtlCol="0" anchor="b">
            <a:normAutofit/>
          </a:bodyPr>
          <a:lstStyle/>
          <a:p>
            <a:r>
              <a:rPr lang="en-US" sz="7200"/>
              <a:t>Questions</a:t>
            </a:r>
            <a:endParaRPr lang="" altLang="en-US" sz="7200"/>
          </a:p>
        </p:txBody>
      </p:sp>
      <p:pic>
        <p:nvPicPr>
          <p:cNvPr id="4" name="Espace réservé du contenu 3"/>
          <p:cNvPicPr>
            <a:picLocks noGrp="1" noChangeAspect="1"/>
          </p:cNvPicPr>
          <p:nvPr>
            <p:ph idx="1"/>
          </p:nvPr>
        </p:nvPicPr>
        <p:blipFill>
          <a:blip r:embed="rId1"/>
          <a:stretch>
            <a:fillRect/>
          </a:stretch>
        </p:blipFill>
        <p:spPr>
          <a:xfrm>
            <a:off x="5731916" y="540000"/>
            <a:ext cx="5768725" cy="5768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Présentation</a:t>
            </a:r>
            <a:endParaRPr lang="fr-FR"/>
          </a:p>
        </p:txBody>
      </p:sp>
      <p:sp>
        <p:nvSpPr>
          <p:cNvPr id="3" name="Espace réservé du contenu 2"/>
          <p:cNvSpPr>
            <a:spLocks noGrp="1"/>
          </p:cNvSpPr>
          <p:nvPr>
            <p:ph idx="1"/>
          </p:nvPr>
        </p:nvSpPr>
        <p:spPr/>
        <p:txBody>
          <a:bodyPr/>
          <a:lstStyle/>
          <a:p>
            <a:pPr marL="0" indent="0" algn="just">
              <a:buNone/>
            </a:pPr>
            <a:r>
              <a:rPr lang="fr-FR" sz="1800">
                <a:effectLst/>
                <a:latin typeface="Calibri" panose="020F0502020204030204" pitchFamily="34" charset="0"/>
                <a:ea typeface="Times New Roman" panose="02020603050405020304" pitchFamily="18" charset="0"/>
              </a:rPr>
              <a:t>	Ce club réunit des lycéens motivés, et curieux, voulant progresser en informatique. Nous nous réunissons chaque semaine pour résoudre des problèmes d’algorithmie sympathiques. Travailler en groupe nous permet d’apprendre les uns des autres et de progresser plus rapidement. Seuls les notions de base et de la motivation sont requises. Si vous êtes un complet néophyte, mais que vous êtes cependant motivé, nous vous aiderons à débuter pour pouvoir ensuite participer aux projets. ​</a:t>
            </a:r>
            <a:endParaRPr lang="fr-FR" sz="1800">
              <a:effectLst/>
              <a:latin typeface="Times New Roman" panose="02020603050405020304" pitchFamily="18" charset="0"/>
              <a:ea typeface="Times New Roman" panose="02020603050405020304" pitchFamily="18" charset="0"/>
            </a:endParaRPr>
          </a:p>
          <a:p>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Au commencement …</a:t>
            </a:r>
            <a:endParaRPr lang="fr-FR"/>
          </a:p>
        </p:txBody>
      </p:sp>
      <p:sp>
        <p:nvSpPr>
          <p:cNvPr id="3" name="Espace réservé du contenu 2"/>
          <p:cNvSpPr>
            <a:spLocks noGrp="1"/>
          </p:cNvSpPr>
          <p:nvPr>
            <p:ph idx="1"/>
          </p:nvPr>
        </p:nvSpPr>
        <p:spPr/>
        <p:txBody>
          <a:bodyPr vert="horz" lIns="91440" tIns="45720" rIns="91440" bIns="45720" rtlCol="0" anchor="t">
            <a:normAutofit/>
          </a:bodyPr>
          <a:lstStyle/>
          <a:p>
            <a:pPr marL="0" indent="0">
              <a:buNone/>
            </a:pPr>
            <a:r>
              <a:rPr lang="fr-FR"/>
              <a:t>Hubert et Léopold décident de faire quelques projets ensemble et trouvent l’expérience </a:t>
            </a:r>
            <a:r>
              <a:rPr lang="fr-FR" err="1"/>
              <a:t>fructifiante</a:t>
            </a:r>
            <a:r>
              <a:rPr lang="fr-FR" dirty="0"/>
              <a:t> </a:t>
            </a:r>
            <a:r>
              <a:rPr lang="fr-FR" dirty="0">
                <a:sym typeface="Wingdings" panose="05000000000000000000" pitchFamily="2" charset="2"/>
              </a:rPr>
              <a:t>. </a:t>
            </a:r>
            <a:endParaRPr lang="fr-FR" dirty="0">
              <a:sym typeface="Wingdings" panose="05000000000000000000" pitchFamily="2" charset="2"/>
            </a:endParaRPr>
          </a:p>
          <a:p>
            <a:pPr marL="0" indent="0">
              <a:buNone/>
            </a:pPr>
            <a:endParaRPr lang="fr-FR">
              <a:sym typeface="Wingdings" panose="05000000000000000000" pitchFamily="2" charset="2"/>
            </a:endParaRPr>
          </a:p>
          <a:p>
            <a:pPr marL="0" indent="0">
              <a:buNone/>
            </a:pPr>
            <a:r>
              <a:rPr lang="fr-FR" dirty="0">
                <a:sym typeface="Wingdings" panose="05000000000000000000" pitchFamily="2" charset="2"/>
              </a:rPr>
              <a:t>Puis nous découvrons le monde de la programmation compétitive avec notamment </a:t>
            </a:r>
            <a:r>
              <a:rPr lang="fr-FR" err="1">
                <a:sym typeface="Wingdings" panose="05000000000000000000" pitchFamily="2" charset="2"/>
              </a:rPr>
              <a:t>Prologin</a:t>
            </a:r>
            <a:r>
              <a:rPr lang="fr-FR" dirty="0">
                <a:sym typeface="Wingdings" panose="05000000000000000000" pitchFamily="2" charset="2"/>
              </a:rPr>
              <a:t>. Cela </a:t>
            </a:r>
            <a:r>
              <a:rPr lang="fr-FR">
                <a:sym typeface="Wingdings" panose="05000000000000000000" pitchFamily="2" charset="2"/>
              </a:rPr>
              <a:t>nous mène vers un monde fascinant à l'intersection des mathématiques et de l'informatique : l'algorithmique. </a:t>
            </a:r>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Puis</a:t>
            </a:r>
            <a:endParaRPr lang="fr-FR"/>
          </a:p>
        </p:txBody>
      </p:sp>
      <p:sp>
        <p:nvSpPr>
          <p:cNvPr id="3" name="Espace réservé du contenu 2"/>
          <p:cNvSpPr>
            <a:spLocks noGrp="1"/>
          </p:cNvSpPr>
          <p:nvPr>
            <p:ph idx="1"/>
          </p:nvPr>
        </p:nvSpPr>
        <p:spPr/>
        <p:txBody>
          <a:bodyPr vert="horz" lIns="91440" tIns="45720" rIns="91440" bIns="45720" rtlCol="0" anchor="t">
            <a:normAutofit/>
          </a:bodyPr>
          <a:lstStyle/>
          <a:p>
            <a:pPr marL="0" indent="0">
              <a:buNone/>
            </a:pPr>
            <a:r>
              <a:rPr lang="fr-FR">
                <a:sym typeface="Wingdings" panose="05000000000000000000" pitchFamily="2" charset="2"/>
              </a:rPr>
              <a:t>Nous décidons de faire partager cette passion aux autres.</a:t>
            </a:r>
            <a:endParaRPr lang="fr-FR">
              <a:sym typeface="Wingdings" panose="05000000000000000000" pitchFamily="2" charset="2"/>
            </a:endParaRPr>
          </a:p>
          <a:p>
            <a:pPr marL="0" indent="0">
              <a:buNone/>
            </a:pPr>
            <a:endParaRPr lang="fr-FR">
              <a:sym typeface="Wingdings" panose="05000000000000000000" pitchFamily="2" charset="2"/>
            </a:endParaRPr>
          </a:p>
          <a:p>
            <a:pPr marL="0" indent="0">
              <a:buNone/>
            </a:pPr>
            <a:r>
              <a:rPr lang="fr-FR">
                <a:sym typeface="Wingdings" panose="05000000000000000000" pitchFamily="2" charset="2"/>
              </a:rPr>
              <a:t>Gabriel et Mario rejoingnent l’équipe, suivis d’autres et le club commence à se réunir </a:t>
            </a:r>
            <a:r>
              <a:rPr lang="fr-FR" dirty="0">
                <a:sym typeface="Wingdings" panose="05000000000000000000" pitchFamily="2" charset="2"/>
              </a:rPr>
              <a:t>régulièrement les samedis après-midi, en visioconférence. </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Exemples de projets</a:t>
            </a:r>
            <a:endParaRPr lang="fr-FR"/>
          </a:p>
        </p:txBody>
      </p:sp>
      <p:sp>
        <p:nvSpPr>
          <p:cNvPr id="3" name="Espace réservé du contenu 2"/>
          <p:cNvSpPr>
            <a:spLocks noGrp="1"/>
          </p:cNvSpPr>
          <p:nvPr>
            <p:ph idx="1"/>
          </p:nvPr>
        </p:nvSpPr>
        <p:spPr/>
        <p:txBody>
          <a:bodyPr vert="horz" lIns="91440" tIns="45720" rIns="91440" bIns="45720" rtlCol="0" anchor="t">
            <a:normAutofit/>
          </a:bodyPr>
          <a:lstStyle/>
          <a:p>
            <a:pPr marL="269875" indent="-269875"/>
            <a:r>
              <a:rPr lang="fr-FR"/>
              <a:t>Jeu d’échecs</a:t>
            </a:r>
            <a:endParaRPr lang="fr-FR"/>
          </a:p>
          <a:p>
            <a:pPr marL="269875" indent="-269875"/>
            <a:r>
              <a:rPr lang="fr-FR"/>
              <a:t>Résolveur de labyrinthes</a:t>
            </a:r>
            <a:endParaRPr lang="fr-FR"/>
          </a:p>
          <a:p>
            <a:pPr marL="269875" indent="-269875"/>
            <a:r>
              <a:rPr lang="fr-FR"/>
              <a:t>Résolveur de sudoku</a:t>
            </a:r>
            <a:endParaRPr lang="fr-FR"/>
          </a:p>
          <a:p>
            <a:pPr marL="269875" indent="-269875"/>
            <a:r>
              <a:rPr lang="fr-FR"/>
              <a:t>Mathématiques (théorie des nombres, graphes, calcul de constantes)</a:t>
            </a:r>
            <a:endParaRPr lang="fr-FR"/>
          </a:p>
          <a:p>
            <a:pPr marL="269875" indent="-269875"/>
            <a:r>
              <a:rPr lang="fr-FR"/>
              <a:t>Cryptographie</a:t>
            </a:r>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1"/>
          <p:cNvGrpSpPr>
            <a:grpSpLocks noGrp="1" noRot="1" noChangeAspect="1" noMove="1" noResize="1" noUngrp="1"/>
          </p:cNvGrpSpPr>
          <p:nvPr/>
        </p:nvGrpSpPr>
        <p:grpSpPr>
          <a:xfrm>
            <a:off x="1" y="0"/>
            <a:ext cx="12191999" cy="6861600"/>
            <a:chOff x="1" y="0"/>
            <a:chExt cx="12191999" cy="6861600"/>
          </a:xfrm>
        </p:grpSpPr>
        <p:sp>
          <p:nvSpPr>
            <p:cNvPr id="13" name="Rectangle 12"/>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a:grpSpLocks noChangeAspect="1"/>
            </p:cNvGrpSpPr>
            <p:nvPr/>
          </p:nvGrpSpPr>
          <p:grpSpPr>
            <a:xfrm>
              <a:off x="690092" y="0"/>
              <a:ext cx="10800000" cy="6858000"/>
              <a:chOff x="2328000" y="0"/>
              <a:chExt cx="2880000" cy="1440000"/>
            </a:xfrm>
          </p:grpSpPr>
          <p:sp>
            <p:nvSpPr>
              <p:cNvPr id="21" name="Rectangle 20"/>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a:grpSpLocks noChangeAspect="1"/>
            </p:cNvGrpSpPr>
            <p:nvPr/>
          </p:nvGrpSpPr>
          <p:grpSpPr>
            <a:xfrm rot="5400000">
              <a:off x="7048499" y="1714500"/>
              <a:ext cx="6858000" cy="3429000"/>
              <a:chOff x="0" y="0"/>
              <a:chExt cx="2880000" cy="1440000"/>
            </a:xfrm>
          </p:grpSpPr>
          <p:sp>
            <p:nvSpPr>
              <p:cNvPr id="19" name="Rectangle 18"/>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p:cNvSpPr>
            <a:spLocks noGrp="1"/>
          </p:cNvSpPr>
          <p:nvPr>
            <p:ph type="title"/>
          </p:nvPr>
        </p:nvSpPr>
        <p:spPr>
          <a:xfrm>
            <a:off x="550863" y="540000"/>
            <a:ext cx="4500561" cy="1953501"/>
          </a:xfrm>
        </p:spPr>
        <p:txBody>
          <a:bodyPr anchor="t">
            <a:normAutofit/>
          </a:bodyPr>
          <a:lstStyle/>
          <a:p>
            <a:r>
              <a:rPr lang="fr-FR"/>
              <a:t>Jeu d’échecs</a:t>
            </a:r>
            <a:endParaRPr lang="fr-FR"/>
          </a:p>
        </p:txBody>
      </p:sp>
      <p:sp>
        <p:nvSpPr>
          <p:cNvPr id="3" name="Espace réservé du contenu 2"/>
          <p:cNvSpPr>
            <a:spLocks noGrp="1"/>
          </p:cNvSpPr>
          <p:nvPr>
            <p:ph idx="1"/>
          </p:nvPr>
        </p:nvSpPr>
        <p:spPr>
          <a:xfrm>
            <a:off x="5232400" y="540000"/>
            <a:ext cx="6408738" cy="1186163"/>
          </a:xfrm>
        </p:spPr>
        <p:txBody>
          <a:bodyPr anchor="t">
            <a:normAutofit fontScale="80000"/>
          </a:bodyPr>
          <a:lstStyle/>
          <a:p>
            <a:r>
              <a:rPr lang="fr-FR"/>
              <a:t>7 714 lignes de code</a:t>
            </a:r>
            <a:endParaRPr lang="fr-FR"/>
          </a:p>
          <a:p>
            <a:r>
              <a:rPr lang="" altLang="fr-FR"/>
              <a:t>Jeu d'échecs complet avec possibilité de personnaliser les pièces</a:t>
            </a:r>
            <a:endParaRPr lang="" altLang="fr-FR"/>
          </a:p>
          <a:p>
            <a:r>
              <a:rPr lang="" altLang="fr-FR"/>
              <a:t>Pour l'instant, il existe seulement un mode à deux joueurs</a:t>
            </a:r>
            <a:endParaRPr lang="" altLang="fr-FR"/>
          </a:p>
        </p:txBody>
      </p:sp>
      <p:pic>
        <p:nvPicPr>
          <p:cNvPr id="5" name="Image 4"/>
          <p:cNvPicPr>
            <a:picLocks noChangeAspect="1"/>
          </p:cNvPicPr>
          <p:nvPr/>
        </p:nvPicPr>
        <p:blipFill>
          <a:blip r:embed="rId1"/>
          <a:stretch>
            <a:fillRect/>
          </a:stretch>
        </p:blipFill>
        <p:spPr>
          <a:xfrm>
            <a:off x="1556216" y="2871847"/>
            <a:ext cx="3428135" cy="34453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550863" y="4508499"/>
            <a:ext cx="4500561" cy="1953501"/>
          </a:xfrm>
        </p:spPr>
        <p:txBody>
          <a:bodyPr anchor="b">
            <a:normAutofit/>
          </a:bodyPr>
          <a:lstStyle/>
          <a:p>
            <a:r>
              <a:rPr lang="fr-FR"/>
              <a:t>Labyrinthe</a:t>
            </a:r>
            <a:endParaRPr lang="fr-FR"/>
          </a:p>
        </p:txBody>
      </p:sp>
      <p:pic>
        <p:nvPicPr>
          <p:cNvPr id="5" name="Espace réservé du contenu 4"/>
          <p:cNvPicPr>
            <a:picLocks noChangeAspect="1"/>
          </p:cNvPicPr>
          <p:nvPr/>
        </p:nvPicPr>
        <p:blipFill>
          <a:blip r:embed="rId1"/>
          <a:stretch>
            <a:fillRect/>
          </a:stretch>
        </p:blipFill>
        <p:spPr>
          <a:xfrm>
            <a:off x="2004256" y="549275"/>
            <a:ext cx="8172622" cy="3779838"/>
          </a:xfrm>
          <a:prstGeom prst="rect">
            <a:avLst/>
          </a:prstGeom>
        </p:spPr>
      </p:pic>
      <p:sp>
        <p:nvSpPr>
          <p:cNvPr id="9" name="Content Placeholder 8"/>
          <p:cNvSpPr>
            <a:spLocks noGrp="1"/>
          </p:cNvSpPr>
          <p:nvPr>
            <p:ph idx="1"/>
          </p:nvPr>
        </p:nvSpPr>
        <p:spPr>
          <a:xfrm>
            <a:off x="5232400" y="4508499"/>
            <a:ext cx="6408738" cy="1791847"/>
          </a:xfrm>
        </p:spPr>
        <p:txBody>
          <a:bodyPr anchor="b">
            <a:normAutofit/>
          </a:bodyPr>
          <a:lstStyle/>
          <a:p>
            <a:pPr marL="269875" indent="-269875"/>
            <a:r>
              <a:rPr lang="en-US" dirty="0"/>
              <a:t>150 </a:t>
            </a:r>
            <a:r>
              <a:rPr lang="en-US" err="1"/>
              <a:t>lignes</a:t>
            </a:r>
            <a:r>
              <a:rPr lang="en-US" dirty="0"/>
              <a:t> de code</a:t>
            </a:r>
            <a:endParaRPr lang="fr-FR" dirty="0"/>
          </a:p>
          <a:p>
            <a:pPr marL="269875" indent="-269875"/>
            <a:r>
              <a:rPr lang="en-US"/>
              <a:t>Trouve un chemin de l'entrée vers la sortie dans n'importe quel labyrinthe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550863" y="4508499"/>
            <a:ext cx="4500561" cy="1953501"/>
          </a:xfrm>
        </p:spPr>
        <p:txBody>
          <a:bodyPr anchor="b">
            <a:normAutofit/>
          </a:bodyPr>
          <a:lstStyle/>
          <a:p>
            <a:r>
              <a:rPr lang="fr-FR"/>
              <a:t>Sudoku</a:t>
            </a:r>
            <a:endParaRPr lang="fr-FR"/>
          </a:p>
        </p:txBody>
      </p:sp>
      <p:pic>
        <p:nvPicPr>
          <p:cNvPr id="5" name="Espace réservé du contenu 4"/>
          <p:cNvPicPr>
            <a:picLocks noChangeAspect="1"/>
          </p:cNvPicPr>
          <p:nvPr/>
        </p:nvPicPr>
        <p:blipFill>
          <a:blip r:embed="rId1"/>
          <a:stretch>
            <a:fillRect/>
          </a:stretch>
        </p:blipFill>
        <p:spPr>
          <a:xfrm>
            <a:off x="3428710" y="549275"/>
            <a:ext cx="5323714" cy="3779838"/>
          </a:xfrm>
          <a:prstGeom prst="rect">
            <a:avLst/>
          </a:prstGeom>
        </p:spPr>
      </p:pic>
      <p:sp>
        <p:nvSpPr>
          <p:cNvPr id="10" name="Content Placeholder 9"/>
          <p:cNvSpPr>
            <a:spLocks noGrp="1"/>
          </p:cNvSpPr>
          <p:nvPr>
            <p:ph idx="1"/>
          </p:nvPr>
        </p:nvSpPr>
        <p:spPr>
          <a:xfrm>
            <a:off x="5232400" y="4508499"/>
            <a:ext cx="6408738" cy="1791847"/>
          </a:xfrm>
        </p:spPr>
        <p:txBody>
          <a:bodyPr anchor="b">
            <a:normAutofit/>
          </a:bodyPr>
          <a:lstStyle/>
          <a:p>
            <a:pPr marL="269875" indent="-269875"/>
            <a:r>
              <a:rPr lang="en-US"/>
              <a:t>Programme Python permettant de résoudre un Sudoku</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0" y="0"/>
            <a:ext cx="12191999" cy="6861600"/>
            <a:chOff x="1" y="0"/>
            <a:chExt cx="12191999" cy="6861600"/>
          </a:xfrm>
        </p:grpSpPr>
        <p:sp>
          <p:nvSpPr>
            <p:cNvPr id="10" name="Rectangle 9"/>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p:cNvGrpSpPr>
              <a:grpSpLocks noChangeAspect="1"/>
            </p:cNvGrpSpPr>
            <p:nvPr/>
          </p:nvGrpSpPr>
          <p:grpSpPr>
            <a:xfrm>
              <a:off x="690092" y="0"/>
              <a:ext cx="10800000" cy="6858000"/>
              <a:chOff x="2328000" y="0"/>
              <a:chExt cx="2880000" cy="1440000"/>
            </a:xfrm>
          </p:grpSpPr>
          <p:sp>
            <p:nvSpPr>
              <p:cNvPr id="18" name="Rectangle 17"/>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p:cNvGrpSpPr>
              <a:grpSpLocks noChangeAspect="1"/>
            </p:cNvGrpSpPr>
            <p:nvPr/>
          </p:nvGrpSpPr>
          <p:grpSpPr>
            <a:xfrm rot="5400000">
              <a:off x="7048499" y="1714500"/>
              <a:ext cx="6858000" cy="3429000"/>
              <a:chOff x="0" y="0"/>
              <a:chExt cx="2880000" cy="1440000"/>
            </a:xfrm>
          </p:grpSpPr>
          <p:sp>
            <p:nvSpPr>
              <p:cNvPr id="16" name="Rectangle 15"/>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a:grpSpLocks noGrp="1" noRot="1" noChangeAspect="1" noMove="1" noResize="1" noUngrp="1"/>
          </p:cNvGrpSpPr>
          <p:nvPr/>
        </p:nvGrpSpPr>
        <p:grpSpPr>
          <a:xfrm>
            <a:off x="1" y="0"/>
            <a:ext cx="12191999" cy="6861600"/>
            <a:chOff x="1" y="0"/>
            <a:chExt cx="12191999" cy="6861600"/>
          </a:xfrm>
        </p:grpSpPr>
        <p:sp>
          <p:nvSpPr>
            <p:cNvPr id="26" name="Rectangle 25"/>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a:grpSpLocks noChangeAspect="1"/>
            </p:cNvGrpSpPr>
            <p:nvPr/>
          </p:nvGrpSpPr>
          <p:grpSpPr>
            <a:xfrm>
              <a:off x="690092" y="0"/>
              <a:ext cx="10800000" cy="6858000"/>
              <a:chOff x="2328000" y="0"/>
              <a:chExt cx="2880000" cy="1440000"/>
            </a:xfrm>
          </p:grpSpPr>
          <p:sp>
            <p:nvSpPr>
              <p:cNvPr id="34" name="Rectangle 33"/>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a:grpSpLocks noChangeAspect="1"/>
            </p:cNvGrpSpPr>
            <p:nvPr/>
          </p:nvGrpSpPr>
          <p:grpSpPr>
            <a:xfrm rot="5400000">
              <a:off x="7048499" y="1714500"/>
              <a:ext cx="6858000" cy="3429000"/>
              <a:chOff x="0" y="0"/>
              <a:chExt cx="2880000" cy="1440000"/>
            </a:xfrm>
          </p:grpSpPr>
          <p:sp>
            <p:nvSpPr>
              <p:cNvPr id="32" name="Rectangle 31"/>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p:cNvSpPr>
            <a:spLocks noGrp="1" noRot="1" noChangeAspect="1" noMove="1" noResize="1" noEditPoints="1" noAdjustHandles="1" noChangeArrowheads="1" noChangeShapeType="1" noTextEdit="1"/>
          </p:cNvSpPr>
          <p:nvPr/>
        </p:nvSpPr>
        <p:spPr>
          <a:xfrm flipH="1">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re 1"/>
          <p:cNvSpPr>
            <a:spLocks noGrp="1"/>
          </p:cNvSpPr>
          <p:nvPr>
            <p:ph type="title"/>
          </p:nvPr>
        </p:nvSpPr>
        <p:spPr>
          <a:xfrm>
            <a:off x="1487487" y="3768810"/>
            <a:ext cx="9217026" cy="1769459"/>
          </a:xfrm>
        </p:spPr>
        <p:txBody>
          <a:bodyPr vert="horz" lIns="91440" tIns="45720" rIns="91440" bIns="45720" rtlCol="0" anchor="b">
            <a:normAutofit/>
          </a:bodyPr>
          <a:lstStyle/>
          <a:p>
            <a:pPr algn="ctr"/>
            <a:r>
              <a:rPr lang="en-US" err="1"/>
              <a:t>Graphes</a:t>
            </a:r>
            <a:br>
              <a:rPr lang="en-US"/>
            </a:br>
            <a:r>
              <a:rPr lang="en-US" sz="1400" err="1"/>
              <a:t>Exemple</a:t>
            </a:r>
            <a:r>
              <a:rPr lang="en-US" sz="1400"/>
              <a:t> de points </a:t>
            </a:r>
            <a:r>
              <a:rPr lang="en-US" sz="1400" err="1"/>
              <a:t>abordés</a:t>
            </a:r>
            <a:r>
              <a:rPr lang="en-US" sz="1400"/>
              <a:t> grâce à </a:t>
            </a:r>
            <a:r>
              <a:rPr lang="en-US" sz="1400" err="1"/>
              <a:t>l’algorithmie</a:t>
            </a:r>
            <a:endParaRPr lang="en-US"/>
          </a:p>
        </p:txBody>
      </p:sp>
      <p:pic>
        <p:nvPicPr>
          <p:cNvPr id="4" name="Espace réservé du contenu 3" descr="Une image contenant plane, air, escalier, tour&#10;&#10;Description générée automatiquement"/>
          <p:cNvPicPr>
            <a:picLocks noGrp="1" noChangeAspect="1"/>
          </p:cNvPicPr>
          <p:nvPr>
            <p:ph idx="1"/>
          </p:nvPr>
        </p:nvPicPr>
        <p:blipFill>
          <a:blip r:embed="rId1"/>
          <a:stretch>
            <a:fillRect/>
          </a:stretch>
        </p:blipFill>
        <p:spPr>
          <a:xfrm>
            <a:off x="2668622" y="549275"/>
            <a:ext cx="6843890" cy="2771775"/>
          </a:xfrm>
          <a:prstGeom prst="rect">
            <a:avLst/>
          </a:prstGeom>
        </p:spPr>
      </p:pic>
    </p:spTree>
  </p:cSld>
  <p:clrMapOvr>
    <a:masterClrMapping/>
  </p:clrMapOvr>
</p:sld>
</file>

<file path=ppt/theme/theme1.xml><?xml version="1.0" encoding="utf-8"?>
<a:theme xmlns:a="http://schemas.openxmlformats.org/drawingml/2006/main" name="Glow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1863</Words>
  <Application>WPS Presentation</Application>
  <PresentationFormat>Grand écran</PresentationFormat>
  <Paragraphs>72</Paragraphs>
  <Slides>15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Calibri</vt:lpstr>
      <vt:lpstr>Times New Roman</vt:lpstr>
      <vt:lpstr>Arial</vt:lpstr>
      <vt:lpstr>Bell MT</vt:lpstr>
      <vt:lpstr>Avenir Next LT Pro</vt:lpstr>
      <vt:lpstr>Gubbi</vt:lpstr>
      <vt:lpstr>微软雅黑</vt:lpstr>
      <vt:lpstr>Droid Sans Fallback</vt:lpstr>
      <vt:lpstr/>
      <vt:lpstr>Arial Unicode MS</vt:lpstr>
      <vt:lpstr>Abyssinica SIL</vt:lpstr>
      <vt:lpstr>Bell MT</vt:lpstr>
      <vt:lpstr>GlowVTI</vt:lpstr>
      <vt:lpstr>Club d’informatique</vt:lpstr>
      <vt:lpstr>Présentation</vt:lpstr>
      <vt:lpstr>Au commencement …</vt:lpstr>
      <vt:lpstr>Puis</vt:lpstr>
      <vt:lpstr>Exemples de projets</vt:lpstr>
      <vt:lpstr>Jeu d’échecs</vt:lpstr>
      <vt:lpstr>Labyrinthe</vt:lpstr>
      <vt:lpstr>Sudoku</vt:lpstr>
      <vt:lpstr>Graphes Exemple de points abordés grâce à l’algorithmie</vt:lpstr>
      <vt:lpstr>Cryptographie</vt:lpstr>
      <vt:lpstr>Mathématiques</vt:lpstr>
      <vt:lpstr>Prérequis</vt:lpstr>
      <vt:lpstr>Entraînement</vt:lpstr>
      <vt:lpstr>Concours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 d’informatique</dc:title>
  <dc:creator>Hubert LEROUX</dc:creator>
  <cp:lastModifiedBy>leo</cp:lastModifiedBy>
  <cp:revision>65</cp:revision>
  <dcterms:created xsi:type="dcterms:W3CDTF">2021-05-26T15:40:12Z</dcterms:created>
  <dcterms:modified xsi:type="dcterms:W3CDTF">2021-05-26T15:40:12Z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1036-10.1.0.6757</vt:lpwstr>
  </property>
</Properties>
</file>