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308" r:id="rId6"/>
    <p:sldId id="264" r:id="rId7"/>
    <p:sldId id="265" r:id="rId8"/>
    <p:sldId id="309" r:id="rId9"/>
    <p:sldId id="310" r:id="rId10"/>
    <p:sldId id="312" r:id="rId11"/>
    <p:sldId id="314" r:id="rId12"/>
    <p:sldId id="313" r:id="rId13"/>
  </p:sldIdLst>
  <p:sldSz cx="9144000" cy="5143500" type="screen16x9"/>
  <p:notesSz cx="6858000" cy="9144000"/>
  <p:embeddedFontLst>
    <p:embeddedFont>
      <p:font typeface="Press Start 2P"/>
      <p:regular r:id="rId15"/>
    </p:embeddedFont>
    <p:embeddedFont>
      <p:font typeface="Quicksand Medium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5423C-609F-4325-8091-B16EBA98345F}">
  <a:tblStyle styleId="{AC65423C-609F-4325-8091-B16EBA983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B6F581-8683-4278-856E-4E804636E27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D1EA55-CA42-4AD0-990D-B8E174AFF79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BC904D-6C94-4D1E-BA12-01CAA0059E3A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F89E9C-9124-4106-8987-FCC2D325CF0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FAB620-6189-46B6-8D3D-2C73989C33C6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C71286-E83B-4C56-B062-0F647798B7B4}" styleName="Table_6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869FB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9FB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9FB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7" name="Google Shape;33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1">
          <a:extLst>
            <a:ext uri="{FF2B5EF4-FFF2-40B4-BE49-F238E27FC236}">
              <a16:creationId xmlns:a16="http://schemas.microsoft.com/office/drawing/2014/main" id="{922274F9-521F-49C3-C7E0-D3DDFC57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" name="Google Shape;6862;ge69c172abd_0_27824:notes">
            <a:extLst>
              <a:ext uri="{FF2B5EF4-FFF2-40B4-BE49-F238E27FC236}">
                <a16:creationId xmlns:a16="http://schemas.microsoft.com/office/drawing/2014/main" id="{3148C19A-67A0-0A02-8F17-FADADD254C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3" name="Google Shape;6863;ge69c172abd_0_27824:notes">
            <a:extLst>
              <a:ext uri="{FF2B5EF4-FFF2-40B4-BE49-F238E27FC236}">
                <a16:creationId xmlns:a16="http://schemas.microsoft.com/office/drawing/2014/main" id="{3D3F1290-1034-AE50-A9D9-4A606351B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48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3">
          <a:extLst>
            <a:ext uri="{FF2B5EF4-FFF2-40B4-BE49-F238E27FC236}">
              <a16:creationId xmlns:a16="http://schemas.microsoft.com/office/drawing/2014/main" id="{61048865-492E-AAA5-6D16-84C03574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Google Shape;8224;ge69c172abd_0_27452:notes">
            <a:extLst>
              <a:ext uri="{FF2B5EF4-FFF2-40B4-BE49-F238E27FC236}">
                <a16:creationId xmlns:a16="http://schemas.microsoft.com/office/drawing/2014/main" id="{20E0A8E4-B581-BC81-765D-B4D2DDB01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5" name="Google Shape;8225;ge69c172abd_0_27452:notes">
            <a:extLst>
              <a:ext uri="{FF2B5EF4-FFF2-40B4-BE49-F238E27FC236}">
                <a16:creationId xmlns:a16="http://schemas.microsoft.com/office/drawing/2014/main" id="{E7F8775D-8A3E-D997-6260-EE21AC40D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65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1" name="Google Shape;4201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7" name="Google Shape;4787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9">
          <a:extLst>
            <a:ext uri="{FF2B5EF4-FFF2-40B4-BE49-F238E27FC236}">
              <a16:creationId xmlns:a16="http://schemas.microsoft.com/office/drawing/2014/main" id="{5A4CE971-46AF-CB85-A2B5-88FAD788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Google Shape;4200;gd49886441b_0_6:notes">
            <a:extLst>
              <a:ext uri="{FF2B5EF4-FFF2-40B4-BE49-F238E27FC236}">
                <a16:creationId xmlns:a16="http://schemas.microsoft.com/office/drawing/2014/main" id="{684D65F8-2B3E-730C-6849-E545C106F1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1" name="Google Shape;4201;gd49886441b_0_6:notes">
            <a:extLst>
              <a:ext uri="{FF2B5EF4-FFF2-40B4-BE49-F238E27FC236}">
                <a16:creationId xmlns:a16="http://schemas.microsoft.com/office/drawing/2014/main" id="{5F039BF5-92C2-1660-B482-0A204C2A4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" name="Google Shape;5860;ge69c172abd_0_27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1" name="Google Shape;5861;ge69c172abd_0_27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" name="Google Shape;5980;ge69c172ab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1" name="Google Shape;5981;ge69c172ab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1">
          <a:extLst>
            <a:ext uri="{FF2B5EF4-FFF2-40B4-BE49-F238E27FC236}">
              <a16:creationId xmlns:a16="http://schemas.microsoft.com/office/drawing/2014/main" id="{2A5016F2-6895-07BF-E894-DC5F3CC73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" name="Google Shape;6862;ge69c172abd_0_27824:notes">
            <a:extLst>
              <a:ext uri="{FF2B5EF4-FFF2-40B4-BE49-F238E27FC236}">
                <a16:creationId xmlns:a16="http://schemas.microsoft.com/office/drawing/2014/main" id="{D91C9238-C43A-2BE0-E686-5B679D85C2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3" name="Google Shape;6863;ge69c172abd_0_27824:notes">
            <a:extLst>
              <a:ext uri="{FF2B5EF4-FFF2-40B4-BE49-F238E27FC236}">
                <a16:creationId xmlns:a16="http://schemas.microsoft.com/office/drawing/2014/main" id="{5A91F091-28B8-34DC-A0EB-80D336C37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65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1">
          <a:extLst>
            <a:ext uri="{FF2B5EF4-FFF2-40B4-BE49-F238E27FC236}">
              <a16:creationId xmlns:a16="http://schemas.microsoft.com/office/drawing/2014/main" id="{E0F3E380-24B3-96E3-879F-56C2E8DF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" name="Google Shape;6862;ge69c172abd_0_27824:notes">
            <a:extLst>
              <a:ext uri="{FF2B5EF4-FFF2-40B4-BE49-F238E27FC236}">
                <a16:creationId xmlns:a16="http://schemas.microsoft.com/office/drawing/2014/main" id="{EFEAC860-6B8C-AED7-7B40-47F6DE6FC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3" name="Google Shape;6863;ge69c172abd_0_27824:notes">
            <a:extLst>
              <a:ext uri="{FF2B5EF4-FFF2-40B4-BE49-F238E27FC236}">
                <a16:creationId xmlns:a16="http://schemas.microsoft.com/office/drawing/2014/main" id="{2635355E-B630-34F4-594B-FA6CB66DB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06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76441" y="486692"/>
            <a:ext cx="7404908" cy="4167438"/>
            <a:chOff x="0" y="-7"/>
            <a:chExt cx="9144120" cy="5146256"/>
          </a:xfrm>
        </p:grpSpPr>
        <p:sp>
          <p:nvSpPr>
            <p:cNvPr id="10" name="Google Shape;10;p2"/>
            <p:cNvSpPr/>
            <p:nvPr/>
          </p:nvSpPr>
          <p:spPr>
            <a:xfrm>
              <a:off x="0" y="9"/>
              <a:ext cx="9144068" cy="4668675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" y="4242951"/>
              <a:ext cx="9144068" cy="622991"/>
            </a:xfrm>
            <a:custGeom>
              <a:avLst/>
              <a:gdLst/>
              <a:ahLst/>
              <a:cxnLst/>
              <a:rect l="l" t="t" r="r" b="b"/>
              <a:pathLst>
                <a:path w="161449" h="25294" extrusionOk="0">
                  <a:moveTo>
                    <a:pt x="0" y="0"/>
                  </a:moveTo>
                  <a:lnTo>
                    <a:pt x="0" y="25293"/>
                  </a:lnTo>
                  <a:lnTo>
                    <a:pt x="161449" y="2529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" y="4147448"/>
              <a:ext cx="9144068" cy="77877"/>
            </a:xfrm>
            <a:custGeom>
              <a:avLst/>
              <a:gdLst/>
              <a:ahLst/>
              <a:cxnLst/>
              <a:rect l="l" t="t" r="r" b="b"/>
              <a:pathLst>
                <a:path w="161449" h="2550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" y="4066271"/>
              <a:ext cx="9144068" cy="59889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" y="3998319"/>
              <a:ext cx="9144068" cy="41901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0"/>
                  </a:moveTo>
                  <a:lnTo>
                    <a:pt x="0" y="1371"/>
                  </a:lnTo>
                  <a:lnTo>
                    <a:pt x="161449" y="1371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" y="3947622"/>
              <a:ext cx="9144068" cy="23913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1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" y="-7"/>
              <a:ext cx="9144068" cy="186063"/>
            </a:xfrm>
            <a:custGeom>
              <a:avLst/>
              <a:gdLst/>
              <a:ahLst/>
              <a:cxnLst/>
              <a:rect l="l" t="t" r="r" b="b"/>
              <a:pathLst>
                <a:path w="161449" h="4921" extrusionOk="0">
                  <a:moveTo>
                    <a:pt x="0" y="1"/>
                  </a:moveTo>
                  <a:lnTo>
                    <a:pt x="0" y="4920"/>
                  </a:lnTo>
                  <a:lnTo>
                    <a:pt x="161449" y="4920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" y="207830"/>
              <a:ext cx="9144068" cy="96453"/>
            </a:xfrm>
            <a:custGeom>
              <a:avLst/>
              <a:gdLst/>
              <a:ahLst/>
              <a:cxnLst/>
              <a:rect l="l" t="t" r="r" b="b"/>
              <a:pathLst>
                <a:path w="161449" h="2551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" y="330596"/>
              <a:ext cx="9144068" cy="74145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" y="436990"/>
              <a:ext cx="9144068" cy="51875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161449" y="1372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" y="522023"/>
              <a:ext cx="9144068" cy="29605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0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790254" y="425901"/>
            <a:ext cx="7563480" cy="4291690"/>
            <a:chOff x="836356" y="408591"/>
            <a:chExt cx="7693500" cy="4326300"/>
          </a:xfrm>
        </p:grpSpPr>
        <p:sp>
          <p:nvSpPr>
            <p:cNvPr id="219" name="Google Shape;219;p2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2"/>
          <p:cNvSpPr txBox="1">
            <a:spLocks noGrp="1"/>
          </p:cNvSpPr>
          <p:nvPr>
            <p:ph type="ctrTitle"/>
          </p:nvPr>
        </p:nvSpPr>
        <p:spPr>
          <a:xfrm>
            <a:off x="2166525" y="842818"/>
            <a:ext cx="4822200" cy="2320800"/>
          </a:xfrm>
          <a:prstGeom prst="rect">
            <a:avLst/>
          </a:prstGeom>
          <a:noFill/>
          <a:effectLst>
            <a:outerShdw dist="57150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22" name="Google Shape;222;p2"/>
          <p:cNvSpPr txBox="1">
            <a:spLocks noGrp="1"/>
          </p:cNvSpPr>
          <p:nvPr>
            <p:ph type="subTitle" idx="1"/>
          </p:nvPr>
        </p:nvSpPr>
        <p:spPr>
          <a:xfrm>
            <a:off x="2463025" y="3581777"/>
            <a:ext cx="42294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"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Google Shape;2361;p19"/>
          <p:cNvGrpSpPr/>
          <p:nvPr/>
        </p:nvGrpSpPr>
        <p:grpSpPr>
          <a:xfrm>
            <a:off x="6201182" y="542950"/>
            <a:ext cx="2152118" cy="4108499"/>
            <a:chOff x="6201182" y="542950"/>
            <a:chExt cx="2152118" cy="4108499"/>
          </a:xfrm>
        </p:grpSpPr>
        <p:sp>
          <p:nvSpPr>
            <p:cNvPr id="2362" name="Google Shape;2362;p19"/>
            <p:cNvSpPr/>
            <p:nvPr/>
          </p:nvSpPr>
          <p:spPr>
            <a:xfrm>
              <a:off x="6271175" y="542950"/>
              <a:ext cx="2014480" cy="4108107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6273100" y="3890950"/>
              <a:ext cx="2080200" cy="50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6201182" y="3826491"/>
              <a:ext cx="2150865" cy="62823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7588965" y="4143519"/>
              <a:ext cx="138307" cy="127272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7588965" y="3952814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7449848" y="4079950"/>
              <a:ext cx="69190" cy="127272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7380731" y="4207155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7172424" y="4207155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7103307" y="4270723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7033307" y="4207155"/>
              <a:ext cx="70074" cy="63636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617650" y="4207155"/>
              <a:ext cx="208381" cy="127204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6478532" y="4143519"/>
              <a:ext cx="70074" cy="63704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340299" y="4207155"/>
              <a:ext cx="138307" cy="63636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271183" y="4010194"/>
              <a:ext cx="69190" cy="63704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7588965" y="3889246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7103307" y="4207155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6478532" y="3889246"/>
              <a:ext cx="70074" cy="63636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7658082" y="3889246"/>
              <a:ext cx="415731" cy="190773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7241540" y="3889246"/>
              <a:ext cx="347498" cy="127204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7103307" y="4016382"/>
              <a:ext cx="277498" cy="190840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6825957" y="3889246"/>
              <a:ext cx="346541" cy="190773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6755883" y="4016382"/>
              <a:ext cx="139265" cy="127204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6478532" y="3889246"/>
              <a:ext cx="277424" cy="190773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6201182" y="3889246"/>
              <a:ext cx="277424" cy="190773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8143666" y="4207155"/>
              <a:ext cx="208381" cy="127204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8004549" y="4143519"/>
              <a:ext cx="70074" cy="63704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7866316" y="4207155"/>
              <a:ext cx="138307" cy="63636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6260726" y="4342350"/>
              <a:ext cx="2080270" cy="309099"/>
            </a:xfrm>
            <a:custGeom>
              <a:avLst/>
              <a:gdLst/>
              <a:ahLst/>
              <a:cxnLst/>
              <a:rect l="l" t="t" r="r" b="b"/>
              <a:pathLst>
                <a:path w="161449" h="3742" extrusionOk="0">
                  <a:moveTo>
                    <a:pt x="0" y="0"/>
                  </a:moveTo>
                  <a:lnTo>
                    <a:pt x="0" y="3741"/>
                  </a:lnTo>
                  <a:lnTo>
                    <a:pt x="161449" y="3741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19"/>
          <p:cNvGrpSpPr/>
          <p:nvPr/>
        </p:nvGrpSpPr>
        <p:grpSpPr>
          <a:xfrm>
            <a:off x="6201174" y="425950"/>
            <a:ext cx="2152200" cy="4291800"/>
            <a:chOff x="6201174" y="425950"/>
            <a:chExt cx="2152200" cy="4291800"/>
          </a:xfrm>
        </p:grpSpPr>
        <p:sp>
          <p:nvSpPr>
            <p:cNvPr id="2391" name="Google Shape;2391;p19"/>
            <p:cNvSpPr/>
            <p:nvPr/>
          </p:nvSpPr>
          <p:spPr>
            <a:xfrm>
              <a:off x="6201174" y="425950"/>
              <a:ext cx="2152200" cy="4291800"/>
            </a:xfrm>
            <a:prstGeom prst="roundRect">
              <a:avLst>
                <a:gd name="adj" fmla="val 19266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6262125" y="484150"/>
              <a:ext cx="2035800" cy="4167300"/>
            </a:xfrm>
            <a:prstGeom prst="roundRect">
              <a:avLst>
                <a:gd name="adj" fmla="val 18208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3" name="Google Shape;2393;p19"/>
          <p:cNvSpPr/>
          <p:nvPr/>
        </p:nvSpPr>
        <p:spPr>
          <a:xfrm>
            <a:off x="849725" y="484150"/>
            <a:ext cx="4902300" cy="4167300"/>
          </a:xfrm>
          <a:prstGeom prst="roundRect">
            <a:avLst>
              <a:gd name="adj" fmla="val 921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4" name="Google Shape;2394;p19"/>
          <p:cNvGrpSpPr/>
          <p:nvPr/>
        </p:nvGrpSpPr>
        <p:grpSpPr>
          <a:xfrm>
            <a:off x="790299" y="425951"/>
            <a:ext cx="5011500" cy="4291800"/>
            <a:chOff x="790299" y="425951"/>
            <a:chExt cx="5011500" cy="4291800"/>
          </a:xfrm>
        </p:grpSpPr>
        <p:sp>
          <p:nvSpPr>
            <p:cNvPr id="2395" name="Google Shape;2395;p19"/>
            <p:cNvSpPr/>
            <p:nvPr/>
          </p:nvSpPr>
          <p:spPr>
            <a:xfrm>
              <a:off x="790299" y="425951"/>
              <a:ext cx="5011500" cy="42918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849725" y="484150"/>
              <a:ext cx="4902300" cy="41673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7" name="Google Shape;2397;p19"/>
          <p:cNvSpPr txBox="1">
            <a:spLocks noGrp="1"/>
          </p:cNvSpPr>
          <p:nvPr>
            <p:ph type="title"/>
          </p:nvPr>
        </p:nvSpPr>
        <p:spPr>
          <a:xfrm>
            <a:off x="1396287" y="2340560"/>
            <a:ext cx="38544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98" name="Google Shape;2398;p19"/>
          <p:cNvSpPr txBox="1">
            <a:spLocks noGrp="1"/>
          </p:cNvSpPr>
          <p:nvPr>
            <p:ph type="title" idx="2" hasCustomPrompt="1"/>
          </p:nvPr>
        </p:nvSpPr>
        <p:spPr>
          <a:xfrm>
            <a:off x="2584569" y="1209817"/>
            <a:ext cx="14778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9" name="Google Shape;2399;p19"/>
          <p:cNvSpPr txBox="1">
            <a:spLocks noGrp="1"/>
          </p:cNvSpPr>
          <p:nvPr>
            <p:ph type="subTitle" idx="1"/>
          </p:nvPr>
        </p:nvSpPr>
        <p:spPr>
          <a:xfrm>
            <a:off x="1299275" y="3740188"/>
            <a:ext cx="40809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0" name="Google Shape;2400;p19"/>
          <p:cNvGrpSpPr/>
          <p:nvPr/>
        </p:nvGrpSpPr>
        <p:grpSpPr>
          <a:xfrm>
            <a:off x="8536400" y="2315025"/>
            <a:ext cx="513300" cy="513300"/>
            <a:chOff x="8536400" y="2315025"/>
            <a:chExt cx="513300" cy="513300"/>
          </a:xfrm>
        </p:grpSpPr>
        <p:sp>
          <p:nvSpPr>
            <p:cNvPr id="2401" name="Google Shape;2401;p19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2" name="Google Shape;2402;p19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2403" name="Google Shape;2403;p19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19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5" name="Google Shape;2405;p19"/>
          <p:cNvGrpSpPr/>
          <p:nvPr/>
        </p:nvGrpSpPr>
        <p:grpSpPr>
          <a:xfrm>
            <a:off x="132508" y="2315025"/>
            <a:ext cx="513300" cy="513300"/>
            <a:chOff x="8536400" y="2315025"/>
            <a:chExt cx="513300" cy="513300"/>
          </a:xfrm>
        </p:grpSpPr>
        <p:sp>
          <p:nvSpPr>
            <p:cNvPr id="2406" name="Google Shape;2406;p19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7" name="Google Shape;2407;p19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2408" name="Google Shape;2408;p19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19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1" name="Google Shape;2411;p20"/>
          <p:cNvGrpSpPr/>
          <p:nvPr/>
        </p:nvGrpSpPr>
        <p:grpSpPr>
          <a:xfrm>
            <a:off x="189696" y="184100"/>
            <a:ext cx="8792995" cy="4817325"/>
            <a:chOff x="-9" y="105624"/>
            <a:chExt cx="9144129" cy="5040625"/>
          </a:xfrm>
        </p:grpSpPr>
        <p:sp>
          <p:nvSpPr>
            <p:cNvPr id="2412" name="Google Shape;2412;p20"/>
            <p:cNvSpPr/>
            <p:nvPr/>
          </p:nvSpPr>
          <p:spPr>
            <a:xfrm>
              <a:off x="-9" y="105624"/>
              <a:ext cx="9144068" cy="4563100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0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0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0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0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0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0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0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0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0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0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0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0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0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0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0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0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0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0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0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0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0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0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0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0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0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0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0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0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0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0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0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0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0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0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0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0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0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0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0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0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0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0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0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0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0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0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0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0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0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0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0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0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0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0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0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0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0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0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0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0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0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0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0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0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0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0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0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0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0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0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0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0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0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20"/>
          <p:cNvGrpSpPr/>
          <p:nvPr/>
        </p:nvGrpSpPr>
        <p:grpSpPr>
          <a:xfrm>
            <a:off x="77519" y="76775"/>
            <a:ext cx="8988316" cy="4989522"/>
            <a:chOff x="836356" y="408591"/>
            <a:chExt cx="7693500" cy="4326300"/>
          </a:xfrm>
        </p:grpSpPr>
        <p:sp>
          <p:nvSpPr>
            <p:cNvPr id="2611" name="Google Shape;2611;p20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3" name="Google Shape;261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14" name="Google Shape;2614;p20"/>
          <p:cNvSpPr txBox="1">
            <a:spLocks noGrp="1"/>
          </p:cNvSpPr>
          <p:nvPr>
            <p:ph type="title" idx="2"/>
          </p:nvPr>
        </p:nvSpPr>
        <p:spPr>
          <a:xfrm>
            <a:off x="720000" y="251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5" name="Google Shape;2615;p20"/>
          <p:cNvSpPr txBox="1">
            <a:spLocks noGrp="1"/>
          </p:cNvSpPr>
          <p:nvPr>
            <p:ph type="subTitle" idx="1"/>
          </p:nvPr>
        </p:nvSpPr>
        <p:spPr>
          <a:xfrm>
            <a:off x="720000" y="2868815"/>
            <a:ext cx="2336400" cy="6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6" name="Google Shape;2616;p20"/>
          <p:cNvSpPr txBox="1">
            <a:spLocks noGrp="1"/>
          </p:cNvSpPr>
          <p:nvPr>
            <p:ph type="title" idx="3"/>
          </p:nvPr>
        </p:nvSpPr>
        <p:spPr>
          <a:xfrm>
            <a:off x="3403800" y="251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7" name="Google Shape;2617;p20"/>
          <p:cNvSpPr txBox="1">
            <a:spLocks noGrp="1"/>
          </p:cNvSpPr>
          <p:nvPr>
            <p:ph type="subTitle" idx="4"/>
          </p:nvPr>
        </p:nvSpPr>
        <p:spPr>
          <a:xfrm>
            <a:off x="3403800" y="2868815"/>
            <a:ext cx="2336400" cy="6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8" name="Google Shape;2618;p20"/>
          <p:cNvSpPr txBox="1">
            <a:spLocks noGrp="1"/>
          </p:cNvSpPr>
          <p:nvPr>
            <p:ph type="title" idx="5"/>
          </p:nvPr>
        </p:nvSpPr>
        <p:spPr>
          <a:xfrm>
            <a:off x="6067975" y="251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9" name="Google Shape;2619;p20"/>
          <p:cNvSpPr txBox="1">
            <a:spLocks noGrp="1"/>
          </p:cNvSpPr>
          <p:nvPr>
            <p:ph type="subTitle" idx="6"/>
          </p:nvPr>
        </p:nvSpPr>
        <p:spPr>
          <a:xfrm>
            <a:off x="6067975" y="2868815"/>
            <a:ext cx="2336400" cy="6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0" name="Google Shape;2620;p20"/>
          <p:cNvGrpSpPr/>
          <p:nvPr/>
        </p:nvGrpSpPr>
        <p:grpSpPr>
          <a:xfrm>
            <a:off x="5681633" y="1235748"/>
            <a:ext cx="259159" cy="272180"/>
            <a:chOff x="4685992" y="1362548"/>
            <a:chExt cx="720886" cy="757106"/>
          </a:xfrm>
        </p:grpSpPr>
        <p:sp>
          <p:nvSpPr>
            <p:cNvPr id="2621" name="Google Shape;2621;p20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6" name="Google Shape;2646;p20"/>
          <p:cNvGrpSpPr/>
          <p:nvPr/>
        </p:nvGrpSpPr>
        <p:grpSpPr>
          <a:xfrm rot="2700000">
            <a:off x="903683" y="1261735"/>
            <a:ext cx="124930" cy="124095"/>
            <a:chOff x="4891103" y="1571383"/>
            <a:chExt cx="347518" cy="345195"/>
          </a:xfrm>
        </p:grpSpPr>
        <p:sp>
          <p:nvSpPr>
            <p:cNvPr id="2647" name="Google Shape;2647;p20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20"/>
          <p:cNvGrpSpPr/>
          <p:nvPr/>
        </p:nvGrpSpPr>
        <p:grpSpPr>
          <a:xfrm>
            <a:off x="300032" y="3904812"/>
            <a:ext cx="578068" cy="632247"/>
            <a:chOff x="1129378" y="3247948"/>
            <a:chExt cx="928026" cy="1014516"/>
          </a:xfrm>
        </p:grpSpPr>
        <p:sp>
          <p:nvSpPr>
            <p:cNvPr id="2661" name="Google Shape;2661;p20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8" name="Google Shape;2678;p20"/>
          <p:cNvGrpSpPr/>
          <p:nvPr/>
        </p:nvGrpSpPr>
        <p:grpSpPr>
          <a:xfrm>
            <a:off x="8545805" y="4113726"/>
            <a:ext cx="387080" cy="423358"/>
            <a:chOff x="1129378" y="3247948"/>
            <a:chExt cx="928026" cy="1014516"/>
          </a:xfrm>
        </p:grpSpPr>
        <p:sp>
          <p:nvSpPr>
            <p:cNvPr id="2679" name="Google Shape;2679;p20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6" name="Google Shape;2696;p20"/>
          <p:cNvGrpSpPr/>
          <p:nvPr/>
        </p:nvGrpSpPr>
        <p:grpSpPr>
          <a:xfrm>
            <a:off x="8232243" y="1310957"/>
            <a:ext cx="387080" cy="448243"/>
            <a:chOff x="7858018" y="1295107"/>
            <a:chExt cx="387080" cy="448243"/>
          </a:xfrm>
        </p:grpSpPr>
        <p:sp>
          <p:nvSpPr>
            <p:cNvPr id="2697" name="Google Shape;2697;p20"/>
            <p:cNvSpPr/>
            <p:nvPr/>
          </p:nvSpPr>
          <p:spPr>
            <a:xfrm>
              <a:off x="8116068" y="1295107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8" name="Google Shape;2698;p20"/>
            <p:cNvGrpSpPr/>
            <p:nvPr/>
          </p:nvGrpSpPr>
          <p:grpSpPr>
            <a:xfrm>
              <a:off x="7858018" y="1481557"/>
              <a:ext cx="387080" cy="261793"/>
              <a:chOff x="7858018" y="1481557"/>
              <a:chExt cx="387080" cy="261793"/>
            </a:xfrm>
          </p:grpSpPr>
          <p:sp>
            <p:nvSpPr>
              <p:cNvPr id="2699" name="Google Shape;2699;p20"/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0"/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0"/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0"/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0"/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6" name="Google Shape;2926;p22"/>
          <p:cNvGrpSpPr/>
          <p:nvPr/>
        </p:nvGrpSpPr>
        <p:grpSpPr>
          <a:xfrm>
            <a:off x="189696" y="184100"/>
            <a:ext cx="8792995" cy="4817325"/>
            <a:chOff x="-9" y="105624"/>
            <a:chExt cx="9144129" cy="5040625"/>
          </a:xfrm>
        </p:grpSpPr>
        <p:sp>
          <p:nvSpPr>
            <p:cNvPr id="2927" name="Google Shape;2927;p22"/>
            <p:cNvSpPr/>
            <p:nvPr/>
          </p:nvSpPr>
          <p:spPr>
            <a:xfrm>
              <a:off x="-9" y="105624"/>
              <a:ext cx="9144068" cy="4563100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2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2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2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2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2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2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2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2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2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2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2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2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2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2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5" name="Google Shape;3125;p22"/>
          <p:cNvGrpSpPr/>
          <p:nvPr/>
        </p:nvGrpSpPr>
        <p:grpSpPr>
          <a:xfrm>
            <a:off x="77519" y="76775"/>
            <a:ext cx="8988316" cy="4989522"/>
            <a:chOff x="836356" y="408591"/>
            <a:chExt cx="7693500" cy="4326300"/>
          </a:xfrm>
        </p:grpSpPr>
        <p:sp>
          <p:nvSpPr>
            <p:cNvPr id="3126" name="Google Shape;3126;p22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9" name="Google Shape;3129;p23"/>
          <p:cNvGrpSpPr/>
          <p:nvPr/>
        </p:nvGrpSpPr>
        <p:grpSpPr>
          <a:xfrm>
            <a:off x="876441" y="486692"/>
            <a:ext cx="7404878" cy="4167438"/>
            <a:chOff x="0" y="-7"/>
            <a:chExt cx="9144083" cy="5146256"/>
          </a:xfrm>
        </p:grpSpPr>
        <p:sp>
          <p:nvSpPr>
            <p:cNvPr id="3130" name="Google Shape;3130;p23"/>
            <p:cNvSpPr/>
            <p:nvPr/>
          </p:nvSpPr>
          <p:spPr>
            <a:xfrm>
              <a:off x="0" y="9"/>
              <a:ext cx="9144068" cy="4668675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8F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3"/>
            <p:cNvSpPr/>
            <p:nvPr/>
          </p:nvSpPr>
          <p:spPr>
            <a:xfrm>
              <a:off x="15" y="-7"/>
              <a:ext cx="9144068" cy="186063"/>
            </a:xfrm>
            <a:custGeom>
              <a:avLst/>
              <a:gdLst/>
              <a:ahLst/>
              <a:cxnLst/>
              <a:rect l="l" t="t" r="r" b="b"/>
              <a:pathLst>
                <a:path w="161449" h="4921" extrusionOk="0">
                  <a:moveTo>
                    <a:pt x="0" y="1"/>
                  </a:moveTo>
                  <a:lnTo>
                    <a:pt x="0" y="4920"/>
                  </a:lnTo>
                  <a:lnTo>
                    <a:pt x="161449" y="4920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3"/>
            <p:cNvSpPr/>
            <p:nvPr/>
          </p:nvSpPr>
          <p:spPr>
            <a:xfrm>
              <a:off x="15" y="207830"/>
              <a:ext cx="9144068" cy="96453"/>
            </a:xfrm>
            <a:custGeom>
              <a:avLst/>
              <a:gdLst/>
              <a:ahLst/>
              <a:cxnLst/>
              <a:rect l="l" t="t" r="r" b="b"/>
              <a:pathLst>
                <a:path w="161449" h="2551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3"/>
            <p:cNvSpPr/>
            <p:nvPr/>
          </p:nvSpPr>
          <p:spPr>
            <a:xfrm>
              <a:off x="15" y="330596"/>
              <a:ext cx="9144068" cy="74145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3"/>
            <p:cNvSpPr/>
            <p:nvPr/>
          </p:nvSpPr>
          <p:spPr>
            <a:xfrm>
              <a:off x="15" y="436990"/>
              <a:ext cx="9144068" cy="51875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161449" y="1372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3"/>
            <p:cNvSpPr/>
            <p:nvPr/>
          </p:nvSpPr>
          <p:spPr>
            <a:xfrm>
              <a:off x="15" y="522023"/>
              <a:ext cx="9144068" cy="29605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0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rgbClr val="5E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3"/>
            <p:cNvSpPr/>
            <p:nvPr/>
          </p:nvSpPr>
          <p:spPr>
            <a:xfrm>
              <a:off x="0" y="4668682"/>
              <a:ext cx="1653249" cy="52503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3"/>
            <p:cNvSpPr/>
            <p:nvPr/>
          </p:nvSpPr>
          <p:spPr>
            <a:xfrm>
              <a:off x="1653180" y="4668682"/>
              <a:ext cx="1652569" cy="52503"/>
            </a:xfrm>
            <a:custGeom>
              <a:avLst/>
              <a:gdLst/>
              <a:ahLst/>
              <a:cxnLst/>
              <a:rect l="l" t="t" r="r" b="b"/>
              <a:pathLst>
                <a:path w="29178" h="927" extrusionOk="0">
                  <a:moveTo>
                    <a:pt x="1" y="1"/>
                  </a:moveTo>
                  <a:lnTo>
                    <a:pt x="1" y="927"/>
                  </a:lnTo>
                  <a:lnTo>
                    <a:pt x="29178" y="927"/>
                  </a:lnTo>
                  <a:lnTo>
                    <a:pt x="29178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3305680" y="4668682"/>
              <a:ext cx="1652626" cy="52503"/>
            </a:xfrm>
            <a:custGeom>
              <a:avLst/>
              <a:gdLst/>
              <a:ahLst/>
              <a:cxnLst/>
              <a:rect l="l" t="t" r="r" b="b"/>
              <a:pathLst>
                <a:path w="29179" h="927" extrusionOk="0">
                  <a:moveTo>
                    <a:pt x="1" y="1"/>
                  </a:moveTo>
                  <a:lnTo>
                    <a:pt x="1" y="927"/>
                  </a:lnTo>
                  <a:lnTo>
                    <a:pt x="29178" y="927"/>
                  </a:lnTo>
                  <a:lnTo>
                    <a:pt x="29178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4958237" y="4668682"/>
              <a:ext cx="1652569" cy="52503"/>
            </a:xfrm>
            <a:custGeom>
              <a:avLst/>
              <a:gdLst/>
              <a:ahLst/>
              <a:cxnLst/>
              <a:rect l="l" t="t" r="r" b="b"/>
              <a:pathLst>
                <a:path w="29178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77" y="927"/>
                  </a:lnTo>
                  <a:lnTo>
                    <a:pt x="29177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6610737" y="4668682"/>
              <a:ext cx="1653249" cy="52503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89" y="927"/>
                  </a:lnTo>
                  <a:lnTo>
                    <a:pt x="2918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3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3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3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3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3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3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3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3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3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3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3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3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3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3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3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3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3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3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3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3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3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3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3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3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8263916" y="4668682"/>
              <a:ext cx="880090" cy="52503"/>
            </a:xfrm>
            <a:custGeom>
              <a:avLst/>
              <a:gdLst/>
              <a:ahLst/>
              <a:cxnLst/>
              <a:rect l="l" t="t" r="r" b="b"/>
              <a:pathLst>
                <a:path w="15539" h="927" extrusionOk="0">
                  <a:moveTo>
                    <a:pt x="0" y="1"/>
                  </a:moveTo>
                  <a:lnTo>
                    <a:pt x="0" y="927"/>
                  </a:lnTo>
                  <a:lnTo>
                    <a:pt x="15539" y="927"/>
                  </a:lnTo>
                  <a:lnTo>
                    <a:pt x="155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8" name="Google Shape;3338;p23"/>
          <p:cNvGrpSpPr/>
          <p:nvPr/>
        </p:nvGrpSpPr>
        <p:grpSpPr>
          <a:xfrm>
            <a:off x="790266" y="425938"/>
            <a:ext cx="7563480" cy="4291690"/>
            <a:chOff x="836356" y="408591"/>
            <a:chExt cx="7693500" cy="4326300"/>
          </a:xfrm>
        </p:grpSpPr>
        <p:sp>
          <p:nvSpPr>
            <p:cNvPr id="3339" name="Google Shape;3339;p23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1" name="Google Shape;3341;p23"/>
          <p:cNvGrpSpPr/>
          <p:nvPr/>
        </p:nvGrpSpPr>
        <p:grpSpPr>
          <a:xfrm>
            <a:off x="8536400" y="2315025"/>
            <a:ext cx="513300" cy="513300"/>
            <a:chOff x="8536400" y="2315025"/>
            <a:chExt cx="513300" cy="513300"/>
          </a:xfrm>
        </p:grpSpPr>
        <p:sp>
          <p:nvSpPr>
            <p:cNvPr id="3342" name="Google Shape;3342;p23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3" name="Google Shape;3343;p23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344" name="Google Shape;3344;p23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3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6" name="Google Shape;3346;p23"/>
          <p:cNvGrpSpPr/>
          <p:nvPr/>
        </p:nvGrpSpPr>
        <p:grpSpPr>
          <a:xfrm>
            <a:off x="132508" y="2315025"/>
            <a:ext cx="513300" cy="513300"/>
            <a:chOff x="8536400" y="2315025"/>
            <a:chExt cx="513300" cy="513300"/>
          </a:xfrm>
        </p:grpSpPr>
        <p:sp>
          <p:nvSpPr>
            <p:cNvPr id="3347" name="Google Shape;3347;p23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8" name="Google Shape;3348;p23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349" name="Google Shape;3349;p23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3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6"/>
          <p:cNvGrpSpPr/>
          <p:nvPr/>
        </p:nvGrpSpPr>
        <p:grpSpPr>
          <a:xfrm>
            <a:off x="189696" y="184100"/>
            <a:ext cx="8792995" cy="4817325"/>
            <a:chOff x="-9" y="105624"/>
            <a:chExt cx="9144129" cy="5040625"/>
          </a:xfrm>
        </p:grpSpPr>
        <p:sp>
          <p:nvSpPr>
            <p:cNvPr id="851" name="Google Shape;851;p6"/>
            <p:cNvSpPr/>
            <p:nvPr/>
          </p:nvSpPr>
          <p:spPr>
            <a:xfrm>
              <a:off x="-9" y="105624"/>
              <a:ext cx="9144068" cy="4563100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6"/>
          <p:cNvGrpSpPr/>
          <p:nvPr/>
        </p:nvGrpSpPr>
        <p:grpSpPr>
          <a:xfrm>
            <a:off x="77519" y="76775"/>
            <a:ext cx="8988316" cy="4989522"/>
            <a:chOff x="836356" y="408591"/>
            <a:chExt cx="7693500" cy="4326300"/>
          </a:xfrm>
        </p:grpSpPr>
        <p:sp>
          <p:nvSpPr>
            <p:cNvPr id="1050" name="Google Shape;1050;p6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7"/>
          <p:cNvGrpSpPr/>
          <p:nvPr/>
        </p:nvGrpSpPr>
        <p:grpSpPr>
          <a:xfrm>
            <a:off x="876441" y="486692"/>
            <a:ext cx="7404908" cy="4167438"/>
            <a:chOff x="0" y="-7"/>
            <a:chExt cx="9144120" cy="5146256"/>
          </a:xfrm>
        </p:grpSpPr>
        <p:sp>
          <p:nvSpPr>
            <p:cNvPr id="1055" name="Google Shape;1055;p7"/>
            <p:cNvSpPr/>
            <p:nvPr/>
          </p:nvSpPr>
          <p:spPr>
            <a:xfrm>
              <a:off x="0" y="9"/>
              <a:ext cx="9144068" cy="4668675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5" y="4242951"/>
              <a:ext cx="9144068" cy="622991"/>
            </a:xfrm>
            <a:custGeom>
              <a:avLst/>
              <a:gdLst/>
              <a:ahLst/>
              <a:cxnLst/>
              <a:rect l="l" t="t" r="r" b="b"/>
              <a:pathLst>
                <a:path w="161449" h="25294" extrusionOk="0">
                  <a:moveTo>
                    <a:pt x="0" y="0"/>
                  </a:moveTo>
                  <a:lnTo>
                    <a:pt x="0" y="25293"/>
                  </a:lnTo>
                  <a:lnTo>
                    <a:pt x="161449" y="2529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5" y="4147448"/>
              <a:ext cx="9144068" cy="77877"/>
            </a:xfrm>
            <a:custGeom>
              <a:avLst/>
              <a:gdLst/>
              <a:ahLst/>
              <a:cxnLst/>
              <a:rect l="l" t="t" r="r" b="b"/>
              <a:pathLst>
                <a:path w="161449" h="2550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5" y="4066271"/>
              <a:ext cx="9144068" cy="59889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5" y="3998319"/>
              <a:ext cx="9144068" cy="41901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0"/>
                  </a:moveTo>
                  <a:lnTo>
                    <a:pt x="0" y="1371"/>
                  </a:lnTo>
                  <a:lnTo>
                    <a:pt x="161449" y="1371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15" y="3947622"/>
              <a:ext cx="9144068" cy="23913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1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15" y="-7"/>
              <a:ext cx="9144068" cy="186063"/>
            </a:xfrm>
            <a:custGeom>
              <a:avLst/>
              <a:gdLst/>
              <a:ahLst/>
              <a:cxnLst/>
              <a:rect l="l" t="t" r="r" b="b"/>
              <a:pathLst>
                <a:path w="161449" h="4921" extrusionOk="0">
                  <a:moveTo>
                    <a:pt x="0" y="1"/>
                  </a:moveTo>
                  <a:lnTo>
                    <a:pt x="0" y="4920"/>
                  </a:lnTo>
                  <a:lnTo>
                    <a:pt x="161449" y="4920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15" y="207830"/>
              <a:ext cx="9144068" cy="96453"/>
            </a:xfrm>
            <a:custGeom>
              <a:avLst/>
              <a:gdLst/>
              <a:ahLst/>
              <a:cxnLst/>
              <a:rect l="l" t="t" r="r" b="b"/>
              <a:pathLst>
                <a:path w="161449" h="2551" extrusionOk="0">
                  <a:moveTo>
                    <a:pt x="0" y="0"/>
                  </a:moveTo>
                  <a:lnTo>
                    <a:pt x="0" y="2550"/>
                  </a:lnTo>
                  <a:lnTo>
                    <a:pt x="161449" y="2550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15" y="330596"/>
              <a:ext cx="9144068" cy="74145"/>
            </a:xfrm>
            <a:custGeom>
              <a:avLst/>
              <a:gdLst/>
              <a:ahLst/>
              <a:cxnLst/>
              <a:rect l="l" t="t" r="r" b="b"/>
              <a:pathLst>
                <a:path w="161449" h="1961" extrusionOk="0">
                  <a:moveTo>
                    <a:pt x="0" y="1"/>
                  </a:moveTo>
                  <a:lnTo>
                    <a:pt x="0" y="1961"/>
                  </a:lnTo>
                  <a:lnTo>
                    <a:pt x="161449" y="1961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5" y="436990"/>
              <a:ext cx="9144068" cy="51875"/>
            </a:xfrm>
            <a:custGeom>
              <a:avLst/>
              <a:gdLst/>
              <a:ahLst/>
              <a:cxnLst/>
              <a:rect l="l" t="t" r="r" b="b"/>
              <a:pathLst>
                <a:path w="161449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161449" y="1372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5" y="522023"/>
              <a:ext cx="9144068" cy="29605"/>
            </a:xfrm>
            <a:custGeom>
              <a:avLst/>
              <a:gdLst/>
              <a:ahLst/>
              <a:cxnLst/>
              <a:rect l="l" t="t" r="r" b="b"/>
              <a:pathLst>
                <a:path w="161449" h="783" extrusionOk="0">
                  <a:moveTo>
                    <a:pt x="0" y="0"/>
                  </a:moveTo>
                  <a:lnTo>
                    <a:pt x="0" y="783"/>
                  </a:lnTo>
                  <a:lnTo>
                    <a:pt x="161449" y="783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7"/>
          <p:cNvGrpSpPr/>
          <p:nvPr/>
        </p:nvGrpSpPr>
        <p:grpSpPr>
          <a:xfrm>
            <a:off x="790254" y="425901"/>
            <a:ext cx="7563480" cy="4291690"/>
            <a:chOff x="836356" y="408591"/>
            <a:chExt cx="7693500" cy="4326300"/>
          </a:xfrm>
        </p:grpSpPr>
        <p:sp>
          <p:nvSpPr>
            <p:cNvPr id="1264" name="Google Shape;1264;p7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6" name="Google Shape;1266;p7"/>
          <p:cNvSpPr txBox="1">
            <a:spLocks noGrp="1"/>
          </p:cNvSpPr>
          <p:nvPr>
            <p:ph type="title"/>
          </p:nvPr>
        </p:nvSpPr>
        <p:spPr>
          <a:xfrm>
            <a:off x="1376800" y="1326950"/>
            <a:ext cx="332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body" idx="1"/>
          </p:nvPr>
        </p:nvSpPr>
        <p:spPr>
          <a:xfrm>
            <a:off x="1376800" y="2034400"/>
            <a:ext cx="33222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68" name="Google Shape;1268;p7"/>
          <p:cNvGrpSpPr/>
          <p:nvPr/>
        </p:nvGrpSpPr>
        <p:grpSpPr>
          <a:xfrm>
            <a:off x="8536400" y="2315025"/>
            <a:ext cx="513300" cy="513300"/>
            <a:chOff x="8536400" y="2315025"/>
            <a:chExt cx="513300" cy="513300"/>
          </a:xfrm>
        </p:grpSpPr>
        <p:sp>
          <p:nvSpPr>
            <p:cNvPr id="1269" name="Google Shape;1269;p7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7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1271" name="Google Shape;1271;p7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3" name="Google Shape;1273;p7"/>
          <p:cNvGrpSpPr/>
          <p:nvPr/>
        </p:nvGrpSpPr>
        <p:grpSpPr>
          <a:xfrm>
            <a:off x="132508" y="2315025"/>
            <a:ext cx="513300" cy="513300"/>
            <a:chOff x="8536400" y="2315025"/>
            <a:chExt cx="513300" cy="513300"/>
          </a:xfrm>
        </p:grpSpPr>
        <p:sp>
          <p:nvSpPr>
            <p:cNvPr id="1274" name="Google Shape;1274;p7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5" name="Google Shape;1275;p7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1276" name="Google Shape;1276;p7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7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9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2" name="Google Shape;1282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7" name="Google Shape;128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13"/>
          <p:cNvGrpSpPr/>
          <p:nvPr/>
        </p:nvGrpSpPr>
        <p:grpSpPr>
          <a:xfrm>
            <a:off x="189696" y="184100"/>
            <a:ext cx="8792995" cy="4817325"/>
            <a:chOff x="-9" y="105624"/>
            <a:chExt cx="9144129" cy="5040625"/>
          </a:xfrm>
        </p:grpSpPr>
        <p:sp>
          <p:nvSpPr>
            <p:cNvPr id="1291" name="Google Shape;1291;p13"/>
            <p:cNvSpPr/>
            <p:nvPr/>
          </p:nvSpPr>
          <p:spPr>
            <a:xfrm>
              <a:off x="-9" y="105624"/>
              <a:ext cx="9144068" cy="4563100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0" y="4668687"/>
              <a:ext cx="9144059" cy="52512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493067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1493067" y="4827379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439318" y="4880505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386193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38619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33306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33306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10667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1066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95977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9066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746533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934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39603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3201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13182" y="4933630"/>
              <a:ext cx="53862" cy="53239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106931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538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3145623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3145623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30924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3039316" y="509306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3039316" y="4774253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2985567" y="503993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2985567" y="4721128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719203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27192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2612272" y="4880505"/>
              <a:ext cx="53862" cy="106365"/>
            </a:xfrm>
            <a:custGeom>
              <a:avLst/>
              <a:gdLst/>
              <a:ahLst/>
              <a:cxnLst/>
              <a:rect l="l" t="t" r="r" b="b"/>
              <a:pathLst>
                <a:path w="951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0" y="187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255914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2399033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2345908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22927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1972613" y="4986812"/>
              <a:ext cx="160171" cy="106309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8" y="1876"/>
                  </a:lnTo>
                  <a:lnTo>
                    <a:pt x="2828" y="938"/>
                  </a:lnTo>
                  <a:lnTo>
                    <a:pt x="1890" y="938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8663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1759431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1706305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4798124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4798124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4744998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46918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46918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4638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4638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4371703" y="4933630"/>
              <a:ext cx="107045" cy="106365"/>
            </a:xfrm>
            <a:custGeom>
              <a:avLst/>
              <a:gdLst/>
              <a:ahLst/>
              <a:cxnLst/>
              <a:rect l="l" t="t" r="r" b="b"/>
              <a:pathLst>
                <a:path w="1890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4371703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42654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4211647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052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3998408" y="503993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3945282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3625170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51" y="0"/>
                  </a:moveTo>
                  <a:lnTo>
                    <a:pt x="951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351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3411988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335886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6451360" y="4986812"/>
              <a:ext cx="106309" cy="53183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76" y="938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64513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6397498" y="4880505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6344372" y="509306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6344372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62912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62912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60249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60249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5917952" y="4880505"/>
              <a:ext cx="53183" cy="106365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9" y="187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58648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57047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56516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5597782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52783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5171419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5065111" y="4986812"/>
              <a:ext cx="106365" cy="53183"/>
            </a:xfrm>
            <a:custGeom>
              <a:avLst/>
              <a:gdLst/>
              <a:ahLst/>
              <a:cxnLst/>
              <a:rect l="l" t="t" r="r" b="b"/>
              <a:pathLst>
                <a:path w="1878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5011362" y="4933630"/>
              <a:ext cx="53806" cy="53239"/>
            </a:xfrm>
            <a:custGeom>
              <a:avLst/>
              <a:gdLst/>
              <a:ahLst/>
              <a:cxnLst/>
              <a:rect l="l" t="t" r="r" b="b"/>
              <a:pathLst>
                <a:path w="950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103860" y="4986812"/>
              <a:ext cx="106932" cy="53183"/>
            </a:xfrm>
            <a:custGeom>
              <a:avLst/>
              <a:gdLst/>
              <a:ahLst/>
              <a:cxnLst/>
              <a:rect l="l" t="t" r="r" b="b"/>
              <a:pathLst>
                <a:path w="1888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103860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050734" y="4880505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7996873" y="509306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7996873" y="4774253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7943747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7943747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7677439" y="4933630"/>
              <a:ext cx="106309" cy="106365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7" y="1877"/>
                  </a:lnTo>
                  <a:lnTo>
                    <a:pt x="1877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7677439" y="4774253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7570452" y="4880505"/>
              <a:ext cx="53919" cy="106365"/>
            </a:xfrm>
            <a:custGeom>
              <a:avLst/>
              <a:gdLst/>
              <a:ahLst/>
              <a:cxnLst/>
              <a:rect l="l" t="t" r="r" b="b"/>
              <a:pathLst>
                <a:path w="952" h="1878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7517326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735727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7304144" y="503993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72510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6930849" y="4986812"/>
              <a:ext cx="160114" cy="106309"/>
            </a:xfrm>
            <a:custGeom>
              <a:avLst/>
              <a:gdLst/>
              <a:ahLst/>
              <a:cxnLst/>
              <a:rect l="l" t="t" r="r" b="b"/>
              <a:pathLst>
                <a:path w="2827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6824598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6717667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6664485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9010450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956645" y="503993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8903519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8583406" y="4986812"/>
              <a:ext cx="160058" cy="106309"/>
            </a:xfrm>
            <a:custGeom>
              <a:avLst/>
              <a:gdLst/>
              <a:ahLst/>
              <a:cxnLst/>
              <a:rect l="l" t="t" r="r" b="b"/>
              <a:pathLst>
                <a:path w="2826" h="1877" extrusionOk="0">
                  <a:moveTo>
                    <a:pt x="950" y="0"/>
                  </a:moveTo>
                  <a:lnTo>
                    <a:pt x="950" y="938"/>
                  </a:lnTo>
                  <a:lnTo>
                    <a:pt x="0" y="938"/>
                  </a:lnTo>
                  <a:lnTo>
                    <a:pt x="0" y="1876"/>
                  </a:lnTo>
                  <a:lnTo>
                    <a:pt x="2826" y="1876"/>
                  </a:lnTo>
                  <a:lnTo>
                    <a:pt x="2826" y="938"/>
                  </a:lnTo>
                  <a:lnTo>
                    <a:pt x="1888" y="938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8477098" y="4933630"/>
              <a:ext cx="53239" cy="53239"/>
            </a:xfrm>
            <a:custGeom>
              <a:avLst/>
              <a:gdLst/>
              <a:ahLst/>
              <a:cxnLst/>
              <a:rect l="l" t="t" r="r" b="b"/>
              <a:pathLst>
                <a:path w="940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8370168" y="4986812"/>
              <a:ext cx="106988" cy="53183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1889" y="938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8317042" y="4933630"/>
              <a:ext cx="53183" cy="53239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1493067" y="4721128"/>
              <a:ext cx="53239" cy="106309"/>
            </a:xfrm>
            <a:custGeom>
              <a:avLst/>
              <a:gdLst/>
              <a:ahLst/>
              <a:cxnLst/>
              <a:rect l="l" t="t" r="r" b="b"/>
              <a:pathLst>
                <a:path w="94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1439318" y="4827379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3"/>
            <p:cNvSpPr/>
            <p:nvPr/>
          </p:nvSpPr>
          <p:spPr>
            <a:xfrm>
              <a:off x="138619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3"/>
            <p:cNvSpPr/>
            <p:nvPr/>
          </p:nvSpPr>
          <p:spPr>
            <a:xfrm>
              <a:off x="1066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6934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213182" y="4721128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3145623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30924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3039316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27192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234590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18663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4798124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4744998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46918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4371703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998408" y="4986812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51886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64513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6397498" y="4827379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6344372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60249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56516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517141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8103860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8050734" y="4827379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7996873" y="4721128"/>
              <a:ext cx="53919" cy="53183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7677439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730414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6824598" y="4721128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0" y="4721128"/>
              <a:ext cx="9144068" cy="425121"/>
            </a:xfrm>
            <a:custGeom>
              <a:avLst/>
              <a:gdLst/>
              <a:ahLst/>
              <a:cxnLst/>
              <a:rect l="l" t="t" r="r" b="b"/>
              <a:pathLst>
                <a:path w="161449" h="7506" extrusionOk="0">
                  <a:moveTo>
                    <a:pt x="4715" y="3753"/>
                  </a:moveTo>
                  <a:lnTo>
                    <a:pt x="4715" y="4691"/>
                  </a:lnTo>
                  <a:lnTo>
                    <a:pt x="3765" y="4691"/>
                  </a:lnTo>
                  <a:lnTo>
                    <a:pt x="3765" y="5629"/>
                  </a:lnTo>
                  <a:lnTo>
                    <a:pt x="1889" y="5629"/>
                  </a:lnTo>
                  <a:lnTo>
                    <a:pt x="1889" y="4691"/>
                  </a:lnTo>
                  <a:lnTo>
                    <a:pt x="951" y="4691"/>
                  </a:lnTo>
                  <a:lnTo>
                    <a:pt x="951" y="3753"/>
                  </a:lnTo>
                  <a:lnTo>
                    <a:pt x="1889" y="3753"/>
                  </a:lnTo>
                  <a:lnTo>
                    <a:pt x="1889" y="4691"/>
                  </a:lnTo>
                  <a:lnTo>
                    <a:pt x="3765" y="4691"/>
                  </a:lnTo>
                  <a:lnTo>
                    <a:pt x="3765" y="3753"/>
                  </a:lnTo>
                  <a:close/>
                  <a:moveTo>
                    <a:pt x="17884" y="2815"/>
                  </a:moveTo>
                  <a:lnTo>
                    <a:pt x="17884" y="4691"/>
                  </a:lnTo>
                  <a:lnTo>
                    <a:pt x="16946" y="4691"/>
                  </a:lnTo>
                  <a:lnTo>
                    <a:pt x="16946" y="5629"/>
                  </a:lnTo>
                  <a:lnTo>
                    <a:pt x="16008" y="5629"/>
                  </a:lnTo>
                  <a:lnTo>
                    <a:pt x="16008" y="4691"/>
                  </a:lnTo>
                  <a:lnTo>
                    <a:pt x="16946" y="4691"/>
                  </a:lnTo>
                  <a:lnTo>
                    <a:pt x="16946" y="2815"/>
                  </a:lnTo>
                  <a:close/>
                  <a:moveTo>
                    <a:pt x="22599" y="2815"/>
                  </a:moveTo>
                  <a:lnTo>
                    <a:pt x="22599" y="3753"/>
                  </a:lnTo>
                  <a:lnTo>
                    <a:pt x="23537" y="3753"/>
                  </a:lnTo>
                  <a:lnTo>
                    <a:pt x="23537" y="4691"/>
                  </a:lnTo>
                  <a:lnTo>
                    <a:pt x="20710" y="4691"/>
                  </a:lnTo>
                  <a:lnTo>
                    <a:pt x="20710" y="5629"/>
                  </a:lnTo>
                  <a:lnTo>
                    <a:pt x="18834" y="5629"/>
                  </a:lnTo>
                  <a:lnTo>
                    <a:pt x="18834" y="3753"/>
                  </a:lnTo>
                  <a:lnTo>
                    <a:pt x="19772" y="3753"/>
                  </a:lnTo>
                  <a:lnTo>
                    <a:pt x="19772" y="4691"/>
                  </a:lnTo>
                  <a:lnTo>
                    <a:pt x="20710" y="4691"/>
                  </a:lnTo>
                  <a:lnTo>
                    <a:pt x="20710" y="3753"/>
                  </a:lnTo>
                  <a:lnTo>
                    <a:pt x="21648" y="3753"/>
                  </a:lnTo>
                  <a:lnTo>
                    <a:pt x="21648" y="2815"/>
                  </a:lnTo>
                  <a:close/>
                  <a:moveTo>
                    <a:pt x="33892" y="3753"/>
                  </a:moveTo>
                  <a:lnTo>
                    <a:pt x="33892" y="4691"/>
                  </a:lnTo>
                  <a:lnTo>
                    <a:pt x="32954" y="4691"/>
                  </a:lnTo>
                  <a:lnTo>
                    <a:pt x="32954" y="5629"/>
                  </a:lnTo>
                  <a:lnTo>
                    <a:pt x="31066" y="5629"/>
                  </a:lnTo>
                  <a:lnTo>
                    <a:pt x="31066" y="4691"/>
                  </a:lnTo>
                  <a:lnTo>
                    <a:pt x="30128" y="4691"/>
                  </a:lnTo>
                  <a:lnTo>
                    <a:pt x="30128" y="3753"/>
                  </a:lnTo>
                  <a:lnTo>
                    <a:pt x="31066" y="3753"/>
                  </a:lnTo>
                  <a:lnTo>
                    <a:pt x="31066" y="4691"/>
                  </a:lnTo>
                  <a:lnTo>
                    <a:pt x="32954" y="4691"/>
                  </a:lnTo>
                  <a:lnTo>
                    <a:pt x="32954" y="3753"/>
                  </a:lnTo>
                  <a:close/>
                  <a:moveTo>
                    <a:pt x="47073" y="2815"/>
                  </a:moveTo>
                  <a:lnTo>
                    <a:pt x="47073" y="4691"/>
                  </a:lnTo>
                  <a:lnTo>
                    <a:pt x="46124" y="4691"/>
                  </a:lnTo>
                  <a:lnTo>
                    <a:pt x="46124" y="5629"/>
                  </a:lnTo>
                  <a:lnTo>
                    <a:pt x="45185" y="5629"/>
                  </a:lnTo>
                  <a:lnTo>
                    <a:pt x="45185" y="4691"/>
                  </a:lnTo>
                  <a:lnTo>
                    <a:pt x="46124" y="4691"/>
                  </a:lnTo>
                  <a:lnTo>
                    <a:pt x="46124" y="2815"/>
                  </a:lnTo>
                  <a:close/>
                  <a:moveTo>
                    <a:pt x="51776" y="2815"/>
                  </a:moveTo>
                  <a:lnTo>
                    <a:pt x="51776" y="3753"/>
                  </a:lnTo>
                  <a:lnTo>
                    <a:pt x="52714" y="3753"/>
                  </a:lnTo>
                  <a:lnTo>
                    <a:pt x="52714" y="4691"/>
                  </a:lnTo>
                  <a:lnTo>
                    <a:pt x="49887" y="4691"/>
                  </a:lnTo>
                  <a:lnTo>
                    <a:pt x="49887" y="5629"/>
                  </a:lnTo>
                  <a:lnTo>
                    <a:pt x="48011" y="5629"/>
                  </a:lnTo>
                  <a:lnTo>
                    <a:pt x="48011" y="3753"/>
                  </a:lnTo>
                  <a:lnTo>
                    <a:pt x="48949" y="3753"/>
                  </a:lnTo>
                  <a:lnTo>
                    <a:pt x="48949" y="4691"/>
                  </a:lnTo>
                  <a:lnTo>
                    <a:pt x="49887" y="4691"/>
                  </a:lnTo>
                  <a:lnTo>
                    <a:pt x="49887" y="3753"/>
                  </a:lnTo>
                  <a:lnTo>
                    <a:pt x="50838" y="3753"/>
                  </a:lnTo>
                  <a:lnTo>
                    <a:pt x="50838" y="2815"/>
                  </a:lnTo>
                  <a:close/>
                  <a:moveTo>
                    <a:pt x="63069" y="3753"/>
                  </a:moveTo>
                  <a:lnTo>
                    <a:pt x="63069" y="4691"/>
                  </a:lnTo>
                  <a:lnTo>
                    <a:pt x="62131" y="4691"/>
                  </a:lnTo>
                  <a:lnTo>
                    <a:pt x="62131" y="5629"/>
                  </a:lnTo>
                  <a:lnTo>
                    <a:pt x="60243" y="5629"/>
                  </a:lnTo>
                  <a:lnTo>
                    <a:pt x="60243" y="4691"/>
                  </a:lnTo>
                  <a:lnTo>
                    <a:pt x="59305" y="4691"/>
                  </a:lnTo>
                  <a:lnTo>
                    <a:pt x="59305" y="3753"/>
                  </a:lnTo>
                  <a:lnTo>
                    <a:pt x="60243" y="3753"/>
                  </a:lnTo>
                  <a:lnTo>
                    <a:pt x="60243" y="4691"/>
                  </a:lnTo>
                  <a:lnTo>
                    <a:pt x="62131" y="4691"/>
                  </a:lnTo>
                  <a:lnTo>
                    <a:pt x="62131" y="3753"/>
                  </a:lnTo>
                  <a:close/>
                  <a:moveTo>
                    <a:pt x="76250" y="2815"/>
                  </a:moveTo>
                  <a:lnTo>
                    <a:pt x="76250" y="4691"/>
                  </a:lnTo>
                  <a:lnTo>
                    <a:pt x="75312" y="4691"/>
                  </a:lnTo>
                  <a:lnTo>
                    <a:pt x="75312" y="5629"/>
                  </a:lnTo>
                  <a:lnTo>
                    <a:pt x="74363" y="5629"/>
                  </a:lnTo>
                  <a:lnTo>
                    <a:pt x="74363" y="4691"/>
                  </a:lnTo>
                  <a:lnTo>
                    <a:pt x="75312" y="4691"/>
                  </a:lnTo>
                  <a:lnTo>
                    <a:pt x="75312" y="2815"/>
                  </a:lnTo>
                  <a:close/>
                  <a:moveTo>
                    <a:pt x="80953" y="2815"/>
                  </a:moveTo>
                  <a:lnTo>
                    <a:pt x="80953" y="3753"/>
                  </a:lnTo>
                  <a:lnTo>
                    <a:pt x="81903" y="3753"/>
                  </a:lnTo>
                  <a:lnTo>
                    <a:pt x="81903" y="4691"/>
                  </a:lnTo>
                  <a:lnTo>
                    <a:pt x="79077" y="4691"/>
                  </a:lnTo>
                  <a:lnTo>
                    <a:pt x="79077" y="5629"/>
                  </a:lnTo>
                  <a:lnTo>
                    <a:pt x="77188" y="5629"/>
                  </a:lnTo>
                  <a:lnTo>
                    <a:pt x="77188" y="3753"/>
                  </a:lnTo>
                  <a:lnTo>
                    <a:pt x="78127" y="3753"/>
                  </a:lnTo>
                  <a:lnTo>
                    <a:pt x="78127" y="4691"/>
                  </a:lnTo>
                  <a:lnTo>
                    <a:pt x="79077" y="4691"/>
                  </a:lnTo>
                  <a:lnTo>
                    <a:pt x="79077" y="3753"/>
                  </a:lnTo>
                  <a:lnTo>
                    <a:pt x="80015" y="3753"/>
                  </a:lnTo>
                  <a:lnTo>
                    <a:pt x="80015" y="2815"/>
                  </a:lnTo>
                  <a:close/>
                  <a:moveTo>
                    <a:pt x="92246" y="3753"/>
                  </a:moveTo>
                  <a:lnTo>
                    <a:pt x="92246" y="4691"/>
                  </a:lnTo>
                  <a:lnTo>
                    <a:pt x="91308" y="4691"/>
                  </a:lnTo>
                  <a:lnTo>
                    <a:pt x="91308" y="5629"/>
                  </a:lnTo>
                  <a:lnTo>
                    <a:pt x="89432" y="5629"/>
                  </a:lnTo>
                  <a:lnTo>
                    <a:pt x="89432" y="4691"/>
                  </a:lnTo>
                  <a:lnTo>
                    <a:pt x="88482" y="4691"/>
                  </a:lnTo>
                  <a:lnTo>
                    <a:pt x="88482" y="3753"/>
                  </a:lnTo>
                  <a:lnTo>
                    <a:pt x="89432" y="3753"/>
                  </a:lnTo>
                  <a:lnTo>
                    <a:pt x="89432" y="4691"/>
                  </a:lnTo>
                  <a:lnTo>
                    <a:pt x="91308" y="4691"/>
                  </a:lnTo>
                  <a:lnTo>
                    <a:pt x="91308" y="3753"/>
                  </a:lnTo>
                  <a:close/>
                  <a:moveTo>
                    <a:pt x="105428" y="2815"/>
                  </a:moveTo>
                  <a:lnTo>
                    <a:pt x="105428" y="4691"/>
                  </a:lnTo>
                  <a:lnTo>
                    <a:pt x="104489" y="4691"/>
                  </a:lnTo>
                  <a:lnTo>
                    <a:pt x="104489" y="5629"/>
                  </a:lnTo>
                  <a:lnTo>
                    <a:pt x="103551" y="5629"/>
                  </a:lnTo>
                  <a:lnTo>
                    <a:pt x="103551" y="4691"/>
                  </a:lnTo>
                  <a:lnTo>
                    <a:pt x="104489" y="4691"/>
                  </a:lnTo>
                  <a:lnTo>
                    <a:pt x="104489" y="2815"/>
                  </a:lnTo>
                  <a:close/>
                  <a:moveTo>
                    <a:pt x="110142" y="2815"/>
                  </a:moveTo>
                  <a:lnTo>
                    <a:pt x="110142" y="3753"/>
                  </a:lnTo>
                  <a:lnTo>
                    <a:pt x="111080" y="3753"/>
                  </a:lnTo>
                  <a:lnTo>
                    <a:pt x="111080" y="4691"/>
                  </a:lnTo>
                  <a:lnTo>
                    <a:pt x="108254" y="4691"/>
                  </a:lnTo>
                  <a:lnTo>
                    <a:pt x="108254" y="5629"/>
                  </a:lnTo>
                  <a:lnTo>
                    <a:pt x="106378" y="5629"/>
                  </a:lnTo>
                  <a:lnTo>
                    <a:pt x="106378" y="3753"/>
                  </a:lnTo>
                  <a:lnTo>
                    <a:pt x="107316" y="3753"/>
                  </a:lnTo>
                  <a:lnTo>
                    <a:pt x="107316" y="4691"/>
                  </a:lnTo>
                  <a:lnTo>
                    <a:pt x="108254" y="4691"/>
                  </a:lnTo>
                  <a:lnTo>
                    <a:pt x="108254" y="3753"/>
                  </a:lnTo>
                  <a:lnTo>
                    <a:pt x="109192" y="3753"/>
                  </a:lnTo>
                  <a:lnTo>
                    <a:pt x="109192" y="2815"/>
                  </a:lnTo>
                  <a:close/>
                  <a:moveTo>
                    <a:pt x="121436" y="3753"/>
                  </a:moveTo>
                  <a:lnTo>
                    <a:pt x="121436" y="4691"/>
                  </a:lnTo>
                  <a:lnTo>
                    <a:pt x="120498" y="4691"/>
                  </a:lnTo>
                  <a:lnTo>
                    <a:pt x="120498" y="5629"/>
                  </a:lnTo>
                  <a:lnTo>
                    <a:pt x="118609" y="5629"/>
                  </a:lnTo>
                  <a:lnTo>
                    <a:pt x="118609" y="4691"/>
                  </a:lnTo>
                  <a:lnTo>
                    <a:pt x="117671" y="4691"/>
                  </a:lnTo>
                  <a:lnTo>
                    <a:pt x="117671" y="3753"/>
                  </a:lnTo>
                  <a:lnTo>
                    <a:pt x="118609" y="3753"/>
                  </a:lnTo>
                  <a:lnTo>
                    <a:pt x="118609" y="4691"/>
                  </a:lnTo>
                  <a:lnTo>
                    <a:pt x="120498" y="4691"/>
                  </a:lnTo>
                  <a:lnTo>
                    <a:pt x="120498" y="3753"/>
                  </a:lnTo>
                  <a:close/>
                  <a:moveTo>
                    <a:pt x="134617" y="2815"/>
                  </a:moveTo>
                  <a:lnTo>
                    <a:pt x="134617" y="4691"/>
                  </a:lnTo>
                  <a:lnTo>
                    <a:pt x="133667" y="4691"/>
                  </a:lnTo>
                  <a:lnTo>
                    <a:pt x="133667" y="5629"/>
                  </a:lnTo>
                  <a:lnTo>
                    <a:pt x="132729" y="5629"/>
                  </a:lnTo>
                  <a:lnTo>
                    <a:pt x="132729" y="4691"/>
                  </a:lnTo>
                  <a:lnTo>
                    <a:pt x="133667" y="4691"/>
                  </a:lnTo>
                  <a:lnTo>
                    <a:pt x="133667" y="2815"/>
                  </a:lnTo>
                  <a:close/>
                  <a:moveTo>
                    <a:pt x="139319" y="2815"/>
                  </a:moveTo>
                  <a:lnTo>
                    <a:pt x="139319" y="3753"/>
                  </a:lnTo>
                  <a:lnTo>
                    <a:pt x="140257" y="3753"/>
                  </a:lnTo>
                  <a:lnTo>
                    <a:pt x="140257" y="4691"/>
                  </a:lnTo>
                  <a:lnTo>
                    <a:pt x="137432" y="4691"/>
                  </a:lnTo>
                  <a:lnTo>
                    <a:pt x="137432" y="5629"/>
                  </a:lnTo>
                  <a:lnTo>
                    <a:pt x="135555" y="5629"/>
                  </a:lnTo>
                  <a:lnTo>
                    <a:pt x="135555" y="3753"/>
                  </a:lnTo>
                  <a:lnTo>
                    <a:pt x="136493" y="3753"/>
                  </a:lnTo>
                  <a:lnTo>
                    <a:pt x="136493" y="4691"/>
                  </a:lnTo>
                  <a:lnTo>
                    <a:pt x="137432" y="4691"/>
                  </a:lnTo>
                  <a:lnTo>
                    <a:pt x="137432" y="3753"/>
                  </a:lnTo>
                  <a:lnTo>
                    <a:pt x="138381" y="3753"/>
                  </a:lnTo>
                  <a:lnTo>
                    <a:pt x="138381" y="2815"/>
                  </a:lnTo>
                  <a:close/>
                  <a:moveTo>
                    <a:pt x="150613" y="3753"/>
                  </a:moveTo>
                  <a:lnTo>
                    <a:pt x="150613" y="4691"/>
                  </a:lnTo>
                  <a:lnTo>
                    <a:pt x="149675" y="4691"/>
                  </a:lnTo>
                  <a:lnTo>
                    <a:pt x="149675" y="5629"/>
                  </a:lnTo>
                  <a:lnTo>
                    <a:pt x="147786" y="5629"/>
                  </a:lnTo>
                  <a:lnTo>
                    <a:pt x="147786" y="4691"/>
                  </a:lnTo>
                  <a:lnTo>
                    <a:pt x="146848" y="4691"/>
                  </a:lnTo>
                  <a:lnTo>
                    <a:pt x="146848" y="3753"/>
                  </a:lnTo>
                  <a:lnTo>
                    <a:pt x="147786" y="3753"/>
                  </a:lnTo>
                  <a:lnTo>
                    <a:pt x="147786" y="4691"/>
                  </a:lnTo>
                  <a:lnTo>
                    <a:pt x="149675" y="4691"/>
                  </a:lnTo>
                  <a:lnTo>
                    <a:pt x="149675" y="3753"/>
                  </a:lnTo>
                  <a:close/>
                  <a:moveTo>
                    <a:pt x="7529" y="4691"/>
                  </a:moveTo>
                  <a:lnTo>
                    <a:pt x="7529" y="5629"/>
                  </a:lnTo>
                  <a:lnTo>
                    <a:pt x="8479" y="5629"/>
                  </a:lnTo>
                  <a:lnTo>
                    <a:pt x="8479" y="6567"/>
                  </a:lnTo>
                  <a:lnTo>
                    <a:pt x="5653" y="6567"/>
                  </a:lnTo>
                  <a:lnTo>
                    <a:pt x="5653" y="5629"/>
                  </a:lnTo>
                  <a:lnTo>
                    <a:pt x="6591" y="5629"/>
                  </a:lnTo>
                  <a:lnTo>
                    <a:pt x="6591" y="4691"/>
                  </a:lnTo>
                  <a:close/>
                  <a:moveTo>
                    <a:pt x="36719" y="4691"/>
                  </a:moveTo>
                  <a:lnTo>
                    <a:pt x="36719" y="5629"/>
                  </a:lnTo>
                  <a:lnTo>
                    <a:pt x="37657" y="5629"/>
                  </a:lnTo>
                  <a:lnTo>
                    <a:pt x="37657" y="6567"/>
                  </a:lnTo>
                  <a:lnTo>
                    <a:pt x="34830" y="6567"/>
                  </a:lnTo>
                  <a:lnTo>
                    <a:pt x="34830" y="5629"/>
                  </a:lnTo>
                  <a:lnTo>
                    <a:pt x="35768" y="5629"/>
                  </a:lnTo>
                  <a:lnTo>
                    <a:pt x="35768" y="4691"/>
                  </a:lnTo>
                  <a:close/>
                  <a:moveTo>
                    <a:pt x="65896" y="4691"/>
                  </a:moveTo>
                  <a:lnTo>
                    <a:pt x="65896" y="5629"/>
                  </a:lnTo>
                  <a:lnTo>
                    <a:pt x="66834" y="5629"/>
                  </a:lnTo>
                  <a:lnTo>
                    <a:pt x="66834" y="6567"/>
                  </a:lnTo>
                  <a:lnTo>
                    <a:pt x="64007" y="6567"/>
                  </a:lnTo>
                  <a:lnTo>
                    <a:pt x="64007" y="5629"/>
                  </a:lnTo>
                  <a:lnTo>
                    <a:pt x="64958" y="5629"/>
                  </a:lnTo>
                  <a:lnTo>
                    <a:pt x="64958" y="4691"/>
                  </a:lnTo>
                  <a:close/>
                  <a:moveTo>
                    <a:pt x="95073" y="4691"/>
                  </a:moveTo>
                  <a:lnTo>
                    <a:pt x="95073" y="5629"/>
                  </a:lnTo>
                  <a:lnTo>
                    <a:pt x="96023" y="5629"/>
                  </a:lnTo>
                  <a:lnTo>
                    <a:pt x="96023" y="6567"/>
                  </a:lnTo>
                  <a:lnTo>
                    <a:pt x="93197" y="6567"/>
                  </a:lnTo>
                  <a:lnTo>
                    <a:pt x="93197" y="5629"/>
                  </a:lnTo>
                  <a:lnTo>
                    <a:pt x="94135" y="5629"/>
                  </a:lnTo>
                  <a:lnTo>
                    <a:pt x="94135" y="4691"/>
                  </a:lnTo>
                  <a:close/>
                  <a:moveTo>
                    <a:pt x="124262" y="4691"/>
                  </a:moveTo>
                  <a:lnTo>
                    <a:pt x="124262" y="5629"/>
                  </a:lnTo>
                  <a:lnTo>
                    <a:pt x="125200" y="5629"/>
                  </a:lnTo>
                  <a:lnTo>
                    <a:pt x="125200" y="6567"/>
                  </a:lnTo>
                  <a:lnTo>
                    <a:pt x="122374" y="6567"/>
                  </a:lnTo>
                  <a:lnTo>
                    <a:pt x="122374" y="5629"/>
                  </a:lnTo>
                  <a:lnTo>
                    <a:pt x="123312" y="5629"/>
                  </a:lnTo>
                  <a:lnTo>
                    <a:pt x="123312" y="4691"/>
                  </a:lnTo>
                  <a:close/>
                  <a:moveTo>
                    <a:pt x="153439" y="4691"/>
                  </a:moveTo>
                  <a:lnTo>
                    <a:pt x="153439" y="5629"/>
                  </a:lnTo>
                  <a:lnTo>
                    <a:pt x="154377" y="5629"/>
                  </a:lnTo>
                  <a:lnTo>
                    <a:pt x="154377" y="6567"/>
                  </a:lnTo>
                  <a:lnTo>
                    <a:pt x="151551" y="6567"/>
                  </a:lnTo>
                  <a:lnTo>
                    <a:pt x="151551" y="5629"/>
                  </a:lnTo>
                  <a:lnTo>
                    <a:pt x="152501" y="5629"/>
                  </a:lnTo>
                  <a:lnTo>
                    <a:pt x="152501" y="4691"/>
                  </a:lnTo>
                  <a:close/>
                  <a:moveTo>
                    <a:pt x="7529" y="1"/>
                  </a:moveTo>
                  <a:lnTo>
                    <a:pt x="7529" y="1877"/>
                  </a:lnTo>
                  <a:lnTo>
                    <a:pt x="9418" y="1877"/>
                  </a:lnTo>
                  <a:lnTo>
                    <a:pt x="9418" y="2815"/>
                  </a:lnTo>
                  <a:lnTo>
                    <a:pt x="8479" y="2815"/>
                  </a:lnTo>
                  <a:lnTo>
                    <a:pt x="8479" y="3753"/>
                  </a:lnTo>
                  <a:lnTo>
                    <a:pt x="7529" y="3753"/>
                  </a:lnTo>
                  <a:lnTo>
                    <a:pt x="7529" y="1877"/>
                  </a:lnTo>
                  <a:lnTo>
                    <a:pt x="5653" y="1877"/>
                  </a:lnTo>
                  <a:lnTo>
                    <a:pt x="5653" y="2815"/>
                  </a:lnTo>
                  <a:lnTo>
                    <a:pt x="4715" y="2815"/>
                  </a:lnTo>
                  <a:lnTo>
                    <a:pt x="4715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2827" y="939"/>
                  </a:lnTo>
                  <a:lnTo>
                    <a:pt x="2827" y="2815"/>
                  </a:lnTo>
                  <a:lnTo>
                    <a:pt x="951" y="2815"/>
                  </a:lnTo>
                  <a:lnTo>
                    <a:pt x="951" y="1877"/>
                  </a:lnTo>
                  <a:lnTo>
                    <a:pt x="0" y="1877"/>
                  </a:lnTo>
                  <a:lnTo>
                    <a:pt x="0" y="7505"/>
                  </a:lnTo>
                  <a:lnTo>
                    <a:pt x="24475" y="7505"/>
                  </a:lnTo>
                  <a:lnTo>
                    <a:pt x="24475" y="6567"/>
                  </a:lnTo>
                  <a:lnTo>
                    <a:pt x="23537" y="6567"/>
                  </a:lnTo>
                  <a:lnTo>
                    <a:pt x="23537" y="5629"/>
                  </a:lnTo>
                  <a:lnTo>
                    <a:pt x="24475" y="5629"/>
                  </a:lnTo>
                  <a:lnTo>
                    <a:pt x="24475" y="6567"/>
                  </a:lnTo>
                  <a:lnTo>
                    <a:pt x="25413" y="6567"/>
                  </a:lnTo>
                  <a:lnTo>
                    <a:pt x="25413" y="7505"/>
                  </a:lnTo>
                  <a:lnTo>
                    <a:pt x="53664" y="7505"/>
                  </a:lnTo>
                  <a:lnTo>
                    <a:pt x="53664" y="6567"/>
                  </a:lnTo>
                  <a:lnTo>
                    <a:pt x="52714" y="6567"/>
                  </a:lnTo>
                  <a:lnTo>
                    <a:pt x="52714" y="5629"/>
                  </a:lnTo>
                  <a:lnTo>
                    <a:pt x="53664" y="5629"/>
                  </a:lnTo>
                  <a:lnTo>
                    <a:pt x="53664" y="6567"/>
                  </a:lnTo>
                  <a:lnTo>
                    <a:pt x="54602" y="6567"/>
                  </a:lnTo>
                  <a:lnTo>
                    <a:pt x="54602" y="7505"/>
                  </a:lnTo>
                  <a:lnTo>
                    <a:pt x="82841" y="7505"/>
                  </a:lnTo>
                  <a:lnTo>
                    <a:pt x="82841" y="6567"/>
                  </a:lnTo>
                  <a:lnTo>
                    <a:pt x="81903" y="6567"/>
                  </a:lnTo>
                  <a:lnTo>
                    <a:pt x="81903" y="5629"/>
                  </a:lnTo>
                  <a:lnTo>
                    <a:pt x="82841" y="5629"/>
                  </a:lnTo>
                  <a:lnTo>
                    <a:pt x="82841" y="6567"/>
                  </a:lnTo>
                  <a:lnTo>
                    <a:pt x="83779" y="6567"/>
                  </a:lnTo>
                  <a:lnTo>
                    <a:pt x="83779" y="7505"/>
                  </a:lnTo>
                  <a:lnTo>
                    <a:pt x="112018" y="7505"/>
                  </a:lnTo>
                  <a:lnTo>
                    <a:pt x="112018" y="6567"/>
                  </a:lnTo>
                  <a:lnTo>
                    <a:pt x="111080" y="6567"/>
                  </a:lnTo>
                  <a:lnTo>
                    <a:pt x="111080" y="5629"/>
                  </a:lnTo>
                  <a:lnTo>
                    <a:pt x="112018" y="5629"/>
                  </a:lnTo>
                  <a:lnTo>
                    <a:pt x="112018" y="6567"/>
                  </a:lnTo>
                  <a:lnTo>
                    <a:pt x="112956" y="6567"/>
                  </a:lnTo>
                  <a:lnTo>
                    <a:pt x="112956" y="7505"/>
                  </a:lnTo>
                  <a:lnTo>
                    <a:pt x="141196" y="7505"/>
                  </a:lnTo>
                  <a:lnTo>
                    <a:pt x="141196" y="6567"/>
                  </a:lnTo>
                  <a:lnTo>
                    <a:pt x="140257" y="6567"/>
                  </a:lnTo>
                  <a:lnTo>
                    <a:pt x="140257" y="5629"/>
                  </a:lnTo>
                  <a:lnTo>
                    <a:pt x="141196" y="5629"/>
                  </a:lnTo>
                  <a:lnTo>
                    <a:pt x="141196" y="6567"/>
                  </a:lnTo>
                  <a:lnTo>
                    <a:pt x="142146" y="6567"/>
                  </a:lnTo>
                  <a:lnTo>
                    <a:pt x="142146" y="7505"/>
                  </a:lnTo>
                  <a:lnTo>
                    <a:pt x="161449" y="7505"/>
                  </a:lnTo>
                  <a:lnTo>
                    <a:pt x="161449" y="2815"/>
                  </a:lnTo>
                  <a:lnTo>
                    <a:pt x="160968" y="2815"/>
                  </a:lnTo>
                  <a:lnTo>
                    <a:pt x="160968" y="3753"/>
                  </a:lnTo>
                  <a:lnTo>
                    <a:pt x="160030" y="3753"/>
                  </a:lnTo>
                  <a:lnTo>
                    <a:pt x="160030" y="4691"/>
                  </a:lnTo>
                  <a:lnTo>
                    <a:pt x="160030" y="5629"/>
                  </a:lnTo>
                  <a:lnTo>
                    <a:pt x="159091" y="5629"/>
                  </a:lnTo>
                  <a:lnTo>
                    <a:pt x="159091" y="6567"/>
                  </a:lnTo>
                  <a:lnTo>
                    <a:pt x="158142" y="6567"/>
                  </a:lnTo>
                  <a:lnTo>
                    <a:pt x="158142" y="5629"/>
                  </a:lnTo>
                  <a:lnTo>
                    <a:pt x="157204" y="5629"/>
                  </a:lnTo>
                  <a:lnTo>
                    <a:pt x="157204" y="4691"/>
                  </a:lnTo>
                  <a:lnTo>
                    <a:pt x="158142" y="4691"/>
                  </a:lnTo>
                  <a:lnTo>
                    <a:pt x="158142" y="3753"/>
                  </a:lnTo>
                  <a:lnTo>
                    <a:pt x="159091" y="3753"/>
                  </a:lnTo>
                  <a:lnTo>
                    <a:pt x="159091" y="1877"/>
                  </a:lnTo>
                  <a:lnTo>
                    <a:pt x="161449" y="1877"/>
                  </a:lnTo>
                  <a:lnTo>
                    <a:pt x="161449" y="939"/>
                  </a:lnTo>
                  <a:lnTo>
                    <a:pt x="160030" y="939"/>
                  </a:lnTo>
                  <a:lnTo>
                    <a:pt x="160030" y="1"/>
                  </a:lnTo>
                  <a:lnTo>
                    <a:pt x="159091" y="1"/>
                  </a:lnTo>
                  <a:lnTo>
                    <a:pt x="159091" y="939"/>
                  </a:lnTo>
                  <a:lnTo>
                    <a:pt x="158142" y="939"/>
                  </a:lnTo>
                  <a:lnTo>
                    <a:pt x="158142" y="1877"/>
                  </a:lnTo>
                  <a:lnTo>
                    <a:pt x="158142" y="2815"/>
                  </a:lnTo>
                  <a:lnTo>
                    <a:pt x="156266" y="2815"/>
                  </a:lnTo>
                  <a:lnTo>
                    <a:pt x="156266" y="939"/>
                  </a:lnTo>
                  <a:lnTo>
                    <a:pt x="154377" y="939"/>
                  </a:lnTo>
                  <a:lnTo>
                    <a:pt x="154377" y="1"/>
                  </a:lnTo>
                  <a:lnTo>
                    <a:pt x="153439" y="1"/>
                  </a:lnTo>
                  <a:lnTo>
                    <a:pt x="153439" y="1877"/>
                  </a:lnTo>
                  <a:lnTo>
                    <a:pt x="155328" y="1877"/>
                  </a:lnTo>
                  <a:lnTo>
                    <a:pt x="155328" y="2815"/>
                  </a:lnTo>
                  <a:lnTo>
                    <a:pt x="154377" y="2815"/>
                  </a:lnTo>
                  <a:lnTo>
                    <a:pt x="154377" y="3753"/>
                  </a:lnTo>
                  <a:lnTo>
                    <a:pt x="153439" y="3753"/>
                  </a:lnTo>
                  <a:lnTo>
                    <a:pt x="153439" y="1877"/>
                  </a:lnTo>
                  <a:lnTo>
                    <a:pt x="151551" y="1877"/>
                  </a:lnTo>
                  <a:lnTo>
                    <a:pt x="151551" y="2815"/>
                  </a:lnTo>
                  <a:lnTo>
                    <a:pt x="150613" y="2815"/>
                  </a:lnTo>
                  <a:lnTo>
                    <a:pt x="150613" y="1877"/>
                  </a:lnTo>
                  <a:lnTo>
                    <a:pt x="149675" y="1877"/>
                  </a:lnTo>
                  <a:lnTo>
                    <a:pt x="149675" y="939"/>
                  </a:lnTo>
                  <a:lnTo>
                    <a:pt x="148737" y="939"/>
                  </a:lnTo>
                  <a:lnTo>
                    <a:pt x="148737" y="2815"/>
                  </a:lnTo>
                  <a:lnTo>
                    <a:pt x="146848" y="2815"/>
                  </a:lnTo>
                  <a:lnTo>
                    <a:pt x="146848" y="1877"/>
                  </a:lnTo>
                  <a:lnTo>
                    <a:pt x="145910" y="1877"/>
                  </a:lnTo>
                  <a:lnTo>
                    <a:pt x="145910" y="2815"/>
                  </a:lnTo>
                  <a:lnTo>
                    <a:pt x="144972" y="2815"/>
                  </a:lnTo>
                  <a:lnTo>
                    <a:pt x="144972" y="1877"/>
                  </a:lnTo>
                  <a:lnTo>
                    <a:pt x="144022" y="1877"/>
                  </a:lnTo>
                  <a:lnTo>
                    <a:pt x="144022" y="2815"/>
                  </a:lnTo>
                  <a:lnTo>
                    <a:pt x="143084" y="2815"/>
                  </a:lnTo>
                  <a:lnTo>
                    <a:pt x="143084" y="3753"/>
                  </a:lnTo>
                  <a:lnTo>
                    <a:pt x="144972" y="3753"/>
                  </a:lnTo>
                  <a:lnTo>
                    <a:pt x="144972" y="4691"/>
                  </a:lnTo>
                  <a:lnTo>
                    <a:pt x="145910" y="4691"/>
                  </a:lnTo>
                  <a:lnTo>
                    <a:pt x="145910" y="5629"/>
                  </a:lnTo>
                  <a:lnTo>
                    <a:pt x="142146" y="5629"/>
                  </a:lnTo>
                  <a:lnTo>
                    <a:pt x="142146" y="4691"/>
                  </a:lnTo>
                  <a:lnTo>
                    <a:pt x="143084" y="4691"/>
                  </a:lnTo>
                  <a:lnTo>
                    <a:pt x="143084" y="3753"/>
                  </a:lnTo>
                  <a:lnTo>
                    <a:pt x="142146" y="3753"/>
                  </a:lnTo>
                  <a:lnTo>
                    <a:pt x="142146" y="2815"/>
                  </a:lnTo>
                  <a:lnTo>
                    <a:pt x="140257" y="2815"/>
                  </a:lnTo>
                  <a:lnTo>
                    <a:pt x="140257" y="1877"/>
                  </a:lnTo>
                  <a:lnTo>
                    <a:pt x="139319" y="1877"/>
                  </a:lnTo>
                  <a:lnTo>
                    <a:pt x="139319" y="939"/>
                  </a:lnTo>
                  <a:lnTo>
                    <a:pt x="138381" y="939"/>
                  </a:lnTo>
                  <a:lnTo>
                    <a:pt x="138381" y="1877"/>
                  </a:lnTo>
                  <a:lnTo>
                    <a:pt x="137432" y="1877"/>
                  </a:lnTo>
                  <a:lnTo>
                    <a:pt x="137432" y="939"/>
                  </a:lnTo>
                  <a:lnTo>
                    <a:pt x="136493" y="939"/>
                  </a:lnTo>
                  <a:lnTo>
                    <a:pt x="136493" y="1877"/>
                  </a:lnTo>
                  <a:lnTo>
                    <a:pt x="135555" y="1877"/>
                  </a:lnTo>
                  <a:lnTo>
                    <a:pt x="135555" y="939"/>
                  </a:lnTo>
                  <a:lnTo>
                    <a:pt x="134617" y="939"/>
                  </a:lnTo>
                  <a:lnTo>
                    <a:pt x="134617" y="1877"/>
                  </a:lnTo>
                  <a:lnTo>
                    <a:pt x="132729" y="1877"/>
                  </a:lnTo>
                  <a:lnTo>
                    <a:pt x="132729" y="2815"/>
                  </a:lnTo>
                  <a:lnTo>
                    <a:pt x="131790" y="2815"/>
                  </a:lnTo>
                  <a:lnTo>
                    <a:pt x="131790" y="3753"/>
                  </a:lnTo>
                  <a:lnTo>
                    <a:pt x="130841" y="3753"/>
                  </a:lnTo>
                  <a:lnTo>
                    <a:pt x="130841" y="5629"/>
                  </a:lnTo>
                  <a:lnTo>
                    <a:pt x="129903" y="5629"/>
                  </a:lnTo>
                  <a:lnTo>
                    <a:pt x="129903" y="6567"/>
                  </a:lnTo>
                  <a:lnTo>
                    <a:pt x="128965" y="6567"/>
                  </a:lnTo>
                  <a:lnTo>
                    <a:pt x="128965" y="5629"/>
                  </a:lnTo>
                  <a:lnTo>
                    <a:pt x="128027" y="5629"/>
                  </a:lnTo>
                  <a:lnTo>
                    <a:pt x="128027" y="4691"/>
                  </a:lnTo>
                  <a:lnTo>
                    <a:pt x="128965" y="4691"/>
                  </a:lnTo>
                  <a:lnTo>
                    <a:pt x="128965" y="3753"/>
                  </a:lnTo>
                  <a:lnTo>
                    <a:pt x="129903" y="3753"/>
                  </a:lnTo>
                  <a:lnTo>
                    <a:pt x="129903" y="1877"/>
                  </a:lnTo>
                  <a:lnTo>
                    <a:pt x="132729" y="1877"/>
                  </a:lnTo>
                  <a:lnTo>
                    <a:pt x="132729" y="939"/>
                  </a:lnTo>
                  <a:lnTo>
                    <a:pt x="130841" y="939"/>
                  </a:lnTo>
                  <a:lnTo>
                    <a:pt x="130841" y="1"/>
                  </a:lnTo>
                  <a:lnTo>
                    <a:pt x="129903" y="1"/>
                  </a:lnTo>
                  <a:lnTo>
                    <a:pt x="129903" y="939"/>
                  </a:lnTo>
                  <a:lnTo>
                    <a:pt x="128965" y="939"/>
                  </a:lnTo>
                  <a:lnTo>
                    <a:pt x="128965" y="2815"/>
                  </a:lnTo>
                  <a:lnTo>
                    <a:pt x="127076" y="2815"/>
                  </a:lnTo>
                  <a:lnTo>
                    <a:pt x="127076" y="939"/>
                  </a:lnTo>
                  <a:lnTo>
                    <a:pt x="125200" y="939"/>
                  </a:lnTo>
                  <a:lnTo>
                    <a:pt x="125200" y="1"/>
                  </a:lnTo>
                  <a:lnTo>
                    <a:pt x="124262" y="1"/>
                  </a:lnTo>
                  <a:lnTo>
                    <a:pt x="124262" y="1877"/>
                  </a:lnTo>
                  <a:lnTo>
                    <a:pt x="126138" y="1877"/>
                  </a:lnTo>
                  <a:lnTo>
                    <a:pt x="126138" y="2815"/>
                  </a:lnTo>
                  <a:lnTo>
                    <a:pt x="125200" y="2815"/>
                  </a:lnTo>
                  <a:lnTo>
                    <a:pt x="125200" y="3753"/>
                  </a:lnTo>
                  <a:lnTo>
                    <a:pt x="124262" y="3753"/>
                  </a:lnTo>
                  <a:lnTo>
                    <a:pt x="124262" y="1877"/>
                  </a:lnTo>
                  <a:lnTo>
                    <a:pt x="122374" y="1877"/>
                  </a:lnTo>
                  <a:lnTo>
                    <a:pt x="122374" y="2815"/>
                  </a:lnTo>
                  <a:lnTo>
                    <a:pt x="121436" y="2815"/>
                  </a:lnTo>
                  <a:lnTo>
                    <a:pt x="121436" y="1877"/>
                  </a:lnTo>
                  <a:lnTo>
                    <a:pt x="120498" y="1877"/>
                  </a:lnTo>
                  <a:lnTo>
                    <a:pt x="120498" y="939"/>
                  </a:lnTo>
                  <a:lnTo>
                    <a:pt x="119547" y="939"/>
                  </a:lnTo>
                  <a:lnTo>
                    <a:pt x="119547" y="2815"/>
                  </a:lnTo>
                  <a:lnTo>
                    <a:pt x="117671" y="2815"/>
                  </a:lnTo>
                  <a:lnTo>
                    <a:pt x="117671" y="1877"/>
                  </a:lnTo>
                  <a:lnTo>
                    <a:pt x="116721" y="1877"/>
                  </a:lnTo>
                  <a:lnTo>
                    <a:pt x="116721" y="2815"/>
                  </a:lnTo>
                  <a:lnTo>
                    <a:pt x="115783" y="2815"/>
                  </a:lnTo>
                  <a:lnTo>
                    <a:pt x="115783" y="1877"/>
                  </a:lnTo>
                  <a:lnTo>
                    <a:pt x="114845" y="1877"/>
                  </a:lnTo>
                  <a:lnTo>
                    <a:pt x="114845" y="2815"/>
                  </a:lnTo>
                  <a:lnTo>
                    <a:pt x="113907" y="2815"/>
                  </a:lnTo>
                  <a:lnTo>
                    <a:pt x="113907" y="3753"/>
                  </a:lnTo>
                  <a:lnTo>
                    <a:pt x="115783" y="3753"/>
                  </a:lnTo>
                  <a:lnTo>
                    <a:pt x="115783" y="4691"/>
                  </a:lnTo>
                  <a:lnTo>
                    <a:pt x="116721" y="4691"/>
                  </a:lnTo>
                  <a:lnTo>
                    <a:pt x="116721" y="5629"/>
                  </a:lnTo>
                  <a:lnTo>
                    <a:pt x="112956" y="5629"/>
                  </a:lnTo>
                  <a:lnTo>
                    <a:pt x="112956" y="4691"/>
                  </a:lnTo>
                  <a:lnTo>
                    <a:pt x="113907" y="4691"/>
                  </a:lnTo>
                  <a:lnTo>
                    <a:pt x="113907" y="3753"/>
                  </a:lnTo>
                  <a:lnTo>
                    <a:pt x="112956" y="3753"/>
                  </a:lnTo>
                  <a:lnTo>
                    <a:pt x="112956" y="2815"/>
                  </a:lnTo>
                  <a:lnTo>
                    <a:pt x="111080" y="2815"/>
                  </a:lnTo>
                  <a:lnTo>
                    <a:pt x="111080" y="1877"/>
                  </a:lnTo>
                  <a:lnTo>
                    <a:pt x="110142" y="1877"/>
                  </a:lnTo>
                  <a:lnTo>
                    <a:pt x="110142" y="939"/>
                  </a:lnTo>
                  <a:lnTo>
                    <a:pt x="109192" y="939"/>
                  </a:lnTo>
                  <a:lnTo>
                    <a:pt x="109192" y="1877"/>
                  </a:lnTo>
                  <a:lnTo>
                    <a:pt x="108254" y="1877"/>
                  </a:lnTo>
                  <a:lnTo>
                    <a:pt x="108254" y="939"/>
                  </a:lnTo>
                  <a:lnTo>
                    <a:pt x="107316" y="939"/>
                  </a:lnTo>
                  <a:lnTo>
                    <a:pt x="107316" y="1877"/>
                  </a:lnTo>
                  <a:lnTo>
                    <a:pt x="106378" y="1877"/>
                  </a:lnTo>
                  <a:lnTo>
                    <a:pt x="106378" y="939"/>
                  </a:lnTo>
                  <a:lnTo>
                    <a:pt x="105428" y="939"/>
                  </a:lnTo>
                  <a:lnTo>
                    <a:pt x="105428" y="1877"/>
                  </a:lnTo>
                  <a:lnTo>
                    <a:pt x="103551" y="1877"/>
                  </a:lnTo>
                  <a:lnTo>
                    <a:pt x="103551" y="2815"/>
                  </a:lnTo>
                  <a:lnTo>
                    <a:pt x="102602" y="2815"/>
                  </a:lnTo>
                  <a:lnTo>
                    <a:pt x="102602" y="3753"/>
                  </a:lnTo>
                  <a:lnTo>
                    <a:pt x="101664" y="3753"/>
                  </a:lnTo>
                  <a:lnTo>
                    <a:pt x="101664" y="5629"/>
                  </a:lnTo>
                  <a:lnTo>
                    <a:pt x="100726" y="5629"/>
                  </a:lnTo>
                  <a:lnTo>
                    <a:pt x="100726" y="6567"/>
                  </a:lnTo>
                  <a:lnTo>
                    <a:pt x="99787" y="6567"/>
                  </a:lnTo>
                  <a:lnTo>
                    <a:pt x="99787" y="5629"/>
                  </a:lnTo>
                  <a:lnTo>
                    <a:pt x="98837" y="5629"/>
                  </a:lnTo>
                  <a:lnTo>
                    <a:pt x="98837" y="4691"/>
                  </a:lnTo>
                  <a:lnTo>
                    <a:pt x="99787" y="4691"/>
                  </a:lnTo>
                  <a:lnTo>
                    <a:pt x="99787" y="3753"/>
                  </a:lnTo>
                  <a:lnTo>
                    <a:pt x="100726" y="3753"/>
                  </a:lnTo>
                  <a:lnTo>
                    <a:pt x="100726" y="1877"/>
                  </a:lnTo>
                  <a:lnTo>
                    <a:pt x="103551" y="1877"/>
                  </a:lnTo>
                  <a:lnTo>
                    <a:pt x="103551" y="939"/>
                  </a:lnTo>
                  <a:lnTo>
                    <a:pt x="101664" y="939"/>
                  </a:lnTo>
                  <a:lnTo>
                    <a:pt x="101664" y="1"/>
                  </a:lnTo>
                  <a:lnTo>
                    <a:pt x="100726" y="1"/>
                  </a:lnTo>
                  <a:lnTo>
                    <a:pt x="100726" y="939"/>
                  </a:lnTo>
                  <a:lnTo>
                    <a:pt x="99787" y="939"/>
                  </a:lnTo>
                  <a:lnTo>
                    <a:pt x="99787" y="2815"/>
                  </a:lnTo>
                  <a:lnTo>
                    <a:pt x="97899" y="2815"/>
                  </a:lnTo>
                  <a:lnTo>
                    <a:pt x="97899" y="939"/>
                  </a:lnTo>
                  <a:lnTo>
                    <a:pt x="96023" y="939"/>
                  </a:lnTo>
                  <a:lnTo>
                    <a:pt x="96023" y="1"/>
                  </a:lnTo>
                  <a:lnTo>
                    <a:pt x="95073" y="1"/>
                  </a:lnTo>
                  <a:lnTo>
                    <a:pt x="95073" y="1877"/>
                  </a:lnTo>
                  <a:lnTo>
                    <a:pt x="96961" y="1877"/>
                  </a:lnTo>
                  <a:lnTo>
                    <a:pt x="96961" y="2815"/>
                  </a:lnTo>
                  <a:lnTo>
                    <a:pt x="96023" y="2815"/>
                  </a:lnTo>
                  <a:lnTo>
                    <a:pt x="96023" y="3753"/>
                  </a:lnTo>
                  <a:lnTo>
                    <a:pt x="95073" y="3753"/>
                  </a:lnTo>
                  <a:lnTo>
                    <a:pt x="95073" y="1877"/>
                  </a:lnTo>
                  <a:lnTo>
                    <a:pt x="93197" y="1877"/>
                  </a:lnTo>
                  <a:lnTo>
                    <a:pt x="93197" y="2815"/>
                  </a:lnTo>
                  <a:lnTo>
                    <a:pt x="92246" y="2815"/>
                  </a:lnTo>
                  <a:lnTo>
                    <a:pt x="92246" y="1877"/>
                  </a:lnTo>
                  <a:lnTo>
                    <a:pt x="91308" y="1877"/>
                  </a:lnTo>
                  <a:lnTo>
                    <a:pt x="91308" y="939"/>
                  </a:lnTo>
                  <a:lnTo>
                    <a:pt x="90370" y="939"/>
                  </a:lnTo>
                  <a:lnTo>
                    <a:pt x="90370" y="2815"/>
                  </a:lnTo>
                  <a:lnTo>
                    <a:pt x="88482" y="2815"/>
                  </a:lnTo>
                  <a:lnTo>
                    <a:pt x="88482" y="1877"/>
                  </a:lnTo>
                  <a:lnTo>
                    <a:pt x="87544" y="1877"/>
                  </a:lnTo>
                  <a:lnTo>
                    <a:pt x="87544" y="2815"/>
                  </a:lnTo>
                  <a:lnTo>
                    <a:pt x="86606" y="2815"/>
                  </a:lnTo>
                  <a:lnTo>
                    <a:pt x="86606" y="1877"/>
                  </a:lnTo>
                  <a:lnTo>
                    <a:pt x="85668" y="1877"/>
                  </a:lnTo>
                  <a:lnTo>
                    <a:pt x="85668" y="2815"/>
                  </a:lnTo>
                  <a:lnTo>
                    <a:pt x="84717" y="2815"/>
                  </a:lnTo>
                  <a:lnTo>
                    <a:pt x="84717" y="3753"/>
                  </a:lnTo>
                  <a:lnTo>
                    <a:pt x="86606" y="3753"/>
                  </a:lnTo>
                  <a:lnTo>
                    <a:pt x="86606" y="4691"/>
                  </a:lnTo>
                  <a:lnTo>
                    <a:pt x="87544" y="4691"/>
                  </a:lnTo>
                  <a:lnTo>
                    <a:pt x="87544" y="5629"/>
                  </a:lnTo>
                  <a:lnTo>
                    <a:pt x="83779" y="5629"/>
                  </a:lnTo>
                  <a:lnTo>
                    <a:pt x="83779" y="4691"/>
                  </a:lnTo>
                  <a:lnTo>
                    <a:pt x="84717" y="4691"/>
                  </a:lnTo>
                  <a:lnTo>
                    <a:pt x="84717" y="3753"/>
                  </a:lnTo>
                  <a:lnTo>
                    <a:pt x="83779" y="3753"/>
                  </a:lnTo>
                  <a:lnTo>
                    <a:pt x="83779" y="2815"/>
                  </a:lnTo>
                  <a:lnTo>
                    <a:pt x="81903" y="2815"/>
                  </a:lnTo>
                  <a:lnTo>
                    <a:pt x="81903" y="1877"/>
                  </a:lnTo>
                  <a:lnTo>
                    <a:pt x="80953" y="1877"/>
                  </a:lnTo>
                  <a:lnTo>
                    <a:pt x="80953" y="939"/>
                  </a:lnTo>
                  <a:lnTo>
                    <a:pt x="80015" y="939"/>
                  </a:lnTo>
                  <a:lnTo>
                    <a:pt x="80015" y="1877"/>
                  </a:lnTo>
                  <a:lnTo>
                    <a:pt x="79077" y="1877"/>
                  </a:lnTo>
                  <a:lnTo>
                    <a:pt x="79077" y="939"/>
                  </a:lnTo>
                  <a:lnTo>
                    <a:pt x="78127" y="939"/>
                  </a:lnTo>
                  <a:lnTo>
                    <a:pt x="78127" y="1877"/>
                  </a:lnTo>
                  <a:lnTo>
                    <a:pt x="77188" y="1877"/>
                  </a:lnTo>
                  <a:lnTo>
                    <a:pt x="77188" y="939"/>
                  </a:lnTo>
                  <a:lnTo>
                    <a:pt x="76250" y="939"/>
                  </a:lnTo>
                  <a:lnTo>
                    <a:pt x="76250" y="1877"/>
                  </a:lnTo>
                  <a:lnTo>
                    <a:pt x="74363" y="1877"/>
                  </a:lnTo>
                  <a:lnTo>
                    <a:pt x="74363" y="2815"/>
                  </a:lnTo>
                  <a:lnTo>
                    <a:pt x="73425" y="2815"/>
                  </a:lnTo>
                  <a:lnTo>
                    <a:pt x="73425" y="3753"/>
                  </a:lnTo>
                  <a:lnTo>
                    <a:pt x="72486" y="3753"/>
                  </a:lnTo>
                  <a:lnTo>
                    <a:pt x="72486" y="5629"/>
                  </a:lnTo>
                  <a:lnTo>
                    <a:pt x="71548" y="5629"/>
                  </a:lnTo>
                  <a:lnTo>
                    <a:pt x="71548" y="6567"/>
                  </a:lnTo>
                  <a:lnTo>
                    <a:pt x="70598" y="6567"/>
                  </a:lnTo>
                  <a:lnTo>
                    <a:pt x="70598" y="5629"/>
                  </a:lnTo>
                  <a:lnTo>
                    <a:pt x="69660" y="5629"/>
                  </a:lnTo>
                  <a:lnTo>
                    <a:pt x="69660" y="4691"/>
                  </a:lnTo>
                  <a:lnTo>
                    <a:pt x="70598" y="4691"/>
                  </a:lnTo>
                  <a:lnTo>
                    <a:pt x="70598" y="3753"/>
                  </a:lnTo>
                  <a:lnTo>
                    <a:pt x="71548" y="3753"/>
                  </a:lnTo>
                  <a:lnTo>
                    <a:pt x="71548" y="1877"/>
                  </a:lnTo>
                  <a:lnTo>
                    <a:pt x="74363" y="1877"/>
                  </a:lnTo>
                  <a:lnTo>
                    <a:pt x="74363" y="939"/>
                  </a:lnTo>
                  <a:lnTo>
                    <a:pt x="72486" y="939"/>
                  </a:lnTo>
                  <a:lnTo>
                    <a:pt x="72486" y="1"/>
                  </a:lnTo>
                  <a:lnTo>
                    <a:pt x="71548" y="1"/>
                  </a:lnTo>
                  <a:lnTo>
                    <a:pt x="71548" y="939"/>
                  </a:lnTo>
                  <a:lnTo>
                    <a:pt x="70598" y="939"/>
                  </a:lnTo>
                  <a:lnTo>
                    <a:pt x="70598" y="2815"/>
                  </a:lnTo>
                  <a:lnTo>
                    <a:pt x="68722" y="2815"/>
                  </a:lnTo>
                  <a:lnTo>
                    <a:pt x="68722" y="939"/>
                  </a:lnTo>
                  <a:lnTo>
                    <a:pt x="66834" y="939"/>
                  </a:lnTo>
                  <a:lnTo>
                    <a:pt x="66834" y="1"/>
                  </a:lnTo>
                  <a:lnTo>
                    <a:pt x="65896" y="1"/>
                  </a:lnTo>
                  <a:lnTo>
                    <a:pt x="65896" y="1877"/>
                  </a:lnTo>
                  <a:lnTo>
                    <a:pt x="67783" y="1877"/>
                  </a:lnTo>
                  <a:lnTo>
                    <a:pt x="67783" y="2815"/>
                  </a:lnTo>
                  <a:lnTo>
                    <a:pt x="66834" y="2815"/>
                  </a:lnTo>
                  <a:lnTo>
                    <a:pt x="66834" y="3753"/>
                  </a:lnTo>
                  <a:lnTo>
                    <a:pt x="65896" y="3753"/>
                  </a:lnTo>
                  <a:lnTo>
                    <a:pt x="65896" y="1877"/>
                  </a:lnTo>
                  <a:lnTo>
                    <a:pt x="64007" y="1877"/>
                  </a:lnTo>
                  <a:lnTo>
                    <a:pt x="64007" y="2815"/>
                  </a:lnTo>
                  <a:lnTo>
                    <a:pt x="63069" y="2815"/>
                  </a:lnTo>
                  <a:lnTo>
                    <a:pt x="63069" y="1877"/>
                  </a:lnTo>
                  <a:lnTo>
                    <a:pt x="62131" y="1877"/>
                  </a:lnTo>
                  <a:lnTo>
                    <a:pt x="62131" y="939"/>
                  </a:lnTo>
                  <a:lnTo>
                    <a:pt x="61193" y="939"/>
                  </a:lnTo>
                  <a:lnTo>
                    <a:pt x="61193" y="2815"/>
                  </a:lnTo>
                  <a:lnTo>
                    <a:pt x="59305" y="2815"/>
                  </a:lnTo>
                  <a:lnTo>
                    <a:pt x="59305" y="1877"/>
                  </a:lnTo>
                  <a:lnTo>
                    <a:pt x="58367" y="1877"/>
                  </a:lnTo>
                  <a:lnTo>
                    <a:pt x="58367" y="2815"/>
                  </a:lnTo>
                  <a:lnTo>
                    <a:pt x="57429" y="2815"/>
                  </a:lnTo>
                  <a:lnTo>
                    <a:pt x="57429" y="1877"/>
                  </a:lnTo>
                  <a:lnTo>
                    <a:pt x="56478" y="1877"/>
                  </a:lnTo>
                  <a:lnTo>
                    <a:pt x="56478" y="2815"/>
                  </a:lnTo>
                  <a:lnTo>
                    <a:pt x="55540" y="2815"/>
                  </a:lnTo>
                  <a:lnTo>
                    <a:pt x="55540" y="3753"/>
                  </a:lnTo>
                  <a:lnTo>
                    <a:pt x="57429" y="3753"/>
                  </a:lnTo>
                  <a:lnTo>
                    <a:pt x="57429" y="4691"/>
                  </a:lnTo>
                  <a:lnTo>
                    <a:pt x="58367" y="4691"/>
                  </a:lnTo>
                  <a:lnTo>
                    <a:pt x="58367" y="5629"/>
                  </a:lnTo>
                  <a:lnTo>
                    <a:pt x="54602" y="5629"/>
                  </a:lnTo>
                  <a:lnTo>
                    <a:pt x="54602" y="4691"/>
                  </a:lnTo>
                  <a:lnTo>
                    <a:pt x="55540" y="4691"/>
                  </a:lnTo>
                  <a:lnTo>
                    <a:pt x="55540" y="3753"/>
                  </a:lnTo>
                  <a:lnTo>
                    <a:pt x="54602" y="3753"/>
                  </a:lnTo>
                  <a:lnTo>
                    <a:pt x="54602" y="2815"/>
                  </a:lnTo>
                  <a:lnTo>
                    <a:pt x="52714" y="2815"/>
                  </a:lnTo>
                  <a:lnTo>
                    <a:pt x="52714" y="1877"/>
                  </a:lnTo>
                  <a:lnTo>
                    <a:pt x="51776" y="1877"/>
                  </a:lnTo>
                  <a:lnTo>
                    <a:pt x="51776" y="939"/>
                  </a:lnTo>
                  <a:lnTo>
                    <a:pt x="50838" y="939"/>
                  </a:lnTo>
                  <a:lnTo>
                    <a:pt x="50838" y="1877"/>
                  </a:lnTo>
                  <a:lnTo>
                    <a:pt x="49887" y="1877"/>
                  </a:lnTo>
                  <a:lnTo>
                    <a:pt x="49887" y="939"/>
                  </a:lnTo>
                  <a:lnTo>
                    <a:pt x="48949" y="939"/>
                  </a:lnTo>
                  <a:lnTo>
                    <a:pt x="48949" y="1877"/>
                  </a:lnTo>
                  <a:lnTo>
                    <a:pt x="48011" y="1877"/>
                  </a:lnTo>
                  <a:lnTo>
                    <a:pt x="48011" y="939"/>
                  </a:lnTo>
                  <a:lnTo>
                    <a:pt x="47073" y="939"/>
                  </a:lnTo>
                  <a:lnTo>
                    <a:pt x="47073" y="1877"/>
                  </a:lnTo>
                  <a:lnTo>
                    <a:pt x="45185" y="1877"/>
                  </a:lnTo>
                  <a:lnTo>
                    <a:pt x="45185" y="2815"/>
                  </a:lnTo>
                  <a:lnTo>
                    <a:pt x="44247" y="2815"/>
                  </a:lnTo>
                  <a:lnTo>
                    <a:pt x="44247" y="3753"/>
                  </a:lnTo>
                  <a:lnTo>
                    <a:pt x="43309" y="3753"/>
                  </a:lnTo>
                  <a:lnTo>
                    <a:pt x="43309" y="5629"/>
                  </a:lnTo>
                  <a:lnTo>
                    <a:pt x="42359" y="5629"/>
                  </a:lnTo>
                  <a:lnTo>
                    <a:pt x="42359" y="6567"/>
                  </a:lnTo>
                  <a:lnTo>
                    <a:pt x="41421" y="6567"/>
                  </a:lnTo>
                  <a:lnTo>
                    <a:pt x="41421" y="5629"/>
                  </a:lnTo>
                  <a:lnTo>
                    <a:pt x="40482" y="5629"/>
                  </a:lnTo>
                  <a:lnTo>
                    <a:pt x="40482" y="4691"/>
                  </a:lnTo>
                  <a:lnTo>
                    <a:pt x="41421" y="4691"/>
                  </a:lnTo>
                  <a:lnTo>
                    <a:pt x="41421" y="3753"/>
                  </a:lnTo>
                  <a:lnTo>
                    <a:pt x="42359" y="3753"/>
                  </a:lnTo>
                  <a:lnTo>
                    <a:pt x="42359" y="1877"/>
                  </a:lnTo>
                  <a:lnTo>
                    <a:pt x="45185" y="1877"/>
                  </a:lnTo>
                  <a:lnTo>
                    <a:pt x="45185" y="939"/>
                  </a:lnTo>
                  <a:lnTo>
                    <a:pt x="43309" y="939"/>
                  </a:lnTo>
                  <a:lnTo>
                    <a:pt x="43309" y="1"/>
                  </a:lnTo>
                  <a:lnTo>
                    <a:pt x="42359" y="1"/>
                  </a:lnTo>
                  <a:lnTo>
                    <a:pt x="42359" y="939"/>
                  </a:lnTo>
                  <a:lnTo>
                    <a:pt x="41421" y="939"/>
                  </a:lnTo>
                  <a:lnTo>
                    <a:pt x="41421" y="2815"/>
                  </a:lnTo>
                  <a:lnTo>
                    <a:pt x="39544" y="2815"/>
                  </a:lnTo>
                  <a:lnTo>
                    <a:pt x="39544" y="939"/>
                  </a:lnTo>
                  <a:lnTo>
                    <a:pt x="37657" y="939"/>
                  </a:lnTo>
                  <a:lnTo>
                    <a:pt x="37657" y="1"/>
                  </a:lnTo>
                  <a:lnTo>
                    <a:pt x="36719" y="1"/>
                  </a:lnTo>
                  <a:lnTo>
                    <a:pt x="36719" y="1877"/>
                  </a:lnTo>
                  <a:lnTo>
                    <a:pt x="38595" y="1877"/>
                  </a:lnTo>
                  <a:lnTo>
                    <a:pt x="38595" y="2815"/>
                  </a:lnTo>
                  <a:lnTo>
                    <a:pt x="37657" y="2815"/>
                  </a:lnTo>
                  <a:lnTo>
                    <a:pt x="37657" y="3753"/>
                  </a:lnTo>
                  <a:lnTo>
                    <a:pt x="36719" y="3753"/>
                  </a:lnTo>
                  <a:lnTo>
                    <a:pt x="36719" y="1877"/>
                  </a:lnTo>
                  <a:lnTo>
                    <a:pt x="34830" y="1877"/>
                  </a:lnTo>
                  <a:lnTo>
                    <a:pt x="34830" y="2815"/>
                  </a:lnTo>
                  <a:lnTo>
                    <a:pt x="33892" y="2815"/>
                  </a:lnTo>
                  <a:lnTo>
                    <a:pt x="33892" y="1877"/>
                  </a:lnTo>
                  <a:lnTo>
                    <a:pt x="32954" y="1877"/>
                  </a:lnTo>
                  <a:lnTo>
                    <a:pt x="32954" y="939"/>
                  </a:lnTo>
                  <a:lnTo>
                    <a:pt x="32004" y="939"/>
                  </a:lnTo>
                  <a:lnTo>
                    <a:pt x="32004" y="2815"/>
                  </a:lnTo>
                  <a:lnTo>
                    <a:pt x="30128" y="2815"/>
                  </a:lnTo>
                  <a:lnTo>
                    <a:pt x="30128" y="1877"/>
                  </a:lnTo>
                  <a:lnTo>
                    <a:pt x="29190" y="1877"/>
                  </a:lnTo>
                  <a:lnTo>
                    <a:pt x="29190" y="2815"/>
                  </a:lnTo>
                  <a:lnTo>
                    <a:pt x="28239" y="2815"/>
                  </a:lnTo>
                  <a:lnTo>
                    <a:pt x="28239" y="1877"/>
                  </a:lnTo>
                  <a:lnTo>
                    <a:pt x="27301" y="1877"/>
                  </a:lnTo>
                  <a:lnTo>
                    <a:pt x="27301" y="2815"/>
                  </a:lnTo>
                  <a:lnTo>
                    <a:pt x="26363" y="2815"/>
                  </a:lnTo>
                  <a:lnTo>
                    <a:pt x="26363" y="3753"/>
                  </a:lnTo>
                  <a:lnTo>
                    <a:pt x="28239" y="3753"/>
                  </a:lnTo>
                  <a:lnTo>
                    <a:pt x="28239" y="4691"/>
                  </a:lnTo>
                  <a:lnTo>
                    <a:pt x="29190" y="4691"/>
                  </a:lnTo>
                  <a:lnTo>
                    <a:pt x="29190" y="5629"/>
                  </a:lnTo>
                  <a:lnTo>
                    <a:pt x="25413" y="5629"/>
                  </a:lnTo>
                  <a:lnTo>
                    <a:pt x="25413" y="4691"/>
                  </a:lnTo>
                  <a:lnTo>
                    <a:pt x="26363" y="4691"/>
                  </a:lnTo>
                  <a:lnTo>
                    <a:pt x="26363" y="3753"/>
                  </a:lnTo>
                  <a:lnTo>
                    <a:pt x="25413" y="3753"/>
                  </a:lnTo>
                  <a:lnTo>
                    <a:pt x="25413" y="2815"/>
                  </a:lnTo>
                  <a:lnTo>
                    <a:pt x="23537" y="2815"/>
                  </a:lnTo>
                  <a:lnTo>
                    <a:pt x="23537" y="1877"/>
                  </a:lnTo>
                  <a:lnTo>
                    <a:pt x="22599" y="1877"/>
                  </a:lnTo>
                  <a:lnTo>
                    <a:pt x="22599" y="939"/>
                  </a:lnTo>
                  <a:lnTo>
                    <a:pt x="21648" y="939"/>
                  </a:lnTo>
                  <a:lnTo>
                    <a:pt x="21648" y="1877"/>
                  </a:lnTo>
                  <a:lnTo>
                    <a:pt x="20710" y="1877"/>
                  </a:lnTo>
                  <a:lnTo>
                    <a:pt x="20710" y="939"/>
                  </a:lnTo>
                  <a:lnTo>
                    <a:pt x="19772" y="939"/>
                  </a:lnTo>
                  <a:lnTo>
                    <a:pt x="19772" y="1877"/>
                  </a:lnTo>
                  <a:lnTo>
                    <a:pt x="18834" y="1877"/>
                  </a:lnTo>
                  <a:lnTo>
                    <a:pt x="18834" y="939"/>
                  </a:lnTo>
                  <a:lnTo>
                    <a:pt x="17884" y="939"/>
                  </a:lnTo>
                  <a:lnTo>
                    <a:pt x="17884" y="1877"/>
                  </a:lnTo>
                  <a:lnTo>
                    <a:pt x="16008" y="1877"/>
                  </a:lnTo>
                  <a:lnTo>
                    <a:pt x="16008" y="2815"/>
                  </a:lnTo>
                  <a:lnTo>
                    <a:pt x="15070" y="2815"/>
                  </a:lnTo>
                  <a:lnTo>
                    <a:pt x="15070" y="3753"/>
                  </a:lnTo>
                  <a:lnTo>
                    <a:pt x="14120" y="3753"/>
                  </a:lnTo>
                  <a:lnTo>
                    <a:pt x="14120" y="5629"/>
                  </a:lnTo>
                  <a:lnTo>
                    <a:pt x="13181" y="5629"/>
                  </a:lnTo>
                  <a:lnTo>
                    <a:pt x="13181" y="6567"/>
                  </a:lnTo>
                  <a:lnTo>
                    <a:pt x="12243" y="6567"/>
                  </a:lnTo>
                  <a:lnTo>
                    <a:pt x="12243" y="5629"/>
                  </a:lnTo>
                  <a:lnTo>
                    <a:pt x="11294" y="5629"/>
                  </a:lnTo>
                  <a:lnTo>
                    <a:pt x="11294" y="4691"/>
                  </a:lnTo>
                  <a:lnTo>
                    <a:pt x="12243" y="4691"/>
                  </a:lnTo>
                  <a:lnTo>
                    <a:pt x="12243" y="3753"/>
                  </a:lnTo>
                  <a:lnTo>
                    <a:pt x="13181" y="3753"/>
                  </a:lnTo>
                  <a:lnTo>
                    <a:pt x="13181" y="1877"/>
                  </a:lnTo>
                  <a:lnTo>
                    <a:pt x="16008" y="1877"/>
                  </a:lnTo>
                  <a:lnTo>
                    <a:pt x="16008" y="939"/>
                  </a:lnTo>
                  <a:lnTo>
                    <a:pt x="14120" y="939"/>
                  </a:lnTo>
                  <a:lnTo>
                    <a:pt x="14120" y="1"/>
                  </a:lnTo>
                  <a:lnTo>
                    <a:pt x="13181" y="1"/>
                  </a:lnTo>
                  <a:lnTo>
                    <a:pt x="13181" y="939"/>
                  </a:lnTo>
                  <a:lnTo>
                    <a:pt x="12243" y="939"/>
                  </a:lnTo>
                  <a:lnTo>
                    <a:pt x="12243" y="2815"/>
                  </a:lnTo>
                  <a:lnTo>
                    <a:pt x="10356" y="2815"/>
                  </a:lnTo>
                  <a:lnTo>
                    <a:pt x="10356" y="939"/>
                  </a:lnTo>
                  <a:lnTo>
                    <a:pt x="8479" y="939"/>
                  </a:lnTo>
                  <a:lnTo>
                    <a:pt x="84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895664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477098" y="4721128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1599375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1493067" y="4933630"/>
              <a:ext cx="106365" cy="53239"/>
            </a:xfrm>
            <a:custGeom>
              <a:avLst/>
              <a:gdLst/>
              <a:ahLst/>
              <a:cxnLst/>
              <a:rect l="l" t="t" r="r" b="b"/>
              <a:pathLst>
                <a:path w="1878" h="940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1439318" y="4986812"/>
              <a:ext cx="53806" cy="53183"/>
            </a:xfrm>
            <a:custGeom>
              <a:avLst/>
              <a:gdLst/>
              <a:ahLst/>
              <a:cxnLst/>
              <a:rect l="l" t="t" r="r" b="b"/>
              <a:pathLst>
                <a:path w="950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1439318" y="4721128"/>
              <a:ext cx="53806" cy="106309"/>
            </a:xfrm>
            <a:custGeom>
              <a:avLst/>
              <a:gdLst/>
              <a:ahLst/>
              <a:cxnLst/>
              <a:rect l="l" t="t" r="r" b="b"/>
              <a:pathLst>
                <a:path w="950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1119828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11729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799659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693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4802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426364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213182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0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325255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3145623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30924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30924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2772328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2825454" y="4880505"/>
              <a:ext cx="160171" cy="106365"/>
            </a:xfrm>
            <a:custGeom>
              <a:avLst/>
              <a:gdLst/>
              <a:ahLst/>
              <a:cxnLst/>
              <a:rect l="l" t="t" r="r" b="b"/>
              <a:pathLst>
                <a:path w="2828" h="1878" extrusionOk="0">
                  <a:moveTo>
                    <a:pt x="951" y="1"/>
                  </a:moveTo>
                  <a:lnTo>
                    <a:pt x="951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24528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23459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2132726" y="4721128"/>
              <a:ext cx="266366" cy="159435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3" y="93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207960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18663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15462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49051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4798124" y="4933630"/>
              <a:ext cx="106988" cy="53239"/>
            </a:xfrm>
            <a:custGeom>
              <a:avLst/>
              <a:gdLst/>
              <a:ahLst/>
              <a:cxnLst/>
              <a:rect l="l" t="t" r="r" b="b"/>
              <a:pathLst>
                <a:path w="1889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4744998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4744998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4424829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77" y="1877"/>
                  </a:lnTo>
                  <a:lnTo>
                    <a:pt x="3777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15" y="1877"/>
                  </a:lnTo>
                  <a:lnTo>
                    <a:pt x="4715" y="939"/>
                  </a:lnTo>
                  <a:lnTo>
                    <a:pt x="3777" y="939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4478690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4105395" y="4721128"/>
              <a:ext cx="266366" cy="106309"/>
            </a:xfrm>
            <a:custGeom>
              <a:avLst/>
              <a:gdLst/>
              <a:ahLst/>
              <a:cxnLst/>
              <a:rect l="l" t="t" r="r" b="b"/>
              <a:pathLst>
                <a:path w="4703" h="1877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1877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3998408" y="4827379"/>
              <a:ext cx="213297" cy="159491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51" y="1"/>
                  </a:moveTo>
                  <a:lnTo>
                    <a:pt x="951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8" y="1877"/>
                  </a:lnTo>
                  <a:lnTo>
                    <a:pt x="2828" y="939"/>
                  </a:lnTo>
                  <a:lnTo>
                    <a:pt x="3766" y="939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378522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3732100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3518862" y="4721128"/>
              <a:ext cx="213297" cy="159435"/>
            </a:xfrm>
            <a:custGeom>
              <a:avLst/>
              <a:gdLst/>
              <a:ahLst/>
              <a:cxnLst/>
              <a:rect l="l" t="t" r="r" b="b"/>
              <a:pathLst>
                <a:path w="3766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6" y="1877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3198749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6557611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451360" y="4933630"/>
              <a:ext cx="106309" cy="53239"/>
            </a:xfrm>
            <a:custGeom>
              <a:avLst/>
              <a:gdLst/>
              <a:ahLst/>
              <a:cxnLst/>
              <a:rect l="l" t="t" r="r" b="b"/>
              <a:pathLst>
                <a:path w="1877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76" y="939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6397498" y="4986812"/>
              <a:ext cx="53862" cy="53183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397498" y="4721128"/>
              <a:ext cx="53862" cy="106309"/>
            </a:xfrm>
            <a:custGeom>
              <a:avLst/>
              <a:gdLst/>
              <a:ahLst/>
              <a:cxnLst/>
              <a:rect l="l" t="t" r="r" b="b"/>
              <a:pathLst>
                <a:path w="951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6078065" y="4721128"/>
              <a:ext cx="319492" cy="159435"/>
            </a:xfrm>
            <a:custGeom>
              <a:avLst/>
              <a:gdLst/>
              <a:ahLst/>
              <a:cxnLst/>
              <a:rect l="l" t="t" r="r" b="b"/>
              <a:pathLst>
                <a:path w="5641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40" y="2815"/>
                  </a:lnTo>
                  <a:lnTo>
                    <a:pt x="5640" y="1877"/>
                  </a:lnTo>
                  <a:lnTo>
                    <a:pt x="4702" y="1877"/>
                  </a:lnTo>
                  <a:lnTo>
                    <a:pt x="4702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61311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7578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8" y="939"/>
                  </a:lnTo>
                  <a:lnTo>
                    <a:pt x="1888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6516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4384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5" y="2815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384601" y="4827379"/>
              <a:ext cx="106988" cy="106309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5171419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8" y="1"/>
                  </a:moveTo>
                  <a:lnTo>
                    <a:pt x="938" y="939"/>
                  </a:ln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4851929" y="4721128"/>
              <a:ext cx="319549" cy="159435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15" y="1877"/>
                  </a:lnTo>
                  <a:lnTo>
                    <a:pt x="2815" y="2815"/>
                  </a:lnTo>
                  <a:lnTo>
                    <a:pt x="4703" y="2815"/>
                  </a:lnTo>
                  <a:lnTo>
                    <a:pt x="4703" y="939"/>
                  </a:lnTo>
                  <a:lnTo>
                    <a:pt x="5641" y="939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8210734" y="4986812"/>
              <a:ext cx="53239" cy="53183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8103860" y="4933630"/>
              <a:ext cx="106932" cy="53239"/>
            </a:xfrm>
            <a:custGeom>
              <a:avLst/>
              <a:gdLst/>
              <a:ahLst/>
              <a:cxnLst/>
              <a:rect l="l" t="t" r="r" b="b"/>
              <a:pathLst>
                <a:path w="1888" h="940" extrusionOk="0">
                  <a:moveTo>
                    <a:pt x="0" y="1"/>
                  </a:moveTo>
                  <a:lnTo>
                    <a:pt x="0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8050734" y="4986812"/>
              <a:ext cx="53183" cy="53183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8050734" y="4721128"/>
              <a:ext cx="53183" cy="106309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7730565" y="4721128"/>
              <a:ext cx="320228" cy="159435"/>
            </a:xfrm>
            <a:custGeom>
              <a:avLst/>
              <a:gdLst/>
              <a:ahLst/>
              <a:cxnLst/>
              <a:rect l="l" t="t" r="r" b="b"/>
              <a:pathLst>
                <a:path w="5654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877"/>
                  </a:lnTo>
                  <a:lnTo>
                    <a:pt x="1888" y="1877"/>
                  </a:lnTo>
                  <a:lnTo>
                    <a:pt x="1888" y="939"/>
                  </a:lnTo>
                  <a:lnTo>
                    <a:pt x="2826" y="939"/>
                  </a:lnTo>
                  <a:lnTo>
                    <a:pt x="2826" y="1877"/>
                  </a:lnTo>
                  <a:lnTo>
                    <a:pt x="3764" y="1877"/>
                  </a:lnTo>
                  <a:lnTo>
                    <a:pt x="3764" y="2815"/>
                  </a:lnTo>
                  <a:lnTo>
                    <a:pt x="5653" y="2815"/>
                  </a:lnTo>
                  <a:lnTo>
                    <a:pt x="5653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4" y="939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783691" y="4880505"/>
              <a:ext cx="160114" cy="106365"/>
            </a:xfrm>
            <a:custGeom>
              <a:avLst/>
              <a:gdLst/>
              <a:ahLst/>
              <a:cxnLst/>
              <a:rect l="l" t="t" r="r" b="b"/>
              <a:pathLst>
                <a:path w="2827" h="1878" extrusionOk="0">
                  <a:moveTo>
                    <a:pt x="950" y="1"/>
                  </a:moveTo>
                  <a:lnTo>
                    <a:pt x="950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1888" y="939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7410396" y="4721128"/>
              <a:ext cx="267102" cy="106309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77" y="1877"/>
                  </a:lnTo>
                  <a:lnTo>
                    <a:pt x="3777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7304144" y="4827379"/>
              <a:ext cx="213240" cy="159491"/>
            </a:xfrm>
            <a:custGeom>
              <a:avLst/>
              <a:gdLst/>
              <a:ahLst/>
              <a:cxnLst/>
              <a:rect l="l" t="t" r="r" b="b"/>
              <a:pathLst>
                <a:path w="3765" h="2816" extrusionOk="0">
                  <a:moveTo>
                    <a:pt x="939" y="1"/>
                  </a:moveTo>
                  <a:lnTo>
                    <a:pt x="939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6" y="1877"/>
                  </a:lnTo>
                  <a:lnTo>
                    <a:pt x="2826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7090906" y="4721128"/>
              <a:ext cx="266423" cy="159435"/>
            </a:xfrm>
            <a:custGeom>
              <a:avLst/>
              <a:gdLst/>
              <a:ahLst/>
              <a:cxnLst/>
              <a:rect l="l" t="t" r="r" b="b"/>
              <a:pathLst>
                <a:path w="4704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04" y="939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7037780" y="4827379"/>
              <a:ext cx="106309" cy="106309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77" y="939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68245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5044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38" y="1877"/>
                  </a:lnTo>
                  <a:lnTo>
                    <a:pt x="938" y="2815"/>
                  </a:lnTo>
                  <a:lnTo>
                    <a:pt x="1876" y="2815"/>
                  </a:lnTo>
                  <a:lnTo>
                    <a:pt x="1876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02" y="2815"/>
                  </a:lnTo>
                  <a:lnTo>
                    <a:pt x="4702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9063575" y="4721128"/>
              <a:ext cx="80425" cy="53183"/>
            </a:xfrm>
            <a:custGeom>
              <a:avLst/>
              <a:gdLst/>
              <a:ahLst/>
              <a:cxnLst/>
              <a:rect l="l" t="t" r="r" b="b"/>
              <a:pathLst>
                <a:path w="142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420" y="939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8956645" y="4827379"/>
              <a:ext cx="187357" cy="159491"/>
            </a:xfrm>
            <a:custGeom>
              <a:avLst/>
              <a:gdLst/>
              <a:ahLst/>
              <a:cxnLst/>
              <a:rect l="l" t="t" r="r" b="b"/>
              <a:pathLst>
                <a:path w="3308" h="2816" extrusionOk="0">
                  <a:moveTo>
                    <a:pt x="950" y="1"/>
                  </a:moveTo>
                  <a:lnTo>
                    <a:pt x="950" y="1877"/>
                  </a:lnTo>
                  <a:lnTo>
                    <a:pt x="1" y="1877"/>
                  </a:lnTo>
                  <a:lnTo>
                    <a:pt x="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308" y="939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8743406" y="4721128"/>
              <a:ext cx="267102" cy="159435"/>
            </a:xfrm>
            <a:custGeom>
              <a:avLst/>
              <a:gdLst/>
              <a:ahLst/>
              <a:cxnLst/>
              <a:rect l="l" t="t" r="r" b="b"/>
              <a:pathLst>
                <a:path w="4716" h="2815" extrusionOk="0">
                  <a:moveTo>
                    <a:pt x="1" y="1"/>
                  </a:moveTo>
                  <a:lnTo>
                    <a:pt x="1" y="939"/>
                  </a:lnTo>
                  <a:lnTo>
                    <a:pt x="1890" y="939"/>
                  </a:lnTo>
                  <a:lnTo>
                    <a:pt x="1890" y="2815"/>
                  </a:lnTo>
                  <a:lnTo>
                    <a:pt x="3766" y="2815"/>
                  </a:lnTo>
                  <a:lnTo>
                    <a:pt x="3766" y="1877"/>
                  </a:lnTo>
                  <a:lnTo>
                    <a:pt x="3766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8690280" y="4827379"/>
              <a:ext cx="107045" cy="106309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8477098" y="4721128"/>
              <a:ext cx="213240" cy="159435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39" y="1"/>
                  </a:moveTo>
                  <a:lnTo>
                    <a:pt x="939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8156986" y="4721128"/>
              <a:ext cx="320172" cy="159435"/>
            </a:xfrm>
            <a:custGeom>
              <a:avLst/>
              <a:gdLst/>
              <a:ahLst/>
              <a:cxnLst/>
              <a:rect l="l" t="t" r="r" b="b"/>
              <a:pathLst>
                <a:path w="5653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0" y="1877"/>
                  </a:lnTo>
                  <a:lnTo>
                    <a:pt x="950" y="2815"/>
                  </a:lnTo>
                  <a:lnTo>
                    <a:pt x="1888" y="2815"/>
                  </a:lnTo>
                  <a:lnTo>
                    <a:pt x="1888" y="1877"/>
                  </a:lnTo>
                  <a:lnTo>
                    <a:pt x="2826" y="1877"/>
                  </a:lnTo>
                  <a:lnTo>
                    <a:pt x="2826" y="2815"/>
                  </a:lnTo>
                  <a:lnTo>
                    <a:pt x="4715" y="2815"/>
                  </a:lnTo>
                  <a:lnTo>
                    <a:pt x="4715" y="939"/>
                  </a:lnTo>
                  <a:lnTo>
                    <a:pt x="5653" y="93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13"/>
          <p:cNvGrpSpPr/>
          <p:nvPr/>
        </p:nvGrpSpPr>
        <p:grpSpPr>
          <a:xfrm>
            <a:off x="77519" y="76775"/>
            <a:ext cx="8988316" cy="4989522"/>
            <a:chOff x="836356" y="408591"/>
            <a:chExt cx="7693500" cy="4326300"/>
          </a:xfrm>
        </p:grpSpPr>
        <p:sp>
          <p:nvSpPr>
            <p:cNvPr id="1490" name="Google Shape;1490;p13"/>
            <p:cNvSpPr/>
            <p:nvPr/>
          </p:nvSpPr>
          <p:spPr>
            <a:xfrm>
              <a:off x="836356" y="408591"/>
              <a:ext cx="7693500" cy="43263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894297" y="467266"/>
              <a:ext cx="7583400" cy="42009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1492;p13"/>
          <p:cNvSpPr txBox="1">
            <a:spLocks noGrp="1"/>
          </p:cNvSpPr>
          <p:nvPr>
            <p:ph type="title"/>
          </p:nvPr>
        </p:nvSpPr>
        <p:spPr>
          <a:xfrm>
            <a:off x="2074725" y="13876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3" name="Google Shape;1493;p13"/>
          <p:cNvSpPr txBox="1">
            <a:spLocks noGrp="1"/>
          </p:cNvSpPr>
          <p:nvPr>
            <p:ph type="title" idx="2" hasCustomPrompt="1"/>
          </p:nvPr>
        </p:nvSpPr>
        <p:spPr>
          <a:xfrm>
            <a:off x="989738" y="17245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4" name="Google Shape;1494;p13"/>
          <p:cNvSpPr txBox="1">
            <a:spLocks noGrp="1"/>
          </p:cNvSpPr>
          <p:nvPr>
            <p:ph type="subTitle" idx="1"/>
          </p:nvPr>
        </p:nvSpPr>
        <p:spPr>
          <a:xfrm>
            <a:off x="2074725" y="197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5" name="Google Shape;1495;p13"/>
          <p:cNvSpPr txBox="1">
            <a:spLocks noGrp="1"/>
          </p:cNvSpPr>
          <p:nvPr>
            <p:ph type="title" idx="3"/>
          </p:nvPr>
        </p:nvSpPr>
        <p:spPr>
          <a:xfrm>
            <a:off x="5961350" y="13876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6" name="Google Shape;1496;p13"/>
          <p:cNvSpPr txBox="1">
            <a:spLocks noGrp="1"/>
          </p:cNvSpPr>
          <p:nvPr>
            <p:ph type="title" idx="4" hasCustomPrompt="1"/>
          </p:nvPr>
        </p:nvSpPr>
        <p:spPr>
          <a:xfrm>
            <a:off x="4876525" y="17245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7" name="Google Shape;1497;p13"/>
          <p:cNvSpPr txBox="1">
            <a:spLocks noGrp="1"/>
          </p:cNvSpPr>
          <p:nvPr>
            <p:ph type="subTitle" idx="5"/>
          </p:nvPr>
        </p:nvSpPr>
        <p:spPr>
          <a:xfrm>
            <a:off x="5961350" y="197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8" name="Google Shape;1498;p13"/>
          <p:cNvSpPr txBox="1">
            <a:spLocks noGrp="1"/>
          </p:cNvSpPr>
          <p:nvPr>
            <p:ph type="title" idx="6"/>
          </p:nvPr>
        </p:nvSpPr>
        <p:spPr>
          <a:xfrm>
            <a:off x="2074725" y="30364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9" name="Google Shape;1499;p13"/>
          <p:cNvSpPr txBox="1">
            <a:spLocks noGrp="1"/>
          </p:cNvSpPr>
          <p:nvPr>
            <p:ph type="title" idx="7" hasCustomPrompt="1"/>
          </p:nvPr>
        </p:nvSpPr>
        <p:spPr>
          <a:xfrm>
            <a:off x="989738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0" name="Google Shape;1500;p13"/>
          <p:cNvSpPr txBox="1">
            <a:spLocks noGrp="1"/>
          </p:cNvSpPr>
          <p:nvPr>
            <p:ph type="subTitle" idx="8"/>
          </p:nvPr>
        </p:nvSpPr>
        <p:spPr>
          <a:xfrm>
            <a:off x="2074725" y="3619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1" name="Google Shape;1501;p13"/>
          <p:cNvSpPr txBox="1">
            <a:spLocks noGrp="1"/>
          </p:cNvSpPr>
          <p:nvPr>
            <p:ph type="title" idx="9"/>
          </p:nvPr>
        </p:nvSpPr>
        <p:spPr>
          <a:xfrm>
            <a:off x="5961350" y="30364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2" name="Google Shape;150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76376" y="33734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3"/>
          <p:cNvSpPr txBox="1">
            <a:spLocks noGrp="1"/>
          </p:cNvSpPr>
          <p:nvPr>
            <p:ph type="subTitle" idx="14"/>
          </p:nvPr>
        </p:nvSpPr>
        <p:spPr>
          <a:xfrm>
            <a:off x="5961350" y="3619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4" name="Google Shape;150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505" name="Google Shape;1505;p13"/>
          <p:cNvGrpSpPr/>
          <p:nvPr/>
        </p:nvGrpSpPr>
        <p:grpSpPr>
          <a:xfrm>
            <a:off x="342458" y="3186660"/>
            <a:ext cx="259159" cy="272180"/>
            <a:chOff x="4685992" y="1362548"/>
            <a:chExt cx="720886" cy="757106"/>
          </a:xfrm>
        </p:grpSpPr>
        <p:sp>
          <p:nvSpPr>
            <p:cNvPr id="1506" name="Google Shape;1506;p13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13"/>
          <p:cNvGrpSpPr/>
          <p:nvPr/>
        </p:nvGrpSpPr>
        <p:grpSpPr>
          <a:xfrm rot="2700000">
            <a:off x="8612920" y="3308760"/>
            <a:ext cx="124930" cy="124095"/>
            <a:chOff x="4891103" y="1571383"/>
            <a:chExt cx="347518" cy="345195"/>
          </a:xfrm>
        </p:grpSpPr>
        <p:sp>
          <p:nvSpPr>
            <p:cNvPr id="1532" name="Google Shape;1532;p13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17"/>
          <p:cNvGrpSpPr/>
          <p:nvPr/>
        </p:nvGrpSpPr>
        <p:grpSpPr>
          <a:xfrm>
            <a:off x="793682" y="542950"/>
            <a:ext cx="2152184" cy="4108499"/>
            <a:chOff x="6201182" y="542950"/>
            <a:chExt cx="2152184" cy="4108499"/>
          </a:xfrm>
        </p:grpSpPr>
        <p:sp>
          <p:nvSpPr>
            <p:cNvPr id="2151" name="Google Shape;2151;p17"/>
            <p:cNvSpPr/>
            <p:nvPr/>
          </p:nvSpPr>
          <p:spPr>
            <a:xfrm>
              <a:off x="6271175" y="542950"/>
              <a:ext cx="2014480" cy="4108107"/>
            </a:xfrm>
            <a:custGeom>
              <a:avLst/>
              <a:gdLst/>
              <a:ahLst/>
              <a:cxnLst/>
              <a:rect l="l" t="t" r="r" b="b"/>
              <a:pathLst>
                <a:path w="161449" h="90817" extrusionOk="0">
                  <a:moveTo>
                    <a:pt x="0" y="1"/>
                  </a:moveTo>
                  <a:lnTo>
                    <a:pt x="0" y="90816"/>
                  </a:lnTo>
                  <a:lnTo>
                    <a:pt x="161449" y="90816"/>
                  </a:lnTo>
                  <a:lnTo>
                    <a:pt x="1614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6202066" y="3890940"/>
              <a:ext cx="2151300" cy="50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6201182" y="3826491"/>
              <a:ext cx="2150865" cy="62823"/>
            </a:xfrm>
            <a:custGeom>
              <a:avLst/>
              <a:gdLst/>
              <a:ahLst/>
              <a:cxnLst/>
              <a:rect l="l" t="t" r="r" b="b"/>
              <a:pathLst>
                <a:path w="29190" h="927" extrusionOk="0">
                  <a:moveTo>
                    <a:pt x="0" y="1"/>
                  </a:moveTo>
                  <a:lnTo>
                    <a:pt x="0" y="927"/>
                  </a:lnTo>
                  <a:lnTo>
                    <a:pt x="29190" y="927"/>
                  </a:lnTo>
                  <a:lnTo>
                    <a:pt x="291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7588965" y="4143519"/>
              <a:ext cx="138307" cy="127272"/>
            </a:xfrm>
            <a:custGeom>
              <a:avLst/>
              <a:gdLst/>
              <a:ahLst/>
              <a:cxnLst/>
              <a:rect l="l" t="t" r="r" b="b"/>
              <a:pathLst>
                <a:path w="1877" h="1878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7588965" y="3952814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7449848" y="4079950"/>
              <a:ext cx="69190" cy="127272"/>
            </a:xfrm>
            <a:custGeom>
              <a:avLst/>
              <a:gdLst/>
              <a:ahLst/>
              <a:cxnLst/>
              <a:rect l="l" t="t" r="r" b="b"/>
              <a:pathLst>
                <a:path w="939" h="1878" extrusionOk="0">
                  <a:moveTo>
                    <a:pt x="0" y="1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938" y="187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7380731" y="4207155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7172424" y="4207155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7103307" y="4270723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7033307" y="4207155"/>
              <a:ext cx="70074" cy="63636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50" y="938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6617650" y="4207155"/>
              <a:ext cx="208381" cy="127204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6478532" y="4143519"/>
              <a:ext cx="70074" cy="63704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6340299" y="4207155"/>
              <a:ext cx="138307" cy="63636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6271183" y="4010194"/>
              <a:ext cx="69190" cy="63704"/>
            </a:xfrm>
            <a:custGeom>
              <a:avLst/>
              <a:gdLst/>
              <a:ahLst/>
              <a:cxnLst/>
              <a:rect l="l" t="t" r="r" b="b"/>
              <a:pathLst>
                <a:path w="939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7588965" y="3889246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7103307" y="4207155"/>
              <a:ext cx="69190" cy="6363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38" y="938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6478532" y="3889246"/>
              <a:ext cx="70074" cy="63636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7658082" y="3889246"/>
              <a:ext cx="415731" cy="190773"/>
            </a:xfrm>
            <a:custGeom>
              <a:avLst/>
              <a:gdLst/>
              <a:ahLst/>
              <a:cxnLst/>
              <a:rect l="l" t="t" r="r" b="b"/>
              <a:pathLst>
                <a:path w="5642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877"/>
                  </a:lnTo>
                  <a:lnTo>
                    <a:pt x="1876" y="1877"/>
                  </a:lnTo>
                  <a:lnTo>
                    <a:pt x="1876" y="939"/>
                  </a:lnTo>
                  <a:lnTo>
                    <a:pt x="2827" y="939"/>
                  </a:lnTo>
                  <a:lnTo>
                    <a:pt x="2827" y="1877"/>
                  </a:lnTo>
                  <a:lnTo>
                    <a:pt x="3765" y="1877"/>
                  </a:lnTo>
                  <a:lnTo>
                    <a:pt x="3765" y="2815"/>
                  </a:lnTo>
                  <a:lnTo>
                    <a:pt x="5641" y="2815"/>
                  </a:lnTo>
                  <a:lnTo>
                    <a:pt x="5641" y="1877"/>
                  </a:lnTo>
                  <a:lnTo>
                    <a:pt x="4703" y="1877"/>
                  </a:lnTo>
                  <a:lnTo>
                    <a:pt x="4703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7241540" y="3889246"/>
              <a:ext cx="347498" cy="127204"/>
            </a:xfrm>
            <a:custGeom>
              <a:avLst/>
              <a:gdLst/>
              <a:ahLst/>
              <a:cxnLst/>
              <a:rect l="l" t="t" r="r" b="b"/>
              <a:pathLst>
                <a:path w="4716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7103307" y="4016382"/>
              <a:ext cx="277498" cy="190840"/>
            </a:xfrm>
            <a:custGeom>
              <a:avLst/>
              <a:gdLst/>
              <a:ahLst/>
              <a:cxnLst/>
              <a:rect l="l" t="t" r="r" b="b"/>
              <a:pathLst>
                <a:path w="3766" h="2816" extrusionOk="0">
                  <a:moveTo>
                    <a:pt x="938" y="1"/>
                  </a:moveTo>
                  <a:lnTo>
                    <a:pt x="938" y="1877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1877" y="2815"/>
                  </a:lnTo>
                  <a:lnTo>
                    <a:pt x="1877" y="1877"/>
                  </a:lnTo>
                  <a:lnTo>
                    <a:pt x="2827" y="1877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6825957" y="3889246"/>
              <a:ext cx="346541" cy="190773"/>
            </a:xfrm>
            <a:custGeom>
              <a:avLst/>
              <a:gdLst/>
              <a:ahLst/>
              <a:cxnLst/>
              <a:rect l="l" t="t" r="r" b="b"/>
              <a:pathLst>
                <a:path w="4703" h="2815" extrusionOk="0">
                  <a:moveTo>
                    <a:pt x="0" y="1"/>
                  </a:moveTo>
                  <a:lnTo>
                    <a:pt x="0" y="939"/>
                  </a:lnTo>
                  <a:lnTo>
                    <a:pt x="1877" y="939"/>
                  </a:lnTo>
                  <a:lnTo>
                    <a:pt x="1877" y="2815"/>
                  </a:lnTo>
                  <a:lnTo>
                    <a:pt x="3764" y="2815"/>
                  </a:lnTo>
                  <a:lnTo>
                    <a:pt x="3764" y="1877"/>
                  </a:lnTo>
                  <a:lnTo>
                    <a:pt x="3764" y="939"/>
                  </a:lnTo>
                  <a:lnTo>
                    <a:pt x="4702" y="939"/>
                  </a:lnTo>
                  <a:lnTo>
                    <a:pt x="4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6755883" y="4016382"/>
              <a:ext cx="139265" cy="127204"/>
            </a:xfrm>
            <a:custGeom>
              <a:avLst/>
              <a:gdLst/>
              <a:ahLst/>
              <a:cxnLst/>
              <a:rect l="l" t="t" r="r" b="b"/>
              <a:pathLst>
                <a:path w="1890" h="1877" extrusionOk="0">
                  <a:moveTo>
                    <a:pt x="1" y="1"/>
                  </a:moveTo>
                  <a:lnTo>
                    <a:pt x="1" y="1877"/>
                  </a:lnTo>
                  <a:lnTo>
                    <a:pt x="951" y="1877"/>
                  </a:lnTo>
                  <a:lnTo>
                    <a:pt x="951" y="939"/>
                  </a:lnTo>
                  <a:lnTo>
                    <a:pt x="1890" y="939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6478532" y="3889246"/>
              <a:ext cx="277424" cy="190773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951" y="1"/>
                  </a:moveTo>
                  <a:lnTo>
                    <a:pt x="951" y="939"/>
                  </a:lnTo>
                  <a:lnTo>
                    <a:pt x="1" y="939"/>
                  </a:lnTo>
                  <a:lnTo>
                    <a:pt x="1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1889" y="2815"/>
                  </a:lnTo>
                  <a:lnTo>
                    <a:pt x="1889" y="1877"/>
                  </a:lnTo>
                  <a:lnTo>
                    <a:pt x="3765" y="1877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6201182" y="3889246"/>
              <a:ext cx="277424" cy="190773"/>
            </a:xfrm>
            <a:custGeom>
              <a:avLst/>
              <a:gdLst/>
              <a:ahLst/>
              <a:cxnLst/>
              <a:rect l="l" t="t" r="r" b="b"/>
              <a:pathLst>
                <a:path w="3765" h="2815" extrusionOk="0">
                  <a:moveTo>
                    <a:pt x="0" y="1"/>
                  </a:moveTo>
                  <a:lnTo>
                    <a:pt x="0" y="1877"/>
                  </a:lnTo>
                  <a:lnTo>
                    <a:pt x="951" y="1877"/>
                  </a:lnTo>
                  <a:lnTo>
                    <a:pt x="951" y="2815"/>
                  </a:lnTo>
                  <a:lnTo>
                    <a:pt x="2827" y="2815"/>
                  </a:lnTo>
                  <a:lnTo>
                    <a:pt x="2827" y="939"/>
                  </a:lnTo>
                  <a:lnTo>
                    <a:pt x="3765" y="93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8143666" y="4207155"/>
              <a:ext cx="208381" cy="127204"/>
            </a:xfrm>
            <a:custGeom>
              <a:avLst/>
              <a:gdLst/>
              <a:ahLst/>
              <a:cxnLst/>
              <a:rect l="l" t="t" r="r" b="b"/>
              <a:pathLst>
                <a:path w="2828" h="1877" extrusionOk="0">
                  <a:moveTo>
                    <a:pt x="939" y="0"/>
                  </a:moveTo>
                  <a:lnTo>
                    <a:pt x="939" y="938"/>
                  </a:lnTo>
                  <a:lnTo>
                    <a:pt x="1" y="938"/>
                  </a:lnTo>
                  <a:lnTo>
                    <a:pt x="1" y="1876"/>
                  </a:lnTo>
                  <a:lnTo>
                    <a:pt x="2827" y="1876"/>
                  </a:lnTo>
                  <a:lnTo>
                    <a:pt x="2827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8004549" y="4143519"/>
              <a:ext cx="70074" cy="63704"/>
            </a:xfrm>
            <a:custGeom>
              <a:avLst/>
              <a:gdLst/>
              <a:ahLst/>
              <a:cxnLst/>
              <a:rect l="l" t="t" r="r" b="b"/>
              <a:pathLst>
                <a:path w="951" h="940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7"/>
            <p:cNvSpPr/>
            <p:nvPr/>
          </p:nvSpPr>
          <p:spPr>
            <a:xfrm>
              <a:off x="7866316" y="4207155"/>
              <a:ext cx="138307" cy="63636"/>
            </a:xfrm>
            <a:custGeom>
              <a:avLst/>
              <a:gdLst/>
              <a:ahLst/>
              <a:cxnLst/>
              <a:rect l="l" t="t" r="r" b="b"/>
              <a:pathLst>
                <a:path w="1877" h="939" extrusionOk="0">
                  <a:moveTo>
                    <a:pt x="1" y="0"/>
                  </a:moveTo>
                  <a:lnTo>
                    <a:pt x="1" y="938"/>
                  </a:lnTo>
                  <a:lnTo>
                    <a:pt x="1877" y="938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7"/>
            <p:cNvSpPr/>
            <p:nvPr/>
          </p:nvSpPr>
          <p:spPr>
            <a:xfrm>
              <a:off x="6271225" y="4342350"/>
              <a:ext cx="2014480" cy="309099"/>
            </a:xfrm>
            <a:custGeom>
              <a:avLst/>
              <a:gdLst/>
              <a:ahLst/>
              <a:cxnLst/>
              <a:rect l="l" t="t" r="r" b="b"/>
              <a:pathLst>
                <a:path w="161449" h="3742" extrusionOk="0">
                  <a:moveTo>
                    <a:pt x="0" y="0"/>
                  </a:moveTo>
                  <a:lnTo>
                    <a:pt x="0" y="3741"/>
                  </a:lnTo>
                  <a:lnTo>
                    <a:pt x="161449" y="3741"/>
                  </a:lnTo>
                  <a:lnTo>
                    <a:pt x="1614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17"/>
          <p:cNvSpPr/>
          <p:nvPr/>
        </p:nvSpPr>
        <p:spPr>
          <a:xfrm>
            <a:off x="3398819" y="484150"/>
            <a:ext cx="4902300" cy="4167300"/>
          </a:xfrm>
          <a:prstGeom prst="roundRect">
            <a:avLst>
              <a:gd name="adj" fmla="val 921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0" name="Google Shape;2180;p17"/>
          <p:cNvGrpSpPr/>
          <p:nvPr/>
        </p:nvGrpSpPr>
        <p:grpSpPr>
          <a:xfrm>
            <a:off x="3339392" y="425951"/>
            <a:ext cx="5011500" cy="4291800"/>
            <a:chOff x="3339392" y="425951"/>
            <a:chExt cx="5011500" cy="4291800"/>
          </a:xfrm>
        </p:grpSpPr>
        <p:sp>
          <p:nvSpPr>
            <p:cNvPr id="2181" name="Google Shape;2181;p17"/>
            <p:cNvSpPr/>
            <p:nvPr/>
          </p:nvSpPr>
          <p:spPr>
            <a:xfrm>
              <a:off x="3339392" y="425951"/>
              <a:ext cx="5011500" cy="4291800"/>
            </a:xfrm>
            <a:prstGeom prst="roundRect">
              <a:avLst>
                <a:gd name="adj" fmla="val 9567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3398825" y="484150"/>
              <a:ext cx="4894800" cy="4167300"/>
            </a:xfrm>
            <a:prstGeom prst="roundRect">
              <a:avLst>
                <a:gd name="adj" fmla="val 9213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17"/>
          <p:cNvGrpSpPr/>
          <p:nvPr/>
        </p:nvGrpSpPr>
        <p:grpSpPr>
          <a:xfrm>
            <a:off x="793674" y="425950"/>
            <a:ext cx="2152200" cy="4291800"/>
            <a:chOff x="6201174" y="425950"/>
            <a:chExt cx="2152200" cy="4291800"/>
          </a:xfrm>
        </p:grpSpPr>
        <p:sp>
          <p:nvSpPr>
            <p:cNvPr id="2184" name="Google Shape;2184;p17"/>
            <p:cNvSpPr/>
            <p:nvPr/>
          </p:nvSpPr>
          <p:spPr>
            <a:xfrm>
              <a:off x="6201174" y="425950"/>
              <a:ext cx="2152200" cy="4291800"/>
            </a:xfrm>
            <a:prstGeom prst="roundRect">
              <a:avLst>
                <a:gd name="adj" fmla="val 19266"/>
              </a:avLst>
            </a:prstGeom>
            <a:noFill/>
            <a:ln w="1524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6262125" y="484150"/>
              <a:ext cx="2042700" cy="4167300"/>
            </a:xfrm>
            <a:prstGeom prst="roundRect">
              <a:avLst>
                <a:gd name="adj" fmla="val 18208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6" name="Google Shape;2186;p17"/>
          <p:cNvSpPr txBox="1">
            <a:spLocks noGrp="1"/>
          </p:cNvSpPr>
          <p:nvPr>
            <p:ph type="title"/>
          </p:nvPr>
        </p:nvSpPr>
        <p:spPr>
          <a:xfrm>
            <a:off x="3906537" y="2321785"/>
            <a:ext cx="38544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87" name="Google Shape;2187;p17"/>
          <p:cNvSpPr txBox="1">
            <a:spLocks noGrp="1"/>
          </p:cNvSpPr>
          <p:nvPr>
            <p:ph type="title" idx="2" hasCustomPrompt="1"/>
          </p:nvPr>
        </p:nvSpPr>
        <p:spPr>
          <a:xfrm>
            <a:off x="5113144" y="1198046"/>
            <a:ext cx="14778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8" name="Google Shape;2188;p17"/>
          <p:cNvSpPr txBox="1">
            <a:spLocks noGrp="1"/>
          </p:cNvSpPr>
          <p:nvPr>
            <p:ph type="subTitle" idx="1"/>
          </p:nvPr>
        </p:nvSpPr>
        <p:spPr>
          <a:xfrm>
            <a:off x="3793280" y="3718175"/>
            <a:ext cx="4080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89" name="Google Shape;2189;p17"/>
          <p:cNvGrpSpPr/>
          <p:nvPr/>
        </p:nvGrpSpPr>
        <p:grpSpPr>
          <a:xfrm>
            <a:off x="8536400" y="2315025"/>
            <a:ext cx="513300" cy="513300"/>
            <a:chOff x="8536400" y="2315025"/>
            <a:chExt cx="513300" cy="513300"/>
          </a:xfrm>
        </p:grpSpPr>
        <p:sp>
          <p:nvSpPr>
            <p:cNvPr id="2190" name="Google Shape;2190;p17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1" name="Google Shape;2191;p17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2192" name="Google Shape;2192;p17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7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17"/>
          <p:cNvGrpSpPr/>
          <p:nvPr/>
        </p:nvGrpSpPr>
        <p:grpSpPr>
          <a:xfrm>
            <a:off x="132508" y="2315025"/>
            <a:ext cx="513300" cy="513300"/>
            <a:chOff x="8536400" y="2315025"/>
            <a:chExt cx="513300" cy="513300"/>
          </a:xfrm>
        </p:grpSpPr>
        <p:sp>
          <p:nvSpPr>
            <p:cNvPr id="2195" name="Google Shape;2195;p17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17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2197" name="Google Shape;2197;p17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7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ess Start 2P"/>
              <a:buNone/>
              <a:defRPr sz="2000" b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3" r:id="rId9"/>
    <p:sldLayoutId id="2147483665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p26"/>
          <p:cNvSpPr/>
          <p:nvPr/>
        </p:nvSpPr>
        <p:spPr>
          <a:xfrm>
            <a:off x="2379471" y="3517104"/>
            <a:ext cx="4396519" cy="47921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0" name="Google Shape;3360;p26"/>
          <p:cNvSpPr txBox="1">
            <a:spLocks noGrp="1"/>
          </p:cNvSpPr>
          <p:nvPr>
            <p:ph type="ctrTitle"/>
          </p:nvPr>
        </p:nvSpPr>
        <p:spPr>
          <a:xfrm>
            <a:off x="2166525" y="842818"/>
            <a:ext cx="48222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Webseite</a:t>
            </a:r>
            <a:endParaRPr/>
          </a:p>
        </p:txBody>
      </p:sp>
      <p:sp>
        <p:nvSpPr>
          <p:cNvPr id="3361" name="Google Shape;3361;p26"/>
          <p:cNvSpPr txBox="1">
            <a:spLocks noGrp="1"/>
          </p:cNvSpPr>
          <p:nvPr>
            <p:ph type="subTitle" idx="1"/>
          </p:nvPr>
        </p:nvSpPr>
        <p:spPr>
          <a:xfrm>
            <a:off x="2463025" y="3581777"/>
            <a:ext cx="42294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Von Leon, Omda und David</a:t>
            </a:r>
            <a:endParaRPr/>
          </a:p>
        </p:txBody>
      </p:sp>
      <p:grpSp>
        <p:nvGrpSpPr>
          <p:cNvPr id="3362" name="Google Shape;3362;p26"/>
          <p:cNvGrpSpPr/>
          <p:nvPr/>
        </p:nvGrpSpPr>
        <p:grpSpPr>
          <a:xfrm>
            <a:off x="5871360" y="1605458"/>
            <a:ext cx="513383" cy="536624"/>
            <a:chOff x="7336521" y="1612850"/>
            <a:chExt cx="627992" cy="656501"/>
          </a:xfrm>
        </p:grpSpPr>
        <p:sp>
          <p:nvSpPr>
            <p:cNvPr id="3363" name="Google Shape;3363;p26"/>
            <p:cNvSpPr/>
            <p:nvPr/>
          </p:nvSpPr>
          <p:spPr>
            <a:xfrm>
              <a:off x="7543841" y="1687175"/>
              <a:ext cx="38994" cy="38851"/>
            </a:xfrm>
            <a:custGeom>
              <a:avLst/>
              <a:gdLst/>
              <a:ahLst/>
              <a:cxnLst/>
              <a:rect l="l" t="t" r="r" b="b"/>
              <a:pathLst>
                <a:path w="543" h="541" extrusionOk="0">
                  <a:moveTo>
                    <a:pt x="494" y="0"/>
                  </a:moveTo>
                  <a:lnTo>
                    <a:pt x="0" y="48"/>
                  </a:lnTo>
                  <a:lnTo>
                    <a:pt x="37" y="541"/>
                  </a:lnTo>
                  <a:lnTo>
                    <a:pt x="542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6"/>
            <p:cNvSpPr/>
            <p:nvPr/>
          </p:nvSpPr>
          <p:spPr>
            <a:xfrm>
              <a:off x="7510161" y="172602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48"/>
                  </a:lnTo>
                  <a:lnTo>
                    <a:pt x="49" y="542"/>
                  </a:lnTo>
                  <a:lnTo>
                    <a:pt x="542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6"/>
            <p:cNvSpPr/>
            <p:nvPr/>
          </p:nvSpPr>
          <p:spPr>
            <a:xfrm>
              <a:off x="7477343" y="176487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1"/>
                  </a:moveTo>
                  <a:lnTo>
                    <a:pt x="1" y="49"/>
                  </a:lnTo>
                  <a:lnTo>
                    <a:pt x="49" y="541"/>
                  </a:lnTo>
                  <a:lnTo>
                    <a:pt x="542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6"/>
            <p:cNvSpPr/>
            <p:nvPr/>
          </p:nvSpPr>
          <p:spPr>
            <a:xfrm>
              <a:off x="7444526" y="1803724"/>
              <a:ext cx="38922" cy="3899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506" y="0"/>
                  </a:moveTo>
                  <a:lnTo>
                    <a:pt x="1" y="49"/>
                  </a:lnTo>
                  <a:lnTo>
                    <a:pt x="36" y="542"/>
                  </a:lnTo>
                  <a:lnTo>
                    <a:pt x="542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6"/>
            <p:cNvSpPr/>
            <p:nvPr/>
          </p:nvSpPr>
          <p:spPr>
            <a:xfrm>
              <a:off x="7411708" y="1842646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493" y="0"/>
                  </a:moveTo>
                  <a:lnTo>
                    <a:pt x="1" y="48"/>
                  </a:lnTo>
                  <a:lnTo>
                    <a:pt x="36" y="541"/>
                  </a:lnTo>
                  <a:lnTo>
                    <a:pt x="542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6"/>
            <p:cNvSpPr/>
            <p:nvPr/>
          </p:nvSpPr>
          <p:spPr>
            <a:xfrm>
              <a:off x="7372858" y="1651700"/>
              <a:ext cx="206461" cy="233247"/>
            </a:xfrm>
            <a:custGeom>
              <a:avLst/>
              <a:gdLst/>
              <a:ahLst/>
              <a:cxnLst/>
              <a:rect l="l" t="t" r="r" b="b"/>
              <a:pathLst>
                <a:path w="2875" h="3248" extrusionOk="0">
                  <a:moveTo>
                    <a:pt x="2838" y="1"/>
                  </a:moveTo>
                  <a:lnTo>
                    <a:pt x="2333" y="37"/>
                  </a:lnTo>
                  <a:lnTo>
                    <a:pt x="1841" y="85"/>
                  </a:lnTo>
                  <a:lnTo>
                    <a:pt x="1876" y="578"/>
                  </a:lnTo>
                  <a:lnTo>
                    <a:pt x="1371" y="626"/>
                  </a:lnTo>
                  <a:lnTo>
                    <a:pt x="1419" y="1120"/>
                  </a:lnTo>
                  <a:lnTo>
                    <a:pt x="914" y="1168"/>
                  </a:lnTo>
                  <a:lnTo>
                    <a:pt x="962" y="1660"/>
                  </a:lnTo>
                  <a:lnTo>
                    <a:pt x="457" y="1709"/>
                  </a:lnTo>
                  <a:lnTo>
                    <a:pt x="494" y="2202"/>
                  </a:lnTo>
                  <a:lnTo>
                    <a:pt x="0" y="2250"/>
                  </a:lnTo>
                  <a:lnTo>
                    <a:pt x="37" y="2743"/>
                  </a:lnTo>
                  <a:lnTo>
                    <a:pt x="85" y="3248"/>
                  </a:lnTo>
                  <a:lnTo>
                    <a:pt x="577" y="3200"/>
                  </a:lnTo>
                  <a:lnTo>
                    <a:pt x="542" y="2707"/>
                  </a:lnTo>
                  <a:lnTo>
                    <a:pt x="1034" y="2659"/>
                  </a:lnTo>
                  <a:lnTo>
                    <a:pt x="999" y="2166"/>
                  </a:lnTo>
                  <a:lnTo>
                    <a:pt x="1504" y="2117"/>
                  </a:lnTo>
                  <a:lnTo>
                    <a:pt x="1456" y="1625"/>
                  </a:lnTo>
                  <a:lnTo>
                    <a:pt x="1961" y="1577"/>
                  </a:lnTo>
                  <a:lnTo>
                    <a:pt x="1913" y="1083"/>
                  </a:lnTo>
                  <a:lnTo>
                    <a:pt x="2418" y="1035"/>
                  </a:lnTo>
                  <a:lnTo>
                    <a:pt x="2381" y="542"/>
                  </a:lnTo>
                  <a:lnTo>
                    <a:pt x="2875" y="494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6"/>
            <p:cNvSpPr/>
            <p:nvPr/>
          </p:nvSpPr>
          <p:spPr>
            <a:xfrm>
              <a:off x="7501544" y="1612850"/>
              <a:ext cx="116624" cy="110663"/>
            </a:xfrm>
            <a:custGeom>
              <a:avLst/>
              <a:gdLst/>
              <a:ahLst/>
              <a:cxnLst/>
              <a:rect l="l" t="t" r="r" b="b"/>
              <a:pathLst>
                <a:path w="1624" h="1541" extrusionOk="0">
                  <a:moveTo>
                    <a:pt x="1503" y="1"/>
                  </a:moveTo>
                  <a:lnTo>
                    <a:pt x="998" y="37"/>
                  </a:lnTo>
                  <a:lnTo>
                    <a:pt x="506" y="73"/>
                  </a:lnTo>
                  <a:lnTo>
                    <a:pt x="1" y="121"/>
                  </a:lnTo>
                  <a:lnTo>
                    <a:pt x="49" y="626"/>
                  </a:lnTo>
                  <a:lnTo>
                    <a:pt x="541" y="578"/>
                  </a:lnTo>
                  <a:lnTo>
                    <a:pt x="1046" y="542"/>
                  </a:lnTo>
                  <a:lnTo>
                    <a:pt x="1083" y="1035"/>
                  </a:lnTo>
                  <a:lnTo>
                    <a:pt x="1131" y="1540"/>
                  </a:lnTo>
                  <a:lnTo>
                    <a:pt x="1624" y="1504"/>
                  </a:lnTo>
                  <a:lnTo>
                    <a:pt x="1588" y="999"/>
                  </a:lnTo>
                  <a:lnTo>
                    <a:pt x="1552" y="494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6"/>
            <p:cNvSpPr/>
            <p:nvPr/>
          </p:nvSpPr>
          <p:spPr>
            <a:xfrm>
              <a:off x="7546426" y="17234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36"/>
                  </a:lnTo>
                  <a:lnTo>
                    <a:pt x="37" y="541"/>
                  </a:lnTo>
                  <a:lnTo>
                    <a:pt x="542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6"/>
            <p:cNvSpPr/>
            <p:nvPr/>
          </p:nvSpPr>
          <p:spPr>
            <a:xfrm>
              <a:off x="7513608" y="176228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4" y="0"/>
                  </a:moveTo>
                  <a:lnTo>
                    <a:pt x="1" y="37"/>
                  </a:lnTo>
                  <a:lnTo>
                    <a:pt x="37" y="542"/>
                  </a:lnTo>
                  <a:lnTo>
                    <a:pt x="542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6"/>
            <p:cNvSpPr/>
            <p:nvPr/>
          </p:nvSpPr>
          <p:spPr>
            <a:xfrm>
              <a:off x="7480790" y="18011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4" y="1"/>
                  </a:moveTo>
                  <a:lnTo>
                    <a:pt x="1" y="36"/>
                  </a:lnTo>
                  <a:lnTo>
                    <a:pt x="37" y="542"/>
                  </a:lnTo>
                  <a:lnTo>
                    <a:pt x="542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6"/>
            <p:cNvSpPr/>
            <p:nvPr/>
          </p:nvSpPr>
          <p:spPr>
            <a:xfrm>
              <a:off x="7468726" y="165780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36"/>
                  </a:lnTo>
                  <a:lnTo>
                    <a:pt x="36" y="541"/>
                  </a:lnTo>
                  <a:lnTo>
                    <a:pt x="541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6"/>
            <p:cNvSpPr/>
            <p:nvPr/>
          </p:nvSpPr>
          <p:spPr>
            <a:xfrm>
              <a:off x="7447111" y="1839989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506" y="1"/>
                  </a:moveTo>
                  <a:lnTo>
                    <a:pt x="0" y="37"/>
                  </a:lnTo>
                  <a:lnTo>
                    <a:pt x="49" y="542"/>
                  </a:lnTo>
                  <a:lnTo>
                    <a:pt x="542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6"/>
            <p:cNvSpPr/>
            <p:nvPr/>
          </p:nvSpPr>
          <p:spPr>
            <a:xfrm>
              <a:off x="7435908" y="169665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3" y="0"/>
                  </a:moveTo>
                  <a:lnTo>
                    <a:pt x="1" y="37"/>
                  </a:lnTo>
                  <a:lnTo>
                    <a:pt x="36" y="542"/>
                  </a:lnTo>
                  <a:lnTo>
                    <a:pt x="541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6"/>
            <p:cNvSpPr/>
            <p:nvPr/>
          </p:nvSpPr>
          <p:spPr>
            <a:xfrm>
              <a:off x="7403091" y="173550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3" y="1"/>
                  </a:moveTo>
                  <a:lnTo>
                    <a:pt x="1" y="36"/>
                  </a:lnTo>
                  <a:lnTo>
                    <a:pt x="36" y="542"/>
                  </a:lnTo>
                  <a:lnTo>
                    <a:pt x="541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6"/>
            <p:cNvSpPr/>
            <p:nvPr/>
          </p:nvSpPr>
          <p:spPr>
            <a:xfrm>
              <a:off x="7336521" y="1813275"/>
              <a:ext cx="116767" cy="110591"/>
            </a:xfrm>
            <a:custGeom>
              <a:avLst/>
              <a:gdLst/>
              <a:ahLst/>
              <a:cxnLst/>
              <a:rect l="l" t="t" r="r" b="b"/>
              <a:pathLst>
                <a:path w="1626" h="1540" extrusionOk="0">
                  <a:moveTo>
                    <a:pt x="506" y="0"/>
                  </a:moveTo>
                  <a:lnTo>
                    <a:pt x="1" y="36"/>
                  </a:lnTo>
                  <a:lnTo>
                    <a:pt x="49" y="541"/>
                  </a:lnTo>
                  <a:lnTo>
                    <a:pt x="86" y="1035"/>
                  </a:lnTo>
                  <a:lnTo>
                    <a:pt x="121" y="1540"/>
                  </a:lnTo>
                  <a:lnTo>
                    <a:pt x="626" y="1492"/>
                  </a:lnTo>
                  <a:lnTo>
                    <a:pt x="1132" y="1455"/>
                  </a:lnTo>
                  <a:lnTo>
                    <a:pt x="1625" y="1419"/>
                  </a:lnTo>
                  <a:lnTo>
                    <a:pt x="1589" y="914"/>
                  </a:lnTo>
                  <a:lnTo>
                    <a:pt x="1083" y="950"/>
                  </a:lnTo>
                  <a:lnTo>
                    <a:pt x="591" y="998"/>
                  </a:lnTo>
                  <a:lnTo>
                    <a:pt x="543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6"/>
            <p:cNvSpPr/>
            <p:nvPr/>
          </p:nvSpPr>
          <p:spPr>
            <a:xfrm>
              <a:off x="7369339" y="1774354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506" y="1"/>
                  </a:moveTo>
                  <a:lnTo>
                    <a:pt x="1" y="37"/>
                  </a:lnTo>
                  <a:lnTo>
                    <a:pt x="49" y="542"/>
                  </a:lnTo>
                  <a:lnTo>
                    <a:pt x="543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6"/>
            <p:cNvSpPr/>
            <p:nvPr/>
          </p:nvSpPr>
          <p:spPr>
            <a:xfrm>
              <a:off x="7839201" y="2174271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37" y="0"/>
                  </a:moveTo>
                  <a:lnTo>
                    <a:pt x="1" y="385"/>
                  </a:lnTo>
                  <a:lnTo>
                    <a:pt x="385" y="710"/>
                  </a:lnTo>
                  <a:lnTo>
                    <a:pt x="711" y="32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6"/>
            <p:cNvSpPr/>
            <p:nvPr/>
          </p:nvSpPr>
          <p:spPr>
            <a:xfrm>
              <a:off x="7789148" y="2178579"/>
              <a:ext cx="50125" cy="51059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25" y="0"/>
                  </a:moveTo>
                  <a:lnTo>
                    <a:pt x="0" y="385"/>
                  </a:lnTo>
                  <a:lnTo>
                    <a:pt x="373" y="710"/>
                  </a:lnTo>
                  <a:lnTo>
                    <a:pt x="698" y="32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6"/>
            <p:cNvSpPr/>
            <p:nvPr/>
          </p:nvSpPr>
          <p:spPr>
            <a:xfrm>
              <a:off x="7738162" y="2182888"/>
              <a:ext cx="51059" cy="50197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25" y="1"/>
                  </a:moveTo>
                  <a:lnTo>
                    <a:pt x="1" y="373"/>
                  </a:lnTo>
                  <a:lnTo>
                    <a:pt x="386" y="698"/>
                  </a:lnTo>
                  <a:lnTo>
                    <a:pt x="710" y="325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6"/>
            <p:cNvSpPr/>
            <p:nvPr/>
          </p:nvSpPr>
          <p:spPr>
            <a:xfrm>
              <a:off x="7687176" y="2186335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1"/>
                  </a:moveTo>
                  <a:lnTo>
                    <a:pt x="1" y="386"/>
                  </a:lnTo>
                  <a:lnTo>
                    <a:pt x="386" y="710"/>
                  </a:lnTo>
                  <a:lnTo>
                    <a:pt x="711" y="32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6"/>
            <p:cNvSpPr/>
            <p:nvPr/>
          </p:nvSpPr>
          <p:spPr>
            <a:xfrm>
              <a:off x="7636262" y="2190644"/>
              <a:ext cx="50987" cy="51059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25" y="0"/>
                  </a:moveTo>
                  <a:lnTo>
                    <a:pt x="1" y="385"/>
                  </a:lnTo>
                  <a:lnTo>
                    <a:pt x="386" y="711"/>
                  </a:lnTo>
                  <a:lnTo>
                    <a:pt x="710" y="32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6"/>
            <p:cNvSpPr/>
            <p:nvPr/>
          </p:nvSpPr>
          <p:spPr>
            <a:xfrm>
              <a:off x="7608615" y="2123285"/>
              <a:ext cx="304916" cy="95080"/>
            </a:xfrm>
            <a:custGeom>
              <a:avLst/>
              <a:gdLst/>
              <a:ahLst/>
              <a:cxnLst/>
              <a:rect l="l" t="t" r="r" b="b"/>
              <a:pathLst>
                <a:path w="4246" h="1324" extrusionOk="0">
                  <a:moveTo>
                    <a:pt x="3489" y="0"/>
                  </a:moveTo>
                  <a:lnTo>
                    <a:pt x="3164" y="385"/>
                  </a:lnTo>
                  <a:lnTo>
                    <a:pt x="2779" y="61"/>
                  </a:lnTo>
                  <a:lnTo>
                    <a:pt x="2454" y="446"/>
                  </a:lnTo>
                  <a:lnTo>
                    <a:pt x="2070" y="121"/>
                  </a:lnTo>
                  <a:lnTo>
                    <a:pt x="1744" y="506"/>
                  </a:lnTo>
                  <a:lnTo>
                    <a:pt x="1359" y="181"/>
                  </a:lnTo>
                  <a:lnTo>
                    <a:pt x="1035" y="554"/>
                  </a:lnTo>
                  <a:lnTo>
                    <a:pt x="650" y="229"/>
                  </a:lnTo>
                  <a:lnTo>
                    <a:pt x="325" y="614"/>
                  </a:lnTo>
                  <a:lnTo>
                    <a:pt x="1" y="999"/>
                  </a:lnTo>
                  <a:lnTo>
                    <a:pt x="386" y="1323"/>
                  </a:lnTo>
                  <a:lnTo>
                    <a:pt x="710" y="938"/>
                  </a:lnTo>
                  <a:lnTo>
                    <a:pt x="1095" y="1264"/>
                  </a:lnTo>
                  <a:lnTo>
                    <a:pt x="1420" y="879"/>
                  </a:lnTo>
                  <a:lnTo>
                    <a:pt x="1805" y="1203"/>
                  </a:lnTo>
                  <a:lnTo>
                    <a:pt x="2129" y="831"/>
                  </a:lnTo>
                  <a:lnTo>
                    <a:pt x="2514" y="1155"/>
                  </a:lnTo>
                  <a:lnTo>
                    <a:pt x="2839" y="770"/>
                  </a:lnTo>
                  <a:lnTo>
                    <a:pt x="3212" y="1095"/>
                  </a:lnTo>
                  <a:lnTo>
                    <a:pt x="3548" y="710"/>
                  </a:lnTo>
                  <a:lnTo>
                    <a:pt x="3922" y="1035"/>
                  </a:lnTo>
                  <a:lnTo>
                    <a:pt x="4246" y="650"/>
                  </a:lnTo>
                  <a:lnTo>
                    <a:pt x="3874" y="326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6"/>
            <p:cNvSpPr/>
            <p:nvPr/>
          </p:nvSpPr>
          <p:spPr>
            <a:xfrm>
              <a:off x="7859093" y="2095637"/>
              <a:ext cx="105421" cy="152961"/>
            </a:xfrm>
            <a:custGeom>
              <a:avLst/>
              <a:gdLst/>
              <a:ahLst/>
              <a:cxnLst/>
              <a:rect l="l" t="t" r="r" b="b"/>
              <a:pathLst>
                <a:path w="1468" h="2130" extrusionOk="0">
                  <a:moveTo>
                    <a:pt x="325" y="1"/>
                  </a:moveTo>
                  <a:lnTo>
                    <a:pt x="1" y="385"/>
                  </a:lnTo>
                  <a:lnTo>
                    <a:pt x="386" y="711"/>
                  </a:lnTo>
                  <a:lnTo>
                    <a:pt x="758" y="1035"/>
                  </a:lnTo>
                  <a:lnTo>
                    <a:pt x="434" y="1420"/>
                  </a:lnTo>
                  <a:lnTo>
                    <a:pt x="108" y="1805"/>
                  </a:lnTo>
                  <a:lnTo>
                    <a:pt x="493" y="2130"/>
                  </a:lnTo>
                  <a:lnTo>
                    <a:pt x="819" y="1745"/>
                  </a:lnTo>
                  <a:lnTo>
                    <a:pt x="1143" y="1360"/>
                  </a:lnTo>
                  <a:lnTo>
                    <a:pt x="1468" y="975"/>
                  </a:lnTo>
                  <a:lnTo>
                    <a:pt x="1083" y="650"/>
                  </a:lnTo>
                  <a:lnTo>
                    <a:pt x="710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6"/>
            <p:cNvSpPr/>
            <p:nvPr/>
          </p:nvSpPr>
          <p:spPr>
            <a:xfrm>
              <a:off x="7815934" y="2201918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0"/>
                  </a:moveTo>
                  <a:lnTo>
                    <a:pt x="0" y="385"/>
                  </a:lnTo>
                  <a:lnTo>
                    <a:pt x="385" y="709"/>
                  </a:lnTo>
                  <a:lnTo>
                    <a:pt x="709" y="32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6"/>
            <p:cNvSpPr/>
            <p:nvPr/>
          </p:nvSpPr>
          <p:spPr>
            <a:xfrm>
              <a:off x="7765810" y="2206155"/>
              <a:ext cx="50197" cy="50197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25" y="1"/>
                  </a:moveTo>
                  <a:lnTo>
                    <a:pt x="1" y="374"/>
                  </a:lnTo>
                  <a:lnTo>
                    <a:pt x="373" y="699"/>
                  </a:lnTo>
                  <a:lnTo>
                    <a:pt x="698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6"/>
            <p:cNvSpPr/>
            <p:nvPr/>
          </p:nvSpPr>
          <p:spPr>
            <a:xfrm>
              <a:off x="7714824" y="220967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26" y="0"/>
                  </a:moveTo>
                  <a:lnTo>
                    <a:pt x="1" y="385"/>
                  </a:lnTo>
                  <a:lnTo>
                    <a:pt x="386" y="710"/>
                  </a:lnTo>
                  <a:lnTo>
                    <a:pt x="711" y="32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6"/>
            <p:cNvSpPr/>
            <p:nvPr/>
          </p:nvSpPr>
          <p:spPr>
            <a:xfrm>
              <a:off x="7808107" y="21000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0"/>
                  </a:moveTo>
                  <a:lnTo>
                    <a:pt x="1" y="385"/>
                  </a:lnTo>
                  <a:lnTo>
                    <a:pt x="386" y="709"/>
                  </a:lnTo>
                  <a:lnTo>
                    <a:pt x="711" y="32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6"/>
            <p:cNvSpPr/>
            <p:nvPr/>
          </p:nvSpPr>
          <p:spPr>
            <a:xfrm>
              <a:off x="7663909" y="22139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1"/>
                  </a:moveTo>
                  <a:lnTo>
                    <a:pt x="1" y="386"/>
                  </a:lnTo>
                  <a:lnTo>
                    <a:pt x="386" y="710"/>
                  </a:lnTo>
                  <a:lnTo>
                    <a:pt x="710" y="325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6"/>
            <p:cNvSpPr/>
            <p:nvPr/>
          </p:nvSpPr>
          <p:spPr>
            <a:xfrm>
              <a:off x="7757192" y="2104255"/>
              <a:ext cx="50987" cy="51059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25" y="1"/>
                  </a:moveTo>
                  <a:lnTo>
                    <a:pt x="1" y="386"/>
                  </a:lnTo>
                  <a:lnTo>
                    <a:pt x="385" y="711"/>
                  </a:lnTo>
                  <a:lnTo>
                    <a:pt x="710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6"/>
            <p:cNvSpPr/>
            <p:nvPr/>
          </p:nvSpPr>
          <p:spPr>
            <a:xfrm>
              <a:off x="7706206" y="2108635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0"/>
                  </a:moveTo>
                  <a:lnTo>
                    <a:pt x="0" y="385"/>
                  </a:lnTo>
                  <a:lnTo>
                    <a:pt x="385" y="710"/>
                  </a:lnTo>
                  <a:lnTo>
                    <a:pt x="711" y="32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6"/>
            <p:cNvSpPr/>
            <p:nvPr/>
          </p:nvSpPr>
          <p:spPr>
            <a:xfrm>
              <a:off x="7557629" y="2116391"/>
              <a:ext cx="106354" cy="152961"/>
            </a:xfrm>
            <a:custGeom>
              <a:avLst/>
              <a:gdLst/>
              <a:ahLst/>
              <a:cxnLst/>
              <a:rect l="l" t="t" r="r" b="b"/>
              <a:pathLst>
                <a:path w="1481" h="2130" extrusionOk="0">
                  <a:moveTo>
                    <a:pt x="976" y="0"/>
                  </a:moveTo>
                  <a:lnTo>
                    <a:pt x="650" y="385"/>
                  </a:lnTo>
                  <a:lnTo>
                    <a:pt x="326" y="770"/>
                  </a:lnTo>
                  <a:lnTo>
                    <a:pt x="1" y="1155"/>
                  </a:lnTo>
                  <a:lnTo>
                    <a:pt x="386" y="1480"/>
                  </a:lnTo>
                  <a:lnTo>
                    <a:pt x="771" y="1804"/>
                  </a:lnTo>
                  <a:lnTo>
                    <a:pt x="1155" y="2129"/>
                  </a:lnTo>
                  <a:lnTo>
                    <a:pt x="1481" y="1745"/>
                  </a:lnTo>
                  <a:lnTo>
                    <a:pt x="1096" y="1419"/>
                  </a:lnTo>
                  <a:lnTo>
                    <a:pt x="711" y="1095"/>
                  </a:lnTo>
                  <a:lnTo>
                    <a:pt x="1035" y="710"/>
                  </a:lnTo>
                  <a:lnTo>
                    <a:pt x="1360" y="325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6"/>
            <p:cNvSpPr/>
            <p:nvPr/>
          </p:nvSpPr>
          <p:spPr>
            <a:xfrm>
              <a:off x="7655292" y="21120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1"/>
                  </a:moveTo>
                  <a:lnTo>
                    <a:pt x="0" y="385"/>
                  </a:lnTo>
                  <a:lnTo>
                    <a:pt x="385" y="710"/>
                  </a:lnTo>
                  <a:lnTo>
                    <a:pt x="709" y="337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6"/>
            <p:cNvSpPr/>
            <p:nvPr/>
          </p:nvSpPr>
          <p:spPr>
            <a:xfrm>
              <a:off x="7746852" y="1874530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84" y="1"/>
                  </a:moveTo>
                  <a:lnTo>
                    <a:pt x="0" y="494"/>
                  </a:lnTo>
                  <a:lnTo>
                    <a:pt x="493" y="590"/>
                  </a:lnTo>
                  <a:lnTo>
                    <a:pt x="578" y="9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6"/>
            <p:cNvSpPr/>
            <p:nvPr/>
          </p:nvSpPr>
          <p:spPr>
            <a:xfrm>
              <a:off x="7704483" y="190303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1"/>
                  </a:moveTo>
                  <a:lnTo>
                    <a:pt x="0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6"/>
            <p:cNvSpPr/>
            <p:nvPr/>
          </p:nvSpPr>
          <p:spPr>
            <a:xfrm>
              <a:off x="7662186" y="1932410"/>
              <a:ext cx="42369" cy="41579"/>
            </a:xfrm>
            <a:custGeom>
              <a:avLst/>
              <a:gdLst/>
              <a:ahLst/>
              <a:cxnLst/>
              <a:rect l="l" t="t" r="r" b="b"/>
              <a:pathLst>
                <a:path w="590" h="579" extrusionOk="0">
                  <a:moveTo>
                    <a:pt x="97" y="1"/>
                  </a:moveTo>
                  <a:lnTo>
                    <a:pt x="1" y="494"/>
                  </a:lnTo>
                  <a:lnTo>
                    <a:pt x="493" y="578"/>
                  </a:lnTo>
                  <a:lnTo>
                    <a:pt x="589" y="85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6"/>
            <p:cNvSpPr/>
            <p:nvPr/>
          </p:nvSpPr>
          <p:spPr>
            <a:xfrm>
              <a:off x="7619817" y="1960919"/>
              <a:ext cx="42441" cy="42441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97" y="0"/>
                  </a:moveTo>
                  <a:lnTo>
                    <a:pt x="1" y="494"/>
                  </a:lnTo>
                  <a:lnTo>
                    <a:pt x="494" y="590"/>
                  </a:lnTo>
                  <a:lnTo>
                    <a:pt x="591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6"/>
            <p:cNvSpPr/>
            <p:nvPr/>
          </p:nvSpPr>
          <p:spPr>
            <a:xfrm>
              <a:off x="7577520" y="1989428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97" y="1"/>
                  </a:moveTo>
                  <a:lnTo>
                    <a:pt x="1" y="493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6"/>
            <p:cNvSpPr/>
            <p:nvPr/>
          </p:nvSpPr>
          <p:spPr>
            <a:xfrm>
              <a:off x="7542117" y="1832234"/>
              <a:ext cx="253139" cy="192673"/>
            </a:xfrm>
            <a:custGeom>
              <a:avLst/>
              <a:gdLst/>
              <a:ahLst/>
              <a:cxnLst/>
              <a:rect l="l" t="t" r="r" b="b"/>
              <a:pathLst>
                <a:path w="3525" h="2683" extrusionOk="0">
                  <a:moveTo>
                    <a:pt x="2539" y="1"/>
                  </a:moveTo>
                  <a:lnTo>
                    <a:pt x="2442" y="493"/>
                  </a:lnTo>
                  <a:lnTo>
                    <a:pt x="1949" y="410"/>
                  </a:lnTo>
                  <a:lnTo>
                    <a:pt x="1865" y="902"/>
                  </a:lnTo>
                  <a:lnTo>
                    <a:pt x="1360" y="806"/>
                  </a:lnTo>
                  <a:lnTo>
                    <a:pt x="1275" y="1300"/>
                  </a:lnTo>
                  <a:lnTo>
                    <a:pt x="783" y="1203"/>
                  </a:lnTo>
                  <a:lnTo>
                    <a:pt x="686" y="1696"/>
                  </a:lnTo>
                  <a:lnTo>
                    <a:pt x="193" y="1600"/>
                  </a:lnTo>
                  <a:lnTo>
                    <a:pt x="97" y="2093"/>
                  </a:lnTo>
                  <a:lnTo>
                    <a:pt x="0" y="2586"/>
                  </a:lnTo>
                  <a:lnTo>
                    <a:pt x="494" y="2682"/>
                  </a:lnTo>
                  <a:lnTo>
                    <a:pt x="590" y="2190"/>
                  </a:lnTo>
                  <a:lnTo>
                    <a:pt x="1083" y="2286"/>
                  </a:lnTo>
                  <a:lnTo>
                    <a:pt x="1179" y="1792"/>
                  </a:lnTo>
                  <a:lnTo>
                    <a:pt x="1673" y="1889"/>
                  </a:lnTo>
                  <a:lnTo>
                    <a:pt x="1769" y="1396"/>
                  </a:lnTo>
                  <a:lnTo>
                    <a:pt x="2261" y="1480"/>
                  </a:lnTo>
                  <a:lnTo>
                    <a:pt x="2358" y="987"/>
                  </a:lnTo>
                  <a:lnTo>
                    <a:pt x="2851" y="1083"/>
                  </a:lnTo>
                  <a:lnTo>
                    <a:pt x="2935" y="590"/>
                  </a:lnTo>
                  <a:lnTo>
                    <a:pt x="3429" y="686"/>
                  </a:lnTo>
                  <a:lnTo>
                    <a:pt x="3525" y="193"/>
                  </a:lnTo>
                  <a:lnTo>
                    <a:pt x="3031" y="97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6"/>
            <p:cNvSpPr/>
            <p:nvPr/>
          </p:nvSpPr>
          <p:spPr>
            <a:xfrm>
              <a:off x="7724375" y="1796831"/>
              <a:ext cx="113176" cy="127036"/>
            </a:xfrm>
            <a:custGeom>
              <a:avLst/>
              <a:gdLst/>
              <a:ahLst/>
              <a:cxnLst/>
              <a:rect l="l" t="t" r="r" b="b"/>
              <a:pathLst>
                <a:path w="1576" h="1769" extrusionOk="0">
                  <a:moveTo>
                    <a:pt x="97" y="0"/>
                  </a:moveTo>
                  <a:lnTo>
                    <a:pt x="1" y="494"/>
                  </a:lnTo>
                  <a:lnTo>
                    <a:pt x="493" y="590"/>
                  </a:lnTo>
                  <a:lnTo>
                    <a:pt x="987" y="686"/>
                  </a:lnTo>
                  <a:lnTo>
                    <a:pt x="891" y="1179"/>
                  </a:lnTo>
                  <a:lnTo>
                    <a:pt x="806" y="1672"/>
                  </a:lnTo>
                  <a:lnTo>
                    <a:pt x="1299" y="1769"/>
                  </a:lnTo>
                  <a:lnTo>
                    <a:pt x="1383" y="1275"/>
                  </a:lnTo>
                  <a:lnTo>
                    <a:pt x="1479" y="782"/>
                  </a:lnTo>
                  <a:lnTo>
                    <a:pt x="1576" y="277"/>
                  </a:lnTo>
                  <a:lnTo>
                    <a:pt x="1083" y="193"/>
                  </a:lnTo>
                  <a:lnTo>
                    <a:pt x="589" y="9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6"/>
            <p:cNvSpPr/>
            <p:nvPr/>
          </p:nvSpPr>
          <p:spPr>
            <a:xfrm>
              <a:off x="7739958" y="1910005"/>
              <a:ext cx="42298" cy="42369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96" y="0"/>
                  </a:moveTo>
                  <a:lnTo>
                    <a:pt x="0" y="493"/>
                  </a:lnTo>
                  <a:lnTo>
                    <a:pt x="493" y="589"/>
                  </a:lnTo>
                  <a:lnTo>
                    <a:pt x="589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6"/>
            <p:cNvSpPr/>
            <p:nvPr/>
          </p:nvSpPr>
          <p:spPr>
            <a:xfrm>
              <a:off x="7697589" y="1938442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96" y="1"/>
                  </a:moveTo>
                  <a:lnTo>
                    <a:pt x="0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6"/>
            <p:cNvSpPr/>
            <p:nvPr/>
          </p:nvSpPr>
          <p:spPr>
            <a:xfrm>
              <a:off x="7655292" y="1967813"/>
              <a:ext cx="42369" cy="41508"/>
            </a:xfrm>
            <a:custGeom>
              <a:avLst/>
              <a:gdLst/>
              <a:ahLst/>
              <a:cxnLst/>
              <a:rect l="l" t="t" r="r" b="b"/>
              <a:pathLst>
                <a:path w="590" h="578" extrusionOk="0">
                  <a:moveTo>
                    <a:pt x="97" y="1"/>
                  </a:moveTo>
                  <a:lnTo>
                    <a:pt x="0" y="494"/>
                  </a:lnTo>
                  <a:lnTo>
                    <a:pt x="493" y="578"/>
                  </a:lnTo>
                  <a:lnTo>
                    <a:pt x="589" y="85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6"/>
            <p:cNvSpPr/>
            <p:nvPr/>
          </p:nvSpPr>
          <p:spPr>
            <a:xfrm>
              <a:off x="7682006" y="1826201"/>
              <a:ext cx="42441" cy="41508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97" y="0"/>
                  </a:moveTo>
                  <a:lnTo>
                    <a:pt x="1" y="494"/>
                  </a:lnTo>
                  <a:lnTo>
                    <a:pt x="494" y="577"/>
                  </a:lnTo>
                  <a:lnTo>
                    <a:pt x="59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6"/>
            <p:cNvSpPr/>
            <p:nvPr/>
          </p:nvSpPr>
          <p:spPr>
            <a:xfrm>
              <a:off x="7612923" y="1996322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1"/>
                  </a:moveTo>
                  <a:lnTo>
                    <a:pt x="1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6"/>
            <p:cNvSpPr/>
            <p:nvPr/>
          </p:nvSpPr>
          <p:spPr>
            <a:xfrm>
              <a:off x="7639709" y="1854710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97" y="0"/>
                  </a:moveTo>
                  <a:lnTo>
                    <a:pt x="1" y="493"/>
                  </a:lnTo>
                  <a:lnTo>
                    <a:pt x="506" y="589"/>
                  </a:lnTo>
                  <a:lnTo>
                    <a:pt x="590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6"/>
            <p:cNvSpPr/>
            <p:nvPr/>
          </p:nvSpPr>
          <p:spPr>
            <a:xfrm>
              <a:off x="7598274" y="1883148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84" y="1"/>
                  </a:moveTo>
                  <a:lnTo>
                    <a:pt x="1" y="494"/>
                  </a:lnTo>
                  <a:lnTo>
                    <a:pt x="493" y="591"/>
                  </a:lnTo>
                  <a:lnTo>
                    <a:pt x="578" y="9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6"/>
            <p:cNvSpPr/>
            <p:nvPr/>
          </p:nvSpPr>
          <p:spPr>
            <a:xfrm>
              <a:off x="7500682" y="1941099"/>
              <a:ext cx="112315" cy="126175"/>
            </a:xfrm>
            <a:custGeom>
              <a:avLst/>
              <a:gdLst/>
              <a:ahLst/>
              <a:cxnLst/>
              <a:rect l="l" t="t" r="r" b="b"/>
              <a:pathLst>
                <a:path w="1564" h="1757" extrusionOk="0">
                  <a:moveTo>
                    <a:pt x="277" y="0"/>
                  </a:moveTo>
                  <a:lnTo>
                    <a:pt x="181" y="493"/>
                  </a:lnTo>
                  <a:lnTo>
                    <a:pt x="85" y="986"/>
                  </a:lnTo>
                  <a:lnTo>
                    <a:pt x="0" y="1479"/>
                  </a:lnTo>
                  <a:lnTo>
                    <a:pt x="494" y="1575"/>
                  </a:lnTo>
                  <a:lnTo>
                    <a:pt x="986" y="1660"/>
                  </a:lnTo>
                  <a:lnTo>
                    <a:pt x="1480" y="1756"/>
                  </a:lnTo>
                  <a:lnTo>
                    <a:pt x="1564" y="1263"/>
                  </a:lnTo>
                  <a:lnTo>
                    <a:pt x="1071" y="1166"/>
                  </a:lnTo>
                  <a:lnTo>
                    <a:pt x="577" y="1070"/>
                  </a:lnTo>
                  <a:lnTo>
                    <a:pt x="674" y="577"/>
                  </a:lnTo>
                  <a:lnTo>
                    <a:pt x="770" y="8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6"/>
            <p:cNvSpPr/>
            <p:nvPr/>
          </p:nvSpPr>
          <p:spPr>
            <a:xfrm>
              <a:off x="7555905" y="191172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0"/>
                  </a:moveTo>
                  <a:lnTo>
                    <a:pt x="1" y="493"/>
                  </a:lnTo>
                  <a:lnTo>
                    <a:pt x="494" y="589"/>
                  </a:lnTo>
                  <a:lnTo>
                    <a:pt x="591" y="9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1" name="Google Shape;3411;p26"/>
          <p:cNvGrpSpPr/>
          <p:nvPr/>
        </p:nvGrpSpPr>
        <p:grpSpPr>
          <a:xfrm>
            <a:off x="2771208" y="1605458"/>
            <a:ext cx="513325" cy="536624"/>
            <a:chOff x="1179487" y="1612850"/>
            <a:chExt cx="627920" cy="656501"/>
          </a:xfrm>
        </p:grpSpPr>
        <p:sp>
          <p:nvSpPr>
            <p:cNvPr id="3412" name="Google Shape;3412;p26"/>
            <p:cNvSpPr/>
            <p:nvPr/>
          </p:nvSpPr>
          <p:spPr>
            <a:xfrm>
              <a:off x="1562098" y="1687175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37" y="0"/>
                  </a:moveTo>
                  <a:lnTo>
                    <a:pt x="0" y="505"/>
                  </a:lnTo>
                  <a:lnTo>
                    <a:pt x="494" y="541"/>
                  </a:lnTo>
                  <a:lnTo>
                    <a:pt x="542" y="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6"/>
            <p:cNvSpPr/>
            <p:nvPr/>
          </p:nvSpPr>
          <p:spPr>
            <a:xfrm>
              <a:off x="1594916" y="172602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37" y="0"/>
                  </a:moveTo>
                  <a:lnTo>
                    <a:pt x="0" y="505"/>
                  </a:lnTo>
                  <a:lnTo>
                    <a:pt x="505" y="542"/>
                  </a:lnTo>
                  <a:lnTo>
                    <a:pt x="542" y="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6"/>
            <p:cNvSpPr/>
            <p:nvPr/>
          </p:nvSpPr>
          <p:spPr>
            <a:xfrm>
              <a:off x="1627734" y="1764875"/>
              <a:ext cx="38994" cy="38922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48" y="1"/>
                  </a:moveTo>
                  <a:lnTo>
                    <a:pt x="0" y="506"/>
                  </a:lnTo>
                  <a:lnTo>
                    <a:pt x="505" y="541"/>
                  </a:lnTo>
                  <a:lnTo>
                    <a:pt x="542" y="4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6"/>
            <p:cNvSpPr/>
            <p:nvPr/>
          </p:nvSpPr>
          <p:spPr>
            <a:xfrm>
              <a:off x="1660552" y="1803724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48" y="0"/>
                  </a:moveTo>
                  <a:lnTo>
                    <a:pt x="0" y="506"/>
                  </a:lnTo>
                  <a:lnTo>
                    <a:pt x="505" y="542"/>
                  </a:lnTo>
                  <a:lnTo>
                    <a:pt x="542" y="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6"/>
            <p:cNvSpPr/>
            <p:nvPr/>
          </p:nvSpPr>
          <p:spPr>
            <a:xfrm>
              <a:off x="1694231" y="1842646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36" y="0"/>
                  </a:moveTo>
                  <a:lnTo>
                    <a:pt x="1" y="505"/>
                  </a:lnTo>
                  <a:lnTo>
                    <a:pt x="494" y="541"/>
                  </a:lnTo>
                  <a:lnTo>
                    <a:pt x="542" y="4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6"/>
            <p:cNvSpPr/>
            <p:nvPr/>
          </p:nvSpPr>
          <p:spPr>
            <a:xfrm>
              <a:off x="1564684" y="1651700"/>
              <a:ext cx="207394" cy="233247"/>
            </a:xfrm>
            <a:custGeom>
              <a:avLst/>
              <a:gdLst/>
              <a:ahLst/>
              <a:cxnLst/>
              <a:rect l="l" t="t" r="r" b="b"/>
              <a:pathLst>
                <a:path w="2888" h="3248" extrusionOk="0">
                  <a:moveTo>
                    <a:pt x="36" y="1"/>
                  </a:moveTo>
                  <a:lnTo>
                    <a:pt x="1" y="494"/>
                  </a:lnTo>
                  <a:lnTo>
                    <a:pt x="506" y="542"/>
                  </a:lnTo>
                  <a:lnTo>
                    <a:pt x="458" y="1035"/>
                  </a:lnTo>
                  <a:lnTo>
                    <a:pt x="963" y="1083"/>
                  </a:lnTo>
                  <a:lnTo>
                    <a:pt x="926" y="1577"/>
                  </a:lnTo>
                  <a:lnTo>
                    <a:pt x="1420" y="1625"/>
                  </a:lnTo>
                  <a:lnTo>
                    <a:pt x="1383" y="2117"/>
                  </a:lnTo>
                  <a:lnTo>
                    <a:pt x="1877" y="2166"/>
                  </a:lnTo>
                  <a:lnTo>
                    <a:pt x="1840" y="2659"/>
                  </a:lnTo>
                  <a:lnTo>
                    <a:pt x="2346" y="2707"/>
                  </a:lnTo>
                  <a:lnTo>
                    <a:pt x="2298" y="3200"/>
                  </a:lnTo>
                  <a:lnTo>
                    <a:pt x="2803" y="3248"/>
                  </a:lnTo>
                  <a:lnTo>
                    <a:pt x="2839" y="2743"/>
                  </a:lnTo>
                  <a:lnTo>
                    <a:pt x="2887" y="2250"/>
                  </a:lnTo>
                  <a:lnTo>
                    <a:pt x="2382" y="2202"/>
                  </a:lnTo>
                  <a:lnTo>
                    <a:pt x="2418" y="1709"/>
                  </a:lnTo>
                  <a:lnTo>
                    <a:pt x="1925" y="1660"/>
                  </a:lnTo>
                  <a:lnTo>
                    <a:pt x="1961" y="1168"/>
                  </a:lnTo>
                  <a:lnTo>
                    <a:pt x="1468" y="1120"/>
                  </a:lnTo>
                  <a:lnTo>
                    <a:pt x="1504" y="626"/>
                  </a:lnTo>
                  <a:lnTo>
                    <a:pt x="999" y="578"/>
                  </a:lnTo>
                  <a:lnTo>
                    <a:pt x="1047" y="85"/>
                  </a:lnTo>
                  <a:lnTo>
                    <a:pt x="54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6"/>
            <p:cNvSpPr/>
            <p:nvPr/>
          </p:nvSpPr>
          <p:spPr>
            <a:xfrm>
              <a:off x="1525834" y="1612850"/>
              <a:ext cx="116695" cy="110663"/>
            </a:xfrm>
            <a:custGeom>
              <a:avLst/>
              <a:gdLst/>
              <a:ahLst/>
              <a:cxnLst/>
              <a:rect l="l" t="t" r="r" b="b"/>
              <a:pathLst>
                <a:path w="1625" h="1541" extrusionOk="0">
                  <a:moveTo>
                    <a:pt x="120" y="1"/>
                  </a:moveTo>
                  <a:lnTo>
                    <a:pt x="85" y="494"/>
                  </a:lnTo>
                  <a:lnTo>
                    <a:pt x="37" y="999"/>
                  </a:lnTo>
                  <a:lnTo>
                    <a:pt x="0" y="1504"/>
                  </a:lnTo>
                  <a:lnTo>
                    <a:pt x="505" y="1540"/>
                  </a:lnTo>
                  <a:lnTo>
                    <a:pt x="542" y="1035"/>
                  </a:lnTo>
                  <a:lnTo>
                    <a:pt x="577" y="542"/>
                  </a:lnTo>
                  <a:lnTo>
                    <a:pt x="1083" y="578"/>
                  </a:lnTo>
                  <a:lnTo>
                    <a:pt x="1588" y="626"/>
                  </a:lnTo>
                  <a:lnTo>
                    <a:pt x="1624" y="121"/>
                  </a:lnTo>
                  <a:lnTo>
                    <a:pt x="1119" y="73"/>
                  </a:lnTo>
                  <a:lnTo>
                    <a:pt x="626" y="3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6"/>
            <p:cNvSpPr/>
            <p:nvPr/>
          </p:nvSpPr>
          <p:spPr>
            <a:xfrm>
              <a:off x="1558651" y="17234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8" y="0"/>
                  </a:moveTo>
                  <a:lnTo>
                    <a:pt x="0" y="506"/>
                  </a:lnTo>
                  <a:lnTo>
                    <a:pt x="505" y="541"/>
                  </a:lnTo>
                  <a:lnTo>
                    <a:pt x="542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6"/>
            <p:cNvSpPr/>
            <p:nvPr/>
          </p:nvSpPr>
          <p:spPr>
            <a:xfrm>
              <a:off x="1591469" y="1762289"/>
              <a:ext cx="39784" cy="38922"/>
            </a:xfrm>
            <a:custGeom>
              <a:avLst/>
              <a:gdLst/>
              <a:ahLst/>
              <a:cxnLst/>
              <a:rect l="l" t="t" r="r" b="b"/>
              <a:pathLst>
                <a:path w="554" h="542" extrusionOk="0">
                  <a:moveTo>
                    <a:pt x="48" y="0"/>
                  </a:moveTo>
                  <a:lnTo>
                    <a:pt x="0" y="505"/>
                  </a:lnTo>
                  <a:lnTo>
                    <a:pt x="505" y="542"/>
                  </a:lnTo>
                  <a:lnTo>
                    <a:pt x="553" y="3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6"/>
            <p:cNvSpPr/>
            <p:nvPr/>
          </p:nvSpPr>
          <p:spPr>
            <a:xfrm>
              <a:off x="1625149" y="18011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36" y="1"/>
                  </a:moveTo>
                  <a:lnTo>
                    <a:pt x="1" y="506"/>
                  </a:lnTo>
                  <a:lnTo>
                    <a:pt x="493" y="542"/>
                  </a:lnTo>
                  <a:lnTo>
                    <a:pt x="54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6"/>
            <p:cNvSpPr/>
            <p:nvPr/>
          </p:nvSpPr>
          <p:spPr>
            <a:xfrm>
              <a:off x="1636351" y="1657804"/>
              <a:ext cx="38994" cy="38922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49" y="0"/>
                  </a:moveTo>
                  <a:lnTo>
                    <a:pt x="1" y="493"/>
                  </a:lnTo>
                  <a:lnTo>
                    <a:pt x="506" y="541"/>
                  </a:lnTo>
                  <a:lnTo>
                    <a:pt x="542" y="3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6"/>
            <p:cNvSpPr/>
            <p:nvPr/>
          </p:nvSpPr>
          <p:spPr>
            <a:xfrm>
              <a:off x="1657967" y="1839989"/>
              <a:ext cx="38922" cy="3899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36" y="1"/>
                  </a:moveTo>
                  <a:lnTo>
                    <a:pt x="1" y="506"/>
                  </a:lnTo>
                  <a:lnTo>
                    <a:pt x="506" y="542"/>
                  </a:lnTo>
                  <a:lnTo>
                    <a:pt x="54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6"/>
            <p:cNvSpPr/>
            <p:nvPr/>
          </p:nvSpPr>
          <p:spPr>
            <a:xfrm>
              <a:off x="1670103" y="1696654"/>
              <a:ext cx="38851" cy="38922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36" y="0"/>
                  </a:moveTo>
                  <a:lnTo>
                    <a:pt x="0" y="494"/>
                  </a:lnTo>
                  <a:lnTo>
                    <a:pt x="493" y="542"/>
                  </a:lnTo>
                  <a:lnTo>
                    <a:pt x="541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6"/>
            <p:cNvSpPr/>
            <p:nvPr/>
          </p:nvSpPr>
          <p:spPr>
            <a:xfrm>
              <a:off x="1702920" y="1735504"/>
              <a:ext cx="38851" cy="38922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36" y="1"/>
                  </a:moveTo>
                  <a:lnTo>
                    <a:pt x="0" y="493"/>
                  </a:lnTo>
                  <a:lnTo>
                    <a:pt x="493" y="542"/>
                  </a:lnTo>
                  <a:lnTo>
                    <a:pt x="54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6"/>
            <p:cNvSpPr/>
            <p:nvPr/>
          </p:nvSpPr>
          <p:spPr>
            <a:xfrm>
              <a:off x="1690784" y="1813275"/>
              <a:ext cx="116624" cy="110591"/>
            </a:xfrm>
            <a:custGeom>
              <a:avLst/>
              <a:gdLst/>
              <a:ahLst/>
              <a:cxnLst/>
              <a:rect l="l" t="t" r="r" b="b"/>
              <a:pathLst>
                <a:path w="1624" h="1540" extrusionOk="0">
                  <a:moveTo>
                    <a:pt x="1131" y="0"/>
                  </a:moveTo>
                  <a:lnTo>
                    <a:pt x="1083" y="493"/>
                  </a:lnTo>
                  <a:lnTo>
                    <a:pt x="1047" y="998"/>
                  </a:lnTo>
                  <a:lnTo>
                    <a:pt x="542" y="950"/>
                  </a:lnTo>
                  <a:lnTo>
                    <a:pt x="49" y="914"/>
                  </a:lnTo>
                  <a:lnTo>
                    <a:pt x="1" y="1419"/>
                  </a:lnTo>
                  <a:lnTo>
                    <a:pt x="506" y="1455"/>
                  </a:lnTo>
                  <a:lnTo>
                    <a:pt x="999" y="1492"/>
                  </a:lnTo>
                  <a:lnTo>
                    <a:pt x="1504" y="1540"/>
                  </a:lnTo>
                  <a:lnTo>
                    <a:pt x="1540" y="1035"/>
                  </a:lnTo>
                  <a:lnTo>
                    <a:pt x="1588" y="541"/>
                  </a:lnTo>
                  <a:lnTo>
                    <a:pt x="1624" y="36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6"/>
            <p:cNvSpPr/>
            <p:nvPr/>
          </p:nvSpPr>
          <p:spPr>
            <a:xfrm>
              <a:off x="1735738" y="1774354"/>
              <a:ext cx="38851" cy="38994"/>
            </a:xfrm>
            <a:custGeom>
              <a:avLst/>
              <a:gdLst/>
              <a:ahLst/>
              <a:cxnLst/>
              <a:rect l="l" t="t" r="r" b="b"/>
              <a:pathLst>
                <a:path w="541" h="543" extrusionOk="0">
                  <a:moveTo>
                    <a:pt x="36" y="1"/>
                  </a:moveTo>
                  <a:lnTo>
                    <a:pt x="0" y="494"/>
                  </a:lnTo>
                  <a:lnTo>
                    <a:pt x="505" y="542"/>
                  </a:lnTo>
                  <a:lnTo>
                    <a:pt x="54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6"/>
            <p:cNvSpPr/>
            <p:nvPr/>
          </p:nvSpPr>
          <p:spPr>
            <a:xfrm>
              <a:off x="1253812" y="2174271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4" y="710"/>
                  </a:lnTo>
                  <a:lnTo>
                    <a:pt x="709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6"/>
            <p:cNvSpPr/>
            <p:nvPr/>
          </p:nvSpPr>
          <p:spPr>
            <a:xfrm>
              <a:off x="1304726" y="2178579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0" y="325"/>
                  </a:lnTo>
                  <a:lnTo>
                    <a:pt x="325" y="710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6"/>
            <p:cNvSpPr/>
            <p:nvPr/>
          </p:nvSpPr>
          <p:spPr>
            <a:xfrm>
              <a:off x="1355713" y="2182888"/>
              <a:ext cx="50987" cy="50197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709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6"/>
            <p:cNvSpPr/>
            <p:nvPr/>
          </p:nvSpPr>
          <p:spPr>
            <a:xfrm>
              <a:off x="1406627" y="2186335"/>
              <a:ext cx="50197" cy="50987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1"/>
                  </a:moveTo>
                  <a:lnTo>
                    <a:pt x="0" y="325"/>
                  </a:lnTo>
                  <a:lnTo>
                    <a:pt x="326" y="710"/>
                  </a:lnTo>
                  <a:lnTo>
                    <a:pt x="698" y="386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6"/>
            <p:cNvSpPr/>
            <p:nvPr/>
          </p:nvSpPr>
          <p:spPr>
            <a:xfrm>
              <a:off x="1456751" y="219064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0" y="326"/>
                  </a:lnTo>
                  <a:lnTo>
                    <a:pt x="337" y="711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6"/>
            <p:cNvSpPr/>
            <p:nvPr/>
          </p:nvSpPr>
          <p:spPr>
            <a:xfrm>
              <a:off x="1230402" y="2123285"/>
              <a:ext cx="304988" cy="95080"/>
            </a:xfrm>
            <a:custGeom>
              <a:avLst/>
              <a:gdLst/>
              <a:ahLst/>
              <a:cxnLst/>
              <a:rect l="l" t="t" r="r" b="b"/>
              <a:pathLst>
                <a:path w="4247" h="1324" extrusionOk="0">
                  <a:moveTo>
                    <a:pt x="771" y="0"/>
                  </a:moveTo>
                  <a:lnTo>
                    <a:pt x="386" y="326"/>
                  </a:lnTo>
                  <a:lnTo>
                    <a:pt x="1" y="650"/>
                  </a:lnTo>
                  <a:lnTo>
                    <a:pt x="326" y="1035"/>
                  </a:lnTo>
                  <a:lnTo>
                    <a:pt x="711" y="710"/>
                  </a:lnTo>
                  <a:lnTo>
                    <a:pt x="1035" y="1095"/>
                  </a:lnTo>
                  <a:lnTo>
                    <a:pt x="1420" y="770"/>
                  </a:lnTo>
                  <a:lnTo>
                    <a:pt x="1745" y="1155"/>
                  </a:lnTo>
                  <a:lnTo>
                    <a:pt x="2130" y="831"/>
                  </a:lnTo>
                  <a:lnTo>
                    <a:pt x="2454" y="1203"/>
                  </a:lnTo>
                  <a:lnTo>
                    <a:pt x="2828" y="879"/>
                  </a:lnTo>
                  <a:lnTo>
                    <a:pt x="3152" y="1264"/>
                  </a:lnTo>
                  <a:lnTo>
                    <a:pt x="3537" y="938"/>
                  </a:lnTo>
                  <a:lnTo>
                    <a:pt x="3862" y="1323"/>
                  </a:lnTo>
                  <a:lnTo>
                    <a:pt x="4247" y="999"/>
                  </a:lnTo>
                  <a:lnTo>
                    <a:pt x="3922" y="614"/>
                  </a:lnTo>
                  <a:lnTo>
                    <a:pt x="3597" y="229"/>
                  </a:lnTo>
                  <a:lnTo>
                    <a:pt x="3213" y="554"/>
                  </a:lnTo>
                  <a:lnTo>
                    <a:pt x="2887" y="181"/>
                  </a:lnTo>
                  <a:lnTo>
                    <a:pt x="2503" y="506"/>
                  </a:lnTo>
                  <a:lnTo>
                    <a:pt x="2178" y="121"/>
                  </a:lnTo>
                  <a:lnTo>
                    <a:pt x="1805" y="446"/>
                  </a:lnTo>
                  <a:lnTo>
                    <a:pt x="1481" y="61"/>
                  </a:lnTo>
                  <a:lnTo>
                    <a:pt x="1096" y="385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6"/>
            <p:cNvSpPr/>
            <p:nvPr/>
          </p:nvSpPr>
          <p:spPr>
            <a:xfrm>
              <a:off x="1179487" y="2095637"/>
              <a:ext cx="106283" cy="152961"/>
            </a:xfrm>
            <a:custGeom>
              <a:avLst/>
              <a:gdLst/>
              <a:ahLst/>
              <a:cxnLst/>
              <a:rect l="l" t="t" r="r" b="b"/>
              <a:pathLst>
                <a:path w="1480" h="2130" extrusionOk="0">
                  <a:moveTo>
                    <a:pt x="1155" y="1"/>
                  </a:moveTo>
                  <a:lnTo>
                    <a:pt x="771" y="326"/>
                  </a:lnTo>
                  <a:lnTo>
                    <a:pt x="386" y="650"/>
                  </a:lnTo>
                  <a:lnTo>
                    <a:pt x="1" y="975"/>
                  </a:lnTo>
                  <a:lnTo>
                    <a:pt x="325" y="1360"/>
                  </a:lnTo>
                  <a:lnTo>
                    <a:pt x="650" y="1745"/>
                  </a:lnTo>
                  <a:lnTo>
                    <a:pt x="975" y="2130"/>
                  </a:lnTo>
                  <a:lnTo>
                    <a:pt x="1359" y="1805"/>
                  </a:lnTo>
                  <a:lnTo>
                    <a:pt x="1035" y="1420"/>
                  </a:lnTo>
                  <a:lnTo>
                    <a:pt x="710" y="1035"/>
                  </a:lnTo>
                  <a:lnTo>
                    <a:pt x="1095" y="711"/>
                  </a:lnTo>
                  <a:lnTo>
                    <a:pt x="1480" y="385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6"/>
            <p:cNvSpPr/>
            <p:nvPr/>
          </p:nvSpPr>
          <p:spPr>
            <a:xfrm>
              <a:off x="1277079" y="22019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6" y="709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6"/>
            <p:cNvSpPr/>
            <p:nvPr/>
          </p:nvSpPr>
          <p:spPr>
            <a:xfrm>
              <a:off x="1328065" y="2206155"/>
              <a:ext cx="50987" cy="50197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6"/>
                  </a:lnTo>
                  <a:lnTo>
                    <a:pt x="325" y="699"/>
                  </a:lnTo>
                  <a:lnTo>
                    <a:pt x="710" y="3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6"/>
            <p:cNvSpPr/>
            <p:nvPr/>
          </p:nvSpPr>
          <p:spPr>
            <a:xfrm>
              <a:off x="1378979" y="220967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711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6"/>
            <p:cNvSpPr/>
            <p:nvPr/>
          </p:nvSpPr>
          <p:spPr>
            <a:xfrm>
              <a:off x="1285696" y="21000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4" y="0"/>
                  </a:moveTo>
                  <a:lnTo>
                    <a:pt x="1" y="324"/>
                  </a:lnTo>
                  <a:lnTo>
                    <a:pt x="326" y="709"/>
                  </a:lnTo>
                  <a:lnTo>
                    <a:pt x="711" y="385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6"/>
            <p:cNvSpPr/>
            <p:nvPr/>
          </p:nvSpPr>
          <p:spPr>
            <a:xfrm>
              <a:off x="1429965" y="22139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1"/>
                  </a:moveTo>
                  <a:lnTo>
                    <a:pt x="1" y="325"/>
                  </a:lnTo>
                  <a:lnTo>
                    <a:pt x="325" y="710"/>
                  </a:lnTo>
                  <a:lnTo>
                    <a:pt x="710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6"/>
            <p:cNvSpPr/>
            <p:nvPr/>
          </p:nvSpPr>
          <p:spPr>
            <a:xfrm>
              <a:off x="1336683" y="2104255"/>
              <a:ext cx="50197" cy="51059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711"/>
                  </a:lnTo>
                  <a:lnTo>
                    <a:pt x="698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6"/>
            <p:cNvSpPr/>
            <p:nvPr/>
          </p:nvSpPr>
          <p:spPr>
            <a:xfrm>
              <a:off x="1386807" y="2108635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5" y="710"/>
                  </a:lnTo>
                  <a:lnTo>
                    <a:pt x="709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6"/>
            <p:cNvSpPr/>
            <p:nvPr/>
          </p:nvSpPr>
          <p:spPr>
            <a:xfrm>
              <a:off x="1480880" y="2116391"/>
              <a:ext cx="105493" cy="152961"/>
            </a:xfrm>
            <a:custGeom>
              <a:avLst/>
              <a:gdLst/>
              <a:ahLst/>
              <a:cxnLst/>
              <a:rect l="l" t="t" r="r" b="b"/>
              <a:pathLst>
                <a:path w="1469" h="2130" extrusionOk="0">
                  <a:moveTo>
                    <a:pt x="494" y="0"/>
                  </a:moveTo>
                  <a:lnTo>
                    <a:pt x="109" y="325"/>
                  </a:lnTo>
                  <a:lnTo>
                    <a:pt x="434" y="710"/>
                  </a:lnTo>
                  <a:lnTo>
                    <a:pt x="759" y="1095"/>
                  </a:lnTo>
                  <a:lnTo>
                    <a:pt x="374" y="1419"/>
                  </a:lnTo>
                  <a:lnTo>
                    <a:pt x="1" y="1745"/>
                  </a:lnTo>
                  <a:lnTo>
                    <a:pt x="326" y="2129"/>
                  </a:lnTo>
                  <a:lnTo>
                    <a:pt x="698" y="1804"/>
                  </a:lnTo>
                  <a:lnTo>
                    <a:pt x="1083" y="1480"/>
                  </a:lnTo>
                  <a:lnTo>
                    <a:pt x="1468" y="1155"/>
                  </a:lnTo>
                  <a:lnTo>
                    <a:pt x="1144" y="770"/>
                  </a:lnTo>
                  <a:lnTo>
                    <a:pt x="819" y="38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6"/>
            <p:cNvSpPr/>
            <p:nvPr/>
          </p:nvSpPr>
          <p:spPr>
            <a:xfrm>
              <a:off x="1437721" y="2112082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85" y="1"/>
                  </a:moveTo>
                  <a:lnTo>
                    <a:pt x="0" y="337"/>
                  </a:lnTo>
                  <a:lnTo>
                    <a:pt x="326" y="710"/>
                  </a:lnTo>
                  <a:lnTo>
                    <a:pt x="710" y="385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6"/>
            <p:cNvSpPr/>
            <p:nvPr/>
          </p:nvSpPr>
          <p:spPr>
            <a:xfrm>
              <a:off x="1355713" y="1874530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3" y="1"/>
                  </a:moveTo>
                  <a:lnTo>
                    <a:pt x="0" y="97"/>
                  </a:lnTo>
                  <a:lnTo>
                    <a:pt x="97" y="590"/>
                  </a:lnTo>
                  <a:lnTo>
                    <a:pt x="589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6"/>
            <p:cNvSpPr/>
            <p:nvPr/>
          </p:nvSpPr>
          <p:spPr>
            <a:xfrm>
              <a:off x="1398009" y="1903039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1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6"/>
            <p:cNvSpPr/>
            <p:nvPr/>
          </p:nvSpPr>
          <p:spPr>
            <a:xfrm>
              <a:off x="1440306" y="1932410"/>
              <a:ext cx="41579" cy="41579"/>
            </a:xfrm>
            <a:custGeom>
              <a:avLst/>
              <a:gdLst/>
              <a:ahLst/>
              <a:cxnLst/>
              <a:rect l="l" t="t" r="r" b="b"/>
              <a:pathLst>
                <a:path w="579" h="579" extrusionOk="0">
                  <a:moveTo>
                    <a:pt x="494" y="1"/>
                  </a:moveTo>
                  <a:lnTo>
                    <a:pt x="1" y="85"/>
                  </a:lnTo>
                  <a:lnTo>
                    <a:pt x="85" y="578"/>
                  </a:lnTo>
                  <a:lnTo>
                    <a:pt x="578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6"/>
            <p:cNvSpPr/>
            <p:nvPr/>
          </p:nvSpPr>
          <p:spPr>
            <a:xfrm>
              <a:off x="1481813" y="1960919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3" y="0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89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6"/>
            <p:cNvSpPr/>
            <p:nvPr/>
          </p:nvSpPr>
          <p:spPr>
            <a:xfrm>
              <a:off x="1524110" y="1989428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1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90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6"/>
            <p:cNvSpPr/>
            <p:nvPr/>
          </p:nvSpPr>
          <p:spPr>
            <a:xfrm>
              <a:off x="1348819" y="1832234"/>
              <a:ext cx="253067" cy="192673"/>
            </a:xfrm>
            <a:custGeom>
              <a:avLst/>
              <a:gdLst/>
              <a:ahLst/>
              <a:cxnLst/>
              <a:rect l="l" t="t" r="r" b="b"/>
              <a:pathLst>
                <a:path w="3524" h="2683" extrusionOk="0">
                  <a:moveTo>
                    <a:pt x="986" y="1"/>
                  </a:moveTo>
                  <a:lnTo>
                    <a:pt x="493" y="97"/>
                  </a:lnTo>
                  <a:lnTo>
                    <a:pt x="0" y="193"/>
                  </a:lnTo>
                  <a:lnTo>
                    <a:pt x="96" y="686"/>
                  </a:lnTo>
                  <a:lnTo>
                    <a:pt x="589" y="590"/>
                  </a:lnTo>
                  <a:lnTo>
                    <a:pt x="685" y="1083"/>
                  </a:lnTo>
                  <a:lnTo>
                    <a:pt x="1179" y="987"/>
                  </a:lnTo>
                  <a:lnTo>
                    <a:pt x="1275" y="1480"/>
                  </a:lnTo>
                  <a:lnTo>
                    <a:pt x="1768" y="1396"/>
                  </a:lnTo>
                  <a:lnTo>
                    <a:pt x="1852" y="1889"/>
                  </a:lnTo>
                  <a:lnTo>
                    <a:pt x="2345" y="1792"/>
                  </a:lnTo>
                  <a:lnTo>
                    <a:pt x="2441" y="2286"/>
                  </a:lnTo>
                  <a:lnTo>
                    <a:pt x="2935" y="2190"/>
                  </a:lnTo>
                  <a:lnTo>
                    <a:pt x="3031" y="2682"/>
                  </a:lnTo>
                  <a:lnTo>
                    <a:pt x="3524" y="2586"/>
                  </a:lnTo>
                  <a:lnTo>
                    <a:pt x="3427" y="2093"/>
                  </a:lnTo>
                  <a:lnTo>
                    <a:pt x="3344" y="1600"/>
                  </a:lnTo>
                  <a:lnTo>
                    <a:pt x="2838" y="1696"/>
                  </a:lnTo>
                  <a:lnTo>
                    <a:pt x="2754" y="1203"/>
                  </a:lnTo>
                  <a:lnTo>
                    <a:pt x="2261" y="1300"/>
                  </a:lnTo>
                  <a:lnTo>
                    <a:pt x="2165" y="806"/>
                  </a:lnTo>
                  <a:lnTo>
                    <a:pt x="1671" y="902"/>
                  </a:lnTo>
                  <a:lnTo>
                    <a:pt x="1575" y="410"/>
                  </a:lnTo>
                  <a:lnTo>
                    <a:pt x="1083" y="49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6"/>
            <p:cNvSpPr/>
            <p:nvPr/>
          </p:nvSpPr>
          <p:spPr>
            <a:xfrm>
              <a:off x="1306450" y="1796831"/>
              <a:ext cx="113248" cy="127036"/>
            </a:xfrm>
            <a:custGeom>
              <a:avLst/>
              <a:gdLst/>
              <a:ahLst/>
              <a:cxnLst/>
              <a:rect l="l" t="t" r="r" b="b"/>
              <a:pathLst>
                <a:path w="1577" h="1769" extrusionOk="0">
                  <a:moveTo>
                    <a:pt x="1492" y="0"/>
                  </a:moveTo>
                  <a:lnTo>
                    <a:pt x="999" y="96"/>
                  </a:lnTo>
                  <a:lnTo>
                    <a:pt x="505" y="193"/>
                  </a:lnTo>
                  <a:lnTo>
                    <a:pt x="0" y="277"/>
                  </a:lnTo>
                  <a:lnTo>
                    <a:pt x="97" y="782"/>
                  </a:lnTo>
                  <a:lnTo>
                    <a:pt x="193" y="1275"/>
                  </a:lnTo>
                  <a:lnTo>
                    <a:pt x="289" y="1769"/>
                  </a:lnTo>
                  <a:lnTo>
                    <a:pt x="783" y="1672"/>
                  </a:lnTo>
                  <a:lnTo>
                    <a:pt x="686" y="1179"/>
                  </a:lnTo>
                  <a:lnTo>
                    <a:pt x="590" y="686"/>
                  </a:lnTo>
                  <a:lnTo>
                    <a:pt x="1083" y="590"/>
                  </a:lnTo>
                  <a:lnTo>
                    <a:pt x="1576" y="494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6"/>
            <p:cNvSpPr/>
            <p:nvPr/>
          </p:nvSpPr>
          <p:spPr>
            <a:xfrm>
              <a:off x="1362606" y="1910005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3" y="0"/>
                  </a:moveTo>
                  <a:lnTo>
                    <a:pt x="1" y="96"/>
                  </a:lnTo>
                  <a:lnTo>
                    <a:pt x="97" y="589"/>
                  </a:lnTo>
                  <a:lnTo>
                    <a:pt x="589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6"/>
            <p:cNvSpPr/>
            <p:nvPr/>
          </p:nvSpPr>
          <p:spPr>
            <a:xfrm>
              <a:off x="1404903" y="1938442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494" y="1"/>
                  </a:moveTo>
                  <a:lnTo>
                    <a:pt x="0" y="97"/>
                  </a:lnTo>
                  <a:lnTo>
                    <a:pt x="85" y="590"/>
                  </a:lnTo>
                  <a:lnTo>
                    <a:pt x="578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6"/>
            <p:cNvSpPr/>
            <p:nvPr/>
          </p:nvSpPr>
          <p:spPr>
            <a:xfrm>
              <a:off x="1446338" y="1967813"/>
              <a:ext cx="42441" cy="41508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494" y="1"/>
                  </a:moveTo>
                  <a:lnTo>
                    <a:pt x="1" y="85"/>
                  </a:lnTo>
                  <a:lnTo>
                    <a:pt x="97" y="578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6"/>
            <p:cNvSpPr/>
            <p:nvPr/>
          </p:nvSpPr>
          <p:spPr>
            <a:xfrm>
              <a:off x="1419625" y="1826201"/>
              <a:ext cx="42369" cy="41508"/>
            </a:xfrm>
            <a:custGeom>
              <a:avLst/>
              <a:gdLst/>
              <a:ahLst/>
              <a:cxnLst/>
              <a:rect l="l" t="t" r="r" b="b"/>
              <a:pathLst>
                <a:path w="590" h="578" extrusionOk="0">
                  <a:moveTo>
                    <a:pt x="493" y="0"/>
                  </a:moveTo>
                  <a:lnTo>
                    <a:pt x="0" y="85"/>
                  </a:lnTo>
                  <a:lnTo>
                    <a:pt x="97" y="577"/>
                  </a:lnTo>
                  <a:lnTo>
                    <a:pt x="589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6"/>
            <p:cNvSpPr/>
            <p:nvPr/>
          </p:nvSpPr>
          <p:spPr>
            <a:xfrm>
              <a:off x="1488707" y="1996322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3" y="1"/>
                  </a:moveTo>
                  <a:lnTo>
                    <a:pt x="0" y="97"/>
                  </a:lnTo>
                  <a:lnTo>
                    <a:pt x="97" y="590"/>
                  </a:lnTo>
                  <a:lnTo>
                    <a:pt x="589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6"/>
            <p:cNvSpPr/>
            <p:nvPr/>
          </p:nvSpPr>
          <p:spPr>
            <a:xfrm>
              <a:off x="1461922" y="1854710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0"/>
                  </a:moveTo>
                  <a:lnTo>
                    <a:pt x="0" y="97"/>
                  </a:lnTo>
                  <a:lnTo>
                    <a:pt x="96" y="589"/>
                  </a:lnTo>
                  <a:lnTo>
                    <a:pt x="590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6"/>
            <p:cNvSpPr/>
            <p:nvPr/>
          </p:nvSpPr>
          <p:spPr>
            <a:xfrm>
              <a:off x="1504218" y="1883148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4" y="1"/>
                  </a:moveTo>
                  <a:lnTo>
                    <a:pt x="1" y="97"/>
                  </a:lnTo>
                  <a:lnTo>
                    <a:pt x="97" y="591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6"/>
            <p:cNvSpPr/>
            <p:nvPr/>
          </p:nvSpPr>
          <p:spPr>
            <a:xfrm>
              <a:off x="1531004" y="1941099"/>
              <a:ext cx="113248" cy="126175"/>
            </a:xfrm>
            <a:custGeom>
              <a:avLst/>
              <a:gdLst/>
              <a:ahLst/>
              <a:cxnLst/>
              <a:rect l="l" t="t" r="r" b="b"/>
              <a:pathLst>
                <a:path w="1577" h="1757" extrusionOk="0">
                  <a:moveTo>
                    <a:pt x="1299" y="0"/>
                  </a:moveTo>
                  <a:lnTo>
                    <a:pt x="807" y="84"/>
                  </a:lnTo>
                  <a:lnTo>
                    <a:pt x="890" y="577"/>
                  </a:lnTo>
                  <a:lnTo>
                    <a:pt x="987" y="1070"/>
                  </a:lnTo>
                  <a:lnTo>
                    <a:pt x="494" y="1166"/>
                  </a:lnTo>
                  <a:lnTo>
                    <a:pt x="0" y="1263"/>
                  </a:lnTo>
                  <a:lnTo>
                    <a:pt x="97" y="1756"/>
                  </a:lnTo>
                  <a:lnTo>
                    <a:pt x="590" y="1660"/>
                  </a:lnTo>
                  <a:lnTo>
                    <a:pt x="1083" y="1575"/>
                  </a:lnTo>
                  <a:lnTo>
                    <a:pt x="1576" y="1479"/>
                  </a:lnTo>
                  <a:lnTo>
                    <a:pt x="1480" y="986"/>
                  </a:lnTo>
                  <a:lnTo>
                    <a:pt x="1384" y="49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6"/>
            <p:cNvSpPr/>
            <p:nvPr/>
          </p:nvSpPr>
          <p:spPr>
            <a:xfrm>
              <a:off x="1546515" y="191172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494" y="0"/>
                  </a:moveTo>
                  <a:lnTo>
                    <a:pt x="1" y="96"/>
                  </a:lnTo>
                  <a:lnTo>
                    <a:pt x="85" y="589"/>
                  </a:lnTo>
                  <a:lnTo>
                    <a:pt x="591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0" name="Google Shape;3460;p26"/>
          <p:cNvGrpSpPr/>
          <p:nvPr/>
        </p:nvGrpSpPr>
        <p:grpSpPr>
          <a:xfrm>
            <a:off x="1562558" y="723976"/>
            <a:ext cx="366189" cy="349806"/>
            <a:chOff x="255150" y="1482125"/>
            <a:chExt cx="174725" cy="166900"/>
          </a:xfrm>
        </p:grpSpPr>
        <p:sp>
          <p:nvSpPr>
            <p:cNvPr id="3461" name="Google Shape;3461;p26"/>
            <p:cNvSpPr/>
            <p:nvPr/>
          </p:nvSpPr>
          <p:spPr>
            <a:xfrm>
              <a:off x="337225" y="1521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6"/>
            <p:cNvSpPr/>
            <p:nvPr/>
          </p:nvSpPr>
          <p:spPr>
            <a:xfrm>
              <a:off x="338450" y="15040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6"/>
            <p:cNvSpPr/>
            <p:nvPr/>
          </p:nvSpPr>
          <p:spPr>
            <a:xfrm>
              <a:off x="339650" y="14863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6"/>
            <p:cNvSpPr/>
            <p:nvPr/>
          </p:nvSpPr>
          <p:spPr>
            <a:xfrm>
              <a:off x="321900" y="14854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6"/>
            <p:cNvSpPr/>
            <p:nvPr/>
          </p:nvSpPr>
          <p:spPr>
            <a:xfrm>
              <a:off x="304450" y="14842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6"/>
            <p:cNvSpPr/>
            <p:nvPr/>
          </p:nvSpPr>
          <p:spPr>
            <a:xfrm>
              <a:off x="286725" y="14830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6"/>
            <p:cNvSpPr/>
            <p:nvPr/>
          </p:nvSpPr>
          <p:spPr>
            <a:xfrm>
              <a:off x="269275" y="14821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6"/>
            <p:cNvSpPr/>
            <p:nvPr/>
          </p:nvSpPr>
          <p:spPr>
            <a:xfrm>
              <a:off x="259675" y="14902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09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6"/>
            <p:cNvSpPr/>
            <p:nvPr/>
          </p:nvSpPr>
          <p:spPr>
            <a:xfrm>
              <a:off x="258750" y="15079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6"/>
            <p:cNvSpPr/>
            <p:nvPr/>
          </p:nvSpPr>
          <p:spPr>
            <a:xfrm>
              <a:off x="257550" y="1525400"/>
              <a:ext cx="17450" cy="17800"/>
            </a:xfrm>
            <a:custGeom>
              <a:avLst/>
              <a:gdLst/>
              <a:ahLst/>
              <a:cxnLst/>
              <a:rect l="l" t="t" r="r" b="b"/>
              <a:pathLst>
                <a:path w="698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6"/>
            <p:cNvSpPr/>
            <p:nvPr/>
          </p:nvSpPr>
          <p:spPr>
            <a:xfrm>
              <a:off x="412400" y="15879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6"/>
            <p:cNvSpPr/>
            <p:nvPr/>
          </p:nvSpPr>
          <p:spPr>
            <a:xfrm>
              <a:off x="395850" y="15693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6"/>
            <p:cNvSpPr/>
            <p:nvPr/>
          </p:nvSpPr>
          <p:spPr>
            <a:xfrm>
              <a:off x="330300" y="14947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6"/>
            <p:cNvSpPr/>
            <p:nvPr/>
          </p:nvSpPr>
          <p:spPr>
            <a:xfrm>
              <a:off x="411200" y="16054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6"/>
            <p:cNvSpPr/>
            <p:nvPr/>
          </p:nvSpPr>
          <p:spPr>
            <a:xfrm>
              <a:off x="403075" y="15960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6"/>
            <p:cNvSpPr/>
            <p:nvPr/>
          </p:nvSpPr>
          <p:spPr>
            <a:xfrm>
              <a:off x="394650" y="15867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11"/>
                  </a:lnTo>
                  <a:lnTo>
                    <a:pt x="711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6"/>
            <p:cNvSpPr/>
            <p:nvPr/>
          </p:nvSpPr>
          <p:spPr>
            <a:xfrm>
              <a:off x="386550" y="1577450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6"/>
            <p:cNvSpPr/>
            <p:nvPr/>
          </p:nvSpPr>
          <p:spPr>
            <a:xfrm>
              <a:off x="378425" y="156810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6"/>
            <p:cNvSpPr/>
            <p:nvPr/>
          </p:nvSpPr>
          <p:spPr>
            <a:xfrm>
              <a:off x="329100" y="15121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6"/>
            <p:cNvSpPr/>
            <p:nvPr/>
          </p:nvSpPr>
          <p:spPr>
            <a:xfrm>
              <a:off x="320675" y="1502875"/>
              <a:ext cx="17800" cy="17750"/>
            </a:xfrm>
            <a:custGeom>
              <a:avLst/>
              <a:gdLst/>
              <a:ahLst/>
              <a:cxnLst/>
              <a:rect l="l" t="t" r="r" b="b"/>
              <a:pathLst>
                <a:path w="712" h="710" extrusionOk="0">
                  <a:moveTo>
                    <a:pt x="386" y="0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1" y="37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6"/>
            <p:cNvSpPr/>
            <p:nvPr/>
          </p:nvSpPr>
          <p:spPr>
            <a:xfrm>
              <a:off x="312575" y="149355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6"/>
            <p:cNvSpPr/>
            <p:nvPr/>
          </p:nvSpPr>
          <p:spPr>
            <a:xfrm>
              <a:off x="401875" y="1613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6"/>
            <p:cNvSpPr/>
            <p:nvPr/>
          </p:nvSpPr>
          <p:spPr>
            <a:xfrm>
              <a:off x="393450" y="16045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1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6"/>
            <p:cNvSpPr/>
            <p:nvPr/>
          </p:nvSpPr>
          <p:spPr>
            <a:xfrm>
              <a:off x="385350" y="15951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709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6"/>
            <p:cNvSpPr/>
            <p:nvPr/>
          </p:nvSpPr>
          <p:spPr>
            <a:xfrm>
              <a:off x="377225" y="15858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6"/>
            <p:cNvSpPr/>
            <p:nvPr/>
          </p:nvSpPr>
          <p:spPr>
            <a:xfrm>
              <a:off x="368800" y="15765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6"/>
            <p:cNvSpPr/>
            <p:nvPr/>
          </p:nvSpPr>
          <p:spPr>
            <a:xfrm>
              <a:off x="360700" y="156722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709" y="37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6"/>
            <p:cNvSpPr/>
            <p:nvPr/>
          </p:nvSpPr>
          <p:spPr>
            <a:xfrm>
              <a:off x="352550" y="15578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6"/>
            <p:cNvSpPr/>
            <p:nvPr/>
          </p:nvSpPr>
          <p:spPr>
            <a:xfrm>
              <a:off x="344150" y="15485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6"/>
            <p:cNvSpPr/>
            <p:nvPr/>
          </p:nvSpPr>
          <p:spPr>
            <a:xfrm>
              <a:off x="336025" y="153925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6"/>
            <p:cNvSpPr/>
            <p:nvPr/>
          </p:nvSpPr>
          <p:spPr>
            <a:xfrm>
              <a:off x="327900" y="15299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6"/>
            <p:cNvSpPr/>
            <p:nvPr/>
          </p:nvSpPr>
          <p:spPr>
            <a:xfrm>
              <a:off x="319475" y="15206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6"/>
            <p:cNvSpPr/>
            <p:nvPr/>
          </p:nvSpPr>
          <p:spPr>
            <a:xfrm>
              <a:off x="311375" y="151130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6"/>
            <p:cNvSpPr/>
            <p:nvPr/>
          </p:nvSpPr>
          <p:spPr>
            <a:xfrm>
              <a:off x="303250" y="1501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6"/>
            <p:cNvSpPr/>
            <p:nvPr/>
          </p:nvSpPr>
          <p:spPr>
            <a:xfrm>
              <a:off x="294825" y="14923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86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1" y="38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6"/>
            <p:cNvSpPr/>
            <p:nvPr/>
          </p:nvSpPr>
          <p:spPr>
            <a:xfrm>
              <a:off x="400675" y="163125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6"/>
            <p:cNvSpPr/>
            <p:nvPr/>
          </p:nvSpPr>
          <p:spPr>
            <a:xfrm>
              <a:off x="392550" y="16219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6"/>
            <p:cNvSpPr/>
            <p:nvPr/>
          </p:nvSpPr>
          <p:spPr>
            <a:xfrm>
              <a:off x="384150" y="16126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2" y="1"/>
                  </a:moveTo>
                  <a:lnTo>
                    <a:pt x="0" y="338"/>
                  </a:lnTo>
                  <a:lnTo>
                    <a:pt x="337" y="711"/>
                  </a:lnTo>
                  <a:lnTo>
                    <a:pt x="709" y="374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6"/>
            <p:cNvSpPr/>
            <p:nvPr/>
          </p:nvSpPr>
          <p:spPr>
            <a:xfrm>
              <a:off x="376000" y="160330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6"/>
            <p:cNvSpPr/>
            <p:nvPr/>
          </p:nvSpPr>
          <p:spPr>
            <a:xfrm>
              <a:off x="367900" y="15939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6"/>
            <p:cNvSpPr/>
            <p:nvPr/>
          </p:nvSpPr>
          <p:spPr>
            <a:xfrm>
              <a:off x="359475" y="15846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6"/>
            <p:cNvSpPr/>
            <p:nvPr/>
          </p:nvSpPr>
          <p:spPr>
            <a:xfrm>
              <a:off x="351350" y="157532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6"/>
            <p:cNvSpPr/>
            <p:nvPr/>
          </p:nvSpPr>
          <p:spPr>
            <a:xfrm>
              <a:off x="343250" y="15660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6"/>
            <p:cNvSpPr/>
            <p:nvPr/>
          </p:nvSpPr>
          <p:spPr>
            <a:xfrm>
              <a:off x="334825" y="1556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0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6"/>
            <p:cNvSpPr/>
            <p:nvPr/>
          </p:nvSpPr>
          <p:spPr>
            <a:xfrm>
              <a:off x="326700" y="154737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6"/>
            <p:cNvSpPr/>
            <p:nvPr/>
          </p:nvSpPr>
          <p:spPr>
            <a:xfrm>
              <a:off x="318600" y="15380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6"/>
            <p:cNvSpPr/>
            <p:nvPr/>
          </p:nvSpPr>
          <p:spPr>
            <a:xfrm>
              <a:off x="310175" y="15287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6"/>
            <p:cNvSpPr/>
            <p:nvPr/>
          </p:nvSpPr>
          <p:spPr>
            <a:xfrm>
              <a:off x="302050" y="15194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6"/>
            <p:cNvSpPr/>
            <p:nvPr/>
          </p:nvSpPr>
          <p:spPr>
            <a:xfrm>
              <a:off x="293950" y="15101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698" y="37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6"/>
            <p:cNvSpPr/>
            <p:nvPr/>
          </p:nvSpPr>
          <p:spPr>
            <a:xfrm>
              <a:off x="285525" y="15007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09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6"/>
            <p:cNvSpPr/>
            <p:nvPr/>
          </p:nvSpPr>
          <p:spPr>
            <a:xfrm>
              <a:off x="277400" y="14914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6"/>
            <p:cNvSpPr/>
            <p:nvPr/>
          </p:nvSpPr>
          <p:spPr>
            <a:xfrm>
              <a:off x="382950" y="16303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09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6"/>
            <p:cNvSpPr/>
            <p:nvPr/>
          </p:nvSpPr>
          <p:spPr>
            <a:xfrm>
              <a:off x="374800" y="16210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6"/>
            <p:cNvSpPr/>
            <p:nvPr/>
          </p:nvSpPr>
          <p:spPr>
            <a:xfrm>
              <a:off x="366700" y="16117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6"/>
            <p:cNvSpPr/>
            <p:nvPr/>
          </p:nvSpPr>
          <p:spPr>
            <a:xfrm>
              <a:off x="358275" y="160237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0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6"/>
            <p:cNvSpPr/>
            <p:nvPr/>
          </p:nvSpPr>
          <p:spPr>
            <a:xfrm>
              <a:off x="350150" y="15930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6"/>
            <p:cNvSpPr/>
            <p:nvPr/>
          </p:nvSpPr>
          <p:spPr>
            <a:xfrm>
              <a:off x="342050" y="15837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6"/>
            <p:cNvSpPr/>
            <p:nvPr/>
          </p:nvSpPr>
          <p:spPr>
            <a:xfrm>
              <a:off x="333625" y="15744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6"/>
            <p:cNvSpPr/>
            <p:nvPr/>
          </p:nvSpPr>
          <p:spPr>
            <a:xfrm>
              <a:off x="325500" y="15651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6"/>
            <p:cNvSpPr/>
            <p:nvPr/>
          </p:nvSpPr>
          <p:spPr>
            <a:xfrm>
              <a:off x="317400" y="15554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6"/>
            <p:cNvSpPr/>
            <p:nvPr/>
          </p:nvSpPr>
          <p:spPr>
            <a:xfrm>
              <a:off x="308975" y="15461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10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6"/>
            <p:cNvSpPr/>
            <p:nvPr/>
          </p:nvSpPr>
          <p:spPr>
            <a:xfrm>
              <a:off x="300850" y="15368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6"/>
            <p:cNvSpPr/>
            <p:nvPr/>
          </p:nvSpPr>
          <p:spPr>
            <a:xfrm>
              <a:off x="292725" y="15275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9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6"/>
            <p:cNvSpPr/>
            <p:nvPr/>
          </p:nvSpPr>
          <p:spPr>
            <a:xfrm>
              <a:off x="284325" y="15182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10"/>
                  </a:lnTo>
                  <a:lnTo>
                    <a:pt x="709" y="37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6"/>
            <p:cNvSpPr/>
            <p:nvPr/>
          </p:nvSpPr>
          <p:spPr>
            <a:xfrm>
              <a:off x="276200" y="15088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6"/>
            <p:cNvSpPr/>
            <p:nvPr/>
          </p:nvSpPr>
          <p:spPr>
            <a:xfrm>
              <a:off x="268075" y="1499550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6"/>
            <p:cNvSpPr/>
            <p:nvPr/>
          </p:nvSpPr>
          <p:spPr>
            <a:xfrm>
              <a:off x="365500" y="16291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6"/>
            <p:cNvSpPr/>
            <p:nvPr/>
          </p:nvSpPr>
          <p:spPr>
            <a:xfrm>
              <a:off x="357375" y="16198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4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6"/>
            <p:cNvSpPr/>
            <p:nvPr/>
          </p:nvSpPr>
          <p:spPr>
            <a:xfrm>
              <a:off x="348950" y="1610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09"/>
                  </a:lnTo>
                  <a:lnTo>
                    <a:pt x="711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6"/>
            <p:cNvSpPr/>
            <p:nvPr/>
          </p:nvSpPr>
          <p:spPr>
            <a:xfrm>
              <a:off x="340850" y="16011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6"/>
            <p:cNvSpPr/>
            <p:nvPr/>
          </p:nvSpPr>
          <p:spPr>
            <a:xfrm>
              <a:off x="332725" y="15918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6"/>
            <p:cNvSpPr/>
            <p:nvPr/>
          </p:nvSpPr>
          <p:spPr>
            <a:xfrm>
              <a:off x="324300" y="1582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0" y="325"/>
                  </a:lnTo>
                  <a:lnTo>
                    <a:pt x="337" y="710"/>
                  </a:lnTo>
                  <a:lnTo>
                    <a:pt x="710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6"/>
            <p:cNvSpPr/>
            <p:nvPr/>
          </p:nvSpPr>
          <p:spPr>
            <a:xfrm>
              <a:off x="316200" y="157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6"/>
            <p:cNvSpPr/>
            <p:nvPr/>
          </p:nvSpPr>
          <p:spPr>
            <a:xfrm>
              <a:off x="308050" y="156390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6"/>
            <p:cNvSpPr/>
            <p:nvPr/>
          </p:nvSpPr>
          <p:spPr>
            <a:xfrm>
              <a:off x="299650" y="1554600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3" y="0"/>
                  </a:moveTo>
                  <a:lnTo>
                    <a:pt x="0" y="324"/>
                  </a:lnTo>
                  <a:lnTo>
                    <a:pt x="337" y="698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6"/>
            <p:cNvSpPr/>
            <p:nvPr/>
          </p:nvSpPr>
          <p:spPr>
            <a:xfrm>
              <a:off x="291525" y="154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6"/>
            <p:cNvSpPr/>
            <p:nvPr/>
          </p:nvSpPr>
          <p:spPr>
            <a:xfrm>
              <a:off x="283400" y="15359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6"/>
            <p:cNvSpPr/>
            <p:nvPr/>
          </p:nvSpPr>
          <p:spPr>
            <a:xfrm>
              <a:off x="274975" y="1526625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38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6"/>
            <p:cNvSpPr/>
            <p:nvPr/>
          </p:nvSpPr>
          <p:spPr>
            <a:xfrm>
              <a:off x="266875" y="15173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6"/>
            <p:cNvSpPr/>
            <p:nvPr/>
          </p:nvSpPr>
          <p:spPr>
            <a:xfrm>
              <a:off x="290325" y="15627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6"/>
            <p:cNvSpPr/>
            <p:nvPr/>
          </p:nvSpPr>
          <p:spPr>
            <a:xfrm>
              <a:off x="282200" y="15533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6"/>
            <p:cNvSpPr/>
            <p:nvPr/>
          </p:nvSpPr>
          <p:spPr>
            <a:xfrm>
              <a:off x="273775" y="15440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6" y="1"/>
                  </a:moveTo>
                  <a:lnTo>
                    <a:pt x="1" y="337"/>
                  </a:lnTo>
                  <a:lnTo>
                    <a:pt x="338" y="711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6"/>
            <p:cNvSpPr/>
            <p:nvPr/>
          </p:nvSpPr>
          <p:spPr>
            <a:xfrm>
              <a:off x="265675" y="1534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6"/>
            <p:cNvSpPr/>
            <p:nvPr/>
          </p:nvSpPr>
          <p:spPr>
            <a:xfrm>
              <a:off x="272900" y="1561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6"/>
            <p:cNvSpPr/>
            <p:nvPr/>
          </p:nvSpPr>
          <p:spPr>
            <a:xfrm>
              <a:off x="264475" y="15524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6"/>
            <p:cNvSpPr/>
            <p:nvPr/>
          </p:nvSpPr>
          <p:spPr>
            <a:xfrm>
              <a:off x="256350" y="15431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4"/>
                  </a:lnTo>
                  <a:lnTo>
                    <a:pt x="325" y="698"/>
                  </a:lnTo>
                  <a:lnTo>
                    <a:pt x="698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6"/>
            <p:cNvSpPr/>
            <p:nvPr/>
          </p:nvSpPr>
          <p:spPr>
            <a:xfrm>
              <a:off x="255150" y="156060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8" name="Google Shape;3548;p26"/>
          <p:cNvGrpSpPr/>
          <p:nvPr/>
        </p:nvGrpSpPr>
        <p:grpSpPr>
          <a:xfrm>
            <a:off x="1129384" y="699169"/>
            <a:ext cx="351365" cy="399151"/>
            <a:chOff x="1857125" y="1971000"/>
            <a:chExt cx="175000" cy="198800"/>
          </a:xfrm>
        </p:grpSpPr>
        <p:sp>
          <p:nvSpPr>
            <p:cNvPr id="3549" name="Google Shape;3549;p26"/>
            <p:cNvSpPr/>
            <p:nvPr/>
          </p:nvSpPr>
          <p:spPr>
            <a:xfrm>
              <a:off x="2019475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6"/>
            <p:cNvSpPr/>
            <p:nvPr/>
          </p:nvSpPr>
          <p:spPr>
            <a:xfrm>
              <a:off x="2019475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6"/>
            <p:cNvSpPr/>
            <p:nvPr/>
          </p:nvSpPr>
          <p:spPr>
            <a:xfrm>
              <a:off x="2019475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6"/>
            <p:cNvSpPr/>
            <p:nvPr/>
          </p:nvSpPr>
          <p:spPr>
            <a:xfrm>
              <a:off x="2006850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6"/>
            <p:cNvSpPr/>
            <p:nvPr/>
          </p:nvSpPr>
          <p:spPr>
            <a:xfrm>
              <a:off x="2006850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6"/>
            <p:cNvSpPr/>
            <p:nvPr/>
          </p:nvSpPr>
          <p:spPr>
            <a:xfrm>
              <a:off x="199455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6"/>
            <p:cNvSpPr/>
            <p:nvPr/>
          </p:nvSpPr>
          <p:spPr>
            <a:xfrm>
              <a:off x="199455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6"/>
            <p:cNvSpPr/>
            <p:nvPr/>
          </p:nvSpPr>
          <p:spPr>
            <a:xfrm>
              <a:off x="1981900" y="214510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6"/>
            <p:cNvSpPr/>
            <p:nvPr/>
          </p:nvSpPr>
          <p:spPr>
            <a:xfrm>
              <a:off x="1981900" y="2045575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6"/>
            <p:cNvSpPr/>
            <p:nvPr/>
          </p:nvSpPr>
          <p:spPr>
            <a:xfrm>
              <a:off x="196957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6"/>
            <p:cNvSpPr/>
            <p:nvPr/>
          </p:nvSpPr>
          <p:spPr>
            <a:xfrm>
              <a:off x="196957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6"/>
            <p:cNvSpPr/>
            <p:nvPr/>
          </p:nvSpPr>
          <p:spPr>
            <a:xfrm>
              <a:off x="196957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6"/>
            <p:cNvSpPr/>
            <p:nvPr/>
          </p:nvSpPr>
          <p:spPr>
            <a:xfrm>
              <a:off x="195695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6"/>
            <p:cNvSpPr/>
            <p:nvPr/>
          </p:nvSpPr>
          <p:spPr>
            <a:xfrm>
              <a:off x="195695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6"/>
            <p:cNvSpPr/>
            <p:nvPr/>
          </p:nvSpPr>
          <p:spPr>
            <a:xfrm>
              <a:off x="195695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6"/>
            <p:cNvSpPr/>
            <p:nvPr/>
          </p:nvSpPr>
          <p:spPr>
            <a:xfrm>
              <a:off x="195695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6"/>
            <p:cNvSpPr/>
            <p:nvPr/>
          </p:nvSpPr>
          <p:spPr>
            <a:xfrm>
              <a:off x="195695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6"/>
            <p:cNvSpPr/>
            <p:nvPr/>
          </p:nvSpPr>
          <p:spPr>
            <a:xfrm>
              <a:off x="194462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6"/>
            <p:cNvSpPr/>
            <p:nvPr/>
          </p:nvSpPr>
          <p:spPr>
            <a:xfrm>
              <a:off x="194462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6"/>
            <p:cNvSpPr/>
            <p:nvPr/>
          </p:nvSpPr>
          <p:spPr>
            <a:xfrm>
              <a:off x="1944625" y="20206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6"/>
            <p:cNvSpPr/>
            <p:nvPr/>
          </p:nvSpPr>
          <p:spPr>
            <a:xfrm>
              <a:off x="1944625" y="20083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6"/>
            <p:cNvSpPr/>
            <p:nvPr/>
          </p:nvSpPr>
          <p:spPr>
            <a:xfrm>
              <a:off x="194462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6"/>
            <p:cNvSpPr/>
            <p:nvPr/>
          </p:nvSpPr>
          <p:spPr>
            <a:xfrm>
              <a:off x="1944625" y="19710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6"/>
            <p:cNvSpPr/>
            <p:nvPr/>
          </p:nvSpPr>
          <p:spPr>
            <a:xfrm>
              <a:off x="193200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6"/>
            <p:cNvSpPr/>
            <p:nvPr/>
          </p:nvSpPr>
          <p:spPr>
            <a:xfrm>
              <a:off x="193200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6"/>
            <p:cNvSpPr/>
            <p:nvPr/>
          </p:nvSpPr>
          <p:spPr>
            <a:xfrm>
              <a:off x="193200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6"/>
            <p:cNvSpPr/>
            <p:nvPr/>
          </p:nvSpPr>
          <p:spPr>
            <a:xfrm>
              <a:off x="193200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6"/>
            <p:cNvSpPr/>
            <p:nvPr/>
          </p:nvSpPr>
          <p:spPr>
            <a:xfrm>
              <a:off x="193200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6"/>
            <p:cNvSpPr/>
            <p:nvPr/>
          </p:nvSpPr>
          <p:spPr>
            <a:xfrm>
              <a:off x="1932000" y="197100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6"/>
            <p:cNvSpPr/>
            <p:nvPr/>
          </p:nvSpPr>
          <p:spPr>
            <a:xfrm>
              <a:off x="1919650" y="215742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6"/>
            <p:cNvSpPr/>
            <p:nvPr/>
          </p:nvSpPr>
          <p:spPr>
            <a:xfrm>
              <a:off x="1919650" y="20579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6"/>
            <p:cNvSpPr/>
            <p:nvPr/>
          </p:nvSpPr>
          <p:spPr>
            <a:xfrm>
              <a:off x="1919650" y="203325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6"/>
            <p:cNvSpPr/>
            <p:nvPr/>
          </p:nvSpPr>
          <p:spPr>
            <a:xfrm>
              <a:off x="1919650" y="20206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6"/>
            <p:cNvSpPr/>
            <p:nvPr/>
          </p:nvSpPr>
          <p:spPr>
            <a:xfrm>
              <a:off x="1919650" y="200830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3" name="Google Shape;3583;p26"/>
            <p:cNvGrpSpPr/>
            <p:nvPr/>
          </p:nvGrpSpPr>
          <p:grpSpPr>
            <a:xfrm>
              <a:off x="1919650" y="1983350"/>
              <a:ext cx="49950" cy="24975"/>
              <a:chOff x="1919650" y="1983350"/>
              <a:chExt cx="49950" cy="24975"/>
            </a:xfrm>
          </p:grpSpPr>
          <p:sp>
            <p:nvSpPr>
              <p:cNvPr id="3584" name="Google Shape;3584;p26"/>
              <p:cNvSpPr/>
              <p:nvPr/>
            </p:nvSpPr>
            <p:spPr>
              <a:xfrm>
                <a:off x="195695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5" y="493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6"/>
              <p:cNvSpPr/>
              <p:nvPr/>
            </p:nvSpPr>
            <p:spPr>
              <a:xfrm>
                <a:off x="1944625" y="1983350"/>
                <a:ext cx="123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06" extrusionOk="0">
                    <a:moveTo>
                      <a:pt x="1" y="0"/>
                    </a:moveTo>
                    <a:lnTo>
                      <a:pt x="1" y="506"/>
                    </a:lnTo>
                    <a:lnTo>
                      <a:pt x="493" y="506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6"/>
              <p:cNvSpPr/>
              <p:nvPr/>
            </p:nvSpPr>
            <p:spPr>
              <a:xfrm>
                <a:off x="193200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6" y="493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6"/>
              <p:cNvSpPr/>
              <p:nvPr/>
            </p:nvSpPr>
            <p:spPr>
              <a:xfrm>
                <a:off x="1919650" y="1995975"/>
                <a:ext cx="123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4" extrusionOk="0">
                    <a:moveTo>
                      <a:pt x="1" y="1"/>
                    </a:moveTo>
                    <a:lnTo>
                      <a:pt x="1" y="493"/>
                    </a:lnTo>
                    <a:lnTo>
                      <a:pt x="494" y="493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8" name="Google Shape;3588;p26"/>
            <p:cNvSpPr/>
            <p:nvPr/>
          </p:nvSpPr>
          <p:spPr>
            <a:xfrm>
              <a:off x="1919650" y="1983350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6"/>
            <p:cNvSpPr/>
            <p:nvPr/>
          </p:nvSpPr>
          <p:spPr>
            <a:xfrm>
              <a:off x="1907025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6"/>
            <p:cNvSpPr/>
            <p:nvPr/>
          </p:nvSpPr>
          <p:spPr>
            <a:xfrm>
              <a:off x="1907025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6"/>
            <p:cNvSpPr/>
            <p:nvPr/>
          </p:nvSpPr>
          <p:spPr>
            <a:xfrm>
              <a:off x="1907025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6"/>
            <p:cNvSpPr/>
            <p:nvPr/>
          </p:nvSpPr>
          <p:spPr>
            <a:xfrm>
              <a:off x="1907025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6"/>
            <p:cNvSpPr/>
            <p:nvPr/>
          </p:nvSpPr>
          <p:spPr>
            <a:xfrm>
              <a:off x="1907025" y="19959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6"/>
            <p:cNvSpPr/>
            <p:nvPr/>
          </p:nvSpPr>
          <p:spPr>
            <a:xfrm>
              <a:off x="1894400" y="21451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6"/>
            <p:cNvSpPr/>
            <p:nvPr/>
          </p:nvSpPr>
          <p:spPr>
            <a:xfrm>
              <a:off x="1894400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>
              <a:off x="1894400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>
              <a:off x="1894400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>
              <a:off x="1894400" y="20455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>
              <a:off x="188210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>
              <a:off x="188210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>
              <a:off x="1869450" y="212015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>
              <a:off x="1869450" y="2095200"/>
              <a:ext cx="150050" cy="62250"/>
            </a:xfrm>
            <a:custGeom>
              <a:avLst/>
              <a:gdLst/>
              <a:ahLst/>
              <a:cxnLst/>
              <a:rect l="l" t="t" r="r" b="b"/>
              <a:pathLst>
                <a:path w="6002" h="2490" extrusionOk="0">
                  <a:moveTo>
                    <a:pt x="1" y="0"/>
                  </a:moveTo>
                  <a:lnTo>
                    <a:pt x="1" y="506"/>
                  </a:lnTo>
                  <a:lnTo>
                    <a:pt x="1" y="998"/>
                  </a:lnTo>
                  <a:lnTo>
                    <a:pt x="506" y="998"/>
                  </a:lnTo>
                  <a:lnTo>
                    <a:pt x="506" y="1492"/>
                  </a:lnTo>
                  <a:lnTo>
                    <a:pt x="999" y="1492"/>
                  </a:lnTo>
                  <a:lnTo>
                    <a:pt x="999" y="1997"/>
                  </a:lnTo>
                  <a:lnTo>
                    <a:pt x="1504" y="1997"/>
                  </a:lnTo>
                  <a:lnTo>
                    <a:pt x="1504" y="2490"/>
                  </a:lnTo>
                  <a:lnTo>
                    <a:pt x="4499" y="2490"/>
                  </a:lnTo>
                  <a:lnTo>
                    <a:pt x="4499" y="1997"/>
                  </a:lnTo>
                  <a:lnTo>
                    <a:pt x="5004" y="1997"/>
                  </a:lnTo>
                  <a:lnTo>
                    <a:pt x="5004" y="1492"/>
                  </a:lnTo>
                  <a:lnTo>
                    <a:pt x="5497" y="1492"/>
                  </a:lnTo>
                  <a:lnTo>
                    <a:pt x="5497" y="998"/>
                  </a:lnTo>
                  <a:lnTo>
                    <a:pt x="6002" y="998"/>
                  </a:lnTo>
                  <a:lnTo>
                    <a:pt x="6002" y="506"/>
                  </a:lnTo>
                  <a:lnTo>
                    <a:pt x="6002" y="0"/>
                  </a:lnTo>
                  <a:lnTo>
                    <a:pt x="1504" y="0"/>
                  </a:lnTo>
                  <a:lnTo>
                    <a:pt x="1504" y="506"/>
                  </a:lnTo>
                  <a:lnTo>
                    <a:pt x="1504" y="998"/>
                  </a:lnTo>
                  <a:lnTo>
                    <a:pt x="2009" y="998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998"/>
                  </a:lnTo>
                  <a:lnTo>
                    <a:pt x="999" y="998"/>
                  </a:lnTo>
                  <a:lnTo>
                    <a:pt x="999" y="50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6"/>
            <p:cNvSpPr/>
            <p:nvPr/>
          </p:nvSpPr>
          <p:spPr>
            <a:xfrm>
              <a:off x="1869450" y="2045575"/>
              <a:ext cx="150050" cy="49650"/>
            </a:xfrm>
            <a:custGeom>
              <a:avLst/>
              <a:gdLst/>
              <a:ahLst/>
              <a:cxnLst/>
              <a:rect l="l" t="t" r="r" b="b"/>
              <a:pathLst>
                <a:path w="6002" h="1986" extrusionOk="0">
                  <a:moveTo>
                    <a:pt x="1504" y="0"/>
                  </a:moveTo>
                  <a:lnTo>
                    <a:pt x="1504" y="494"/>
                  </a:lnTo>
                  <a:lnTo>
                    <a:pt x="999" y="494"/>
                  </a:lnTo>
                  <a:lnTo>
                    <a:pt x="999" y="999"/>
                  </a:lnTo>
                  <a:lnTo>
                    <a:pt x="506" y="999"/>
                  </a:lnTo>
                  <a:lnTo>
                    <a:pt x="506" y="1492"/>
                  </a:lnTo>
                  <a:lnTo>
                    <a:pt x="1" y="1492"/>
                  </a:lnTo>
                  <a:lnTo>
                    <a:pt x="1" y="1985"/>
                  </a:lnTo>
                  <a:lnTo>
                    <a:pt x="999" y="1985"/>
                  </a:lnTo>
                  <a:lnTo>
                    <a:pt x="999" y="1492"/>
                  </a:lnTo>
                  <a:lnTo>
                    <a:pt x="1504" y="1492"/>
                  </a:lnTo>
                  <a:lnTo>
                    <a:pt x="1504" y="999"/>
                  </a:lnTo>
                  <a:lnTo>
                    <a:pt x="2009" y="999"/>
                  </a:lnTo>
                  <a:lnTo>
                    <a:pt x="2009" y="494"/>
                  </a:lnTo>
                  <a:lnTo>
                    <a:pt x="2502" y="494"/>
                  </a:lnTo>
                  <a:lnTo>
                    <a:pt x="2502" y="999"/>
                  </a:lnTo>
                  <a:lnTo>
                    <a:pt x="2009" y="999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1985"/>
                  </a:lnTo>
                  <a:lnTo>
                    <a:pt x="6002" y="1985"/>
                  </a:lnTo>
                  <a:lnTo>
                    <a:pt x="6002" y="1492"/>
                  </a:lnTo>
                  <a:lnTo>
                    <a:pt x="5497" y="1492"/>
                  </a:lnTo>
                  <a:lnTo>
                    <a:pt x="5497" y="999"/>
                  </a:lnTo>
                  <a:lnTo>
                    <a:pt x="5004" y="999"/>
                  </a:lnTo>
                  <a:lnTo>
                    <a:pt x="5004" y="494"/>
                  </a:lnTo>
                  <a:lnTo>
                    <a:pt x="4499" y="494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6"/>
            <p:cNvSpPr/>
            <p:nvPr/>
          </p:nvSpPr>
          <p:spPr>
            <a:xfrm>
              <a:off x="1869450" y="2070550"/>
              <a:ext cx="12675" cy="12325"/>
            </a:xfrm>
            <a:custGeom>
              <a:avLst/>
              <a:gdLst/>
              <a:ahLst/>
              <a:cxnLst/>
              <a:rect l="l" t="t" r="r" b="b"/>
              <a:pathLst>
                <a:path w="507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6"/>
            <p:cNvSpPr/>
            <p:nvPr/>
          </p:nvSpPr>
          <p:spPr>
            <a:xfrm>
              <a:off x="1857125" y="21078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6"/>
            <p:cNvSpPr/>
            <p:nvPr/>
          </p:nvSpPr>
          <p:spPr>
            <a:xfrm>
              <a:off x="1857125" y="20952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6"/>
            <p:cNvSpPr/>
            <p:nvPr/>
          </p:nvSpPr>
          <p:spPr>
            <a:xfrm>
              <a:off x="1857125" y="20828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8" name="Google Shape;3608;p26"/>
          <p:cNvGrpSpPr/>
          <p:nvPr/>
        </p:nvGrpSpPr>
        <p:grpSpPr>
          <a:xfrm rot="5400000">
            <a:off x="7295052" y="744178"/>
            <a:ext cx="309101" cy="309151"/>
            <a:chOff x="467425" y="2009500"/>
            <a:chExt cx="153950" cy="153975"/>
          </a:xfrm>
        </p:grpSpPr>
        <p:sp>
          <p:nvSpPr>
            <p:cNvPr id="3609" name="Google Shape;3609;p26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6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6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6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26"/>
          <p:cNvGrpSpPr/>
          <p:nvPr/>
        </p:nvGrpSpPr>
        <p:grpSpPr>
          <a:xfrm>
            <a:off x="1303395" y="2540735"/>
            <a:ext cx="259159" cy="272180"/>
            <a:chOff x="4685992" y="1362548"/>
            <a:chExt cx="720886" cy="757106"/>
          </a:xfrm>
        </p:grpSpPr>
        <p:sp>
          <p:nvSpPr>
            <p:cNvPr id="3625" name="Google Shape;3625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6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6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6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6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0" name="Google Shape;3650;p26"/>
          <p:cNvGrpSpPr/>
          <p:nvPr/>
        </p:nvGrpSpPr>
        <p:grpSpPr>
          <a:xfrm rot="2700000">
            <a:off x="1999795" y="1731160"/>
            <a:ext cx="124930" cy="124095"/>
            <a:chOff x="4891103" y="1571383"/>
            <a:chExt cx="347518" cy="345195"/>
          </a:xfrm>
        </p:grpSpPr>
        <p:sp>
          <p:nvSpPr>
            <p:cNvPr id="3651" name="Google Shape;3651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4" name="Google Shape;3664;p26"/>
          <p:cNvGrpSpPr/>
          <p:nvPr/>
        </p:nvGrpSpPr>
        <p:grpSpPr>
          <a:xfrm>
            <a:off x="7237820" y="1563735"/>
            <a:ext cx="259159" cy="272180"/>
            <a:chOff x="4685992" y="1362548"/>
            <a:chExt cx="720886" cy="757106"/>
          </a:xfrm>
        </p:grpSpPr>
        <p:sp>
          <p:nvSpPr>
            <p:cNvPr id="3665" name="Google Shape;3665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0" name="Google Shape;3690;p26"/>
          <p:cNvGrpSpPr/>
          <p:nvPr/>
        </p:nvGrpSpPr>
        <p:grpSpPr>
          <a:xfrm rot="2700000">
            <a:off x="7701570" y="2957360"/>
            <a:ext cx="124930" cy="124095"/>
            <a:chOff x="4891103" y="1571383"/>
            <a:chExt cx="347518" cy="345195"/>
          </a:xfrm>
        </p:grpSpPr>
        <p:sp>
          <p:nvSpPr>
            <p:cNvPr id="3691" name="Google Shape;3691;p26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4" name="Google Shape;3704;p26"/>
          <p:cNvGrpSpPr/>
          <p:nvPr/>
        </p:nvGrpSpPr>
        <p:grpSpPr>
          <a:xfrm>
            <a:off x="8536400" y="2315025"/>
            <a:ext cx="513300" cy="513300"/>
            <a:chOff x="8536400" y="2315025"/>
            <a:chExt cx="513300" cy="513300"/>
          </a:xfrm>
        </p:grpSpPr>
        <p:sp>
          <p:nvSpPr>
            <p:cNvPr id="3705" name="Google Shape;3705;p26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6" name="Google Shape;3706;p26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707" name="Google Shape;3707;p26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26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9" name="Google Shape;3709;p26"/>
          <p:cNvGrpSpPr/>
          <p:nvPr/>
        </p:nvGrpSpPr>
        <p:grpSpPr>
          <a:xfrm>
            <a:off x="1129378" y="3247948"/>
            <a:ext cx="928026" cy="1014516"/>
            <a:chOff x="1129378" y="3247948"/>
            <a:chExt cx="928026" cy="1014516"/>
          </a:xfrm>
        </p:grpSpPr>
        <p:sp>
          <p:nvSpPr>
            <p:cNvPr id="3710" name="Google Shape;3710;p26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6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6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6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6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6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6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6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6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6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6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6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6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6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26"/>
          <p:cNvGrpSpPr/>
          <p:nvPr/>
        </p:nvGrpSpPr>
        <p:grpSpPr>
          <a:xfrm>
            <a:off x="7057421" y="3116629"/>
            <a:ext cx="1096857" cy="1146008"/>
            <a:chOff x="4945225" y="2088300"/>
            <a:chExt cx="704876" cy="736225"/>
          </a:xfrm>
        </p:grpSpPr>
        <p:grpSp>
          <p:nvGrpSpPr>
            <p:cNvPr id="3728" name="Google Shape;3728;p26"/>
            <p:cNvGrpSpPr/>
            <p:nvPr/>
          </p:nvGrpSpPr>
          <p:grpSpPr>
            <a:xfrm>
              <a:off x="5014399" y="2227311"/>
              <a:ext cx="564114" cy="585874"/>
              <a:chOff x="4992275" y="2417675"/>
              <a:chExt cx="384300" cy="399124"/>
            </a:xfrm>
          </p:grpSpPr>
          <p:sp>
            <p:nvSpPr>
              <p:cNvPr id="3729" name="Google Shape;3729;p26"/>
              <p:cNvSpPr/>
              <p:nvPr/>
            </p:nvSpPr>
            <p:spPr>
              <a:xfrm>
                <a:off x="4992275" y="2417675"/>
                <a:ext cx="384300" cy="219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26"/>
              <p:cNvSpPr/>
              <p:nvPr/>
            </p:nvSpPr>
            <p:spPr>
              <a:xfrm>
                <a:off x="5017005" y="2597499"/>
                <a:ext cx="336300" cy="219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1" name="Google Shape;3731;p26"/>
            <p:cNvSpPr/>
            <p:nvPr/>
          </p:nvSpPr>
          <p:spPr>
            <a:xfrm>
              <a:off x="5001738" y="2105951"/>
              <a:ext cx="577729" cy="315635"/>
            </a:xfrm>
            <a:custGeom>
              <a:avLst/>
              <a:gdLst/>
              <a:ahLst/>
              <a:cxnLst/>
              <a:rect l="l" t="t" r="r" b="b"/>
              <a:pathLst>
                <a:path w="15743" h="8601" extrusionOk="0">
                  <a:moveTo>
                    <a:pt x="385" y="1"/>
                  </a:moveTo>
                  <a:lnTo>
                    <a:pt x="385" y="1913"/>
                  </a:lnTo>
                  <a:lnTo>
                    <a:pt x="2297" y="1913"/>
                  </a:lnTo>
                  <a:lnTo>
                    <a:pt x="2297" y="4295"/>
                  </a:lnTo>
                  <a:lnTo>
                    <a:pt x="1335" y="4295"/>
                  </a:lnTo>
                  <a:lnTo>
                    <a:pt x="1335" y="5257"/>
                  </a:lnTo>
                  <a:lnTo>
                    <a:pt x="1335" y="7169"/>
                  </a:lnTo>
                  <a:lnTo>
                    <a:pt x="0" y="7169"/>
                  </a:lnTo>
                  <a:lnTo>
                    <a:pt x="0" y="8600"/>
                  </a:lnTo>
                  <a:lnTo>
                    <a:pt x="2946" y="8600"/>
                  </a:lnTo>
                  <a:lnTo>
                    <a:pt x="2946" y="7734"/>
                  </a:lnTo>
                  <a:lnTo>
                    <a:pt x="6302" y="7734"/>
                  </a:lnTo>
                  <a:lnTo>
                    <a:pt x="6302" y="6206"/>
                  </a:lnTo>
                  <a:lnTo>
                    <a:pt x="7745" y="6206"/>
                  </a:lnTo>
                  <a:lnTo>
                    <a:pt x="7745" y="5257"/>
                  </a:lnTo>
                  <a:lnTo>
                    <a:pt x="9344" y="5257"/>
                  </a:lnTo>
                  <a:lnTo>
                    <a:pt x="9344" y="4295"/>
                  </a:lnTo>
                  <a:lnTo>
                    <a:pt x="13506" y="4295"/>
                  </a:lnTo>
                  <a:lnTo>
                    <a:pt x="13506" y="2382"/>
                  </a:lnTo>
                  <a:lnTo>
                    <a:pt x="15743" y="2382"/>
                  </a:lnTo>
                  <a:lnTo>
                    <a:pt x="15743" y="1"/>
                  </a:lnTo>
                  <a:lnTo>
                    <a:pt x="12351" y="1"/>
                  </a:lnTo>
                  <a:lnTo>
                    <a:pt x="12351" y="951"/>
                  </a:lnTo>
                  <a:lnTo>
                    <a:pt x="11257" y="951"/>
                  </a:lnTo>
                  <a:lnTo>
                    <a:pt x="11257" y="2863"/>
                  </a:lnTo>
                  <a:lnTo>
                    <a:pt x="4859" y="2863"/>
                  </a:lnTo>
                  <a:lnTo>
                    <a:pt x="4859" y="951"/>
                  </a:lnTo>
                  <a:lnTo>
                    <a:pt x="3897" y="951"/>
                  </a:lnTo>
                  <a:lnTo>
                    <a:pt x="38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6"/>
            <p:cNvSpPr/>
            <p:nvPr/>
          </p:nvSpPr>
          <p:spPr>
            <a:xfrm>
              <a:off x="4980527" y="2158502"/>
              <a:ext cx="105505" cy="140368"/>
            </a:xfrm>
            <a:custGeom>
              <a:avLst/>
              <a:gdLst/>
              <a:ahLst/>
              <a:cxnLst/>
              <a:rect l="l" t="t" r="r" b="b"/>
              <a:pathLst>
                <a:path w="2875" h="3825" extrusionOk="0">
                  <a:moveTo>
                    <a:pt x="1" y="0"/>
                  </a:moveTo>
                  <a:lnTo>
                    <a:pt x="1" y="3825"/>
                  </a:lnTo>
                  <a:lnTo>
                    <a:pt x="1913" y="3825"/>
                  </a:lnTo>
                  <a:lnTo>
                    <a:pt x="1913" y="2863"/>
                  </a:lnTo>
                  <a:lnTo>
                    <a:pt x="2875" y="2863"/>
                  </a:lnTo>
                  <a:lnTo>
                    <a:pt x="2875" y="950"/>
                  </a:lnTo>
                  <a:lnTo>
                    <a:pt x="963" y="95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6"/>
            <p:cNvSpPr/>
            <p:nvPr/>
          </p:nvSpPr>
          <p:spPr>
            <a:xfrm>
              <a:off x="5508817" y="2158502"/>
              <a:ext cx="105946" cy="140368"/>
            </a:xfrm>
            <a:custGeom>
              <a:avLst/>
              <a:gdLst/>
              <a:ahLst/>
              <a:cxnLst/>
              <a:rect l="l" t="t" r="r" b="b"/>
              <a:pathLst>
                <a:path w="2887" h="3825" extrusionOk="0">
                  <a:moveTo>
                    <a:pt x="1925" y="0"/>
                  </a:moveTo>
                  <a:lnTo>
                    <a:pt x="1925" y="950"/>
                  </a:lnTo>
                  <a:lnTo>
                    <a:pt x="0" y="950"/>
                  </a:lnTo>
                  <a:lnTo>
                    <a:pt x="0" y="2863"/>
                  </a:lnTo>
                  <a:lnTo>
                    <a:pt x="963" y="2863"/>
                  </a:lnTo>
                  <a:lnTo>
                    <a:pt x="963" y="3825"/>
                  </a:lnTo>
                  <a:lnTo>
                    <a:pt x="2887" y="3825"/>
                  </a:lnTo>
                  <a:lnTo>
                    <a:pt x="2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6"/>
            <p:cNvSpPr/>
            <p:nvPr/>
          </p:nvSpPr>
          <p:spPr>
            <a:xfrm>
              <a:off x="5050692" y="2544230"/>
              <a:ext cx="88294" cy="122753"/>
            </a:xfrm>
            <a:custGeom>
              <a:avLst/>
              <a:gdLst/>
              <a:ahLst/>
              <a:cxnLst/>
              <a:rect l="l" t="t" r="r" b="b"/>
              <a:pathLst>
                <a:path w="2406" h="3345" extrusionOk="0">
                  <a:moveTo>
                    <a:pt x="1" y="1"/>
                  </a:moveTo>
                  <a:lnTo>
                    <a:pt x="1" y="3344"/>
                  </a:lnTo>
                  <a:lnTo>
                    <a:pt x="482" y="3344"/>
                  </a:lnTo>
                  <a:lnTo>
                    <a:pt x="482" y="2803"/>
                  </a:lnTo>
                  <a:lnTo>
                    <a:pt x="1131" y="2803"/>
                  </a:lnTo>
                  <a:lnTo>
                    <a:pt x="1131" y="2382"/>
                  </a:lnTo>
                  <a:lnTo>
                    <a:pt x="1131" y="1913"/>
                  </a:lnTo>
                  <a:lnTo>
                    <a:pt x="1612" y="1913"/>
                  </a:lnTo>
                  <a:lnTo>
                    <a:pt x="1612" y="1432"/>
                  </a:lnTo>
                  <a:lnTo>
                    <a:pt x="2406" y="1432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6"/>
            <p:cNvSpPr/>
            <p:nvPr/>
          </p:nvSpPr>
          <p:spPr>
            <a:xfrm>
              <a:off x="5456303" y="2544230"/>
              <a:ext cx="87854" cy="122753"/>
            </a:xfrm>
            <a:custGeom>
              <a:avLst/>
              <a:gdLst/>
              <a:ahLst/>
              <a:cxnLst/>
              <a:rect l="l" t="t" r="r" b="b"/>
              <a:pathLst>
                <a:path w="2394" h="3345" extrusionOk="0">
                  <a:moveTo>
                    <a:pt x="1" y="1"/>
                  </a:moveTo>
                  <a:lnTo>
                    <a:pt x="1" y="1432"/>
                  </a:lnTo>
                  <a:lnTo>
                    <a:pt x="795" y="1432"/>
                  </a:lnTo>
                  <a:lnTo>
                    <a:pt x="795" y="1913"/>
                  </a:lnTo>
                  <a:lnTo>
                    <a:pt x="1276" y="1913"/>
                  </a:lnTo>
                  <a:lnTo>
                    <a:pt x="1276" y="2382"/>
                  </a:lnTo>
                  <a:lnTo>
                    <a:pt x="1276" y="2803"/>
                  </a:lnTo>
                  <a:lnTo>
                    <a:pt x="1913" y="2803"/>
                  </a:lnTo>
                  <a:lnTo>
                    <a:pt x="1913" y="3344"/>
                  </a:lnTo>
                  <a:lnTo>
                    <a:pt x="2394" y="3344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6"/>
            <p:cNvSpPr/>
            <p:nvPr/>
          </p:nvSpPr>
          <p:spPr>
            <a:xfrm>
              <a:off x="5056857" y="2754323"/>
              <a:ext cx="76441" cy="39303"/>
            </a:xfrm>
            <a:custGeom>
              <a:avLst/>
              <a:gdLst/>
              <a:ahLst/>
              <a:cxnLst/>
              <a:rect l="l" t="t" r="r" b="b"/>
              <a:pathLst>
                <a:path w="2083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2082" y="1071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6"/>
            <p:cNvSpPr/>
            <p:nvPr/>
          </p:nvSpPr>
          <p:spPr>
            <a:xfrm>
              <a:off x="5465147" y="2754323"/>
              <a:ext cx="75927" cy="39303"/>
            </a:xfrm>
            <a:custGeom>
              <a:avLst/>
              <a:gdLst/>
              <a:ahLst/>
              <a:cxnLst/>
              <a:rect l="l" t="t" r="r" b="b"/>
              <a:pathLst>
                <a:path w="2069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2069" y="1071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6"/>
            <p:cNvSpPr/>
            <p:nvPr/>
          </p:nvSpPr>
          <p:spPr>
            <a:xfrm>
              <a:off x="5544119" y="2298833"/>
              <a:ext cx="70643" cy="70202"/>
            </a:xfrm>
            <a:custGeom>
              <a:avLst/>
              <a:gdLst/>
              <a:ahLst/>
              <a:cxnLst/>
              <a:rect l="l" t="t" r="r" b="b"/>
              <a:pathLst>
                <a:path w="1925" h="1913" extrusionOk="0">
                  <a:moveTo>
                    <a:pt x="1" y="1"/>
                  </a:moveTo>
                  <a:lnTo>
                    <a:pt x="1" y="950"/>
                  </a:lnTo>
                  <a:lnTo>
                    <a:pt x="1" y="1913"/>
                  </a:lnTo>
                  <a:lnTo>
                    <a:pt x="963" y="1913"/>
                  </a:lnTo>
                  <a:lnTo>
                    <a:pt x="963" y="950"/>
                  </a:lnTo>
                  <a:lnTo>
                    <a:pt x="1925" y="950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6"/>
            <p:cNvSpPr/>
            <p:nvPr/>
          </p:nvSpPr>
          <p:spPr>
            <a:xfrm>
              <a:off x="4980527" y="2298833"/>
              <a:ext cx="70202" cy="70202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1" y="1"/>
                  </a:moveTo>
                  <a:lnTo>
                    <a:pt x="1" y="950"/>
                  </a:lnTo>
                  <a:lnTo>
                    <a:pt x="963" y="950"/>
                  </a:lnTo>
                  <a:lnTo>
                    <a:pt x="963" y="1913"/>
                  </a:lnTo>
                  <a:lnTo>
                    <a:pt x="1913" y="1913"/>
                  </a:lnTo>
                  <a:lnTo>
                    <a:pt x="1913" y="950"/>
                  </a:lnTo>
                  <a:lnTo>
                    <a:pt x="1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6"/>
            <p:cNvSpPr/>
            <p:nvPr/>
          </p:nvSpPr>
          <p:spPr>
            <a:xfrm>
              <a:off x="4980527" y="2368999"/>
              <a:ext cx="70202" cy="175267"/>
            </a:xfrm>
            <a:custGeom>
              <a:avLst/>
              <a:gdLst/>
              <a:ahLst/>
              <a:cxnLst/>
              <a:rect l="l" t="t" r="r" b="b"/>
              <a:pathLst>
                <a:path w="1913" h="4776" extrusionOk="0">
                  <a:moveTo>
                    <a:pt x="1" y="1"/>
                  </a:moveTo>
                  <a:lnTo>
                    <a:pt x="1" y="951"/>
                  </a:lnTo>
                  <a:lnTo>
                    <a:pt x="1" y="1901"/>
                  </a:lnTo>
                  <a:lnTo>
                    <a:pt x="1" y="2863"/>
                  </a:lnTo>
                  <a:lnTo>
                    <a:pt x="1" y="3814"/>
                  </a:lnTo>
                  <a:lnTo>
                    <a:pt x="1" y="4776"/>
                  </a:lnTo>
                  <a:lnTo>
                    <a:pt x="963" y="4776"/>
                  </a:lnTo>
                  <a:lnTo>
                    <a:pt x="963" y="3814"/>
                  </a:lnTo>
                  <a:lnTo>
                    <a:pt x="1913" y="3814"/>
                  </a:lnTo>
                  <a:lnTo>
                    <a:pt x="1913" y="2863"/>
                  </a:lnTo>
                  <a:lnTo>
                    <a:pt x="963" y="2863"/>
                  </a:lnTo>
                  <a:lnTo>
                    <a:pt x="963" y="2382"/>
                  </a:lnTo>
                  <a:lnTo>
                    <a:pt x="1913" y="2382"/>
                  </a:lnTo>
                  <a:lnTo>
                    <a:pt x="1913" y="1432"/>
                  </a:lnTo>
                  <a:lnTo>
                    <a:pt x="963" y="1432"/>
                  </a:lnTo>
                  <a:lnTo>
                    <a:pt x="963" y="9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6"/>
            <p:cNvSpPr/>
            <p:nvPr/>
          </p:nvSpPr>
          <p:spPr>
            <a:xfrm>
              <a:off x="5097921" y="2389770"/>
              <a:ext cx="399452" cy="58716"/>
            </a:xfrm>
            <a:custGeom>
              <a:avLst/>
              <a:gdLst/>
              <a:ahLst/>
              <a:cxnLst/>
              <a:rect l="l" t="t" r="r" b="b"/>
              <a:pathLst>
                <a:path w="10885" h="1600" extrusionOk="0">
                  <a:moveTo>
                    <a:pt x="1600" y="325"/>
                  </a:moveTo>
                  <a:lnTo>
                    <a:pt x="1600" y="637"/>
                  </a:lnTo>
                  <a:lnTo>
                    <a:pt x="1925" y="637"/>
                  </a:lnTo>
                  <a:lnTo>
                    <a:pt x="1925" y="963"/>
                  </a:lnTo>
                  <a:lnTo>
                    <a:pt x="1600" y="963"/>
                  </a:lnTo>
                  <a:lnTo>
                    <a:pt x="1600" y="637"/>
                  </a:lnTo>
                  <a:lnTo>
                    <a:pt x="1276" y="637"/>
                  </a:lnTo>
                  <a:lnTo>
                    <a:pt x="1276" y="963"/>
                  </a:lnTo>
                  <a:lnTo>
                    <a:pt x="963" y="963"/>
                  </a:lnTo>
                  <a:lnTo>
                    <a:pt x="963" y="637"/>
                  </a:lnTo>
                  <a:lnTo>
                    <a:pt x="638" y="637"/>
                  </a:lnTo>
                  <a:lnTo>
                    <a:pt x="638" y="325"/>
                  </a:lnTo>
                  <a:lnTo>
                    <a:pt x="963" y="325"/>
                  </a:lnTo>
                  <a:lnTo>
                    <a:pt x="963" y="637"/>
                  </a:lnTo>
                  <a:lnTo>
                    <a:pt x="1276" y="637"/>
                  </a:lnTo>
                  <a:lnTo>
                    <a:pt x="1276" y="325"/>
                  </a:lnTo>
                  <a:close/>
                  <a:moveTo>
                    <a:pt x="7674" y="325"/>
                  </a:moveTo>
                  <a:lnTo>
                    <a:pt x="7674" y="637"/>
                  </a:lnTo>
                  <a:lnTo>
                    <a:pt x="7998" y="637"/>
                  </a:lnTo>
                  <a:lnTo>
                    <a:pt x="7998" y="963"/>
                  </a:lnTo>
                  <a:lnTo>
                    <a:pt x="7674" y="963"/>
                  </a:lnTo>
                  <a:lnTo>
                    <a:pt x="7674" y="637"/>
                  </a:lnTo>
                  <a:lnTo>
                    <a:pt x="7361" y="637"/>
                  </a:lnTo>
                  <a:lnTo>
                    <a:pt x="7361" y="963"/>
                  </a:lnTo>
                  <a:lnTo>
                    <a:pt x="7036" y="963"/>
                  </a:lnTo>
                  <a:lnTo>
                    <a:pt x="7036" y="637"/>
                  </a:lnTo>
                  <a:lnTo>
                    <a:pt x="6723" y="637"/>
                  </a:lnTo>
                  <a:lnTo>
                    <a:pt x="6723" y="325"/>
                  </a:lnTo>
                  <a:lnTo>
                    <a:pt x="7036" y="325"/>
                  </a:lnTo>
                  <a:lnTo>
                    <a:pt x="7036" y="637"/>
                  </a:lnTo>
                  <a:lnTo>
                    <a:pt x="7361" y="637"/>
                  </a:lnTo>
                  <a:lnTo>
                    <a:pt x="7361" y="325"/>
                  </a:lnTo>
                  <a:close/>
                  <a:moveTo>
                    <a:pt x="1" y="0"/>
                  </a:moveTo>
                  <a:lnTo>
                    <a:pt x="1" y="325"/>
                  </a:lnTo>
                  <a:lnTo>
                    <a:pt x="1" y="637"/>
                  </a:lnTo>
                  <a:lnTo>
                    <a:pt x="325" y="637"/>
                  </a:lnTo>
                  <a:lnTo>
                    <a:pt x="325" y="963"/>
                  </a:lnTo>
                  <a:lnTo>
                    <a:pt x="638" y="963"/>
                  </a:lnTo>
                  <a:lnTo>
                    <a:pt x="638" y="1275"/>
                  </a:lnTo>
                  <a:lnTo>
                    <a:pt x="951" y="1275"/>
                  </a:lnTo>
                  <a:lnTo>
                    <a:pt x="951" y="1599"/>
                  </a:lnTo>
                  <a:lnTo>
                    <a:pt x="4162" y="1599"/>
                  </a:lnTo>
                  <a:lnTo>
                    <a:pt x="4162" y="1275"/>
                  </a:lnTo>
                  <a:lnTo>
                    <a:pt x="4475" y="1275"/>
                  </a:lnTo>
                  <a:lnTo>
                    <a:pt x="4475" y="963"/>
                  </a:lnTo>
                  <a:lnTo>
                    <a:pt x="4799" y="963"/>
                  </a:lnTo>
                  <a:lnTo>
                    <a:pt x="4799" y="637"/>
                  </a:lnTo>
                  <a:lnTo>
                    <a:pt x="5124" y="637"/>
                  </a:lnTo>
                  <a:lnTo>
                    <a:pt x="5124" y="325"/>
                  </a:lnTo>
                  <a:lnTo>
                    <a:pt x="5761" y="325"/>
                  </a:lnTo>
                  <a:lnTo>
                    <a:pt x="5761" y="637"/>
                  </a:lnTo>
                  <a:lnTo>
                    <a:pt x="6074" y="637"/>
                  </a:lnTo>
                  <a:lnTo>
                    <a:pt x="6074" y="963"/>
                  </a:lnTo>
                  <a:lnTo>
                    <a:pt x="6399" y="963"/>
                  </a:lnTo>
                  <a:lnTo>
                    <a:pt x="6399" y="1275"/>
                  </a:lnTo>
                  <a:lnTo>
                    <a:pt x="6723" y="1275"/>
                  </a:lnTo>
                  <a:lnTo>
                    <a:pt x="6723" y="1599"/>
                  </a:lnTo>
                  <a:lnTo>
                    <a:pt x="9598" y="1599"/>
                  </a:lnTo>
                  <a:lnTo>
                    <a:pt x="9598" y="1275"/>
                  </a:lnTo>
                  <a:lnTo>
                    <a:pt x="9923" y="1275"/>
                  </a:lnTo>
                  <a:lnTo>
                    <a:pt x="9923" y="963"/>
                  </a:lnTo>
                  <a:lnTo>
                    <a:pt x="10235" y="963"/>
                  </a:lnTo>
                  <a:lnTo>
                    <a:pt x="10235" y="637"/>
                  </a:lnTo>
                  <a:lnTo>
                    <a:pt x="10561" y="637"/>
                  </a:lnTo>
                  <a:lnTo>
                    <a:pt x="10561" y="325"/>
                  </a:lnTo>
                  <a:lnTo>
                    <a:pt x="10885" y="3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6"/>
            <p:cNvSpPr/>
            <p:nvPr/>
          </p:nvSpPr>
          <p:spPr>
            <a:xfrm>
              <a:off x="5015830" y="2544230"/>
              <a:ext cx="105505" cy="34899"/>
            </a:xfrm>
            <a:custGeom>
              <a:avLst/>
              <a:gdLst/>
              <a:ahLst/>
              <a:cxnLst/>
              <a:rect l="l" t="t" r="r" b="b"/>
              <a:pathLst>
                <a:path w="2875" h="951" extrusionOk="0">
                  <a:moveTo>
                    <a:pt x="1" y="1"/>
                  </a:moveTo>
                  <a:lnTo>
                    <a:pt x="1" y="950"/>
                  </a:lnTo>
                  <a:lnTo>
                    <a:pt x="2875" y="950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6"/>
            <p:cNvSpPr/>
            <p:nvPr/>
          </p:nvSpPr>
          <p:spPr>
            <a:xfrm>
              <a:off x="5015830" y="2579092"/>
              <a:ext cx="34899" cy="35340"/>
            </a:xfrm>
            <a:custGeom>
              <a:avLst/>
              <a:gdLst/>
              <a:ahLst/>
              <a:cxnLst/>
              <a:rect l="l" t="t" r="r" b="b"/>
              <a:pathLst>
                <a:path w="951" h="963" extrusionOk="0">
                  <a:moveTo>
                    <a:pt x="1" y="0"/>
                  </a:moveTo>
                  <a:lnTo>
                    <a:pt x="1" y="963"/>
                  </a:lnTo>
                  <a:lnTo>
                    <a:pt x="951" y="963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6"/>
            <p:cNvSpPr/>
            <p:nvPr/>
          </p:nvSpPr>
          <p:spPr>
            <a:xfrm>
              <a:off x="5015830" y="2614395"/>
              <a:ext cx="34899" cy="34936"/>
            </a:xfrm>
            <a:custGeom>
              <a:avLst/>
              <a:gdLst/>
              <a:ahLst/>
              <a:cxnLst/>
              <a:rect l="l" t="t" r="r" b="b"/>
              <a:pathLst>
                <a:path w="951" h="952" extrusionOk="0">
                  <a:moveTo>
                    <a:pt x="1" y="1"/>
                  </a:moveTo>
                  <a:lnTo>
                    <a:pt x="1" y="951"/>
                  </a:lnTo>
                  <a:lnTo>
                    <a:pt x="951" y="951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6"/>
            <p:cNvSpPr/>
            <p:nvPr/>
          </p:nvSpPr>
          <p:spPr>
            <a:xfrm>
              <a:off x="5015830" y="2649294"/>
              <a:ext cx="34899" cy="35340"/>
            </a:xfrm>
            <a:custGeom>
              <a:avLst/>
              <a:gdLst/>
              <a:ahLst/>
              <a:cxnLst/>
              <a:rect l="l" t="t" r="r" b="b"/>
              <a:pathLst>
                <a:path w="951" h="963" extrusionOk="0">
                  <a:moveTo>
                    <a:pt x="1" y="0"/>
                  </a:moveTo>
                  <a:lnTo>
                    <a:pt x="1" y="962"/>
                  </a:lnTo>
                  <a:lnTo>
                    <a:pt x="951" y="962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6"/>
            <p:cNvSpPr/>
            <p:nvPr/>
          </p:nvSpPr>
          <p:spPr>
            <a:xfrm>
              <a:off x="5092196" y="2631643"/>
              <a:ext cx="34899" cy="35340"/>
            </a:xfrm>
            <a:custGeom>
              <a:avLst/>
              <a:gdLst/>
              <a:ahLst/>
              <a:cxnLst/>
              <a:rect l="l" t="t" r="r" b="b"/>
              <a:pathLst>
                <a:path w="951" h="963" extrusionOk="0">
                  <a:moveTo>
                    <a:pt x="0" y="0"/>
                  </a:moveTo>
                  <a:lnTo>
                    <a:pt x="0" y="962"/>
                  </a:lnTo>
                  <a:lnTo>
                    <a:pt x="951" y="962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6"/>
            <p:cNvSpPr/>
            <p:nvPr/>
          </p:nvSpPr>
          <p:spPr>
            <a:xfrm>
              <a:off x="5197700" y="2631643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0" y="0"/>
                  </a:moveTo>
                  <a:lnTo>
                    <a:pt x="0" y="962"/>
                  </a:lnTo>
                  <a:lnTo>
                    <a:pt x="962" y="96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6"/>
            <p:cNvSpPr/>
            <p:nvPr/>
          </p:nvSpPr>
          <p:spPr>
            <a:xfrm>
              <a:off x="5197700" y="2596744"/>
              <a:ext cx="35340" cy="34936"/>
            </a:xfrm>
            <a:custGeom>
              <a:avLst/>
              <a:gdLst/>
              <a:ahLst/>
              <a:cxnLst/>
              <a:rect l="l" t="t" r="r" b="b"/>
              <a:pathLst>
                <a:path w="963" h="952" extrusionOk="0">
                  <a:moveTo>
                    <a:pt x="0" y="1"/>
                  </a:moveTo>
                  <a:lnTo>
                    <a:pt x="0" y="951"/>
                  </a:lnTo>
                  <a:lnTo>
                    <a:pt x="962" y="95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6"/>
            <p:cNvSpPr/>
            <p:nvPr/>
          </p:nvSpPr>
          <p:spPr>
            <a:xfrm>
              <a:off x="5162361" y="2561441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1" y="0"/>
                  </a:moveTo>
                  <a:lnTo>
                    <a:pt x="1" y="963"/>
                  </a:lnTo>
                  <a:lnTo>
                    <a:pt x="963" y="963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6"/>
            <p:cNvSpPr/>
            <p:nvPr/>
          </p:nvSpPr>
          <p:spPr>
            <a:xfrm>
              <a:off x="5127058" y="2666946"/>
              <a:ext cx="70643" cy="34863"/>
            </a:xfrm>
            <a:custGeom>
              <a:avLst/>
              <a:gdLst/>
              <a:ahLst/>
              <a:cxnLst/>
              <a:rect l="l" t="t" r="r" b="b"/>
              <a:pathLst>
                <a:path w="1925" h="950" extrusionOk="0">
                  <a:moveTo>
                    <a:pt x="1" y="0"/>
                  </a:moveTo>
                  <a:lnTo>
                    <a:pt x="1" y="950"/>
                  </a:lnTo>
                  <a:lnTo>
                    <a:pt x="1925" y="950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6"/>
            <p:cNvSpPr/>
            <p:nvPr/>
          </p:nvSpPr>
          <p:spPr>
            <a:xfrm>
              <a:off x="4980527" y="2123603"/>
              <a:ext cx="140808" cy="175267"/>
            </a:xfrm>
            <a:custGeom>
              <a:avLst/>
              <a:gdLst/>
              <a:ahLst/>
              <a:cxnLst/>
              <a:rect l="l" t="t" r="r" b="b"/>
              <a:pathLst>
                <a:path w="3837" h="4776" extrusionOk="0">
                  <a:moveTo>
                    <a:pt x="1" y="1"/>
                  </a:moveTo>
                  <a:lnTo>
                    <a:pt x="1" y="951"/>
                  </a:lnTo>
                  <a:lnTo>
                    <a:pt x="963" y="951"/>
                  </a:lnTo>
                  <a:lnTo>
                    <a:pt x="963" y="1"/>
                  </a:lnTo>
                  <a:close/>
                  <a:moveTo>
                    <a:pt x="963" y="951"/>
                  </a:moveTo>
                  <a:lnTo>
                    <a:pt x="963" y="1901"/>
                  </a:lnTo>
                  <a:lnTo>
                    <a:pt x="2875" y="1901"/>
                  </a:lnTo>
                  <a:lnTo>
                    <a:pt x="2875" y="951"/>
                  </a:lnTo>
                  <a:close/>
                  <a:moveTo>
                    <a:pt x="2875" y="1901"/>
                  </a:moveTo>
                  <a:lnTo>
                    <a:pt x="2875" y="2863"/>
                  </a:lnTo>
                  <a:lnTo>
                    <a:pt x="2875" y="3814"/>
                  </a:lnTo>
                  <a:lnTo>
                    <a:pt x="3837" y="3814"/>
                  </a:lnTo>
                  <a:lnTo>
                    <a:pt x="3837" y="2863"/>
                  </a:lnTo>
                  <a:lnTo>
                    <a:pt x="3837" y="1901"/>
                  </a:lnTo>
                  <a:close/>
                  <a:moveTo>
                    <a:pt x="1913" y="3814"/>
                  </a:moveTo>
                  <a:lnTo>
                    <a:pt x="1913" y="4776"/>
                  </a:lnTo>
                  <a:lnTo>
                    <a:pt x="2875" y="4776"/>
                  </a:lnTo>
                  <a:lnTo>
                    <a:pt x="2875" y="38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6"/>
            <p:cNvSpPr/>
            <p:nvPr/>
          </p:nvSpPr>
          <p:spPr>
            <a:xfrm>
              <a:off x="4945225" y="2158502"/>
              <a:ext cx="35340" cy="140368"/>
            </a:xfrm>
            <a:custGeom>
              <a:avLst/>
              <a:gdLst/>
              <a:ahLst/>
              <a:cxnLst/>
              <a:rect l="l" t="t" r="r" b="b"/>
              <a:pathLst>
                <a:path w="963" h="3825" extrusionOk="0">
                  <a:moveTo>
                    <a:pt x="1" y="0"/>
                  </a:moveTo>
                  <a:lnTo>
                    <a:pt x="1" y="950"/>
                  </a:lnTo>
                  <a:lnTo>
                    <a:pt x="1" y="1912"/>
                  </a:lnTo>
                  <a:lnTo>
                    <a:pt x="1" y="2863"/>
                  </a:lnTo>
                  <a:lnTo>
                    <a:pt x="1" y="3825"/>
                  </a:lnTo>
                  <a:lnTo>
                    <a:pt x="963" y="3825"/>
                  </a:lnTo>
                  <a:lnTo>
                    <a:pt x="963" y="2863"/>
                  </a:lnTo>
                  <a:lnTo>
                    <a:pt x="963" y="1912"/>
                  </a:lnTo>
                  <a:lnTo>
                    <a:pt x="963" y="95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6"/>
            <p:cNvSpPr/>
            <p:nvPr/>
          </p:nvSpPr>
          <p:spPr>
            <a:xfrm>
              <a:off x="5015830" y="2088300"/>
              <a:ext cx="176148" cy="105065"/>
            </a:xfrm>
            <a:custGeom>
              <a:avLst/>
              <a:gdLst/>
              <a:ahLst/>
              <a:cxnLst/>
              <a:rect l="l" t="t" r="r" b="b"/>
              <a:pathLst>
                <a:path w="4800" h="2863" extrusionOk="0">
                  <a:moveTo>
                    <a:pt x="1" y="1"/>
                  </a:moveTo>
                  <a:lnTo>
                    <a:pt x="1" y="963"/>
                  </a:lnTo>
                  <a:lnTo>
                    <a:pt x="2875" y="963"/>
                  </a:lnTo>
                  <a:lnTo>
                    <a:pt x="2875" y="1913"/>
                  </a:lnTo>
                  <a:lnTo>
                    <a:pt x="3837" y="1913"/>
                  </a:lnTo>
                  <a:lnTo>
                    <a:pt x="3837" y="2863"/>
                  </a:lnTo>
                  <a:lnTo>
                    <a:pt x="4799" y="2863"/>
                  </a:lnTo>
                  <a:lnTo>
                    <a:pt x="4799" y="1913"/>
                  </a:lnTo>
                  <a:lnTo>
                    <a:pt x="4799" y="963"/>
                  </a:lnTo>
                  <a:lnTo>
                    <a:pt x="3837" y="963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6"/>
            <p:cNvSpPr/>
            <p:nvPr/>
          </p:nvSpPr>
          <p:spPr>
            <a:xfrm>
              <a:off x="5156636" y="2193328"/>
              <a:ext cx="282057" cy="35376"/>
            </a:xfrm>
            <a:custGeom>
              <a:avLst/>
              <a:gdLst/>
              <a:ahLst/>
              <a:cxnLst/>
              <a:rect l="l" t="t" r="r" b="b"/>
              <a:pathLst>
                <a:path w="7686" h="964" extrusionOk="0">
                  <a:moveTo>
                    <a:pt x="0" y="1"/>
                  </a:moveTo>
                  <a:lnTo>
                    <a:pt x="0" y="963"/>
                  </a:lnTo>
                  <a:lnTo>
                    <a:pt x="7686" y="963"/>
                  </a:lnTo>
                  <a:lnTo>
                    <a:pt x="7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6"/>
            <p:cNvSpPr/>
            <p:nvPr/>
          </p:nvSpPr>
          <p:spPr>
            <a:xfrm>
              <a:off x="5544119" y="2368999"/>
              <a:ext cx="70643" cy="175267"/>
            </a:xfrm>
            <a:custGeom>
              <a:avLst/>
              <a:gdLst/>
              <a:ahLst/>
              <a:cxnLst/>
              <a:rect l="l" t="t" r="r" b="b"/>
              <a:pathLst>
                <a:path w="1925" h="4776" extrusionOk="0">
                  <a:moveTo>
                    <a:pt x="963" y="1"/>
                  </a:moveTo>
                  <a:lnTo>
                    <a:pt x="963" y="951"/>
                  </a:lnTo>
                  <a:lnTo>
                    <a:pt x="963" y="1432"/>
                  </a:lnTo>
                  <a:lnTo>
                    <a:pt x="1" y="1432"/>
                  </a:lnTo>
                  <a:lnTo>
                    <a:pt x="1" y="2382"/>
                  </a:lnTo>
                  <a:lnTo>
                    <a:pt x="963" y="2382"/>
                  </a:lnTo>
                  <a:lnTo>
                    <a:pt x="963" y="2863"/>
                  </a:lnTo>
                  <a:lnTo>
                    <a:pt x="1" y="2863"/>
                  </a:lnTo>
                  <a:lnTo>
                    <a:pt x="1" y="3814"/>
                  </a:lnTo>
                  <a:lnTo>
                    <a:pt x="963" y="3814"/>
                  </a:lnTo>
                  <a:lnTo>
                    <a:pt x="963" y="4776"/>
                  </a:lnTo>
                  <a:lnTo>
                    <a:pt x="1925" y="4776"/>
                  </a:lnTo>
                  <a:lnTo>
                    <a:pt x="1925" y="3814"/>
                  </a:lnTo>
                  <a:lnTo>
                    <a:pt x="1925" y="2863"/>
                  </a:lnTo>
                  <a:lnTo>
                    <a:pt x="1925" y="1901"/>
                  </a:lnTo>
                  <a:lnTo>
                    <a:pt x="1925" y="951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6"/>
            <p:cNvSpPr/>
            <p:nvPr/>
          </p:nvSpPr>
          <p:spPr>
            <a:xfrm>
              <a:off x="5285956" y="2450688"/>
              <a:ext cx="23413" cy="11486"/>
            </a:xfrm>
            <a:custGeom>
              <a:avLst/>
              <a:gdLst/>
              <a:ahLst/>
              <a:cxnLst/>
              <a:rect l="l" t="t" r="r" b="b"/>
              <a:pathLst>
                <a:path w="638" h="313" extrusionOk="0">
                  <a:moveTo>
                    <a:pt x="0" y="0"/>
                  </a:moveTo>
                  <a:lnTo>
                    <a:pt x="0" y="313"/>
                  </a:lnTo>
                  <a:lnTo>
                    <a:pt x="637" y="3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6"/>
            <p:cNvSpPr/>
            <p:nvPr/>
          </p:nvSpPr>
          <p:spPr>
            <a:xfrm>
              <a:off x="5473514" y="2544230"/>
              <a:ext cx="105946" cy="34899"/>
            </a:xfrm>
            <a:custGeom>
              <a:avLst/>
              <a:gdLst/>
              <a:ahLst/>
              <a:cxnLst/>
              <a:rect l="l" t="t" r="r" b="b"/>
              <a:pathLst>
                <a:path w="2887" h="951" extrusionOk="0">
                  <a:moveTo>
                    <a:pt x="0" y="1"/>
                  </a:moveTo>
                  <a:lnTo>
                    <a:pt x="0" y="950"/>
                  </a:lnTo>
                  <a:lnTo>
                    <a:pt x="2887" y="950"/>
                  </a:lnTo>
                  <a:lnTo>
                    <a:pt x="28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6"/>
            <p:cNvSpPr/>
            <p:nvPr/>
          </p:nvSpPr>
          <p:spPr>
            <a:xfrm>
              <a:off x="5544119" y="2579092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1" y="0"/>
                  </a:moveTo>
                  <a:lnTo>
                    <a:pt x="1" y="963"/>
                  </a:lnTo>
                  <a:lnTo>
                    <a:pt x="963" y="963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6"/>
            <p:cNvSpPr/>
            <p:nvPr/>
          </p:nvSpPr>
          <p:spPr>
            <a:xfrm>
              <a:off x="5544119" y="2614395"/>
              <a:ext cx="35340" cy="34936"/>
            </a:xfrm>
            <a:custGeom>
              <a:avLst/>
              <a:gdLst/>
              <a:ahLst/>
              <a:cxnLst/>
              <a:rect l="l" t="t" r="r" b="b"/>
              <a:pathLst>
                <a:path w="963" h="952" extrusionOk="0">
                  <a:moveTo>
                    <a:pt x="1" y="1"/>
                  </a:moveTo>
                  <a:lnTo>
                    <a:pt x="1" y="951"/>
                  </a:lnTo>
                  <a:lnTo>
                    <a:pt x="963" y="9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6"/>
            <p:cNvSpPr/>
            <p:nvPr/>
          </p:nvSpPr>
          <p:spPr>
            <a:xfrm>
              <a:off x="5544119" y="2649294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1" y="0"/>
                  </a:moveTo>
                  <a:lnTo>
                    <a:pt x="1" y="962"/>
                  </a:lnTo>
                  <a:lnTo>
                    <a:pt x="963" y="962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6"/>
            <p:cNvSpPr/>
            <p:nvPr/>
          </p:nvSpPr>
          <p:spPr>
            <a:xfrm>
              <a:off x="5397185" y="2666946"/>
              <a:ext cx="70643" cy="34863"/>
            </a:xfrm>
            <a:custGeom>
              <a:avLst/>
              <a:gdLst/>
              <a:ahLst/>
              <a:cxnLst/>
              <a:rect l="l" t="t" r="r" b="b"/>
              <a:pathLst>
                <a:path w="1925" h="950" extrusionOk="0">
                  <a:moveTo>
                    <a:pt x="0" y="0"/>
                  </a:moveTo>
                  <a:lnTo>
                    <a:pt x="0" y="950"/>
                  </a:lnTo>
                  <a:lnTo>
                    <a:pt x="1924" y="950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6"/>
            <p:cNvSpPr/>
            <p:nvPr/>
          </p:nvSpPr>
          <p:spPr>
            <a:xfrm>
              <a:off x="5467790" y="2631643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0" y="0"/>
                  </a:moveTo>
                  <a:lnTo>
                    <a:pt x="0" y="962"/>
                  </a:lnTo>
                  <a:lnTo>
                    <a:pt x="963" y="962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6"/>
            <p:cNvSpPr/>
            <p:nvPr/>
          </p:nvSpPr>
          <p:spPr>
            <a:xfrm>
              <a:off x="5362286" y="2631643"/>
              <a:ext cx="34936" cy="35340"/>
            </a:xfrm>
            <a:custGeom>
              <a:avLst/>
              <a:gdLst/>
              <a:ahLst/>
              <a:cxnLst/>
              <a:rect l="l" t="t" r="r" b="b"/>
              <a:pathLst>
                <a:path w="952" h="963" extrusionOk="0">
                  <a:moveTo>
                    <a:pt x="1" y="0"/>
                  </a:moveTo>
                  <a:lnTo>
                    <a:pt x="1" y="962"/>
                  </a:lnTo>
                  <a:lnTo>
                    <a:pt x="951" y="962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6"/>
            <p:cNvSpPr/>
            <p:nvPr/>
          </p:nvSpPr>
          <p:spPr>
            <a:xfrm>
              <a:off x="5362286" y="2596744"/>
              <a:ext cx="34936" cy="34936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1"/>
                  </a:lnTo>
                  <a:lnTo>
                    <a:pt x="951" y="951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6"/>
            <p:cNvSpPr/>
            <p:nvPr/>
          </p:nvSpPr>
          <p:spPr>
            <a:xfrm>
              <a:off x="5397185" y="2561441"/>
              <a:ext cx="35340" cy="35340"/>
            </a:xfrm>
            <a:custGeom>
              <a:avLst/>
              <a:gdLst/>
              <a:ahLst/>
              <a:cxnLst/>
              <a:rect l="l" t="t" r="r" b="b"/>
              <a:pathLst>
                <a:path w="963" h="963" extrusionOk="0">
                  <a:moveTo>
                    <a:pt x="0" y="0"/>
                  </a:moveTo>
                  <a:lnTo>
                    <a:pt x="0" y="963"/>
                  </a:lnTo>
                  <a:lnTo>
                    <a:pt x="962" y="96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6"/>
            <p:cNvSpPr/>
            <p:nvPr/>
          </p:nvSpPr>
          <p:spPr>
            <a:xfrm>
              <a:off x="5015830" y="2684597"/>
              <a:ext cx="563637" cy="139928"/>
            </a:xfrm>
            <a:custGeom>
              <a:avLst/>
              <a:gdLst/>
              <a:ahLst/>
              <a:cxnLst/>
              <a:rect l="l" t="t" r="r" b="b"/>
              <a:pathLst>
                <a:path w="15359" h="3813" extrusionOk="0">
                  <a:moveTo>
                    <a:pt x="1" y="0"/>
                  </a:moveTo>
                  <a:lnTo>
                    <a:pt x="1" y="950"/>
                  </a:lnTo>
                  <a:lnTo>
                    <a:pt x="951" y="950"/>
                  </a:lnTo>
                  <a:lnTo>
                    <a:pt x="951" y="1901"/>
                  </a:lnTo>
                  <a:lnTo>
                    <a:pt x="157" y="1901"/>
                  </a:lnTo>
                  <a:lnTo>
                    <a:pt x="157" y="2863"/>
                  </a:lnTo>
                  <a:lnTo>
                    <a:pt x="157" y="3812"/>
                  </a:lnTo>
                  <a:lnTo>
                    <a:pt x="15203" y="3812"/>
                  </a:lnTo>
                  <a:lnTo>
                    <a:pt x="15203" y="2863"/>
                  </a:lnTo>
                  <a:lnTo>
                    <a:pt x="15203" y="1901"/>
                  </a:lnTo>
                  <a:lnTo>
                    <a:pt x="14397" y="1901"/>
                  </a:lnTo>
                  <a:lnTo>
                    <a:pt x="14397" y="950"/>
                  </a:lnTo>
                  <a:lnTo>
                    <a:pt x="15359" y="950"/>
                  </a:lnTo>
                  <a:lnTo>
                    <a:pt x="15359" y="0"/>
                  </a:lnTo>
                  <a:lnTo>
                    <a:pt x="13434" y="0"/>
                  </a:lnTo>
                  <a:lnTo>
                    <a:pt x="13434" y="950"/>
                  </a:lnTo>
                  <a:lnTo>
                    <a:pt x="13434" y="1901"/>
                  </a:lnTo>
                  <a:lnTo>
                    <a:pt x="14241" y="1901"/>
                  </a:lnTo>
                  <a:lnTo>
                    <a:pt x="14241" y="2863"/>
                  </a:lnTo>
                  <a:lnTo>
                    <a:pt x="12316" y="2863"/>
                  </a:lnTo>
                  <a:lnTo>
                    <a:pt x="12316" y="1901"/>
                  </a:lnTo>
                  <a:lnTo>
                    <a:pt x="10392" y="1901"/>
                  </a:lnTo>
                  <a:lnTo>
                    <a:pt x="10392" y="2863"/>
                  </a:lnTo>
                  <a:lnTo>
                    <a:pt x="4956" y="2863"/>
                  </a:lnTo>
                  <a:lnTo>
                    <a:pt x="4956" y="1901"/>
                  </a:lnTo>
                  <a:lnTo>
                    <a:pt x="3032" y="1901"/>
                  </a:lnTo>
                  <a:lnTo>
                    <a:pt x="3032" y="2863"/>
                  </a:lnTo>
                  <a:lnTo>
                    <a:pt x="1119" y="2863"/>
                  </a:lnTo>
                  <a:lnTo>
                    <a:pt x="1119" y="1901"/>
                  </a:lnTo>
                  <a:lnTo>
                    <a:pt x="1913" y="1901"/>
                  </a:lnTo>
                  <a:lnTo>
                    <a:pt x="1913" y="950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6"/>
            <p:cNvSpPr/>
            <p:nvPr/>
          </p:nvSpPr>
          <p:spPr>
            <a:xfrm>
              <a:off x="5403350" y="2088300"/>
              <a:ext cx="211414" cy="210570"/>
            </a:xfrm>
            <a:custGeom>
              <a:avLst/>
              <a:gdLst/>
              <a:ahLst/>
              <a:cxnLst/>
              <a:rect l="l" t="t" r="r" b="b"/>
              <a:pathLst>
                <a:path w="5761" h="5738" extrusionOk="0">
                  <a:moveTo>
                    <a:pt x="4799" y="963"/>
                  </a:moveTo>
                  <a:lnTo>
                    <a:pt x="4799" y="1913"/>
                  </a:lnTo>
                  <a:lnTo>
                    <a:pt x="5761" y="1913"/>
                  </a:lnTo>
                  <a:lnTo>
                    <a:pt x="5761" y="963"/>
                  </a:lnTo>
                  <a:close/>
                  <a:moveTo>
                    <a:pt x="963" y="1"/>
                  </a:moveTo>
                  <a:lnTo>
                    <a:pt x="963" y="963"/>
                  </a:lnTo>
                  <a:lnTo>
                    <a:pt x="1" y="963"/>
                  </a:lnTo>
                  <a:lnTo>
                    <a:pt x="1" y="1913"/>
                  </a:lnTo>
                  <a:lnTo>
                    <a:pt x="1" y="2863"/>
                  </a:lnTo>
                  <a:lnTo>
                    <a:pt x="963" y="2863"/>
                  </a:lnTo>
                  <a:lnTo>
                    <a:pt x="963" y="1913"/>
                  </a:lnTo>
                  <a:lnTo>
                    <a:pt x="1912" y="1913"/>
                  </a:lnTo>
                  <a:lnTo>
                    <a:pt x="1912" y="963"/>
                  </a:lnTo>
                  <a:lnTo>
                    <a:pt x="4799" y="963"/>
                  </a:lnTo>
                  <a:lnTo>
                    <a:pt x="4799" y="1"/>
                  </a:lnTo>
                  <a:close/>
                  <a:moveTo>
                    <a:pt x="2874" y="1913"/>
                  </a:moveTo>
                  <a:lnTo>
                    <a:pt x="2874" y="2863"/>
                  </a:lnTo>
                  <a:lnTo>
                    <a:pt x="4799" y="2863"/>
                  </a:lnTo>
                  <a:lnTo>
                    <a:pt x="4799" y="1913"/>
                  </a:lnTo>
                  <a:close/>
                  <a:moveTo>
                    <a:pt x="1912" y="2863"/>
                  </a:moveTo>
                  <a:lnTo>
                    <a:pt x="1912" y="3825"/>
                  </a:lnTo>
                  <a:lnTo>
                    <a:pt x="1912" y="4776"/>
                  </a:lnTo>
                  <a:lnTo>
                    <a:pt x="2874" y="4776"/>
                  </a:lnTo>
                  <a:lnTo>
                    <a:pt x="2874" y="3825"/>
                  </a:lnTo>
                  <a:lnTo>
                    <a:pt x="2874" y="2863"/>
                  </a:lnTo>
                  <a:close/>
                  <a:moveTo>
                    <a:pt x="2874" y="4776"/>
                  </a:moveTo>
                  <a:lnTo>
                    <a:pt x="2874" y="5738"/>
                  </a:lnTo>
                  <a:lnTo>
                    <a:pt x="3837" y="5738"/>
                  </a:lnTo>
                  <a:lnTo>
                    <a:pt x="3837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6"/>
            <p:cNvSpPr/>
            <p:nvPr/>
          </p:nvSpPr>
          <p:spPr>
            <a:xfrm>
              <a:off x="5614724" y="2158502"/>
              <a:ext cx="35376" cy="140368"/>
            </a:xfrm>
            <a:custGeom>
              <a:avLst/>
              <a:gdLst/>
              <a:ahLst/>
              <a:cxnLst/>
              <a:rect l="l" t="t" r="r" b="b"/>
              <a:pathLst>
                <a:path w="964" h="3825" extrusionOk="0">
                  <a:moveTo>
                    <a:pt x="1" y="0"/>
                  </a:moveTo>
                  <a:lnTo>
                    <a:pt x="1" y="950"/>
                  </a:lnTo>
                  <a:lnTo>
                    <a:pt x="1" y="1912"/>
                  </a:lnTo>
                  <a:lnTo>
                    <a:pt x="1" y="2863"/>
                  </a:lnTo>
                  <a:lnTo>
                    <a:pt x="1" y="3825"/>
                  </a:lnTo>
                  <a:lnTo>
                    <a:pt x="963" y="3825"/>
                  </a:lnTo>
                  <a:lnTo>
                    <a:pt x="963" y="2863"/>
                  </a:lnTo>
                  <a:lnTo>
                    <a:pt x="963" y="1912"/>
                  </a:lnTo>
                  <a:lnTo>
                    <a:pt x="963" y="95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0" name="Google Shape;3770;p26"/>
          <p:cNvGrpSpPr/>
          <p:nvPr/>
        </p:nvGrpSpPr>
        <p:grpSpPr>
          <a:xfrm>
            <a:off x="132508" y="2315025"/>
            <a:ext cx="513300" cy="513300"/>
            <a:chOff x="8536400" y="2315025"/>
            <a:chExt cx="513300" cy="513300"/>
          </a:xfrm>
        </p:grpSpPr>
        <p:sp>
          <p:nvSpPr>
            <p:cNvPr id="3771" name="Google Shape;3771;p26"/>
            <p:cNvSpPr/>
            <p:nvPr/>
          </p:nvSpPr>
          <p:spPr>
            <a:xfrm>
              <a:off x="8536400" y="2315025"/>
              <a:ext cx="513300" cy="513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2" name="Google Shape;3772;p26"/>
            <p:cNvGrpSpPr/>
            <p:nvPr/>
          </p:nvGrpSpPr>
          <p:grpSpPr>
            <a:xfrm>
              <a:off x="8615811" y="2393370"/>
              <a:ext cx="354612" cy="356676"/>
              <a:chOff x="222275" y="1270743"/>
              <a:chExt cx="309300" cy="311100"/>
            </a:xfrm>
          </p:grpSpPr>
          <p:sp>
            <p:nvSpPr>
              <p:cNvPr id="3773" name="Google Shape;3773;p26"/>
              <p:cNvSpPr/>
              <p:nvPr/>
            </p:nvSpPr>
            <p:spPr>
              <a:xfrm>
                <a:off x="222275" y="1271650"/>
                <a:ext cx="309300" cy="309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6"/>
              <p:cNvSpPr/>
              <p:nvPr/>
            </p:nvSpPr>
            <p:spPr>
              <a:xfrm>
                <a:off x="222275" y="1270743"/>
                <a:ext cx="155400" cy="311100"/>
              </a:xfrm>
              <a:prstGeom prst="moon">
                <a:avLst>
                  <a:gd name="adj" fmla="val 298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5" name="Google Shape;3775;p26"/>
          <p:cNvGrpSpPr/>
          <p:nvPr/>
        </p:nvGrpSpPr>
        <p:grpSpPr>
          <a:xfrm>
            <a:off x="7709655" y="744203"/>
            <a:ext cx="309151" cy="309101"/>
            <a:chOff x="7709655" y="744203"/>
            <a:chExt cx="309151" cy="309101"/>
          </a:xfrm>
        </p:grpSpPr>
        <p:grpSp>
          <p:nvGrpSpPr>
            <p:cNvPr id="3776" name="Google Shape;3776;p26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3777" name="Google Shape;3777;p26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rgbClr val="9BE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6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rgbClr val="9BE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6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6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6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6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6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6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6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6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6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6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6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6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1" name="Google Shape;3791;p26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4">
          <a:extLst>
            <a:ext uri="{FF2B5EF4-FFF2-40B4-BE49-F238E27FC236}">
              <a16:creationId xmlns:a16="http://schemas.microsoft.com/office/drawing/2014/main" id="{C6E6B416-AA60-8164-6625-EFE1EDA3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" name="Google Shape;6865;p38">
            <a:extLst>
              <a:ext uri="{FF2B5EF4-FFF2-40B4-BE49-F238E27FC236}">
                <a16:creationId xmlns:a16="http://schemas.microsoft.com/office/drawing/2014/main" id="{1D246D11-0044-073F-C162-62F777A58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Ausbaumöglichkeiten</a:t>
            </a:r>
            <a:endParaRPr lang="de-CH" sz="3600"/>
          </a:p>
        </p:txBody>
      </p:sp>
      <p:sp>
        <p:nvSpPr>
          <p:cNvPr id="6866" name="Google Shape;6866;p38">
            <a:extLst>
              <a:ext uri="{FF2B5EF4-FFF2-40B4-BE49-F238E27FC236}">
                <a16:creationId xmlns:a16="http://schemas.microsoft.com/office/drawing/2014/main" id="{E5644300-BF12-699C-08F8-D42D78BDF8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251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Kundenbewertungen</a:t>
            </a:r>
            <a:endParaRPr/>
          </a:p>
        </p:txBody>
      </p:sp>
      <p:sp>
        <p:nvSpPr>
          <p:cNvPr id="6868" name="Google Shape;6868;p38">
            <a:extLst>
              <a:ext uri="{FF2B5EF4-FFF2-40B4-BE49-F238E27FC236}">
                <a16:creationId xmlns:a16="http://schemas.microsoft.com/office/drawing/2014/main" id="{9302BBDF-B044-66EC-C191-165FE147D6E3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03799" y="2635848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Interaktives Preisrechner-Tool</a:t>
            </a:r>
            <a:endParaRPr/>
          </a:p>
        </p:txBody>
      </p:sp>
      <p:sp>
        <p:nvSpPr>
          <p:cNvPr id="6870" name="Google Shape;6870;p38">
            <a:extLst>
              <a:ext uri="{FF2B5EF4-FFF2-40B4-BE49-F238E27FC236}">
                <a16:creationId xmlns:a16="http://schemas.microsoft.com/office/drawing/2014/main" id="{48402B64-FEB7-D094-666F-ADC2B094AE89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6020149" y="2635848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Blog oder News-Bereich</a:t>
            </a:r>
            <a:endParaRPr/>
          </a:p>
        </p:txBody>
      </p:sp>
      <p:grpSp>
        <p:nvGrpSpPr>
          <p:cNvPr id="6872" name="Google Shape;6872;p38">
            <a:extLst>
              <a:ext uri="{FF2B5EF4-FFF2-40B4-BE49-F238E27FC236}">
                <a16:creationId xmlns:a16="http://schemas.microsoft.com/office/drawing/2014/main" id="{4523574F-0D49-2557-18B9-578101A1C442}"/>
              </a:ext>
            </a:extLst>
          </p:cNvPr>
          <p:cNvGrpSpPr/>
          <p:nvPr/>
        </p:nvGrpSpPr>
        <p:grpSpPr>
          <a:xfrm>
            <a:off x="2882993" y="3674807"/>
            <a:ext cx="387080" cy="392693"/>
            <a:chOff x="6301268" y="2035382"/>
            <a:chExt cx="387080" cy="392693"/>
          </a:xfrm>
        </p:grpSpPr>
        <p:sp>
          <p:nvSpPr>
            <p:cNvPr id="6873" name="Google Shape;6873;p38">
              <a:extLst>
                <a:ext uri="{FF2B5EF4-FFF2-40B4-BE49-F238E27FC236}">
                  <a16:creationId xmlns:a16="http://schemas.microsoft.com/office/drawing/2014/main" id="{F0C388C5-2264-9F2B-1614-FD9017EEC74D}"/>
                </a:ext>
              </a:extLst>
            </p:cNvPr>
            <p:cNvSpPr/>
            <p:nvPr/>
          </p:nvSpPr>
          <p:spPr>
            <a:xfrm>
              <a:off x="6430293" y="2297182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4" name="Google Shape;6874;p38">
              <a:extLst>
                <a:ext uri="{FF2B5EF4-FFF2-40B4-BE49-F238E27FC236}">
                  <a16:creationId xmlns:a16="http://schemas.microsoft.com/office/drawing/2014/main" id="{15331E84-635A-CC55-A730-8D51675FC4EE}"/>
                </a:ext>
              </a:extLst>
            </p:cNvPr>
            <p:cNvGrpSpPr/>
            <p:nvPr/>
          </p:nvGrpSpPr>
          <p:grpSpPr>
            <a:xfrm>
              <a:off x="6301268" y="2035382"/>
              <a:ext cx="387080" cy="261793"/>
              <a:chOff x="7858018" y="1481557"/>
              <a:chExt cx="387080" cy="261793"/>
            </a:xfrm>
          </p:grpSpPr>
          <p:sp>
            <p:nvSpPr>
              <p:cNvPr id="6875" name="Google Shape;6875;p38">
                <a:extLst>
                  <a:ext uri="{FF2B5EF4-FFF2-40B4-BE49-F238E27FC236}">
                    <a16:creationId xmlns:a16="http://schemas.microsoft.com/office/drawing/2014/main" id="{85E8EB58-1E6A-112F-6F15-88869C0D7779}"/>
                  </a:ext>
                </a:extLst>
              </p:cNvPr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38">
                <a:extLst>
                  <a:ext uri="{FF2B5EF4-FFF2-40B4-BE49-F238E27FC236}">
                    <a16:creationId xmlns:a16="http://schemas.microsoft.com/office/drawing/2014/main" id="{EB8B3333-AEA9-AB6F-1449-A0331CD5D306}"/>
                  </a:ext>
                </a:extLst>
              </p:cNvPr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38">
                <a:extLst>
                  <a:ext uri="{FF2B5EF4-FFF2-40B4-BE49-F238E27FC236}">
                    <a16:creationId xmlns:a16="http://schemas.microsoft.com/office/drawing/2014/main" id="{75BB169C-83B6-406F-82B9-F2C20FC0929A}"/>
                  </a:ext>
                </a:extLst>
              </p:cNvPr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38">
                <a:extLst>
                  <a:ext uri="{FF2B5EF4-FFF2-40B4-BE49-F238E27FC236}">
                    <a16:creationId xmlns:a16="http://schemas.microsoft.com/office/drawing/2014/main" id="{98A35B1F-860C-D1BD-1561-A5709E70E614}"/>
                  </a:ext>
                </a:extLst>
              </p:cNvPr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38">
                <a:extLst>
                  <a:ext uri="{FF2B5EF4-FFF2-40B4-BE49-F238E27FC236}">
                    <a16:creationId xmlns:a16="http://schemas.microsoft.com/office/drawing/2014/main" id="{AC0F0F61-6871-BFDE-152C-9B9A7DE69799}"/>
                  </a:ext>
                </a:extLst>
              </p:cNvPr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7" name="Google Shape;7147;p38">
            <a:extLst>
              <a:ext uri="{FF2B5EF4-FFF2-40B4-BE49-F238E27FC236}">
                <a16:creationId xmlns:a16="http://schemas.microsoft.com/office/drawing/2014/main" id="{8995602E-2788-2864-6F95-016C3180D043}"/>
              </a:ext>
            </a:extLst>
          </p:cNvPr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7148" name="Google Shape;7148;p38">
              <a:extLst>
                <a:ext uri="{FF2B5EF4-FFF2-40B4-BE49-F238E27FC236}">
                  <a16:creationId xmlns:a16="http://schemas.microsoft.com/office/drawing/2014/main" id="{A590B99B-EF74-50A3-9230-732EA3903C6B}"/>
                </a:ext>
              </a:extLst>
            </p:cNvPr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8">
              <a:extLst>
                <a:ext uri="{FF2B5EF4-FFF2-40B4-BE49-F238E27FC236}">
                  <a16:creationId xmlns:a16="http://schemas.microsoft.com/office/drawing/2014/main" id="{0E76FD2E-53CC-5390-AC42-981D6EF3F667}"/>
                </a:ext>
              </a:extLst>
            </p:cNvPr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8">
              <a:extLst>
                <a:ext uri="{FF2B5EF4-FFF2-40B4-BE49-F238E27FC236}">
                  <a16:creationId xmlns:a16="http://schemas.microsoft.com/office/drawing/2014/main" id="{373B78AD-2360-15B1-22BA-FE3578EB145A}"/>
                </a:ext>
              </a:extLst>
            </p:cNvPr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8">
              <a:extLst>
                <a:ext uri="{FF2B5EF4-FFF2-40B4-BE49-F238E27FC236}">
                  <a16:creationId xmlns:a16="http://schemas.microsoft.com/office/drawing/2014/main" id="{516992C1-DEE8-CF69-34C8-73ACA15D0B90}"/>
                </a:ext>
              </a:extLst>
            </p:cNvPr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8">
              <a:extLst>
                <a:ext uri="{FF2B5EF4-FFF2-40B4-BE49-F238E27FC236}">
                  <a16:creationId xmlns:a16="http://schemas.microsoft.com/office/drawing/2014/main" id="{9D73AE7A-B5B1-D4C9-3144-07CE195FDD8E}"/>
                </a:ext>
              </a:extLst>
            </p:cNvPr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8">
              <a:extLst>
                <a:ext uri="{FF2B5EF4-FFF2-40B4-BE49-F238E27FC236}">
                  <a16:creationId xmlns:a16="http://schemas.microsoft.com/office/drawing/2014/main" id="{913CFA8A-81DA-2C9C-D2F2-459BBB14CAFF}"/>
                </a:ext>
              </a:extLst>
            </p:cNvPr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8">
              <a:extLst>
                <a:ext uri="{FF2B5EF4-FFF2-40B4-BE49-F238E27FC236}">
                  <a16:creationId xmlns:a16="http://schemas.microsoft.com/office/drawing/2014/main" id="{B0019C09-AFF7-0B6A-C997-385096A28DE9}"/>
                </a:ext>
              </a:extLst>
            </p:cNvPr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8">
              <a:extLst>
                <a:ext uri="{FF2B5EF4-FFF2-40B4-BE49-F238E27FC236}">
                  <a16:creationId xmlns:a16="http://schemas.microsoft.com/office/drawing/2014/main" id="{7D877D33-1856-17FA-7DD3-078353FECCB3}"/>
                </a:ext>
              </a:extLst>
            </p:cNvPr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8">
              <a:extLst>
                <a:ext uri="{FF2B5EF4-FFF2-40B4-BE49-F238E27FC236}">
                  <a16:creationId xmlns:a16="http://schemas.microsoft.com/office/drawing/2014/main" id="{26FD8C1C-FF30-9AC3-C6D8-42B87023A956}"/>
                </a:ext>
              </a:extLst>
            </p:cNvPr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8">
              <a:extLst>
                <a:ext uri="{FF2B5EF4-FFF2-40B4-BE49-F238E27FC236}">
                  <a16:creationId xmlns:a16="http://schemas.microsoft.com/office/drawing/2014/main" id="{A6610850-51B1-1286-0BF4-01074738600A}"/>
                </a:ext>
              </a:extLst>
            </p:cNvPr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8">
              <a:extLst>
                <a:ext uri="{FF2B5EF4-FFF2-40B4-BE49-F238E27FC236}">
                  <a16:creationId xmlns:a16="http://schemas.microsoft.com/office/drawing/2014/main" id="{C04F6D6A-D67F-EFBE-0A40-E7C55022C9DC}"/>
                </a:ext>
              </a:extLst>
            </p:cNvPr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8">
              <a:extLst>
                <a:ext uri="{FF2B5EF4-FFF2-40B4-BE49-F238E27FC236}">
                  <a16:creationId xmlns:a16="http://schemas.microsoft.com/office/drawing/2014/main" id="{D5261D23-1D50-D418-CE62-A50DCFDD039E}"/>
                </a:ext>
              </a:extLst>
            </p:cNvPr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8">
              <a:extLst>
                <a:ext uri="{FF2B5EF4-FFF2-40B4-BE49-F238E27FC236}">
                  <a16:creationId xmlns:a16="http://schemas.microsoft.com/office/drawing/2014/main" id="{8D34062F-1BD9-75CD-5837-D8AD50FCEC06}"/>
                </a:ext>
              </a:extLst>
            </p:cNvPr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8">
              <a:extLst>
                <a:ext uri="{FF2B5EF4-FFF2-40B4-BE49-F238E27FC236}">
                  <a16:creationId xmlns:a16="http://schemas.microsoft.com/office/drawing/2014/main" id="{1D84D11A-CDD7-522F-E611-9D462B7FCF3D}"/>
                </a:ext>
              </a:extLst>
            </p:cNvPr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8">
              <a:extLst>
                <a:ext uri="{FF2B5EF4-FFF2-40B4-BE49-F238E27FC236}">
                  <a16:creationId xmlns:a16="http://schemas.microsoft.com/office/drawing/2014/main" id="{9A241EFD-E048-D41D-2F73-EA4F98B41E58}"/>
                </a:ext>
              </a:extLst>
            </p:cNvPr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3" name="Google Shape;7163;p38">
            <a:extLst>
              <a:ext uri="{FF2B5EF4-FFF2-40B4-BE49-F238E27FC236}">
                <a16:creationId xmlns:a16="http://schemas.microsoft.com/office/drawing/2014/main" id="{4EFCDF4E-D1C2-F643-2B57-72C34BCAA780}"/>
              </a:ext>
            </a:extLst>
          </p:cNvPr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7164" name="Google Shape;7164;p38">
              <a:extLst>
                <a:ext uri="{FF2B5EF4-FFF2-40B4-BE49-F238E27FC236}">
                  <a16:creationId xmlns:a16="http://schemas.microsoft.com/office/drawing/2014/main" id="{6039E906-EBCD-2D0D-AA2F-D85D90A0E6C1}"/>
                </a:ext>
              </a:extLst>
            </p:cNvPr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7165" name="Google Shape;7165;p38">
                <a:extLst>
                  <a:ext uri="{FF2B5EF4-FFF2-40B4-BE49-F238E27FC236}">
                    <a16:creationId xmlns:a16="http://schemas.microsoft.com/office/drawing/2014/main" id="{049E90A1-48E3-5465-D086-F6E7D8D8BD51}"/>
                  </a:ext>
                </a:extLst>
              </p:cNvPr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38">
                <a:extLst>
                  <a:ext uri="{FF2B5EF4-FFF2-40B4-BE49-F238E27FC236}">
                    <a16:creationId xmlns:a16="http://schemas.microsoft.com/office/drawing/2014/main" id="{1FE85224-7801-D83C-119C-AE60717F6101}"/>
                  </a:ext>
                </a:extLst>
              </p:cNvPr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38">
                <a:extLst>
                  <a:ext uri="{FF2B5EF4-FFF2-40B4-BE49-F238E27FC236}">
                    <a16:creationId xmlns:a16="http://schemas.microsoft.com/office/drawing/2014/main" id="{00BB9CC5-E0A2-48D6-EF5B-BD247AFA9AC8}"/>
                  </a:ext>
                </a:extLst>
              </p:cNvPr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38">
                <a:extLst>
                  <a:ext uri="{FF2B5EF4-FFF2-40B4-BE49-F238E27FC236}">
                    <a16:creationId xmlns:a16="http://schemas.microsoft.com/office/drawing/2014/main" id="{7610BED5-A50A-5FB7-0687-F2E87209CCF7}"/>
                  </a:ext>
                </a:extLst>
              </p:cNvPr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38">
                <a:extLst>
                  <a:ext uri="{FF2B5EF4-FFF2-40B4-BE49-F238E27FC236}">
                    <a16:creationId xmlns:a16="http://schemas.microsoft.com/office/drawing/2014/main" id="{B363952A-A3C3-2428-63E1-DA4925999ACD}"/>
                  </a:ext>
                </a:extLst>
              </p:cNvPr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38">
                <a:extLst>
                  <a:ext uri="{FF2B5EF4-FFF2-40B4-BE49-F238E27FC236}">
                    <a16:creationId xmlns:a16="http://schemas.microsoft.com/office/drawing/2014/main" id="{035C553C-8085-8092-1343-5A67910097A4}"/>
                  </a:ext>
                </a:extLst>
              </p:cNvPr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38">
                <a:extLst>
                  <a:ext uri="{FF2B5EF4-FFF2-40B4-BE49-F238E27FC236}">
                    <a16:creationId xmlns:a16="http://schemas.microsoft.com/office/drawing/2014/main" id="{F4A7C27B-475D-53C9-4ED7-7AE53D89AA03}"/>
                  </a:ext>
                </a:extLst>
              </p:cNvPr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38">
                <a:extLst>
                  <a:ext uri="{FF2B5EF4-FFF2-40B4-BE49-F238E27FC236}">
                    <a16:creationId xmlns:a16="http://schemas.microsoft.com/office/drawing/2014/main" id="{DCD2D4C9-6426-7ED4-9302-C70B47D4FBD4}"/>
                  </a:ext>
                </a:extLst>
              </p:cNvPr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38">
                <a:extLst>
                  <a:ext uri="{FF2B5EF4-FFF2-40B4-BE49-F238E27FC236}">
                    <a16:creationId xmlns:a16="http://schemas.microsoft.com/office/drawing/2014/main" id="{EDF42AA2-64A9-672F-CCCE-CB65C401A2CB}"/>
                  </a:ext>
                </a:extLst>
              </p:cNvPr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38">
                <a:extLst>
                  <a:ext uri="{FF2B5EF4-FFF2-40B4-BE49-F238E27FC236}">
                    <a16:creationId xmlns:a16="http://schemas.microsoft.com/office/drawing/2014/main" id="{ADA629BA-6D00-1F60-880A-0A4CCC1E1AD1}"/>
                  </a:ext>
                </a:extLst>
              </p:cNvPr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38">
                <a:extLst>
                  <a:ext uri="{FF2B5EF4-FFF2-40B4-BE49-F238E27FC236}">
                    <a16:creationId xmlns:a16="http://schemas.microsoft.com/office/drawing/2014/main" id="{CCA6F1AE-CAC8-F7B1-0B4E-B91C34F67BD8}"/>
                  </a:ext>
                </a:extLst>
              </p:cNvPr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38">
                <a:extLst>
                  <a:ext uri="{FF2B5EF4-FFF2-40B4-BE49-F238E27FC236}">
                    <a16:creationId xmlns:a16="http://schemas.microsoft.com/office/drawing/2014/main" id="{C844DE47-99E4-A669-12BD-BB9F92752E66}"/>
                  </a:ext>
                </a:extLst>
              </p:cNvPr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38">
                <a:extLst>
                  <a:ext uri="{FF2B5EF4-FFF2-40B4-BE49-F238E27FC236}">
                    <a16:creationId xmlns:a16="http://schemas.microsoft.com/office/drawing/2014/main" id="{469D5DB5-A5D6-0777-6750-B035791686C0}"/>
                  </a:ext>
                </a:extLst>
              </p:cNvPr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38">
                <a:extLst>
                  <a:ext uri="{FF2B5EF4-FFF2-40B4-BE49-F238E27FC236}">
                    <a16:creationId xmlns:a16="http://schemas.microsoft.com/office/drawing/2014/main" id="{E41DF9FE-48A6-ED1A-D2F0-08CD4E6E5673}"/>
                  </a:ext>
                </a:extLst>
              </p:cNvPr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9" name="Google Shape;7179;p38">
              <a:extLst>
                <a:ext uri="{FF2B5EF4-FFF2-40B4-BE49-F238E27FC236}">
                  <a16:creationId xmlns:a16="http://schemas.microsoft.com/office/drawing/2014/main" id="{79339772-445B-F49A-B643-637CD60D418A}"/>
                </a:ext>
              </a:extLst>
            </p:cNvPr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fik 3" descr="Stern mit einfarbiger Füllung">
            <a:extLst>
              <a:ext uri="{FF2B5EF4-FFF2-40B4-BE49-F238E27FC236}">
                <a16:creationId xmlns:a16="http://schemas.microsoft.com/office/drawing/2014/main" id="{B8AB1B99-F7C3-2B72-C82A-0D17D7E24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960" y="1978374"/>
            <a:ext cx="471488" cy="471488"/>
          </a:xfrm>
          <a:prstGeom prst="rect">
            <a:avLst/>
          </a:prstGeom>
        </p:spPr>
      </p:pic>
      <p:pic>
        <p:nvPicPr>
          <p:cNvPr id="6" name="Grafik 5" descr="Stern mit einfarbiger Füllung">
            <a:extLst>
              <a:ext uri="{FF2B5EF4-FFF2-40B4-BE49-F238E27FC236}">
                <a16:creationId xmlns:a16="http://schemas.microsoft.com/office/drawing/2014/main" id="{839C943F-2958-7CA9-80FC-99EAE208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448" y="1978374"/>
            <a:ext cx="471488" cy="471488"/>
          </a:xfrm>
          <a:prstGeom prst="rect">
            <a:avLst/>
          </a:prstGeom>
        </p:spPr>
      </p:pic>
      <p:pic>
        <p:nvPicPr>
          <p:cNvPr id="7" name="Grafik 6" descr="Stern mit einfarbiger Füllung">
            <a:extLst>
              <a:ext uri="{FF2B5EF4-FFF2-40B4-BE49-F238E27FC236}">
                <a16:creationId xmlns:a16="http://schemas.microsoft.com/office/drawing/2014/main" id="{B4BA9923-EB26-E840-B6F0-81BD94DDF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1936" y="1978374"/>
            <a:ext cx="471488" cy="471488"/>
          </a:xfrm>
          <a:prstGeom prst="rect">
            <a:avLst/>
          </a:prstGeom>
        </p:spPr>
      </p:pic>
      <p:pic>
        <p:nvPicPr>
          <p:cNvPr id="8" name="Grafik 7" descr="Stern mit einfarbiger Füllung">
            <a:extLst>
              <a:ext uri="{FF2B5EF4-FFF2-40B4-BE49-F238E27FC236}">
                <a16:creationId xmlns:a16="http://schemas.microsoft.com/office/drawing/2014/main" id="{ED7A371C-8B45-E9F1-3A36-EAEEA7C12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3424" y="1977930"/>
            <a:ext cx="471488" cy="471488"/>
          </a:xfrm>
          <a:prstGeom prst="rect">
            <a:avLst/>
          </a:prstGeom>
        </p:spPr>
      </p:pic>
      <p:pic>
        <p:nvPicPr>
          <p:cNvPr id="9" name="Grafik 8" descr="Stern mit einfarbiger Füllung">
            <a:extLst>
              <a:ext uri="{FF2B5EF4-FFF2-40B4-BE49-F238E27FC236}">
                <a16:creationId xmlns:a16="http://schemas.microsoft.com/office/drawing/2014/main" id="{070AE60C-41C9-56D1-A624-C1B1976F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4912" y="1977930"/>
            <a:ext cx="471488" cy="471488"/>
          </a:xfrm>
          <a:prstGeom prst="rect">
            <a:avLst/>
          </a:prstGeom>
        </p:spPr>
      </p:pic>
      <p:pic>
        <p:nvPicPr>
          <p:cNvPr id="3074" name="Picture 2" descr="Berechnungsrechner Piktogramm Computer Icons, Rechner, Bereich, schwarz,  Schwarz und weiß png | PNGWing">
            <a:extLst>
              <a:ext uri="{FF2B5EF4-FFF2-40B4-BE49-F238E27FC236}">
                <a16:creationId xmlns:a16="http://schemas.microsoft.com/office/drawing/2014/main" id="{349C744E-9379-1A36-F46C-BC567DA3E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889" y1="16889" x2="32889" y2="16889"/>
                        <a14:foregroundMark x1="67556" y1="25778" x2="67556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96" y="1883871"/>
            <a:ext cx="659606" cy="65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 descr="Zeitung mit einfarbiger Füllung">
            <a:extLst>
              <a:ext uri="{FF2B5EF4-FFF2-40B4-BE49-F238E27FC236}">
                <a16:creationId xmlns:a16="http://schemas.microsoft.com/office/drawing/2014/main" id="{371BD181-0DB0-EF45-9953-C2B4B8EED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0295" y="1845620"/>
            <a:ext cx="736108" cy="7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76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F935-4896-F4FB-1F69-5556B2B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913" y="731204"/>
            <a:ext cx="3940173" cy="572700"/>
          </a:xfrm>
        </p:spPr>
        <p:txBody>
          <a:bodyPr/>
          <a:lstStyle/>
          <a:p>
            <a:pPr algn="ctr"/>
            <a:r>
              <a:rPr lang="de-CH" sz="3600"/>
              <a:t>Webseite / Code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152C85F-E14E-747D-4E92-7D0A7697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404586"/>
            <a:ext cx="4086514" cy="2334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44928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6">
          <a:extLst>
            <a:ext uri="{FF2B5EF4-FFF2-40B4-BE49-F238E27FC236}">
              <a16:creationId xmlns:a16="http://schemas.microsoft.com/office/drawing/2014/main" id="{5F445890-5E65-2667-A72A-A7B8C03E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4" name="Google Shape;8334;p44">
            <a:extLst>
              <a:ext uri="{FF2B5EF4-FFF2-40B4-BE49-F238E27FC236}">
                <a16:creationId xmlns:a16="http://schemas.microsoft.com/office/drawing/2014/main" id="{8959FA3A-D427-BC9F-3692-D9637E50D0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/>
              <a:t>Danke</a:t>
            </a:r>
          </a:p>
        </p:txBody>
      </p:sp>
      <p:grpSp>
        <p:nvGrpSpPr>
          <p:cNvPr id="8335" name="Google Shape;8335;p44">
            <a:extLst>
              <a:ext uri="{FF2B5EF4-FFF2-40B4-BE49-F238E27FC236}">
                <a16:creationId xmlns:a16="http://schemas.microsoft.com/office/drawing/2014/main" id="{D6D27DDC-B2BA-D870-8083-1888614FD436}"/>
              </a:ext>
            </a:extLst>
          </p:cNvPr>
          <p:cNvGrpSpPr/>
          <p:nvPr/>
        </p:nvGrpSpPr>
        <p:grpSpPr>
          <a:xfrm>
            <a:off x="8373780" y="2802607"/>
            <a:ext cx="387080" cy="448243"/>
            <a:chOff x="7858018" y="1295107"/>
            <a:chExt cx="387080" cy="448243"/>
          </a:xfrm>
        </p:grpSpPr>
        <p:sp>
          <p:nvSpPr>
            <p:cNvPr id="8336" name="Google Shape;8336;p44">
              <a:extLst>
                <a:ext uri="{FF2B5EF4-FFF2-40B4-BE49-F238E27FC236}">
                  <a16:creationId xmlns:a16="http://schemas.microsoft.com/office/drawing/2014/main" id="{0025D8B0-5F66-7244-5899-309C7211E3D7}"/>
                </a:ext>
              </a:extLst>
            </p:cNvPr>
            <p:cNvSpPr/>
            <p:nvPr/>
          </p:nvSpPr>
          <p:spPr>
            <a:xfrm>
              <a:off x="8116068" y="1295107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37" name="Google Shape;8337;p44">
              <a:extLst>
                <a:ext uri="{FF2B5EF4-FFF2-40B4-BE49-F238E27FC236}">
                  <a16:creationId xmlns:a16="http://schemas.microsoft.com/office/drawing/2014/main" id="{586D692C-EB9D-7ABA-A4A7-C6564ACC01AF}"/>
                </a:ext>
              </a:extLst>
            </p:cNvPr>
            <p:cNvGrpSpPr/>
            <p:nvPr/>
          </p:nvGrpSpPr>
          <p:grpSpPr>
            <a:xfrm>
              <a:off x="7858018" y="1481557"/>
              <a:ext cx="387080" cy="261793"/>
              <a:chOff x="7858018" y="1481557"/>
              <a:chExt cx="387080" cy="261793"/>
            </a:xfrm>
          </p:grpSpPr>
          <p:sp>
            <p:nvSpPr>
              <p:cNvPr id="8338" name="Google Shape;8338;p44">
                <a:extLst>
                  <a:ext uri="{FF2B5EF4-FFF2-40B4-BE49-F238E27FC236}">
                    <a16:creationId xmlns:a16="http://schemas.microsoft.com/office/drawing/2014/main" id="{C15CE3FE-E2F5-9509-4334-92B99842CB33}"/>
                  </a:ext>
                </a:extLst>
              </p:cNvPr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9" name="Google Shape;8339;p44">
                <a:extLst>
                  <a:ext uri="{FF2B5EF4-FFF2-40B4-BE49-F238E27FC236}">
                    <a16:creationId xmlns:a16="http://schemas.microsoft.com/office/drawing/2014/main" id="{8310B2EE-126E-DFDA-186A-A2B77D4151EE}"/>
                  </a:ext>
                </a:extLst>
              </p:cNvPr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0" name="Google Shape;8340;p44">
                <a:extLst>
                  <a:ext uri="{FF2B5EF4-FFF2-40B4-BE49-F238E27FC236}">
                    <a16:creationId xmlns:a16="http://schemas.microsoft.com/office/drawing/2014/main" id="{FAE680FA-0334-A422-BA00-103AEBE7F056}"/>
                  </a:ext>
                </a:extLst>
              </p:cNvPr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1" name="Google Shape;8341;p44">
                <a:extLst>
                  <a:ext uri="{FF2B5EF4-FFF2-40B4-BE49-F238E27FC236}">
                    <a16:creationId xmlns:a16="http://schemas.microsoft.com/office/drawing/2014/main" id="{783986BC-E7A2-D222-1CC4-F22F9391889A}"/>
                  </a:ext>
                </a:extLst>
              </p:cNvPr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2" name="Google Shape;8342;p44">
                <a:extLst>
                  <a:ext uri="{FF2B5EF4-FFF2-40B4-BE49-F238E27FC236}">
                    <a16:creationId xmlns:a16="http://schemas.microsoft.com/office/drawing/2014/main" id="{4B505321-66BE-99D5-AF4A-4B54E5BBDD2D}"/>
                  </a:ext>
                </a:extLst>
              </p:cNvPr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43" name="Google Shape;8343;p44">
            <a:extLst>
              <a:ext uri="{FF2B5EF4-FFF2-40B4-BE49-F238E27FC236}">
                <a16:creationId xmlns:a16="http://schemas.microsoft.com/office/drawing/2014/main" id="{C753D926-961F-8684-D13E-A6342107CF28}"/>
              </a:ext>
            </a:extLst>
          </p:cNvPr>
          <p:cNvGrpSpPr/>
          <p:nvPr/>
        </p:nvGrpSpPr>
        <p:grpSpPr>
          <a:xfrm>
            <a:off x="5327768" y="494107"/>
            <a:ext cx="387080" cy="392693"/>
            <a:chOff x="6301268" y="2035382"/>
            <a:chExt cx="387080" cy="392693"/>
          </a:xfrm>
        </p:grpSpPr>
        <p:sp>
          <p:nvSpPr>
            <p:cNvPr id="8344" name="Google Shape;8344;p44">
              <a:extLst>
                <a:ext uri="{FF2B5EF4-FFF2-40B4-BE49-F238E27FC236}">
                  <a16:creationId xmlns:a16="http://schemas.microsoft.com/office/drawing/2014/main" id="{29DBAC69-0FEE-469F-2E3A-5B42AF4DCA77}"/>
                </a:ext>
              </a:extLst>
            </p:cNvPr>
            <p:cNvSpPr/>
            <p:nvPr/>
          </p:nvSpPr>
          <p:spPr>
            <a:xfrm>
              <a:off x="6430293" y="2297182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5" name="Google Shape;8345;p44">
              <a:extLst>
                <a:ext uri="{FF2B5EF4-FFF2-40B4-BE49-F238E27FC236}">
                  <a16:creationId xmlns:a16="http://schemas.microsoft.com/office/drawing/2014/main" id="{20CC5EAB-00C5-F675-0070-16C270499B94}"/>
                </a:ext>
              </a:extLst>
            </p:cNvPr>
            <p:cNvGrpSpPr/>
            <p:nvPr/>
          </p:nvGrpSpPr>
          <p:grpSpPr>
            <a:xfrm>
              <a:off x="6301268" y="2035382"/>
              <a:ext cx="387080" cy="261793"/>
              <a:chOff x="7858018" y="1481557"/>
              <a:chExt cx="387080" cy="261793"/>
            </a:xfrm>
          </p:grpSpPr>
          <p:sp>
            <p:nvSpPr>
              <p:cNvPr id="8346" name="Google Shape;8346;p44">
                <a:extLst>
                  <a:ext uri="{FF2B5EF4-FFF2-40B4-BE49-F238E27FC236}">
                    <a16:creationId xmlns:a16="http://schemas.microsoft.com/office/drawing/2014/main" id="{FB03F494-2988-9F4D-DD8C-013D34D8315B}"/>
                  </a:ext>
                </a:extLst>
              </p:cNvPr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7" name="Google Shape;8347;p44">
                <a:extLst>
                  <a:ext uri="{FF2B5EF4-FFF2-40B4-BE49-F238E27FC236}">
                    <a16:creationId xmlns:a16="http://schemas.microsoft.com/office/drawing/2014/main" id="{278C5AB0-CF2F-A5C6-B3F1-98E0796581C2}"/>
                  </a:ext>
                </a:extLst>
              </p:cNvPr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8" name="Google Shape;8348;p44">
                <a:extLst>
                  <a:ext uri="{FF2B5EF4-FFF2-40B4-BE49-F238E27FC236}">
                    <a16:creationId xmlns:a16="http://schemas.microsoft.com/office/drawing/2014/main" id="{E627B236-9CA0-401A-80B5-E195F9680899}"/>
                  </a:ext>
                </a:extLst>
              </p:cNvPr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9" name="Google Shape;8349;p44">
                <a:extLst>
                  <a:ext uri="{FF2B5EF4-FFF2-40B4-BE49-F238E27FC236}">
                    <a16:creationId xmlns:a16="http://schemas.microsoft.com/office/drawing/2014/main" id="{187F087C-59BD-7E0B-2AD7-D8395FEAC953}"/>
                  </a:ext>
                </a:extLst>
              </p:cNvPr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0" name="Google Shape;8350;p44">
                <a:extLst>
                  <a:ext uri="{FF2B5EF4-FFF2-40B4-BE49-F238E27FC236}">
                    <a16:creationId xmlns:a16="http://schemas.microsoft.com/office/drawing/2014/main" id="{E7620C6D-3D7F-E804-5433-383D90B9928E}"/>
                  </a:ext>
                </a:extLst>
              </p:cNvPr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51" name="Google Shape;8351;p44">
            <a:extLst>
              <a:ext uri="{FF2B5EF4-FFF2-40B4-BE49-F238E27FC236}">
                <a16:creationId xmlns:a16="http://schemas.microsoft.com/office/drawing/2014/main" id="{C09D6C1D-D86C-21B9-D560-51FCCF7DF960}"/>
              </a:ext>
            </a:extLst>
          </p:cNvPr>
          <p:cNvGrpSpPr/>
          <p:nvPr/>
        </p:nvGrpSpPr>
        <p:grpSpPr>
          <a:xfrm>
            <a:off x="460833" y="1819548"/>
            <a:ext cx="259159" cy="272180"/>
            <a:chOff x="4685992" y="1362548"/>
            <a:chExt cx="720886" cy="757106"/>
          </a:xfrm>
        </p:grpSpPr>
        <p:sp>
          <p:nvSpPr>
            <p:cNvPr id="8352" name="Google Shape;8352;p44">
              <a:extLst>
                <a:ext uri="{FF2B5EF4-FFF2-40B4-BE49-F238E27FC236}">
                  <a16:creationId xmlns:a16="http://schemas.microsoft.com/office/drawing/2014/main" id="{E7E7B540-36C5-56C5-FFDA-41CCF9FAE1CA}"/>
                </a:ext>
              </a:extLst>
            </p:cNvPr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44">
              <a:extLst>
                <a:ext uri="{FF2B5EF4-FFF2-40B4-BE49-F238E27FC236}">
                  <a16:creationId xmlns:a16="http://schemas.microsoft.com/office/drawing/2014/main" id="{E561FD8B-505C-AFB6-CC52-691A9F778725}"/>
                </a:ext>
              </a:extLst>
            </p:cNvPr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44">
              <a:extLst>
                <a:ext uri="{FF2B5EF4-FFF2-40B4-BE49-F238E27FC236}">
                  <a16:creationId xmlns:a16="http://schemas.microsoft.com/office/drawing/2014/main" id="{D4D981B3-5559-4C2D-E753-F106EE18734C}"/>
                </a:ext>
              </a:extLst>
            </p:cNvPr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44">
              <a:extLst>
                <a:ext uri="{FF2B5EF4-FFF2-40B4-BE49-F238E27FC236}">
                  <a16:creationId xmlns:a16="http://schemas.microsoft.com/office/drawing/2014/main" id="{89FE4BA3-9B40-31FD-8E73-6CDB0491F9E3}"/>
                </a:ext>
              </a:extLst>
            </p:cNvPr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44">
              <a:extLst>
                <a:ext uri="{FF2B5EF4-FFF2-40B4-BE49-F238E27FC236}">
                  <a16:creationId xmlns:a16="http://schemas.microsoft.com/office/drawing/2014/main" id="{41D4D0DF-57E2-6751-8F45-8A0B4FF041DF}"/>
                </a:ext>
              </a:extLst>
            </p:cNvPr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44">
              <a:extLst>
                <a:ext uri="{FF2B5EF4-FFF2-40B4-BE49-F238E27FC236}">
                  <a16:creationId xmlns:a16="http://schemas.microsoft.com/office/drawing/2014/main" id="{62F9B22F-E858-5CAD-4BC0-66907722A3DF}"/>
                </a:ext>
              </a:extLst>
            </p:cNvPr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44">
              <a:extLst>
                <a:ext uri="{FF2B5EF4-FFF2-40B4-BE49-F238E27FC236}">
                  <a16:creationId xmlns:a16="http://schemas.microsoft.com/office/drawing/2014/main" id="{D4E351EC-CE47-5677-6D4F-08FE3D493C5B}"/>
                </a:ext>
              </a:extLst>
            </p:cNvPr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44">
              <a:extLst>
                <a:ext uri="{FF2B5EF4-FFF2-40B4-BE49-F238E27FC236}">
                  <a16:creationId xmlns:a16="http://schemas.microsoft.com/office/drawing/2014/main" id="{6B3BE4D0-ED2D-6B46-6516-3C6C3DED0B30}"/>
                </a:ext>
              </a:extLst>
            </p:cNvPr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44">
              <a:extLst>
                <a:ext uri="{FF2B5EF4-FFF2-40B4-BE49-F238E27FC236}">
                  <a16:creationId xmlns:a16="http://schemas.microsoft.com/office/drawing/2014/main" id="{4E9DF455-83F4-1D53-C6E1-A69D022EA400}"/>
                </a:ext>
              </a:extLst>
            </p:cNvPr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44">
              <a:extLst>
                <a:ext uri="{FF2B5EF4-FFF2-40B4-BE49-F238E27FC236}">
                  <a16:creationId xmlns:a16="http://schemas.microsoft.com/office/drawing/2014/main" id="{B413F068-BEEE-7C6A-28F2-8521D62E1D3E}"/>
                </a:ext>
              </a:extLst>
            </p:cNvPr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44">
              <a:extLst>
                <a:ext uri="{FF2B5EF4-FFF2-40B4-BE49-F238E27FC236}">
                  <a16:creationId xmlns:a16="http://schemas.microsoft.com/office/drawing/2014/main" id="{0A4EB8B0-DE9A-9C61-2E83-677E3ADD904C}"/>
                </a:ext>
              </a:extLst>
            </p:cNvPr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44">
              <a:extLst>
                <a:ext uri="{FF2B5EF4-FFF2-40B4-BE49-F238E27FC236}">
                  <a16:creationId xmlns:a16="http://schemas.microsoft.com/office/drawing/2014/main" id="{3714B8DE-B3E9-6FD2-70D0-14EC22A69641}"/>
                </a:ext>
              </a:extLst>
            </p:cNvPr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44">
              <a:extLst>
                <a:ext uri="{FF2B5EF4-FFF2-40B4-BE49-F238E27FC236}">
                  <a16:creationId xmlns:a16="http://schemas.microsoft.com/office/drawing/2014/main" id="{F3F1DC5A-A51B-25E0-2AD5-BB4A6041C02A}"/>
                </a:ext>
              </a:extLst>
            </p:cNvPr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44">
              <a:extLst>
                <a:ext uri="{FF2B5EF4-FFF2-40B4-BE49-F238E27FC236}">
                  <a16:creationId xmlns:a16="http://schemas.microsoft.com/office/drawing/2014/main" id="{DFAB5238-3966-00FA-CC7B-B4B7C78CC859}"/>
                </a:ext>
              </a:extLst>
            </p:cNvPr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44">
              <a:extLst>
                <a:ext uri="{FF2B5EF4-FFF2-40B4-BE49-F238E27FC236}">
                  <a16:creationId xmlns:a16="http://schemas.microsoft.com/office/drawing/2014/main" id="{055562C0-07F5-160D-C7B8-9075C6A85BE5}"/>
                </a:ext>
              </a:extLst>
            </p:cNvPr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44">
              <a:extLst>
                <a:ext uri="{FF2B5EF4-FFF2-40B4-BE49-F238E27FC236}">
                  <a16:creationId xmlns:a16="http://schemas.microsoft.com/office/drawing/2014/main" id="{7FEB3E76-B292-4ED1-66F4-ED07FF8AF919}"/>
                </a:ext>
              </a:extLst>
            </p:cNvPr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44">
              <a:extLst>
                <a:ext uri="{FF2B5EF4-FFF2-40B4-BE49-F238E27FC236}">
                  <a16:creationId xmlns:a16="http://schemas.microsoft.com/office/drawing/2014/main" id="{D4FBF03B-748E-BFEE-74F7-BC35D9F10AD4}"/>
                </a:ext>
              </a:extLst>
            </p:cNvPr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44">
              <a:extLst>
                <a:ext uri="{FF2B5EF4-FFF2-40B4-BE49-F238E27FC236}">
                  <a16:creationId xmlns:a16="http://schemas.microsoft.com/office/drawing/2014/main" id="{46817F20-40C7-AE52-4C7D-73D5362B24F6}"/>
                </a:ext>
              </a:extLst>
            </p:cNvPr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44">
              <a:extLst>
                <a:ext uri="{FF2B5EF4-FFF2-40B4-BE49-F238E27FC236}">
                  <a16:creationId xmlns:a16="http://schemas.microsoft.com/office/drawing/2014/main" id="{563AE631-FAB8-C2A9-3F7B-2A5AD4EF65C5}"/>
                </a:ext>
              </a:extLst>
            </p:cNvPr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44">
              <a:extLst>
                <a:ext uri="{FF2B5EF4-FFF2-40B4-BE49-F238E27FC236}">
                  <a16:creationId xmlns:a16="http://schemas.microsoft.com/office/drawing/2014/main" id="{F29B020F-8076-98CF-F448-8451212B5A96}"/>
                </a:ext>
              </a:extLst>
            </p:cNvPr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44">
              <a:extLst>
                <a:ext uri="{FF2B5EF4-FFF2-40B4-BE49-F238E27FC236}">
                  <a16:creationId xmlns:a16="http://schemas.microsoft.com/office/drawing/2014/main" id="{7FA5FE07-3E10-BF04-A855-A4FA20328344}"/>
                </a:ext>
              </a:extLst>
            </p:cNvPr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44">
              <a:extLst>
                <a:ext uri="{FF2B5EF4-FFF2-40B4-BE49-F238E27FC236}">
                  <a16:creationId xmlns:a16="http://schemas.microsoft.com/office/drawing/2014/main" id="{5A1EE44D-B41C-3668-0D4A-8EBFE68BA998}"/>
                </a:ext>
              </a:extLst>
            </p:cNvPr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44">
              <a:extLst>
                <a:ext uri="{FF2B5EF4-FFF2-40B4-BE49-F238E27FC236}">
                  <a16:creationId xmlns:a16="http://schemas.microsoft.com/office/drawing/2014/main" id="{63FABA85-0224-AF93-B399-212644145968}"/>
                </a:ext>
              </a:extLst>
            </p:cNvPr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44">
              <a:extLst>
                <a:ext uri="{FF2B5EF4-FFF2-40B4-BE49-F238E27FC236}">
                  <a16:creationId xmlns:a16="http://schemas.microsoft.com/office/drawing/2014/main" id="{FD6C1BEC-7362-0A26-AD6F-A9EA46347C6F}"/>
                </a:ext>
              </a:extLst>
            </p:cNvPr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44">
              <a:extLst>
                <a:ext uri="{FF2B5EF4-FFF2-40B4-BE49-F238E27FC236}">
                  <a16:creationId xmlns:a16="http://schemas.microsoft.com/office/drawing/2014/main" id="{C74734D7-A4EE-CAB2-310B-FC1EA47435D1}"/>
                </a:ext>
              </a:extLst>
            </p:cNvPr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7" name="Google Shape;8377;p44">
            <a:extLst>
              <a:ext uri="{FF2B5EF4-FFF2-40B4-BE49-F238E27FC236}">
                <a16:creationId xmlns:a16="http://schemas.microsoft.com/office/drawing/2014/main" id="{1962BCB9-55F9-7BE2-9023-7AA408BED971}"/>
              </a:ext>
            </a:extLst>
          </p:cNvPr>
          <p:cNvGrpSpPr/>
          <p:nvPr/>
        </p:nvGrpSpPr>
        <p:grpSpPr>
          <a:xfrm rot="2700000">
            <a:off x="8504858" y="1669460"/>
            <a:ext cx="124930" cy="124095"/>
            <a:chOff x="4891103" y="1571383"/>
            <a:chExt cx="347518" cy="345195"/>
          </a:xfrm>
        </p:grpSpPr>
        <p:sp>
          <p:nvSpPr>
            <p:cNvPr id="8378" name="Google Shape;8378;p44">
              <a:extLst>
                <a:ext uri="{FF2B5EF4-FFF2-40B4-BE49-F238E27FC236}">
                  <a16:creationId xmlns:a16="http://schemas.microsoft.com/office/drawing/2014/main" id="{424B6A60-1871-E0B1-1758-995AA19E21C6}"/>
                </a:ext>
              </a:extLst>
            </p:cNvPr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44">
              <a:extLst>
                <a:ext uri="{FF2B5EF4-FFF2-40B4-BE49-F238E27FC236}">
                  <a16:creationId xmlns:a16="http://schemas.microsoft.com/office/drawing/2014/main" id="{36168BA2-CE68-4224-6248-9D36CEBD01E9}"/>
                </a:ext>
              </a:extLst>
            </p:cNvPr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44">
              <a:extLst>
                <a:ext uri="{FF2B5EF4-FFF2-40B4-BE49-F238E27FC236}">
                  <a16:creationId xmlns:a16="http://schemas.microsoft.com/office/drawing/2014/main" id="{FC721181-071E-7A1A-A357-BF8CB2E4C0DE}"/>
                </a:ext>
              </a:extLst>
            </p:cNvPr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44">
              <a:extLst>
                <a:ext uri="{FF2B5EF4-FFF2-40B4-BE49-F238E27FC236}">
                  <a16:creationId xmlns:a16="http://schemas.microsoft.com/office/drawing/2014/main" id="{0D42F920-8C8D-29F6-DDFF-04AE89C92DB6}"/>
                </a:ext>
              </a:extLst>
            </p:cNvPr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44">
              <a:extLst>
                <a:ext uri="{FF2B5EF4-FFF2-40B4-BE49-F238E27FC236}">
                  <a16:creationId xmlns:a16="http://schemas.microsoft.com/office/drawing/2014/main" id="{9239AD60-91AB-4C60-8A16-727816E2AD32}"/>
                </a:ext>
              </a:extLst>
            </p:cNvPr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44">
              <a:extLst>
                <a:ext uri="{FF2B5EF4-FFF2-40B4-BE49-F238E27FC236}">
                  <a16:creationId xmlns:a16="http://schemas.microsoft.com/office/drawing/2014/main" id="{D61738F3-329A-42AC-B115-EB1B15049C15}"/>
                </a:ext>
              </a:extLst>
            </p:cNvPr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44">
              <a:extLst>
                <a:ext uri="{FF2B5EF4-FFF2-40B4-BE49-F238E27FC236}">
                  <a16:creationId xmlns:a16="http://schemas.microsoft.com/office/drawing/2014/main" id="{A5527FD1-FAF8-BF5A-5059-10868310E7F7}"/>
                </a:ext>
              </a:extLst>
            </p:cNvPr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44">
              <a:extLst>
                <a:ext uri="{FF2B5EF4-FFF2-40B4-BE49-F238E27FC236}">
                  <a16:creationId xmlns:a16="http://schemas.microsoft.com/office/drawing/2014/main" id="{9C09CDDB-3311-4B04-3D6E-525B6CFF07FE}"/>
                </a:ext>
              </a:extLst>
            </p:cNvPr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44">
              <a:extLst>
                <a:ext uri="{FF2B5EF4-FFF2-40B4-BE49-F238E27FC236}">
                  <a16:creationId xmlns:a16="http://schemas.microsoft.com/office/drawing/2014/main" id="{F7EC6E56-A65D-7987-2E54-97BE945D7790}"/>
                </a:ext>
              </a:extLst>
            </p:cNvPr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44">
              <a:extLst>
                <a:ext uri="{FF2B5EF4-FFF2-40B4-BE49-F238E27FC236}">
                  <a16:creationId xmlns:a16="http://schemas.microsoft.com/office/drawing/2014/main" id="{A38C71EE-13DF-F061-0E50-3A277A7D7CAE}"/>
                </a:ext>
              </a:extLst>
            </p:cNvPr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44">
              <a:extLst>
                <a:ext uri="{FF2B5EF4-FFF2-40B4-BE49-F238E27FC236}">
                  <a16:creationId xmlns:a16="http://schemas.microsoft.com/office/drawing/2014/main" id="{81330FB3-BBF6-E9F3-22E7-4AF358D9EB61}"/>
                </a:ext>
              </a:extLst>
            </p:cNvPr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44">
              <a:extLst>
                <a:ext uri="{FF2B5EF4-FFF2-40B4-BE49-F238E27FC236}">
                  <a16:creationId xmlns:a16="http://schemas.microsoft.com/office/drawing/2014/main" id="{CD547E34-1720-5633-A6C5-765C7409F9CA}"/>
                </a:ext>
              </a:extLst>
            </p:cNvPr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44">
              <a:extLst>
                <a:ext uri="{FF2B5EF4-FFF2-40B4-BE49-F238E27FC236}">
                  <a16:creationId xmlns:a16="http://schemas.microsoft.com/office/drawing/2014/main" id="{C8FAC5FA-EA45-AFAD-5F29-B27ABC2BC571}"/>
                </a:ext>
              </a:extLst>
            </p:cNvPr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1" name="Google Shape;8391;p44">
            <a:extLst>
              <a:ext uri="{FF2B5EF4-FFF2-40B4-BE49-F238E27FC236}">
                <a16:creationId xmlns:a16="http://schemas.microsoft.com/office/drawing/2014/main" id="{0157F897-FA99-3DC9-4AF9-D6B27104E966}"/>
              </a:ext>
            </a:extLst>
          </p:cNvPr>
          <p:cNvGrpSpPr/>
          <p:nvPr/>
        </p:nvGrpSpPr>
        <p:grpSpPr>
          <a:xfrm>
            <a:off x="376232" y="3904812"/>
            <a:ext cx="578068" cy="632247"/>
            <a:chOff x="1129378" y="3247948"/>
            <a:chExt cx="928026" cy="1014516"/>
          </a:xfrm>
        </p:grpSpPr>
        <p:sp>
          <p:nvSpPr>
            <p:cNvPr id="8392" name="Google Shape;8392;p44">
              <a:extLst>
                <a:ext uri="{FF2B5EF4-FFF2-40B4-BE49-F238E27FC236}">
                  <a16:creationId xmlns:a16="http://schemas.microsoft.com/office/drawing/2014/main" id="{4F50702E-9481-5FAB-7A7E-61F9F0016704}"/>
                </a:ext>
              </a:extLst>
            </p:cNvPr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44">
              <a:extLst>
                <a:ext uri="{FF2B5EF4-FFF2-40B4-BE49-F238E27FC236}">
                  <a16:creationId xmlns:a16="http://schemas.microsoft.com/office/drawing/2014/main" id="{F19A0CF9-DAE6-5E95-8CCB-B6FFF76E7A06}"/>
                </a:ext>
              </a:extLst>
            </p:cNvPr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44">
              <a:extLst>
                <a:ext uri="{FF2B5EF4-FFF2-40B4-BE49-F238E27FC236}">
                  <a16:creationId xmlns:a16="http://schemas.microsoft.com/office/drawing/2014/main" id="{0D6CF608-EC5D-EFE5-4549-521DA74E331C}"/>
                </a:ext>
              </a:extLst>
            </p:cNvPr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44">
              <a:extLst>
                <a:ext uri="{FF2B5EF4-FFF2-40B4-BE49-F238E27FC236}">
                  <a16:creationId xmlns:a16="http://schemas.microsoft.com/office/drawing/2014/main" id="{A92556C1-3B1D-7766-0259-E5C59F81015C}"/>
                </a:ext>
              </a:extLst>
            </p:cNvPr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44">
              <a:extLst>
                <a:ext uri="{FF2B5EF4-FFF2-40B4-BE49-F238E27FC236}">
                  <a16:creationId xmlns:a16="http://schemas.microsoft.com/office/drawing/2014/main" id="{143A3E46-23CF-FB2A-F538-6F4BCF21A267}"/>
                </a:ext>
              </a:extLst>
            </p:cNvPr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44">
              <a:extLst>
                <a:ext uri="{FF2B5EF4-FFF2-40B4-BE49-F238E27FC236}">
                  <a16:creationId xmlns:a16="http://schemas.microsoft.com/office/drawing/2014/main" id="{BA9E3F33-6B68-CB70-8A5C-B9D99590E118}"/>
                </a:ext>
              </a:extLst>
            </p:cNvPr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44">
              <a:extLst>
                <a:ext uri="{FF2B5EF4-FFF2-40B4-BE49-F238E27FC236}">
                  <a16:creationId xmlns:a16="http://schemas.microsoft.com/office/drawing/2014/main" id="{7F84DC55-7A3F-1BBB-0D42-ADAE5316550C}"/>
                </a:ext>
              </a:extLst>
            </p:cNvPr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44">
              <a:extLst>
                <a:ext uri="{FF2B5EF4-FFF2-40B4-BE49-F238E27FC236}">
                  <a16:creationId xmlns:a16="http://schemas.microsoft.com/office/drawing/2014/main" id="{A65B8007-6B7C-4587-6FDD-761A650F5AAA}"/>
                </a:ext>
              </a:extLst>
            </p:cNvPr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44">
              <a:extLst>
                <a:ext uri="{FF2B5EF4-FFF2-40B4-BE49-F238E27FC236}">
                  <a16:creationId xmlns:a16="http://schemas.microsoft.com/office/drawing/2014/main" id="{559E7223-84B1-BF5D-96FF-804C54B6C73A}"/>
                </a:ext>
              </a:extLst>
            </p:cNvPr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44">
              <a:extLst>
                <a:ext uri="{FF2B5EF4-FFF2-40B4-BE49-F238E27FC236}">
                  <a16:creationId xmlns:a16="http://schemas.microsoft.com/office/drawing/2014/main" id="{65BDD556-5760-6D9C-A481-8A0C69E5A504}"/>
                </a:ext>
              </a:extLst>
            </p:cNvPr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44">
              <a:extLst>
                <a:ext uri="{FF2B5EF4-FFF2-40B4-BE49-F238E27FC236}">
                  <a16:creationId xmlns:a16="http://schemas.microsoft.com/office/drawing/2014/main" id="{C9E662E2-CE63-B921-F030-D0EF0D7E1AA5}"/>
                </a:ext>
              </a:extLst>
            </p:cNvPr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44">
              <a:extLst>
                <a:ext uri="{FF2B5EF4-FFF2-40B4-BE49-F238E27FC236}">
                  <a16:creationId xmlns:a16="http://schemas.microsoft.com/office/drawing/2014/main" id="{DFC23D63-321E-43CC-8ED8-FF9E7DB71C61}"/>
                </a:ext>
              </a:extLst>
            </p:cNvPr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4">
              <a:extLst>
                <a:ext uri="{FF2B5EF4-FFF2-40B4-BE49-F238E27FC236}">
                  <a16:creationId xmlns:a16="http://schemas.microsoft.com/office/drawing/2014/main" id="{F4547696-0900-A3AB-DA1D-02E63ACD64D9}"/>
                </a:ext>
              </a:extLst>
            </p:cNvPr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4">
              <a:extLst>
                <a:ext uri="{FF2B5EF4-FFF2-40B4-BE49-F238E27FC236}">
                  <a16:creationId xmlns:a16="http://schemas.microsoft.com/office/drawing/2014/main" id="{EA4688AA-8C92-52B6-7D7D-FC41525EBED7}"/>
                </a:ext>
              </a:extLst>
            </p:cNvPr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4">
              <a:extLst>
                <a:ext uri="{FF2B5EF4-FFF2-40B4-BE49-F238E27FC236}">
                  <a16:creationId xmlns:a16="http://schemas.microsoft.com/office/drawing/2014/main" id="{F204FED8-7EEE-BB33-FA59-0343A614A669}"/>
                </a:ext>
              </a:extLst>
            </p:cNvPr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4">
              <a:extLst>
                <a:ext uri="{FF2B5EF4-FFF2-40B4-BE49-F238E27FC236}">
                  <a16:creationId xmlns:a16="http://schemas.microsoft.com/office/drawing/2014/main" id="{3C937529-9B92-259B-96AB-855CB104FB5B}"/>
                </a:ext>
              </a:extLst>
            </p:cNvPr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4">
              <a:extLst>
                <a:ext uri="{FF2B5EF4-FFF2-40B4-BE49-F238E27FC236}">
                  <a16:creationId xmlns:a16="http://schemas.microsoft.com/office/drawing/2014/main" id="{52765A07-D93F-EEEE-6140-C151D3810875}"/>
                </a:ext>
              </a:extLst>
            </p:cNvPr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9" name="Google Shape;8409;p44">
            <a:extLst>
              <a:ext uri="{FF2B5EF4-FFF2-40B4-BE49-F238E27FC236}">
                <a16:creationId xmlns:a16="http://schemas.microsoft.com/office/drawing/2014/main" id="{811827B5-A4F0-3D3D-FE23-C6A63163BBCE}"/>
              </a:ext>
            </a:extLst>
          </p:cNvPr>
          <p:cNvGrpSpPr/>
          <p:nvPr/>
        </p:nvGrpSpPr>
        <p:grpSpPr>
          <a:xfrm>
            <a:off x="1052997" y="4366207"/>
            <a:ext cx="309146" cy="170855"/>
            <a:chOff x="641500" y="4451875"/>
            <a:chExt cx="211700" cy="117000"/>
          </a:xfrm>
        </p:grpSpPr>
        <p:sp>
          <p:nvSpPr>
            <p:cNvPr id="8410" name="Google Shape;8410;p44">
              <a:extLst>
                <a:ext uri="{FF2B5EF4-FFF2-40B4-BE49-F238E27FC236}">
                  <a16:creationId xmlns:a16="http://schemas.microsoft.com/office/drawing/2014/main" id="{7164C1E4-5E48-2299-7303-91026CDD69DF}"/>
                </a:ext>
              </a:extLst>
            </p:cNvPr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44">
              <a:extLst>
                <a:ext uri="{FF2B5EF4-FFF2-40B4-BE49-F238E27FC236}">
                  <a16:creationId xmlns:a16="http://schemas.microsoft.com/office/drawing/2014/main" id="{6D5EB470-3535-70C8-D6D4-AE067A3B16AF}"/>
                </a:ext>
              </a:extLst>
            </p:cNvPr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44">
              <a:extLst>
                <a:ext uri="{FF2B5EF4-FFF2-40B4-BE49-F238E27FC236}">
                  <a16:creationId xmlns:a16="http://schemas.microsoft.com/office/drawing/2014/main" id="{C11ACDB4-4D61-5153-0FFA-C9378A07B41D}"/>
                </a:ext>
              </a:extLst>
            </p:cNvPr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44">
              <a:extLst>
                <a:ext uri="{FF2B5EF4-FFF2-40B4-BE49-F238E27FC236}">
                  <a16:creationId xmlns:a16="http://schemas.microsoft.com/office/drawing/2014/main" id="{B22CCE50-A9EA-8730-4188-8747C9067C23}"/>
                </a:ext>
              </a:extLst>
            </p:cNvPr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44">
              <a:extLst>
                <a:ext uri="{FF2B5EF4-FFF2-40B4-BE49-F238E27FC236}">
                  <a16:creationId xmlns:a16="http://schemas.microsoft.com/office/drawing/2014/main" id="{91256A15-257A-53CF-47A4-DA23C7A50B72}"/>
                </a:ext>
              </a:extLst>
            </p:cNvPr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44">
              <a:extLst>
                <a:ext uri="{FF2B5EF4-FFF2-40B4-BE49-F238E27FC236}">
                  <a16:creationId xmlns:a16="http://schemas.microsoft.com/office/drawing/2014/main" id="{493FA9B4-5E8E-B138-7B7D-0B8F4EF42A05}"/>
                </a:ext>
              </a:extLst>
            </p:cNvPr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44">
              <a:extLst>
                <a:ext uri="{FF2B5EF4-FFF2-40B4-BE49-F238E27FC236}">
                  <a16:creationId xmlns:a16="http://schemas.microsoft.com/office/drawing/2014/main" id="{16141EC5-4CB8-40D8-41C9-B0C95A07486A}"/>
                </a:ext>
              </a:extLst>
            </p:cNvPr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44">
              <a:extLst>
                <a:ext uri="{FF2B5EF4-FFF2-40B4-BE49-F238E27FC236}">
                  <a16:creationId xmlns:a16="http://schemas.microsoft.com/office/drawing/2014/main" id="{D06F4406-E5E8-A141-21F8-11739355D9BA}"/>
                </a:ext>
              </a:extLst>
            </p:cNvPr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44">
              <a:extLst>
                <a:ext uri="{FF2B5EF4-FFF2-40B4-BE49-F238E27FC236}">
                  <a16:creationId xmlns:a16="http://schemas.microsoft.com/office/drawing/2014/main" id="{BD684A0C-0469-DE82-3BDE-8A5F16DABD6E}"/>
                </a:ext>
              </a:extLst>
            </p:cNvPr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44">
              <a:extLst>
                <a:ext uri="{FF2B5EF4-FFF2-40B4-BE49-F238E27FC236}">
                  <a16:creationId xmlns:a16="http://schemas.microsoft.com/office/drawing/2014/main" id="{51D4ED2C-3ADC-52C8-6E81-0222546BF7C7}"/>
                </a:ext>
              </a:extLst>
            </p:cNvPr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44">
              <a:extLst>
                <a:ext uri="{FF2B5EF4-FFF2-40B4-BE49-F238E27FC236}">
                  <a16:creationId xmlns:a16="http://schemas.microsoft.com/office/drawing/2014/main" id="{C3D85766-281E-DC35-42A9-5C4E426AE447}"/>
                </a:ext>
              </a:extLst>
            </p:cNvPr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44">
              <a:extLst>
                <a:ext uri="{FF2B5EF4-FFF2-40B4-BE49-F238E27FC236}">
                  <a16:creationId xmlns:a16="http://schemas.microsoft.com/office/drawing/2014/main" id="{6979F83D-61F1-8839-F463-10D1869AB203}"/>
                </a:ext>
              </a:extLst>
            </p:cNvPr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44">
              <a:extLst>
                <a:ext uri="{FF2B5EF4-FFF2-40B4-BE49-F238E27FC236}">
                  <a16:creationId xmlns:a16="http://schemas.microsoft.com/office/drawing/2014/main" id="{2082069B-DE87-2CE2-1746-716B636803AB}"/>
                </a:ext>
              </a:extLst>
            </p:cNvPr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44">
              <a:extLst>
                <a:ext uri="{FF2B5EF4-FFF2-40B4-BE49-F238E27FC236}">
                  <a16:creationId xmlns:a16="http://schemas.microsoft.com/office/drawing/2014/main" id="{D9281BBF-B1FF-784E-FC79-44C1FCBFD648}"/>
                </a:ext>
              </a:extLst>
            </p:cNvPr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44">
              <a:extLst>
                <a:ext uri="{FF2B5EF4-FFF2-40B4-BE49-F238E27FC236}">
                  <a16:creationId xmlns:a16="http://schemas.microsoft.com/office/drawing/2014/main" id="{0048944B-78B0-E023-4ED5-20861DFF9F4D}"/>
                </a:ext>
              </a:extLst>
            </p:cNvPr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44">
              <a:extLst>
                <a:ext uri="{FF2B5EF4-FFF2-40B4-BE49-F238E27FC236}">
                  <a16:creationId xmlns:a16="http://schemas.microsoft.com/office/drawing/2014/main" id="{5EEC28D4-BA0B-876B-F9A7-DF0563938383}"/>
                </a:ext>
              </a:extLst>
            </p:cNvPr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44">
              <a:extLst>
                <a:ext uri="{FF2B5EF4-FFF2-40B4-BE49-F238E27FC236}">
                  <a16:creationId xmlns:a16="http://schemas.microsoft.com/office/drawing/2014/main" id="{FE75B1E8-EA79-2107-CACD-7287C74D1C09}"/>
                </a:ext>
              </a:extLst>
            </p:cNvPr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44">
              <a:extLst>
                <a:ext uri="{FF2B5EF4-FFF2-40B4-BE49-F238E27FC236}">
                  <a16:creationId xmlns:a16="http://schemas.microsoft.com/office/drawing/2014/main" id="{AB7D6CB2-35CA-06A1-F8EF-F25C800F4218}"/>
                </a:ext>
              </a:extLst>
            </p:cNvPr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44">
              <a:extLst>
                <a:ext uri="{FF2B5EF4-FFF2-40B4-BE49-F238E27FC236}">
                  <a16:creationId xmlns:a16="http://schemas.microsoft.com/office/drawing/2014/main" id="{7937F587-16F4-A5F7-6CAB-C92AB2EB2623}"/>
                </a:ext>
              </a:extLst>
            </p:cNvPr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44">
              <a:extLst>
                <a:ext uri="{FF2B5EF4-FFF2-40B4-BE49-F238E27FC236}">
                  <a16:creationId xmlns:a16="http://schemas.microsoft.com/office/drawing/2014/main" id="{334A672D-4E34-1D43-1A97-6C8EA6A317BC}"/>
                </a:ext>
              </a:extLst>
            </p:cNvPr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44">
              <a:extLst>
                <a:ext uri="{FF2B5EF4-FFF2-40B4-BE49-F238E27FC236}">
                  <a16:creationId xmlns:a16="http://schemas.microsoft.com/office/drawing/2014/main" id="{02B314FA-02F8-694C-99F0-0ABB7AF693A4}"/>
                </a:ext>
              </a:extLst>
            </p:cNvPr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44">
              <a:extLst>
                <a:ext uri="{FF2B5EF4-FFF2-40B4-BE49-F238E27FC236}">
                  <a16:creationId xmlns:a16="http://schemas.microsoft.com/office/drawing/2014/main" id="{01B6B725-CD65-1CC4-7A7A-AFE11D053461}"/>
                </a:ext>
              </a:extLst>
            </p:cNvPr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44">
              <a:extLst>
                <a:ext uri="{FF2B5EF4-FFF2-40B4-BE49-F238E27FC236}">
                  <a16:creationId xmlns:a16="http://schemas.microsoft.com/office/drawing/2014/main" id="{AB4C97DF-1173-61E8-47BA-ED3B8305900C}"/>
                </a:ext>
              </a:extLst>
            </p:cNvPr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44">
              <a:extLst>
                <a:ext uri="{FF2B5EF4-FFF2-40B4-BE49-F238E27FC236}">
                  <a16:creationId xmlns:a16="http://schemas.microsoft.com/office/drawing/2014/main" id="{33EC281F-113C-AF82-D61C-26CF889AE449}"/>
                </a:ext>
              </a:extLst>
            </p:cNvPr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44">
              <a:extLst>
                <a:ext uri="{FF2B5EF4-FFF2-40B4-BE49-F238E27FC236}">
                  <a16:creationId xmlns:a16="http://schemas.microsoft.com/office/drawing/2014/main" id="{13029F82-6C6D-8A78-BB0F-AFF581A6A3F9}"/>
                </a:ext>
              </a:extLst>
            </p:cNvPr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44">
              <a:extLst>
                <a:ext uri="{FF2B5EF4-FFF2-40B4-BE49-F238E27FC236}">
                  <a16:creationId xmlns:a16="http://schemas.microsoft.com/office/drawing/2014/main" id="{030C3248-3BC9-020E-2AFE-BF06705E3E79}"/>
                </a:ext>
              </a:extLst>
            </p:cNvPr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44">
              <a:extLst>
                <a:ext uri="{FF2B5EF4-FFF2-40B4-BE49-F238E27FC236}">
                  <a16:creationId xmlns:a16="http://schemas.microsoft.com/office/drawing/2014/main" id="{21D58153-E19D-696C-B9B4-37B63F584743}"/>
                </a:ext>
              </a:extLst>
            </p:cNvPr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44">
              <a:extLst>
                <a:ext uri="{FF2B5EF4-FFF2-40B4-BE49-F238E27FC236}">
                  <a16:creationId xmlns:a16="http://schemas.microsoft.com/office/drawing/2014/main" id="{1478A1CA-2B03-87AC-242C-E7572AC911C6}"/>
                </a:ext>
              </a:extLst>
            </p:cNvPr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44">
              <a:extLst>
                <a:ext uri="{FF2B5EF4-FFF2-40B4-BE49-F238E27FC236}">
                  <a16:creationId xmlns:a16="http://schemas.microsoft.com/office/drawing/2014/main" id="{E965D6A3-DEDA-C4FF-3BB1-471045CC41C1}"/>
                </a:ext>
              </a:extLst>
            </p:cNvPr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44">
              <a:extLst>
                <a:ext uri="{FF2B5EF4-FFF2-40B4-BE49-F238E27FC236}">
                  <a16:creationId xmlns:a16="http://schemas.microsoft.com/office/drawing/2014/main" id="{DEFF76F1-11FA-1521-1945-EF8757862CF6}"/>
                </a:ext>
              </a:extLst>
            </p:cNvPr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44">
              <a:extLst>
                <a:ext uri="{FF2B5EF4-FFF2-40B4-BE49-F238E27FC236}">
                  <a16:creationId xmlns:a16="http://schemas.microsoft.com/office/drawing/2014/main" id="{8DFEAB0A-70F7-BBE6-CE12-0CB04D89B025}"/>
                </a:ext>
              </a:extLst>
            </p:cNvPr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44">
              <a:extLst>
                <a:ext uri="{FF2B5EF4-FFF2-40B4-BE49-F238E27FC236}">
                  <a16:creationId xmlns:a16="http://schemas.microsoft.com/office/drawing/2014/main" id="{E6CDD86E-44B9-6C22-D0FC-7212FA8C1B13}"/>
                </a:ext>
              </a:extLst>
            </p:cNvPr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2" name="Google Shape;8442;p44">
            <a:extLst>
              <a:ext uri="{FF2B5EF4-FFF2-40B4-BE49-F238E27FC236}">
                <a16:creationId xmlns:a16="http://schemas.microsoft.com/office/drawing/2014/main" id="{EC893B96-69E1-5DA4-6764-FB252776BAE4}"/>
              </a:ext>
            </a:extLst>
          </p:cNvPr>
          <p:cNvGrpSpPr/>
          <p:nvPr/>
        </p:nvGrpSpPr>
        <p:grpSpPr>
          <a:xfrm>
            <a:off x="8215007" y="3904812"/>
            <a:ext cx="578068" cy="632247"/>
            <a:chOff x="1129378" y="3247948"/>
            <a:chExt cx="928026" cy="1014516"/>
          </a:xfrm>
        </p:grpSpPr>
        <p:sp>
          <p:nvSpPr>
            <p:cNvPr id="8443" name="Google Shape;8443;p44">
              <a:extLst>
                <a:ext uri="{FF2B5EF4-FFF2-40B4-BE49-F238E27FC236}">
                  <a16:creationId xmlns:a16="http://schemas.microsoft.com/office/drawing/2014/main" id="{C81F179C-C0E1-F13F-8A5D-CD94DD1A4E0F}"/>
                </a:ext>
              </a:extLst>
            </p:cNvPr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44">
              <a:extLst>
                <a:ext uri="{FF2B5EF4-FFF2-40B4-BE49-F238E27FC236}">
                  <a16:creationId xmlns:a16="http://schemas.microsoft.com/office/drawing/2014/main" id="{4DD237DB-23A1-D68C-029B-6E36FEB6EB06}"/>
                </a:ext>
              </a:extLst>
            </p:cNvPr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44">
              <a:extLst>
                <a:ext uri="{FF2B5EF4-FFF2-40B4-BE49-F238E27FC236}">
                  <a16:creationId xmlns:a16="http://schemas.microsoft.com/office/drawing/2014/main" id="{C212E480-4A23-F4EF-09C1-02BDE376D514}"/>
                </a:ext>
              </a:extLst>
            </p:cNvPr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44">
              <a:extLst>
                <a:ext uri="{FF2B5EF4-FFF2-40B4-BE49-F238E27FC236}">
                  <a16:creationId xmlns:a16="http://schemas.microsoft.com/office/drawing/2014/main" id="{3179DCF7-37F3-A72F-A989-B24929606454}"/>
                </a:ext>
              </a:extLst>
            </p:cNvPr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44">
              <a:extLst>
                <a:ext uri="{FF2B5EF4-FFF2-40B4-BE49-F238E27FC236}">
                  <a16:creationId xmlns:a16="http://schemas.microsoft.com/office/drawing/2014/main" id="{3F302777-67F4-6560-4A2A-CE19CC3C8280}"/>
                </a:ext>
              </a:extLst>
            </p:cNvPr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44">
              <a:extLst>
                <a:ext uri="{FF2B5EF4-FFF2-40B4-BE49-F238E27FC236}">
                  <a16:creationId xmlns:a16="http://schemas.microsoft.com/office/drawing/2014/main" id="{66A93A5E-8CE3-654F-329F-50492FD77835}"/>
                </a:ext>
              </a:extLst>
            </p:cNvPr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44">
              <a:extLst>
                <a:ext uri="{FF2B5EF4-FFF2-40B4-BE49-F238E27FC236}">
                  <a16:creationId xmlns:a16="http://schemas.microsoft.com/office/drawing/2014/main" id="{44AB748D-3572-A198-B168-AFAECC58143E}"/>
                </a:ext>
              </a:extLst>
            </p:cNvPr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44">
              <a:extLst>
                <a:ext uri="{FF2B5EF4-FFF2-40B4-BE49-F238E27FC236}">
                  <a16:creationId xmlns:a16="http://schemas.microsoft.com/office/drawing/2014/main" id="{58C0183B-C32A-5FC2-9529-4DAC8F369410}"/>
                </a:ext>
              </a:extLst>
            </p:cNvPr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44">
              <a:extLst>
                <a:ext uri="{FF2B5EF4-FFF2-40B4-BE49-F238E27FC236}">
                  <a16:creationId xmlns:a16="http://schemas.microsoft.com/office/drawing/2014/main" id="{E21EC3AE-7F44-1F29-E250-E78C09845D98}"/>
                </a:ext>
              </a:extLst>
            </p:cNvPr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44">
              <a:extLst>
                <a:ext uri="{FF2B5EF4-FFF2-40B4-BE49-F238E27FC236}">
                  <a16:creationId xmlns:a16="http://schemas.microsoft.com/office/drawing/2014/main" id="{CDAF0957-8AF6-DF56-2FE4-713EBDDF47EC}"/>
                </a:ext>
              </a:extLst>
            </p:cNvPr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44">
              <a:extLst>
                <a:ext uri="{FF2B5EF4-FFF2-40B4-BE49-F238E27FC236}">
                  <a16:creationId xmlns:a16="http://schemas.microsoft.com/office/drawing/2014/main" id="{D86C3B2E-D732-19DF-2EA1-0506E90DFD94}"/>
                </a:ext>
              </a:extLst>
            </p:cNvPr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44">
              <a:extLst>
                <a:ext uri="{FF2B5EF4-FFF2-40B4-BE49-F238E27FC236}">
                  <a16:creationId xmlns:a16="http://schemas.microsoft.com/office/drawing/2014/main" id="{CD64F9DC-2932-4D33-D4BC-7587F24EC373}"/>
                </a:ext>
              </a:extLst>
            </p:cNvPr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44">
              <a:extLst>
                <a:ext uri="{FF2B5EF4-FFF2-40B4-BE49-F238E27FC236}">
                  <a16:creationId xmlns:a16="http://schemas.microsoft.com/office/drawing/2014/main" id="{8D8A9E08-55B3-6893-8807-C1EEF393A4F4}"/>
                </a:ext>
              </a:extLst>
            </p:cNvPr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44">
              <a:extLst>
                <a:ext uri="{FF2B5EF4-FFF2-40B4-BE49-F238E27FC236}">
                  <a16:creationId xmlns:a16="http://schemas.microsoft.com/office/drawing/2014/main" id="{B7425186-3656-556C-713D-231363898AEF}"/>
                </a:ext>
              </a:extLst>
            </p:cNvPr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44">
              <a:extLst>
                <a:ext uri="{FF2B5EF4-FFF2-40B4-BE49-F238E27FC236}">
                  <a16:creationId xmlns:a16="http://schemas.microsoft.com/office/drawing/2014/main" id="{7D614C5C-62A6-424D-EFBD-1E5A80DB9424}"/>
                </a:ext>
              </a:extLst>
            </p:cNvPr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44">
              <a:extLst>
                <a:ext uri="{FF2B5EF4-FFF2-40B4-BE49-F238E27FC236}">
                  <a16:creationId xmlns:a16="http://schemas.microsoft.com/office/drawing/2014/main" id="{DD2D3262-C440-55C4-4282-E6BDA8CEBAA7}"/>
                </a:ext>
              </a:extLst>
            </p:cNvPr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44">
              <a:extLst>
                <a:ext uri="{FF2B5EF4-FFF2-40B4-BE49-F238E27FC236}">
                  <a16:creationId xmlns:a16="http://schemas.microsoft.com/office/drawing/2014/main" id="{229146EC-8D8D-7008-E521-D1E9F6A64248}"/>
                </a:ext>
              </a:extLst>
            </p:cNvPr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1" name="Google Shape;8571;p44">
            <a:extLst>
              <a:ext uri="{FF2B5EF4-FFF2-40B4-BE49-F238E27FC236}">
                <a16:creationId xmlns:a16="http://schemas.microsoft.com/office/drawing/2014/main" id="{94195BDC-9FAF-132E-ED1B-8A05362D910E}"/>
              </a:ext>
            </a:extLst>
          </p:cNvPr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8572" name="Google Shape;8572;p44">
              <a:extLst>
                <a:ext uri="{FF2B5EF4-FFF2-40B4-BE49-F238E27FC236}">
                  <a16:creationId xmlns:a16="http://schemas.microsoft.com/office/drawing/2014/main" id="{466D6FF3-C847-A8A4-665B-DC71AC4899F6}"/>
                </a:ext>
              </a:extLst>
            </p:cNvPr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44">
              <a:extLst>
                <a:ext uri="{FF2B5EF4-FFF2-40B4-BE49-F238E27FC236}">
                  <a16:creationId xmlns:a16="http://schemas.microsoft.com/office/drawing/2014/main" id="{0128109A-EBA8-98E0-EFAA-02CB8AEE9EFC}"/>
                </a:ext>
              </a:extLst>
            </p:cNvPr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44">
              <a:extLst>
                <a:ext uri="{FF2B5EF4-FFF2-40B4-BE49-F238E27FC236}">
                  <a16:creationId xmlns:a16="http://schemas.microsoft.com/office/drawing/2014/main" id="{84F63B7D-A88A-EE2C-49AF-682A7CDE7905}"/>
                </a:ext>
              </a:extLst>
            </p:cNvPr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44">
              <a:extLst>
                <a:ext uri="{FF2B5EF4-FFF2-40B4-BE49-F238E27FC236}">
                  <a16:creationId xmlns:a16="http://schemas.microsoft.com/office/drawing/2014/main" id="{99D91071-451C-B261-F2D7-A97CE3B6A399}"/>
                </a:ext>
              </a:extLst>
            </p:cNvPr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44">
              <a:extLst>
                <a:ext uri="{FF2B5EF4-FFF2-40B4-BE49-F238E27FC236}">
                  <a16:creationId xmlns:a16="http://schemas.microsoft.com/office/drawing/2014/main" id="{CC0DA863-7666-6F7C-2019-E13A647FE304}"/>
                </a:ext>
              </a:extLst>
            </p:cNvPr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44">
              <a:extLst>
                <a:ext uri="{FF2B5EF4-FFF2-40B4-BE49-F238E27FC236}">
                  <a16:creationId xmlns:a16="http://schemas.microsoft.com/office/drawing/2014/main" id="{0FBD3E37-C16F-DF30-455D-4EA075786959}"/>
                </a:ext>
              </a:extLst>
            </p:cNvPr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44">
              <a:extLst>
                <a:ext uri="{FF2B5EF4-FFF2-40B4-BE49-F238E27FC236}">
                  <a16:creationId xmlns:a16="http://schemas.microsoft.com/office/drawing/2014/main" id="{900EFE1B-2191-195E-805B-564894490BA0}"/>
                </a:ext>
              </a:extLst>
            </p:cNvPr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44">
              <a:extLst>
                <a:ext uri="{FF2B5EF4-FFF2-40B4-BE49-F238E27FC236}">
                  <a16:creationId xmlns:a16="http://schemas.microsoft.com/office/drawing/2014/main" id="{B60AE622-FF48-A0FD-BF89-D194DF2E266C}"/>
                </a:ext>
              </a:extLst>
            </p:cNvPr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44">
              <a:extLst>
                <a:ext uri="{FF2B5EF4-FFF2-40B4-BE49-F238E27FC236}">
                  <a16:creationId xmlns:a16="http://schemas.microsoft.com/office/drawing/2014/main" id="{B5F054CA-BA1D-8818-5992-E8FC30828FC2}"/>
                </a:ext>
              </a:extLst>
            </p:cNvPr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44">
              <a:extLst>
                <a:ext uri="{FF2B5EF4-FFF2-40B4-BE49-F238E27FC236}">
                  <a16:creationId xmlns:a16="http://schemas.microsoft.com/office/drawing/2014/main" id="{E48E51F1-CFC4-D79F-E2F2-7AAC1B62E96A}"/>
                </a:ext>
              </a:extLst>
            </p:cNvPr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44">
              <a:extLst>
                <a:ext uri="{FF2B5EF4-FFF2-40B4-BE49-F238E27FC236}">
                  <a16:creationId xmlns:a16="http://schemas.microsoft.com/office/drawing/2014/main" id="{511083C8-5417-1D82-CA76-59A457997112}"/>
                </a:ext>
              </a:extLst>
            </p:cNvPr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44">
              <a:extLst>
                <a:ext uri="{FF2B5EF4-FFF2-40B4-BE49-F238E27FC236}">
                  <a16:creationId xmlns:a16="http://schemas.microsoft.com/office/drawing/2014/main" id="{866A6094-6AAE-E008-6615-809B5E8F347B}"/>
                </a:ext>
              </a:extLst>
            </p:cNvPr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44">
              <a:extLst>
                <a:ext uri="{FF2B5EF4-FFF2-40B4-BE49-F238E27FC236}">
                  <a16:creationId xmlns:a16="http://schemas.microsoft.com/office/drawing/2014/main" id="{1909A5C6-F4FD-F077-1CCC-3DB0CBC6E002}"/>
                </a:ext>
              </a:extLst>
            </p:cNvPr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44">
              <a:extLst>
                <a:ext uri="{FF2B5EF4-FFF2-40B4-BE49-F238E27FC236}">
                  <a16:creationId xmlns:a16="http://schemas.microsoft.com/office/drawing/2014/main" id="{3557ADDA-EC50-88A3-05D8-093B2CB0632E}"/>
                </a:ext>
              </a:extLst>
            </p:cNvPr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44">
              <a:extLst>
                <a:ext uri="{FF2B5EF4-FFF2-40B4-BE49-F238E27FC236}">
                  <a16:creationId xmlns:a16="http://schemas.microsoft.com/office/drawing/2014/main" id="{8A3690F1-0A58-ED4A-BD94-EA538BC88B49}"/>
                </a:ext>
              </a:extLst>
            </p:cNvPr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7" name="Google Shape;8587;p44">
            <a:extLst>
              <a:ext uri="{FF2B5EF4-FFF2-40B4-BE49-F238E27FC236}">
                <a16:creationId xmlns:a16="http://schemas.microsoft.com/office/drawing/2014/main" id="{87B99347-B32F-2615-22BD-6B79228DD343}"/>
              </a:ext>
            </a:extLst>
          </p:cNvPr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8588" name="Google Shape;8588;p44">
              <a:extLst>
                <a:ext uri="{FF2B5EF4-FFF2-40B4-BE49-F238E27FC236}">
                  <a16:creationId xmlns:a16="http://schemas.microsoft.com/office/drawing/2014/main" id="{2C027A61-7478-E7FB-0BD3-0CDEAAD91259}"/>
                </a:ext>
              </a:extLst>
            </p:cNvPr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8589" name="Google Shape;8589;p44">
                <a:extLst>
                  <a:ext uri="{FF2B5EF4-FFF2-40B4-BE49-F238E27FC236}">
                    <a16:creationId xmlns:a16="http://schemas.microsoft.com/office/drawing/2014/main" id="{063CF2A1-D469-9FAB-B0EA-5E31D3BAB52B}"/>
                  </a:ext>
                </a:extLst>
              </p:cNvPr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0" name="Google Shape;8590;p44">
                <a:extLst>
                  <a:ext uri="{FF2B5EF4-FFF2-40B4-BE49-F238E27FC236}">
                    <a16:creationId xmlns:a16="http://schemas.microsoft.com/office/drawing/2014/main" id="{B6D8CB20-393D-A515-392F-0434A3CF6E51}"/>
                  </a:ext>
                </a:extLst>
              </p:cNvPr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1" name="Google Shape;8591;p44">
                <a:extLst>
                  <a:ext uri="{FF2B5EF4-FFF2-40B4-BE49-F238E27FC236}">
                    <a16:creationId xmlns:a16="http://schemas.microsoft.com/office/drawing/2014/main" id="{694FCADD-EBFB-783E-2BE3-50136A71D974}"/>
                  </a:ext>
                </a:extLst>
              </p:cNvPr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2" name="Google Shape;8592;p44">
                <a:extLst>
                  <a:ext uri="{FF2B5EF4-FFF2-40B4-BE49-F238E27FC236}">
                    <a16:creationId xmlns:a16="http://schemas.microsoft.com/office/drawing/2014/main" id="{FEF37D4C-AC1E-9D05-7169-BE2BCBDC43A6}"/>
                  </a:ext>
                </a:extLst>
              </p:cNvPr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3" name="Google Shape;8593;p44">
                <a:extLst>
                  <a:ext uri="{FF2B5EF4-FFF2-40B4-BE49-F238E27FC236}">
                    <a16:creationId xmlns:a16="http://schemas.microsoft.com/office/drawing/2014/main" id="{0C4BE8FA-0899-FFC7-CAB3-668FE3BD44E4}"/>
                  </a:ext>
                </a:extLst>
              </p:cNvPr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4" name="Google Shape;8594;p44">
                <a:extLst>
                  <a:ext uri="{FF2B5EF4-FFF2-40B4-BE49-F238E27FC236}">
                    <a16:creationId xmlns:a16="http://schemas.microsoft.com/office/drawing/2014/main" id="{CA76BDD7-9125-B1C1-51B3-F4E66CAB906A}"/>
                  </a:ext>
                </a:extLst>
              </p:cNvPr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5" name="Google Shape;8595;p44">
                <a:extLst>
                  <a:ext uri="{FF2B5EF4-FFF2-40B4-BE49-F238E27FC236}">
                    <a16:creationId xmlns:a16="http://schemas.microsoft.com/office/drawing/2014/main" id="{D6996F29-0BB9-B060-F95B-A07A055FD5B2}"/>
                  </a:ext>
                </a:extLst>
              </p:cNvPr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6" name="Google Shape;8596;p44">
                <a:extLst>
                  <a:ext uri="{FF2B5EF4-FFF2-40B4-BE49-F238E27FC236}">
                    <a16:creationId xmlns:a16="http://schemas.microsoft.com/office/drawing/2014/main" id="{890851C3-09CD-93A4-8182-06FD87171DB9}"/>
                  </a:ext>
                </a:extLst>
              </p:cNvPr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7" name="Google Shape;8597;p44">
                <a:extLst>
                  <a:ext uri="{FF2B5EF4-FFF2-40B4-BE49-F238E27FC236}">
                    <a16:creationId xmlns:a16="http://schemas.microsoft.com/office/drawing/2014/main" id="{18544E53-B43D-9456-7FDD-FDB0818EB554}"/>
                  </a:ext>
                </a:extLst>
              </p:cNvPr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8" name="Google Shape;8598;p44">
                <a:extLst>
                  <a:ext uri="{FF2B5EF4-FFF2-40B4-BE49-F238E27FC236}">
                    <a16:creationId xmlns:a16="http://schemas.microsoft.com/office/drawing/2014/main" id="{D3613258-E1EE-1402-0593-D8341A6A9A54}"/>
                  </a:ext>
                </a:extLst>
              </p:cNvPr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9" name="Google Shape;8599;p44">
                <a:extLst>
                  <a:ext uri="{FF2B5EF4-FFF2-40B4-BE49-F238E27FC236}">
                    <a16:creationId xmlns:a16="http://schemas.microsoft.com/office/drawing/2014/main" id="{2A5ACA7A-71C8-D753-7CFA-AD8693BB8931}"/>
                  </a:ext>
                </a:extLst>
              </p:cNvPr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0" name="Google Shape;8600;p44">
                <a:extLst>
                  <a:ext uri="{FF2B5EF4-FFF2-40B4-BE49-F238E27FC236}">
                    <a16:creationId xmlns:a16="http://schemas.microsoft.com/office/drawing/2014/main" id="{3C0F6C21-F733-84E1-F68B-536D4B294855}"/>
                  </a:ext>
                </a:extLst>
              </p:cNvPr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1" name="Google Shape;8601;p44">
                <a:extLst>
                  <a:ext uri="{FF2B5EF4-FFF2-40B4-BE49-F238E27FC236}">
                    <a16:creationId xmlns:a16="http://schemas.microsoft.com/office/drawing/2014/main" id="{040DB0CB-891D-7D36-8A83-5EA7E10C0A13}"/>
                  </a:ext>
                </a:extLst>
              </p:cNvPr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2" name="Google Shape;8602;p44">
                <a:extLst>
                  <a:ext uri="{FF2B5EF4-FFF2-40B4-BE49-F238E27FC236}">
                    <a16:creationId xmlns:a16="http://schemas.microsoft.com/office/drawing/2014/main" id="{4B45F20C-54D3-C0DE-4A71-9867BF97E424}"/>
                  </a:ext>
                </a:extLst>
              </p:cNvPr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03" name="Google Shape;8603;p44">
              <a:extLst>
                <a:ext uri="{FF2B5EF4-FFF2-40B4-BE49-F238E27FC236}">
                  <a16:creationId xmlns:a16="http://schemas.microsoft.com/office/drawing/2014/main" id="{A9C662C1-3E75-C089-396D-1433E894A194}"/>
                </a:ext>
              </a:extLst>
            </p:cNvPr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Minecraft: Warum Creeper manchmal eure besten Freunde sind">
            <a:extLst>
              <a:ext uri="{FF2B5EF4-FFF2-40B4-BE49-F238E27FC236}">
                <a16:creationId xmlns:a16="http://schemas.microsoft.com/office/drawing/2014/main" id="{21FD42B3-6A19-79CE-B67C-1513D94D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109123"/>
            <a:ext cx="7495309" cy="29252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801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5" name="Google Shape;3995;p28"/>
          <p:cNvGrpSpPr/>
          <p:nvPr/>
        </p:nvGrpSpPr>
        <p:grpSpPr>
          <a:xfrm>
            <a:off x="4761174" y="931752"/>
            <a:ext cx="896494" cy="489169"/>
            <a:chOff x="911647" y="1485925"/>
            <a:chExt cx="959700" cy="959700"/>
          </a:xfrm>
        </p:grpSpPr>
        <p:sp>
          <p:nvSpPr>
            <p:cNvPr id="3996" name="Google Shape;3996;p28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8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8"/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9" name="Google Shape;3999;p28"/>
          <p:cNvGrpSpPr/>
          <p:nvPr/>
        </p:nvGrpSpPr>
        <p:grpSpPr>
          <a:xfrm>
            <a:off x="937870" y="1614942"/>
            <a:ext cx="896494" cy="489169"/>
            <a:chOff x="911647" y="1485925"/>
            <a:chExt cx="959700" cy="959700"/>
          </a:xfrm>
        </p:grpSpPr>
        <p:sp>
          <p:nvSpPr>
            <p:cNvPr id="4000" name="Google Shape;4000;p28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8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8"/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3" name="Google Shape;4003;p28"/>
          <p:cNvGrpSpPr/>
          <p:nvPr/>
        </p:nvGrpSpPr>
        <p:grpSpPr>
          <a:xfrm>
            <a:off x="4777032" y="1614942"/>
            <a:ext cx="896494" cy="489169"/>
            <a:chOff x="911647" y="1485925"/>
            <a:chExt cx="959700" cy="959700"/>
          </a:xfrm>
        </p:grpSpPr>
        <p:sp>
          <p:nvSpPr>
            <p:cNvPr id="4004" name="Google Shape;4004;p28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8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8"/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7" name="Google Shape;4007;p28"/>
          <p:cNvGrpSpPr/>
          <p:nvPr/>
        </p:nvGrpSpPr>
        <p:grpSpPr>
          <a:xfrm>
            <a:off x="937870" y="930923"/>
            <a:ext cx="896494" cy="489169"/>
            <a:chOff x="911647" y="1485925"/>
            <a:chExt cx="959700" cy="959700"/>
          </a:xfrm>
        </p:grpSpPr>
        <p:sp>
          <p:nvSpPr>
            <p:cNvPr id="4008" name="Google Shape;4008;p28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8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8"/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1" name="Google Shape;4011;p28"/>
          <p:cNvSpPr txBox="1">
            <a:spLocks noGrp="1"/>
          </p:cNvSpPr>
          <p:nvPr>
            <p:ph type="title"/>
          </p:nvPr>
        </p:nvSpPr>
        <p:spPr>
          <a:xfrm>
            <a:off x="2033804" y="986799"/>
            <a:ext cx="2182525" cy="291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Einführung unserer Webseite</a:t>
            </a:r>
            <a:endParaRPr/>
          </a:p>
        </p:txBody>
      </p:sp>
      <p:sp>
        <p:nvSpPr>
          <p:cNvPr id="4012" name="Google Shape;4012;p28"/>
          <p:cNvSpPr txBox="1">
            <a:spLocks noGrp="1"/>
          </p:cNvSpPr>
          <p:nvPr>
            <p:ph type="title" idx="2"/>
          </p:nvPr>
        </p:nvSpPr>
        <p:spPr>
          <a:xfrm>
            <a:off x="1001205" y="1032443"/>
            <a:ext cx="769825" cy="20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14" name="Google Shape;4014;p28"/>
          <p:cNvSpPr txBox="1">
            <a:spLocks noGrp="1"/>
          </p:cNvSpPr>
          <p:nvPr>
            <p:ph type="title" idx="3"/>
          </p:nvPr>
        </p:nvSpPr>
        <p:spPr>
          <a:xfrm>
            <a:off x="5948572" y="986799"/>
            <a:ext cx="2530188" cy="291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Footer</a:t>
            </a:r>
            <a:endParaRPr/>
          </a:p>
        </p:txBody>
      </p:sp>
      <p:sp>
        <p:nvSpPr>
          <p:cNvPr id="4015" name="Google Shape;4015;p28"/>
          <p:cNvSpPr txBox="1">
            <a:spLocks noGrp="1"/>
          </p:cNvSpPr>
          <p:nvPr>
            <p:ph type="title" idx="4"/>
          </p:nvPr>
        </p:nvSpPr>
        <p:spPr>
          <a:xfrm>
            <a:off x="4840367" y="1052397"/>
            <a:ext cx="769825" cy="20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17" name="Google Shape;4017;p28"/>
          <p:cNvSpPr txBox="1">
            <a:spLocks noGrp="1"/>
          </p:cNvSpPr>
          <p:nvPr>
            <p:ph type="title" idx="6"/>
          </p:nvPr>
        </p:nvSpPr>
        <p:spPr>
          <a:xfrm>
            <a:off x="2033801" y="2371986"/>
            <a:ext cx="2468184" cy="291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Verwendete Hilfsmittel und Kenntnisse</a:t>
            </a:r>
            <a:endParaRPr dirty="0"/>
          </a:p>
        </p:txBody>
      </p:sp>
      <p:sp>
        <p:nvSpPr>
          <p:cNvPr id="4018" name="Google Shape;4018;p28"/>
          <p:cNvSpPr txBox="1">
            <a:spLocks noGrp="1"/>
          </p:cNvSpPr>
          <p:nvPr>
            <p:ph type="title" idx="7"/>
          </p:nvPr>
        </p:nvSpPr>
        <p:spPr>
          <a:xfrm>
            <a:off x="1001204" y="1751992"/>
            <a:ext cx="769825" cy="20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20" name="Google Shape;4020;p28"/>
          <p:cNvSpPr txBox="1">
            <a:spLocks noGrp="1"/>
          </p:cNvSpPr>
          <p:nvPr>
            <p:ph type="title" idx="9"/>
          </p:nvPr>
        </p:nvSpPr>
        <p:spPr>
          <a:xfrm>
            <a:off x="5955497" y="1667983"/>
            <a:ext cx="2231014" cy="291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/>
              <a:t>Navigation</a:t>
            </a:r>
            <a:endParaRPr/>
          </a:p>
        </p:txBody>
      </p:sp>
      <p:sp>
        <p:nvSpPr>
          <p:cNvPr id="4021" name="Google Shape;4021;p28"/>
          <p:cNvSpPr txBox="1">
            <a:spLocks noGrp="1"/>
          </p:cNvSpPr>
          <p:nvPr>
            <p:ph type="title" idx="13"/>
          </p:nvPr>
        </p:nvSpPr>
        <p:spPr>
          <a:xfrm>
            <a:off x="4840367" y="1751578"/>
            <a:ext cx="769825" cy="20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023" name="Google Shape;4023;p28"/>
          <p:cNvSpPr txBox="1">
            <a:spLocks noGrp="1"/>
          </p:cNvSpPr>
          <p:nvPr>
            <p:ph type="title" idx="15"/>
          </p:nvPr>
        </p:nvSpPr>
        <p:spPr>
          <a:xfrm>
            <a:off x="720000" y="1793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/>
              <a:t>Inhaltsverzeichnis</a:t>
            </a:r>
          </a:p>
        </p:txBody>
      </p:sp>
      <p:grpSp>
        <p:nvGrpSpPr>
          <p:cNvPr id="4024" name="Google Shape;4024;p28"/>
          <p:cNvGrpSpPr/>
          <p:nvPr/>
        </p:nvGrpSpPr>
        <p:grpSpPr>
          <a:xfrm rot="2700000">
            <a:off x="3796029" y="959674"/>
            <a:ext cx="63678" cy="115922"/>
            <a:chOff x="4891103" y="1571383"/>
            <a:chExt cx="347518" cy="345195"/>
          </a:xfrm>
        </p:grpSpPr>
        <p:sp>
          <p:nvSpPr>
            <p:cNvPr id="4025" name="Google Shape;4025;p28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8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8" name="Google Shape;4038;p28"/>
          <p:cNvGrpSpPr/>
          <p:nvPr/>
        </p:nvGrpSpPr>
        <p:grpSpPr>
          <a:xfrm>
            <a:off x="7961738" y="1052397"/>
            <a:ext cx="242091" cy="138733"/>
            <a:chOff x="4685992" y="1362548"/>
            <a:chExt cx="720886" cy="757106"/>
          </a:xfrm>
        </p:grpSpPr>
        <p:sp>
          <p:nvSpPr>
            <p:cNvPr id="4039" name="Google Shape;4039;p28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8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28"/>
          <p:cNvGrpSpPr/>
          <p:nvPr/>
        </p:nvGrpSpPr>
        <p:grpSpPr>
          <a:xfrm>
            <a:off x="292960" y="4154130"/>
            <a:ext cx="359889" cy="393632"/>
            <a:chOff x="1129378" y="3247948"/>
            <a:chExt cx="928026" cy="1014516"/>
          </a:xfrm>
        </p:grpSpPr>
        <p:sp>
          <p:nvSpPr>
            <p:cNvPr id="4065" name="Google Shape;4065;p28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2" name="Google Shape;4082;p28"/>
          <p:cNvGrpSpPr/>
          <p:nvPr/>
        </p:nvGrpSpPr>
        <p:grpSpPr>
          <a:xfrm>
            <a:off x="8373789" y="4046456"/>
            <a:ext cx="458167" cy="500867"/>
            <a:chOff x="1129378" y="3247948"/>
            <a:chExt cx="928026" cy="1014516"/>
          </a:xfrm>
        </p:grpSpPr>
        <p:sp>
          <p:nvSpPr>
            <p:cNvPr id="4083" name="Google Shape;4083;p28"/>
            <p:cNvSpPr/>
            <p:nvPr/>
          </p:nvSpPr>
          <p:spPr>
            <a:xfrm>
              <a:off x="196487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1778740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1778740" y="3616469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1686312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1500273" y="3708895"/>
              <a:ext cx="186137" cy="184950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1500273" y="3431617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1407845" y="3524043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1315417" y="3801320"/>
              <a:ext cx="92527" cy="184950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1500273" y="3247948"/>
              <a:ext cx="92625" cy="92524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1407845" y="3340374"/>
              <a:ext cx="92527" cy="91342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1315417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1221806" y="3524043"/>
              <a:ext cx="93709" cy="92524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1129378" y="3616469"/>
              <a:ext cx="92527" cy="369802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1500273" y="3986172"/>
              <a:ext cx="186137" cy="276292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1500273" y="3893746"/>
              <a:ext cx="186137" cy="92524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1221806" y="3247948"/>
              <a:ext cx="835598" cy="553471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1407845" y="3431617"/>
              <a:ext cx="92527" cy="92524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0" name="Google Shape;4100;p28"/>
          <p:cNvGrpSpPr/>
          <p:nvPr/>
        </p:nvGrpSpPr>
        <p:grpSpPr>
          <a:xfrm>
            <a:off x="720009" y="4441735"/>
            <a:ext cx="191652" cy="105920"/>
            <a:chOff x="641500" y="4451875"/>
            <a:chExt cx="211700" cy="117000"/>
          </a:xfrm>
        </p:grpSpPr>
        <p:sp>
          <p:nvSpPr>
            <p:cNvPr id="4101" name="Google Shape;4101;p28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8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28"/>
          <p:cNvGrpSpPr/>
          <p:nvPr/>
        </p:nvGrpSpPr>
        <p:grpSpPr>
          <a:xfrm>
            <a:off x="7755510" y="4440750"/>
            <a:ext cx="288786" cy="87087"/>
            <a:chOff x="641500" y="4451875"/>
            <a:chExt cx="211700" cy="117000"/>
          </a:xfrm>
        </p:grpSpPr>
        <p:sp>
          <p:nvSpPr>
            <p:cNvPr id="4134" name="Google Shape;4134;p28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6" name="Google Shape;4166;p28"/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4167" name="Google Shape;4167;p28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2" name="Google Shape;4182;p28"/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4183" name="Google Shape;4183;p28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4184" name="Google Shape;4184;p28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8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8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8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8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8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8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8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8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8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8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8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8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8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98" name="Google Shape;4198;p28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995;p28">
            <a:extLst>
              <a:ext uri="{FF2B5EF4-FFF2-40B4-BE49-F238E27FC236}">
                <a16:creationId xmlns:a16="http://schemas.microsoft.com/office/drawing/2014/main" id="{2C268FDD-BC56-B7AD-49C9-712C4CA3FF75}"/>
              </a:ext>
            </a:extLst>
          </p:cNvPr>
          <p:cNvGrpSpPr/>
          <p:nvPr/>
        </p:nvGrpSpPr>
        <p:grpSpPr>
          <a:xfrm>
            <a:off x="4787979" y="2328023"/>
            <a:ext cx="896494" cy="489169"/>
            <a:chOff x="911647" y="1485925"/>
            <a:chExt cx="959700" cy="959700"/>
          </a:xfrm>
        </p:grpSpPr>
        <p:sp>
          <p:nvSpPr>
            <p:cNvPr id="9" name="Google Shape;3996;p28">
              <a:extLst>
                <a:ext uri="{FF2B5EF4-FFF2-40B4-BE49-F238E27FC236}">
                  <a16:creationId xmlns:a16="http://schemas.microsoft.com/office/drawing/2014/main" id="{3F5AAE45-9B99-63A3-2D64-E8C837973AE2}"/>
                </a:ext>
              </a:extLst>
            </p:cNvPr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97;p28">
              <a:extLst>
                <a:ext uri="{FF2B5EF4-FFF2-40B4-BE49-F238E27FC236}">
                  <a16:creationId xmlns:a16="http://schemas.microsoft.com/office/drawing/2014/main" id="{850E4A68-FF4E-134D-D490-3FBFF5A7CD6D}"/>
                </a:ext>
              </a:extLst>
            </p:cNvPr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98;p28">
              <a:extLst>
                <a:ext uri="{FF2B5EF4-FFF2-40B4-BE49-F238E27FC236}">
                  <a16:creationId xmlns:a16="http://schemas.microsoft.com/office/drawing/2014/main" id="{B33DAAC6-4687-20AA-1932-ADC3AD25463B}"/>
                </a:ext>
              </a:extLst>
            </p:cNvPr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999;p28">
            <a:extLst>
              <a:ext uri="{FF2B5EF4-FFF2-40B4-BE49-F238E27FC236}">
                <a16:creationId xmlns:a16="http://schemas.microsoft.com/office/drawing/2014/main" id="{DCE4A6DC-20D3-ED0A-1BBD-6FE00A2AE893}"/>
              </a:ext>
            </a:extLst>
          </p:cNvPr>
          <p:cNvGrpSpPr/>
          <p:nvPr/>
        </p:nvGrpSpPr>
        <p:grpSpPr>
          <a:xfrm>
            <a:off x="937868" y="2918538"/>
            <a:ext cx="896494" cy="489169"/>
            <a:chOff x="911647" y="1485925"/>
            <a:chExt cx="959700" cy="959700"/>
          </a:xfrm>
        </p:grpSpPr>
        <p:sp>
          <p:nvSpPr>
            <p:cNvPr id="13" name="Google Shape;4000;p28">
              <a:extLst>
                <a:ext uri="{FF2B5EF4-FFF2-40B4-BE49-F238E27FC236}">
                  <a16:creationId xmlns:a16="http://schemas.microsoft.com/office/drawing/2014/main" id="{94C7A418-02BC-E5B4-CBDF-DC2B753882DA}"/>
                </a:ext>
              </a:extLst>
            </p:cNvPr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01;p28">
              <a:extLst>
                <a:ext uri="{FF2B5EF4-FFF2-40B4-BE49-F238E27FC236}">
                  <a16:creationId xmlns:a16="http://schemas.microsoft.com/office/drawing/2014/main" id="{28412BB7-34D9-2259-94FF-ED707F7B28EB}"/>
                </a:ext>
              </a:extLst>
            </p:cNvPr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02;p28">
              <a:extLst>
                <a:ext uri="{FF2B5EF4-FFF2-40B4-BE49-F238E27FC236}">
                  <a16:creationId xmlns:a16="http://schemas.microsoft.com/office/drawing/2014/main" id="{1C066C44-8018-1775-5AF0-2CF4F29BF5EA}"/>
                </a:ext>
              </a:extLst>
            </p:cNvPr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003;p28">
            <a:extLst>
              <a:ext uri="{FF2B5EF4-FFF2-40B4-BE49-F238E27FC236}">
                <a16:creationId xmlns:a16="http://schemas.microsoft.com/office/drawing/2014/main" id="{B4E77EC0-9BD9-A5BE-2B09-F41955513B59}"/>
              </a:ext>
            </a:extLst>
          </p:cNvPr>
          <p:cNvGrpSpPr/>
          <p:nvPr/>
        </p:nvGrpSpPr>
        <p:grpSpPr>
          <a:xfrm>
            <a:off x="4783010" y="2966220"/>
            <a:ext cx="896494" cy="489169"/>
            <a:chOff x="911647" y="1485925"/>
            <a:chExt cx="959700" cy="959700"/>
          </a:xfrm>
        </p:grpSpPr>
        <p:sp>
          <p:nvSpPr>
            <p:cNvPr id="17" name="Google Shape;4004;p28">
              <a:extLst>
                <a:ext uri="{FF2B5EF4-FFF2-40B4-BE49-F238E27FC236}">
                  <a16:creationId xmlns:a16="http://schemas.microsoft.com/office/drawing/2014/main" id="{7DE99A59-E307-EA20-C6EE-5E8D20BFD9CE}"/>
                </a:ext>
              </a:extLst>
            </p:cNvPr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5;p28">
              <a:extLst>
                <a:ext uri="{FF2B5EF4-FFF2-40B4-BE49-F238E27FC236}">
                  <a16:creationId xmlns:a16="http://schemas.microsoft.com/office/drawing/2014/main" id="{64DBA628-B870-96D1-815A-188ECCE062EE}"/>
                </a:ext>
              </a:extLst>
            </p:cNvPr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06;p28">
              <a:extLst>
                <a:ext uri="{FF2B5EF4-FFF2-40B4-BE49-F238E27FC236}">
                  <a16:creationId xmlns:a16="http://schemas.microsoft.com/office/drawing/2014/main" id="{EECBC2D3-FE55-5F5B-009E-8EDEA93570AC}"/>
                </a:ext>
              </a:extLst>
            </p:cNvPr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007;p28">
            <a:extLst>
              <a:ext uri="{FF2B5EF4-FFF2-40B4-BE49-F238E27FC236}">
                <a16:creationId xmlns:a16="http://schemas.microsoft.com/office/drawing/2014/main" id="{B73E5CFF-FFD2-5B33-1F33-D7F10D6E288C}"/>
              </a:ext>
            </a:extLst>
          </p:cNvPr>
          <p:cNvGrpSpPr/>
          <p:nvPr/>
        </p:nvGrpSpPr>
        <p:grpSpPr>
          <a:xfrm>
            <a:off x="937869" y="2267986"/>
            <a:ext cx="896494" cy="489169"/>
            <a:chOff x="911647" y="1485925"/>
            <a:chExt cx="959700" cy="959700"/>
          </a:xfrm>
        </p:grpSpPr>
        <p:sp>
          <p:nvSpPr>
            <p:cNvPr id="21" name="Google Shape;4008;p28">
              <a:extLst>
                <a:ext uri="{FF2B5EF4-FFF2-40B4-BE49-F238E27FC236}">
                  <a16:creationId xmlns:a16="http://schemas.microsoft.com/office/drawing/2014/main" id="{7B6196EC-F890-9481-07FC-E4AEFE66B55B}"/>
                </a:ext>
              </a:extLst>
            </p:cNvPr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09;p28">
              <a:extLst>
                <a:ext uri="{FF2B5EF4-FFF2-40B4-BE49-F238E27FC236}">
                  <a16:creationId xmlns:a16="http://schemas.microsoft.com/office/drawing/2014/main" id="{57C1ADAB-523F-4F13-8A29-3B1CF2B9872A}"/>
                </a:ext>
              </a:extLst>
            </p:cNvPr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10;p28">
              <a:extLst>
                <a:ext uri="{FF2B5EF4-FFF2-40B4-BE49-F238E27FC236}">
                  <a16:creationId xmlns:a16="http://schemas.microsoft.com/office/drawing/2014/main" id="{3D655BE7-71DE-33A7-F990-54BFD765FC92}"/>
                </a:ext>
              </a:extLst>
            </p:cNvPr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4012;p28">
            <a:extLst>
              <a:ext uri="{FF2B5EF4-FFF2-40B4-BE49-F238E27FC236}">
                <a16:creationId xmlns:a16="http://schemas.microsoft.com/office/drawing/2014/main" id="{97D0A598-E038-DD9D-FE6F-117E39D83BF0}"/>
              </a:ext>
            </a:extLst>
          </p:cNvPr>
          <p:cNvSpPr txBox="1">
            <a:spLocks/>
          </p:cNvSpPr>
          <p:nvPr/>
        </p:nvSpPr>
        <p:spPr>
          <a:xfrm>
            <a:off x="1001203" y="2371986"/>
            <a:ext cx="769825" cy="200622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2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26" name="Google Shape;4014;p28">
            <a:extLst>
              <a:ext uri="{FF2B5EF4-FFF2-40B4-BE49-F238E27FC236}">
                <a16:creationId xmlns:a16="http://schemas.microsoft.com/office/drawing/2014/main" id="{D5D0B222-D541-50FA-3321-EB6CA490FCF9}"/>
              </a:ext>
            </a:extLst>
          </p:cNvPr>
          <p:cNvSpPr txBox="1">
            <a:spLocks/>
          </p:cNvSpPr>
          <p:nvPr/>
        </p:nvSpPr>
        <p:spPr>
          <a:xfrm>
            <a:off x="5955497" y="2374749"/>
            <a:ext cx="2475425" cy="291911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sz="1800"/>
              <a:t>Ausbaumöglichkeiten</a:t>
            </a:r>
            <a:endParaRPr lang="de-DE"/>
          </a:p>
        </p:txBody>
      </p:sp>
      <p:sp>
        <p:nvSpPr>
          <p:cNvPr id="27" name="Google Shape;4015;p28">
            <a:extLst>
              <a:ext uri="{FF2B5EF4-FFF2-40B4-BE49-F238E27FC236}">
                <a16:creationId xmlns:a16="http://schemas.microsoft.com/office/drawing/2014/main" id="{BE34F62D-4FED-3BD9-EA2C-55DC890CDC0B}"/>
              </a:ext>
            </a:extLst>
          </p:cNvPr>
          <p:cNvSpPr txBox="1">
            <a:spLocks/>
          </p:cNvSpPr>
          <p:nvPr/>
        </p:nvSpPr>
        <p:spPr>
          <a:xfrm>
            <a:off x="4840366" y="2450759"/>
            <a:ext cx="769825" cy="200622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2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28" name="Google Shape;4017;p28">
            <a:extLst>
              <a:ext uri="{FF2B5EF4-FFF2-40B4-BE49-F238E27FC236}">
                <a16:creationId xmlns:a16="http://schemas.microsoft.com/office/drawing/2014/main" id="{5FA0DFEF-6F21-DABA-1019-D43B67B54C95}"/>
              </a:ext>
            </a:extLst>
          </p:cNvPr>
          <p:cNvSpPr txBox="1">
            <a:spLocks/>
          </p:cNvSpPr>
          <p:nvPr/>
        </p:nvSpPr>
        <p:spPr>
          <a:xfrm>
            <a:off x="2033801" y="3049540"/>
            <a:ext cx="2244864" cy="291911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CH" sz="1800" dirty="0"/>
              <a:t>Menüstruktur für die Webseite</a:t>
            </a:r>
            <a:endParaRPr lang="de-CH" dirty="0"/>
          </a:p>
        </p:txBody>
      </p:sp>
      <p:sp>
        <p:nvSpPr>
          <p:cNvPr id="29" name="Google Shape;4018;p28">
            <a:extLst>
              <a:ext uri="{FF2B5EF4-FFF2-40B4-BE49-F238E27FC236}">
                <a16:creationId xmlns:a16="http://schemas.microsoft.com/office/drawing/2014/main" id="{B4CB7BC6-5A4B-0014-7C6E-F1CD45D42794}"/>
              </a:ext>
            </a:extLst>
          </p:cNvPr>
          <p:cNvSpPr txBox="1">
            <a:spLocks/>
          </p:cNvSpPr>
          <p:nvPr/>
        </p:nvSpPr>
        <p:spPr>
          <a:xfrm>
            <a:off x="1001203" y="3061129"/>
            <a:ext cx="769825" cy="200622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2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0" name="Google Shape;4020;p28">
            <a:extLst>
              <a:ext uri="{FF2B5EF4-FFF2-40B4-BE49-F238E27FC236}">
                <a16:creationId xmlns:a16="http://schemas.microsoft.com/office/drawing/2014/main" id="{17698FBD-D3BF-27C0-F98E-E7F5A5D2FE8B}"/>
              </a:ext>
            </a:extLst>
          </p:cNvPr>
          <p:cNvSpPr txBox="1">
            <a:spLocks/>
          </p:cNvSpPr>
          <p:nvPr/>
        </p:nvSpPr>
        <p:spPr>
          <a:xfrm>
            <a:off x="2066976" y="1694432"/>
            <a:ext cx="2231014" cy="291911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CH" dirty="0"/>
              <a:t>Zielgruppe</a:t>
            </a:r>
          </a:p>
        </p:txBody>
      </p:sp>
      <p:sp>
        <p:nvSpPr>
          <p:cNvPr id="31" name="Google Shape;4021;p28">
            <a:extLst>
              <a:ext uri="{FF2B5EF4-FFF2-40B4-BE49-F238E27FC236}">
                <a16:creationId xmlns:a16="http://schemas.microsoft.com/office/drawing/2014/main" id="{F97783DE-E077-9EC6-904A-5DF346695F72}"/>
              </a:ext>
            </a:extLst>
          </p:cNvPr>
          <p:cNvSpPr txBox="1">
            <a:spLocks/>
          </p:cNvSpPr>
          <p:nvPr/>
        </p:nvSpPr>
        <p:spPr>
          <a:xfrm>
            <a:off x="4840366" y="3106773"/>
            <a:ext cx="769825" cy="200622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2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/>
              <a:t>09</a:t>
            </a:r>
          </a:p>
        </p:txBody>
      </p:sp>
      <p:grpSp>
        <p:nvGrpSpPr>
          <p:cNvPr id="32" name="Google Shape;4003;p28">
            <a:extLst>
              <a:ext uri="{FF2B5EF4-FFF2-40B4-BE49-F238E27FC236}">
                <a16:creationId xmlns:a16="http://schemas.microsoft.com/office/drawing/2014/main" id="{7F008CA2-B9F6-9172-EBEC-ED732CA619DF}"/>
              </a:ext>
            </a:extLst>
          </p:cNvPr>
          <p:cNvGrpSpPr/>
          <p:nvPr/>
        </p:nvGrpSpPr>
        <p:grpSpPr>
          <a:xfrm>
            <a:off x="937868" y="3547245"/>
            <a:ext cx="896494" cy="489169"/>
            <a:chOff x="911647" y="1485925"/>
            <a:chExt cx="959700" cy="959700"/>
          </a:xfrm>
        </p:grpSpPr>
        <p:sp>
          <p:nvSpPr>
            <p:cNvPr id="33" name="Google Shape;4004;p28">
              <a:extLst>
                <a:ext uri="{FF2B5EF4-FFF2-40B4-BE49-F238E27FC236}">
                  <a16:creationId xmlns:a16="http://schemas.microsoft.com/office/drawing/2014/main" id="{601BD177-5CDF-7DDB-17D9-780FDD47DC2A}"/>
                </a:ext>
              </a:extLst>
            </p:cNvPr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05;p28">
              <a:extLst>
                <a:ext uri="{FF2B5EF4-FFF2-40B4-BE49-F238E27FC236}">
                  <a16:creationId xmlns:a16="http://schemas.microsoft.com/office/drawing/2014/main" id="{007ADA16-9341-40EF-892A-F06F752B099B}"/>
                </a:ext>
              </a:extLst>
            </p:cNvPr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06;p28">
              <a:extLst>
                <a:ext uri="{FF2B5EF4-FFF2-40B4-BE49-F238E27FC236}">
                  <a16:creationId xmlns:a16="http://schemas.microsoft.com/office/drawing/2014/main" id="{2FA32E42-9925-8DB2-1301-1368AD592D84}"/>
                </a:ext>
              </a:extLst>
            </p:cNvPr>
            <p:cNvSpPr/>
            <p:nvPr/>
          </p:nvSpPr>
          <p:spPr>
            <a:xfrm>
              <a:off x="1004975" y="1499175"/>
              <a:ext cx="7731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21;p28">
            <a:extLst>
              <a:ext uri="{FF2B5EF4-FFF2-40B4-BE49-F238E27FC236}">
                <a16:creationId xmlns:a16="http://schemas.microsoft.com/office/drawing/2014/main" id="{AF96E886-8B70-380C-0A9E-62B68AD4E6D7}"/>
              </a:ext>
            </a:extLst>
          </p:cNvPr>
          <p:cNvSpPr txBox="1">
            <a:spLocks/>
          </p:cNvSpPr>
          <p:nvPr/>
        </p:nvSpPr>
        <p:spPr>
          <a:xfrm>
            <a:off x="1001203" y="3649961"/>
            <a:ext cx="769825" cy="200622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2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ress Start 2P"/>
              <a:buNone/>
              <a:defRPr sz="3000" b="1" i="0" u="none" strike="noStrike" cap="none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41" name="Google Shape;4017;p28">
            <a:extLst>
              <a:ext uri="{FF2B5EF4-FFF2-40B4-BE49-F238E27FC236}">
                <a16:creationId xmlns:a16="http://schemas.microsoft.com/office/drawing/2014/main" id="{F336E064-8358-4BCE-669F-4AF3B1013CD8}"/>
              </a:ext>
            </a:extLst>
          </p:cNvPr>
          <p:cNvSpPr txBox="1">
            <a:spLocks/>
          </p:cNvSpPr>
          <p:nvPr/>
        </p:nvSpPr>
        <p:spPr>
          <a:xfrm>
            <a:off x="2052538" y="3611217"/>
            <a:ext cx="2244864" cy="291911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CH" dirty="0" err="1"/>
              <a:t>WireFrame</a:t>
            </a:r>
            <a:endParaRPr lang="de-CH"/>
          </a:p>
        </p:txBody>
      </p:sp>
      <p:sp>
        <p:nvSpPr>
          <p:cNvPr id="47" name="Google Shape;4014;p28">
            <a:extLst>
              <a:ext uri="{FF2B5EF4-FFF2-40B4-BE49-F238E27FC236}">
                <a16:creationId xmlns:a16="http://schemas.microsoft.com/office/drawing/2014/main" id="{5F752964-C99E-91B2-AA7C-230C924567C5}"/>
              </a:ext>
            </a:extLst>
          </p:cNvPr>
          <p:cNvSpPr txBox="1">
            <a:spLocks/>
          </p:cNvSpPr>
          <p:nvPr/>
        </p:nvSpPr>
        <p:spPr>
          <a:xfrm>
            <a:off x="5975953" y="2973489"/>
            <a:ext cx="2475425" cy="291911"/>
          </a:xfrm>
          <a:prstGeom prst="rect">
            <a:avLst/>
          </a:prstGeom>
          <a:noFill/>
          <a:ln>
            <a:noFill/>
          </a:ln>
          <a:effectLst>
            <a:outerShdw dist="47625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ess Start 2P"/>
              <a:buNone/>
              <a:defRPr sz="1800" b="1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/>
              <a:t>Webseite/Code</a:t>
            </a:r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p29"/>
          <p:cNvSpPr txBox="1">
            <a:spLocks noGrp="1"/>
          </p:cNvSpPr>
          <p:nvPr>
            <p:ph type="title"/>
          </p:nvPr>
        </p:nvSpPr>
        <p:spPr>
          <a:xfrm>
            <a:off x="1376800" y="1326950"/>
            <a:ext cx="433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Einführung unserer Webseite</a:t>
            </a:r>
            <a:endParaRPr/>
          </a:p>
        </p:txBody>
      </p:sp>
      <p:sp>
        <p:nvSpPr>
          <p:cNvPr id="4204" name="Google Shape;4204;p29"/>
          <p:cNvSpPr txBox="1">
            <a:spLocks noGrp="1"/>
          </p:cNvSpPr>
          <p:nvPr>
            <p:ph type="body" idx="1"/>
          </p:nvPr>
        </p:nvSpPr>
        <p:spPr>
          <a:xfrm>
            <a:off x="1376800" y="1899650"/>
            <a:ext cx="3322200" cy="255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/>
              <a:t>Fachgebiet: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/>
              <a:t>Minecraft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/>
              <a:t>Inhalte der Webseite: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Fertige Bauprojekte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Bauprojekte in Bearbeitung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Dienstleistungen / Service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Server- &amp; </a:t>
            </a:r>
            <a:r>
              <a:rPr lang="de-DE" dirty="0" err="1"/>
              <a:t>Baukraft</a:t>
            </a:r>
            <a:r>
              <a:rPr lang="de-DE" dirty="0"/>
              <a:t> mieten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Über uns</a:t>
            </a:r>
            <a:endParaRPr lang="de-DE"/>
          </a:p>
        </p:txBody>
      </p:sp>
      <p:grpSp>
        <p:nvGrpSpPr>
          <p:cNvPr id="4404" name="Google Shape;4404;p29"/>
          <p:cNvGrpSpPr/>
          <p:nvPr/>
        </p:nvGrpSpPr>
        <p:grpSpPr>
          <a:xfrm>
            <a:off x="5034620" y="2931385"/>
            <a:ext cx="259159" cy="272180"/>
            <a:chOff x="4685992" y="1362548"/>
            <a:chExt cx="720886" cy="757106"/>
          </a:xfrm>
        </p:grpSpPr>
        <p:sp>
          <p:nvSpPr>
            <p:cNvPr id="4405" name="Google Shape;4405;p29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9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9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9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9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9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9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9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9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9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9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9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9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9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9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9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9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9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9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9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9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9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9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0" name="Google Shape;4430;p29"/>
          <p:cNvGrpSpPr/>
          <p:nvPr/>
        </p:nvGrpSpPr>
        <p:grpSpPr>
          <a:xfrm rot="2700000">
            <a:off x="5478820" y="1297960"/>
            <a:ext cx="124930" cy="124095"/>
            <a:chOff x="4891103" y="1571383"/>
            <a:chExt cx="347518" cy="345195"/>
          </a:xfrm>
        </p:grpSpPr>
        <p:sp>
          <p:nvSpPr>
            <p:cNvPr id="4431" name="Google Shape;4431;p29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9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9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9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9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9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9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9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9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9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9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9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9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4" name="Google Shape;4444;p29"/>
          <p:cNvGrpSpPr/>
          <p:nvPr/>
        </p:nvGrpSpPr>
        <p:grpSpPr>
          <a:xfrm>
            <a:off x="7237820" y="1563735"/>
            <a:ext cx="259159" cy="272180"/>
            <a:chOff x="4685992" y="1362548"/>
            <a:chExt cx="720886" cy="757106"/>
          </a:xfrm>
        </p:grpSpPr>
        <p:sp>
          <p:nvSpPr>
            <p:cNvPr id="4445" name="Google Shape;4445;p29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9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9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9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9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9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9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9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9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9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9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9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9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9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9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9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9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9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9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9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9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9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9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9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9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29"/>
          <p:cNvGrpSpPr/>
          <p:nvPr/>
        </p:nvGrpSpPr>
        <p:grpSpPr>
          <a:xfrm rot="2700000">
            <a:off x="7701570" y="2957360"/>
            <a:ext cx="124930" cy="124095"/>
            <a:chOff x="4891103" y="1571383"/>
            <a:chExt cx="347518" cy="345195"/>
          </a:xfrm>
        </p:grpSpPr>
        <p:sp>
          <p:nvSpPr>
            <p:cNvPr id="4471" name="Google Shape;4471;p29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9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9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9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9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9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9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9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9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9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9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9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9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4" name="Google Shape;4484;p29"/>
          <p:cNvGrpSpPr/>
          <p:nvPr/>
        </p:nvGrpSpPr>
        <p:grpSpPr>
          <a:xfrm>
            <a:off x="7190935" y="4095440"/>
            <a:ext cx="309146" cy="170855"/>
            <a:chOff x="641500" y="4451875"/>
            <a:chExt cx="211700" cy="117000"/>
          </a:xfrm>
        </p:grpSpPr>
        <p:sp>
          <p:nvSpPr>
            <p:cNvPr id="4485" name="Google Shape;4485;p29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9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9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9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9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9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9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9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9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9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9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9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9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9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9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9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9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9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9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9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9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9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9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9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9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9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9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9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9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9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9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9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7" name="Google Shape;4517;p29"/>
          <p:cNvGrpSpPr/>
          <p:nvPr/>
        </p:nvGrpSpPr>
        <p:grpSpPr>
          <a:xfrm>
            <a:off x="6445048" y="3693528"/>
            <a:ext cx="523853" cy="572689"/>
            <a:chOff x="306250" y="4311475"/>
            <a:chExt cx="235450" cy="257400"/>
          </a:xfrm>
        </p:grpSpPr>
        <p:sp>
          <p:nvSpPr>
            <p:cNvPr id="4518" name="Google Shape;4518;p29"/>
            <p:cNvSpPr/>
            <p:nvPr/>
          </p:nvSpPr>
          <p:spPr>
            <a:xfrm>
              <a:off x="518225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9"/>
            <p:cNvSpPr/>
            <p:nvPr/>
          </p:nvSpPr>
          <p:spPr>
            <a:xfrm>
              <a:off x="47100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9"/>
            <p:cNvSpPr/>
            <p:nvPr/>
          </p:nvSpPr>
          <p:spPr>
            <a:xfrm>
              <a:off x="471000" y="44049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9"/>
            <p:cNvSpPr/>
            <p:nvPr/>
          </p:nvSpPr>
          <p:spPr>
            <a:xfrm>
              <a:off x="44755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9"/>
            <p:cNvSpPr/>
            <p:nvPr/>
          </p:nvSpPr>
          <p:spPr>
            <a:xfrm>
              <a:off x="400350" y="4428425"/>
              <a:ext cx="47225" cy="46925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9"/>
            <p:cNvSpPr/>
            <p:nvPr/>
          </p:nvSpPr>
          <p:spPr>
            <a:xfrm>
              <a:off x="400350" y="43580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9"/>
            <p:cNvSpPr/>
            <p:nvPr/>
          </p:nvSpPr>
          <p:spPr>
            <a:xfrm>
              <a:off x="37690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9"/>
            <p:cNvSpPr/>
            <p:nvPr/>
          </p:nvSpPr>
          <p:spPr>
            <a:xfrm>
              <a:off x="35345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9"/>
            <p:cNvSpPr/>
            <p:nvPr/>
          </p:nvSpPr>
          <p:spPr>
            <a:xfrm>
              <a:off x="400350" y="43114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9"/>
            <p:cNvSpPr/>
            <p:nvPr/>
          </p:nvSpPr>
          <p:spPr>
            <a:xfrm>
              <a:off x="376900" y="4334925"/>
              <a:ext cx="23475" cy="23175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9"/>
            <p:cNvSpPr/>
            <p:nvPr/>
          </p:nvSpPr>
          <p:spPr>
            <a:xfrm>
              <a:off x="35345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9"/>
            <p:cNvSpPr/>
            <p:nvPr/>
          </p:nvSpPr>
          <p:spPr>
            <a:xfrm>
              <a:off x="329700" y="438152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9"/>
            <p:cNvSpPr/>
            <p:nvPr/>
          </p:nvSpPr>
          <p:spPr>
            <a:xfrm>
              <a:off x="306250" y="4404975"/>
              <a:ext cx="23475" cy="93825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9"/>
            <p:cNvSpPr/>
            <p:nvPr/>
          </p:nvSpPr>
          <p:spPr>
            <a:xfrm>
              <a:off x="400350" y="4498775"/>
              <a:ext cx="47225" cy="70100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9"/>
            <p:cNvSpPr/>
            <p:nvPr/>
          </p:nvSpPr>
          <p:spPr>
            <a:xfrm>
              <a:off x="400350" y="4475325"/>
              <a:ext cx="47225" cy="23475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9"/>
            <p:cNvSpPr/>
            <p:nvPr/>
          </p:nvSpPr>
          <p:spPr>
            <a:xfrm>
              <a:off x="329700" y="4311475"/>
              <a:ext cx="212000" cy="140425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9"/>
            <p:cNvSpPr/>
            <p:nvPr/>
          </p:nvSpPr>
          <p:spPr>
            <a:xfrm>
              <a:off x="37690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5" name="Google Shape;4535;p29"/>
          <p:cNvGrpSpPr/>
          <p:nvPr/>
        </p:nvGrpSpPr>
        <p:grpSpPr>
          <a:xfrm>
            <a:off x="7625394" y="3928267"/>
            <a:ext cx="309146" cy="337966"/>
            <a:chOff x="306250" y="4311475"/>
            <a:chExt cx="235450" cy="257400"/>
          </a:xfrm>
        </p:grpSpPr>
        <p:sp>
          <p:nvSpPr>
            <p:cNvPr id="4536" name="Google Shape;4536;p29"/>
            <p:cNvSpPr/>
            <p:nvPr/>
          </p:nvSpPr>
          <p:spPr>
            <a:xfrm>
              <a:off x="518225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9"/>
            <p:cNvSpPr/>
            <p:nvPr/>
          </p:nvSpPr>
          <p:spPr>
            <a:xfrm>
              <a:off x="47100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9"/>
            <p:cNvSpPr/>
            <p:nvPr/>
          </p:nvSpPr>
          <p:spPr>
            <a:xfrm>
              <a:off x="471000" y="44049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9"/>
            <p:cNvSpPr/>
            <p:nvPr/>
          </p:nvSpPr>
          <p:spPr>
            <a:xfrm>
              <a:off x="44755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9"/>
            <p:cNvSpPr/>
            <p:nvPr/>
          </p:nvSpPr>
          <p:spPr>
            <a:xfrm>
              <a:off x="400350" y="4428425"/>
              <a:ext cx="47225" cy="46925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9"/>
            <p:cNvSpPr/>
            <p:nvPr/>
          </p:nvSpPr>
          <p:spPr>
            <a:xfrm>
              <a:off x="400350" y="43580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9"/>
            <p:cNvSpPr/>
            <p:nvPr/>
          </p:nvSpPr>
          <p:spPr>
            <a:xfrm>
              <a:off x="37690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9"/>
            <p:cNvSpPr/>
            <p:nvPr/>
          </p:nvSpPr>
          <p:spPr>
            <a:xfrm>
              <a:off x="35345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9"/>
            <p:cNvSpPr/>
            <p:nvPr/>
          </p:nvSpPr>
          <p:spPr>
            <a:xfrm>
              <a:off x="400350" y="43114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9"/>
            <p:cNvSpPr/>
            <p:nvPr/>
          </p:nvSpPr>
          <p:spPr>
            <a:xfrm>
              <a:off x="376900" y="4334925"/>
              <a:ext cx="23475" cy="23175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9"/>
            <p:cNvSpPr/>
            <p:nvPr/>
          </p:nvSpPr>
          <p:spPr>
            <a:xfrm>
              <a:off x="35345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9"/>
            <p:cNvSpPr/>
            <p:nvPr/>
          </p:nvSpPr>
          <p:spPr>
            <a:xfrm>
              <a:off x="329700" y="438152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9"/>
            <p:cNvSpPr/>
            <p:nvPr/>
          </p:nvSpPr>
          <p:spPr>
            <a:xfrm>
              <a:off x="306250" y="4404975"/>
              <a:ext cx="23475" cy="93825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9"/>
            <p:cNvSpPr/>
            <p:nvPr/>
          </p:nvSpPr>
          <p:spPr>
            <a:xfrm>
              <a:off x="400350" y="4498775"/>
              <a:ext cx="47225" cy="70100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9"/>
            <p:cNvSpPr/>
            <p:nvPr/>
          </p:nvSpPr>
          <p:spPr>
            <a:xfrm>
              <a:off x="400350" y="4475325"/>
              <a:ext cx="47225" cy="23475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9"/>
            <p:cNvSpPr/>
            <p:nvPr/>
          </p:nvSpPr>
          <p:spPr>
            <a:xfrm>
              <a:off x="329700" y="4311475"/>
              <a:ext cx="212000" cy="140425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9"/>
            <p:cNvSpPr/>
            <p:nvPr/>
          </p:nvSpPr>
          <p:spPr>
            <a:xfrm>
              <a:off x="37690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29"/>
          <p:cNvGrpSpPr/>
          <p:nvPr/>
        </p:nvGrpSpPr>
        <p:grpSpPr>
          <a:xfrm>
            <a:off x="3828385" y="4095440"/>
            <a:ext cx="309146" cy="170855"/>
            <a:chOff x="641500" y="4451875"/>
            <a:chExt cx="211700" cy="117000"/>
          </a:xfrm>
        </p:grpSpPr>
        <p:sp>
          <p:nvSpPr>
            <p:cNvPr id="4554" name="Google Shape;4554;p29"/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9"/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9"/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9"/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9"/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9"/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9"/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9"/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9"/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9"/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9"/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9"/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9"/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9"/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9"/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9"/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9"/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9"/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9"/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9"/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9"/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9"/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9"/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9"/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9"/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9"/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9"/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9"/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9"/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9"/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9"/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9"/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6" name="Google Shape;4586;p29"/>
          <p:cNvGrpSpPr/>
          <p:nvPr/>
        </p:nvGrpSpPr>
        <p:grpSpPr>
          <a:xfrm>
            <a:off x="4262844" y="3928267"/>
            <a:ext cx="309146" cy="337966"/>
            <a:chOff x="306250" y="4311475"/>
            <a:chExt cx="235450" cy="257400"/>
          </a:xfrm>
        </p:grpSpPr>
        <p:sp>
          <p:nvSpPr>
            <p:cNvPr id="4587" name="Google Shape;4587;p29"/>
            <p:cNvSpPr/>
            <p:nvPr/>
          </p:nvSpPr>
          <p:spPr>
            <a:xfrm>
              <a:off x="518225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9"/>
            <p:cNvSpPr/>
            <p:nvPr/>
          </p:nvSpPr>
          <p:spPr>
            <a:xfrm>
              <a:off x="47100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9"/>
            <p:cNvSpPr/>
            <p:nvPr/>
          </p:nvSpPr>
          <p:spPr>
            <a:xfrm>
              <a:off x="471000" y="44049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9"/>
            <p:cNvSpPr/>
            <p:nvPr/>
          </p:nvSpPr>
          <p:spPr>
            <a:xfrm>
              <a:off x="44755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9"/>
            <p:cNvSpPr/>
            <p:nvPr/>
          </p:nvSpPr>
          <p:spPr>
            <a:xfrm>
              <a:off x="400350" y="4428425"/>
              <a:ext cx="47225" cy="46925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9"/>
            <p:cNvSpPr/>
            <p:nvPr/>
          </p:nvSpPr>
          <p:spPr>
            <a:xfrm>
              <a:off x="400350" y="43580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9"/>
            <p:cNvSpPr/>
            <p:nvPr/>
          </p:nvSpPr>
          <p:spPr>
            <a:xfrm>
              <a:off x="37690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9"/>
            <p:cNvSpPr/>
            <p:nvPr/>
          </p:nvSpPr>
          <p:spPr>
            <a:xfrm>
              <a:off x="35345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9"/>
            <p:cNvSpPr/>
            <p:nvPr/>
          </p:nvSpPr>
          <p:spPr>
            <a:xfrm>
              <a:off x="400350" y="43114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9"/>
            <p:cNvSpPr/>
            <p:nvPr/>
          </p:nvSpPr>
          <p:spPr>
            <a:xfrm>
              <a:off x="376900" y="4334925"/>
              <a:ext cx="23475" cy="23175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9"/>
            <p:cNvSpPr/>
            <p:nvPr/>
          </p:nvSpPr>
          <p:spPr>
            <a:xfrm>
              <a:off x="35345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9"/>
            <p:cNvSpPr/>
            <p:nvPr/>
          </p:nvSpPr>
          <p:spPr>
            <a:xfrm>
              <a:off x="329700" y="438152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9"/>
            <p:cNvSpPr/>
            <p:nvPr/>
          </p:nvSpPr>
          <p:spPr>
            <a:xfrm>
              <a:off x="306250" y="4404975"/>
              <a:ext cx="23475" cy="93825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9"/>
            <p:cNvSpPr/>
            <p:nvPr/>
          </p:nvSpPr>
          <p:spPr>
            <a:xfrm>
              <a:off x="400350" y="4498775"/>
              <a:ext cx="47225" cy="70100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9"/>
            <p:cNvSpPr/>
            <p:nvPr/>
          </p:nvSpPr>
          <p:spPr>
            <a:xfrm>
              <a:off x="400350" y="4475325"/>
              <a:ext cx="47225" cy="23475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9"/>
            <p:cNvSpPr/>
            <p:nvPr/>
          </p:nvSpPr>
          <p:spPr>
            <a:xfrm>
              <a:off x="329700" y="4311475"/>
              <a:ext cx="212000" cy="140425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9"/>
            <p:cNvSpPr/>
            <p:nvPr/>
          </p:nvSpPr>
          <p:spPr>
            <a:xfrm>
              <a:off x="37690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4" name="Google Shape;4604;p29"/>
          <p:cNvGrpSpPr/>
          <p:nvPr/>
        </p:nvGrpSpPr>
        <p:grpSpPr>
          <a:xfrm>
            <a:off x="1562558" y="723976"/>
            <a:ext cx="366189" cy="349806"/>
            <a:chOff x="255150" y="1482125"/>
            <a:chExt cx="174725" cy="166900"/>
          </a:xfrm>
        </p:grpSpPr>
        <p:sp>
          <p:nvSpPr>
            <p:cNvPr id="4605" name="Google Shape;4605;p29"/>
            <p:cNvSpPr/>
            <p:nvPr/>
          </p:nvSpPr>
          <p:spPr>
            <a:xfrm>
              <a:off x="337225" y="1521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9"/>
            <p:cNvSpPr/>
            <p:nvPr/>
          </p:nvSpPr>
          <p:spPr>
            <a:xfrm>
              <a:off x="338450" y="15040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9"/>
            <p:cNvSpPr/>
            <p:nvPr/>
          </p:nvSpPr>
          <p:spPr>
            <a:xfrm>
              <a:off x="339650" y="14863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9"/>
            <p:cNvSpPr/>
            <p:nvPr/>
          </p:nvSpPr>
          <p:spPr>
            <a:xfrm>
              <a:off x="321900" y="14854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9"/>
            <p:cNvSpPr/>
            <p:nvPr/>
          </p:nvSpPr>
          <p:spPr>
            <a:xfrm>
              <a:off x="304450" y="14842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9"/>
            <p:cNvSpPr/>
            <p:nvPr/>
          </p:nvSpPr>
          <p:spPr>
            <a:xfrm>
              <a:off x="286725" y="14830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9"/>
            <p:cNvSpPr/>
            <p:nvPr/>
          </p:nvSpPr>
          <p:spPr>
            <a:xfrm>
              <a:off x="269275" y="14821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9"/>
            <p:cNvSpPr/>
            <p:nvPr/>
          </p:nvSpPr>
          <p:spPr>
            <a:xfrm>
              <a:off x="259675" y="14902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09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9"/>
            <p:cNvSpPr/>
            <p:nvPr/>
          </p:nvSpPr>
          <p:spPr>
            <a:xfrm>
              <a:off x="258750" y="15079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9"/>
            <p:cNvSpPr/>
            <p:nvPr/>
          </p:nvSpPr>
          <p:spPr>
            <a:xfrm>
              <a:off x="257550" y="1525400"/>
              <a:ext cx="17450" cy="17800"/>
            </a:xfrm>
            <a:custGeom>
              <a:avLst/>
              <a:gdLst/>
              <a:ahLst/>
              <a:cxnLst/>
              <a:rect l="l" t="t" r="r" b="b"/>
              <a:pathLst>
                <a:path w="698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9"/>
            <p:cNvSpPr/>
            <p:nvPr/>
          </p:nvSpPr>
          <p:spPr>
            <a:xfrm>
              <a:off x="412400" y="15879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9"/>
            <p:cNvSpPr/>
            <p:nvPr/>
          </p:nvSpPr>
          <p:spPr>
            <a:xfrm>
              <a:off x="395850" y="15693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9"/>
            <p:cNvSpPr/>
            <p:nvPr/>
          </p:nvSpPr>
          <p:spPr>
            <a:xfrm>
              <a:off x="330300" y="14947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9"/>
            <p:cNvSpPr/>
            <p:nvPr/>
          </p:nvSpPr>
          <p:spPr>
            <a:xfrm>
              <a:off x="411200" y="16054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9"/>
            <p:cNvSpPr/>
            <p:nvPr/>
          </p:nvSpPr>
          <p:spPr>
            <a:xfrm>
              <a:off x="403075" y="15960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9"/>
            <p:cNvSpPr/>
            <p:nvPr/>
          </p:nvSpPr>
          <p:spPr>
            <a:xfrm>
              <a:off x="394650" y="15867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11"/>
                  </a:lnTo>
                  <a:lnTo>
                    <a:pt x="711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9"/>
            <p:cNvSpPr/>
            <p:nvPr/>
          </p:nvSpPr>
          <p:spPr>
            <a:xfrm>
              <a:off x="386550" y="1577450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9"/>
            <p:cNvSpPr/>
            <p:nvPr/>
          </p:nvSpPr>
          <p:spPr>
            <a:xfrm>
              <a:off x="378425" y="156810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9"/>
            <p:cNvSpPr/>
            <p:nvPr/>
          </p:nvSpPr>
          <p:spPr>
            <a:xfrm>
              <a:off x="329100" y="15121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9"/>
            <p:cNvSpPr/>
            <p:nvPr/>
          </p:nvSpPr>
          <p:spPr>
            <a:xfrm>
              <a:off x="320675" y="1502875"/>
              <a:ext cx="17800" cy="17750"/>
            </a:xfrm>
            <a:custGeom>
              <a:avLst/>
              <a:gdLst/>
              <a:ahLst/>
              <a:cxnLst/>
              <a:rect l="l" t="t" r="r" b="b"/>
              <a:pathLst>
                <a:path w="712" h="710" extrusionOk="0">
                  <a:moveTo>
                    <a:pt x="386" y="0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1" y="37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9"/>
            <p:cNvSpPr/>
            <p:nvPr/>
          </p:nvSpPr>
          <p:spPr>
            <a:xfrm>
              <a:off x="312575" y="149355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9"/>
            <p:cNvSpPr/>
            <p:nvPr/>
          </p:nvSpPr>
          <p:spPr>
            <a:xfrm>
              <a:off x="401875" y="1613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9"/>
            <p:cNvSpPr/>
            <p:nvPr/>
          </p:nvSpPr>
          <p:spPr>
            <a:xfrm>
              <a:off x="393450" y="16045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1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9"/>
            <p:cNvSpPr/>
            <p:nvPr/>
          </p:nvSpPr>
          <p:spPr>
            <a:xfrm>
              <a:off x="385350" y="15951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709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9"/>
            <p:cNvSpPr/>
            <p:nvPr/>
          </p:nvSpPr>
          <p:spPr>
            <a:xfrm>
              <a:off x="377225" y="15858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9"/>
            <p:cNvSpPr/>
            <p:nvPr/>
          </p:nvSpPr>
          <p:spPr>
            <a:xfrm>
              <a:off x="368800" y="15765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9"/>
            <p:cNvSpPr/>
            <p:nvPr/>
          </p:nvSpPr>
          <p:spPr>
            <a:xfrm>
              <a:off x="360700" y="156722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709" y="37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9"/>
            <p:cNvSpPr/>
            <p:nvPr/>
          </p:nvSpPr>
          <p:spPr>
            <a:xfrm>
              <a:off x="352550" y="15578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9"/>
            <p:cNvSpPr/>
            <p:nvPr/>
          </p:nvSpPr>
          <p:spPr>
            <a:xfrm>
              <a:off x="344150" y="15485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9"/>
            <p:cNvSpPr/>
            <p:nvPr/>
          </p:nvSpPr>
          <p:spPr>
            <a:xfrm>
              <a:off x="336025" y="153925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9"/>
            <p:cNvSpPr/>
            <p:nvPr/>
          </p:nvSpPr>
          <p:spPr>
            <a:xfrm>
              <a:off x="327900" y="15299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9"/>
            <p:cNvSpPr/>
            <p:nvPr/>
          </p:nvSpPr>
          <p:spPr>
            <a:xfrm>
              <a:off x="319475" y="15206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9"/>
            <p:cNvSpPr/>
            <p:nvPr/>
          </p:nvSpPr>
          <p:spPr>
            <a:xfrm>
              <a:off x="311375" y="151130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9"/>
            <p:cNvSpPr/>
            <p:nvPr/>
          </p:nvSpPr>
          <p:spPr>
            <a:xfrm>
              <a:off x="303250" y="1501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9"/>
            <p:cNvSpPr/>
            <p:nvPr/>
          </p:nvSpPr>
          <p:spPr>
            <a:xfrm>
              <a:off x="294825" y="14923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86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1" y="38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9"/>
            <p:cNvSpPr/>
            <p:nvPr/>
          </p:nvSpPr>
          <p:spPr>
            <a:xfrm>
              <a:off x="400675" y="163125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9"/>
            <p:cNvSpPr/>
            <p:nvPr/>
          </p:nvSpPr>
          <p:spPr>
            <a:xfrm>
              <a:off x="392550" y="16219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9"/>
            <p:cNvSpPr/>
            <p:nvPr/>
          </p:nvSpPr>
          <p:spPr>
            <a:xfrm>
              <a:off x="384150" y="16126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2" y="1"/>
                  </a:moveTo>
                  <a:lnTo>
                    <a:pt x="0" y="338"/>
                  </a:lnTo>
                  <a:lnTo>
                    <a:pt x="337" y="711"/>
                  </a:lnTo>
                  <a:lnTo>
                    <a:pt x="709" y="374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9"/>
            <p:cNvSpPr/>
            <p:nvPr/>
          </p:nvSpPr>
          <p:spPr>
            <a:xfrm>
              <a:off x="376000" y="160330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9"/>
            <p:cNvSpPr/>
            <p:nvPr/>
          </p:nvSpPr>
          <p:spPr>
            <a:xfrm>
              <a:off x="367900" y="15939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9"/>
            <p:cNvSpPr/>
            <p:nvPr/>
          </p:nvSpPr>
          <p:spPr>
            <a:xfrm>
              <a:off x="359475" y="15846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9"/>
            <p:cNvSpPr/>
            <p:nvPr/>
          </p:nvSpPr>
          <p:spPr>
            <a:xfrm>
              <a:off x="351350" y="157532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9"/>
            <p:cNvSpPr/>
            <p:nvPr/>
          </p:nvSpPr>
          <p:spPr>
            <a:xfrm>
              <a:off x="343250" y="15660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9"/>
            <p:cNvSpPr/>
            <p:nvPr/>
          </p:nvSpPr>
          <p:spPr>
            <a:xfrm>
              <a:off x="334825" y="1556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0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9"/>
            <p:cNvSpPr/>
            <p:nvPr/>
          </p:nvSpPr>
          <p:spPr>
            <a:xfrm>
              <a:off x="326700" y="154737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9"/>
            <p:cNvSpPr/>
            <p:nvPr/>
          </p:nvSpPr>
          <p:spPr>
            <a:xfrm>
              <a:off x="318600" y="15380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9"/>
            <p:cNvSpPr/>
            <p:nvPr/>
          </p:nvSpPr>
          <p:spPr>
            <a:xfrm>
              <a:off x="310175" y="15287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9"/>
            <p:cNvSpPr/>
            <p:nvPr/>
          </p:nvSpPr>
          <p:spPr>
            <a:xfrm>
              <a:off x="302050" y="15194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9"/>
            <p:cNvSpPr/>
            <p:nvPr/>
          </p:nvSpPr>
          <p:spPr>
            <a:xfrm>
              <a:off x="293950" y="15101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698" y="37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9"/>
            <p:cNvSpPr/>
            <p:nvPr/>
          </p:nvSpPr>
          <p:spPr>
            <a:xfrm>
              <a:off x="285525" y="15007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09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9"/>
            <p:cNvSpPr/>
            <p:nvPr/>
          </p:nvSpPr>
          <p:spPr>
            <a:xfrm>
              <a:off x="277400" y="14914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9"/>
            <p:cNvSpPr/>
            <p:nvPr/>
          </p:nvSpPr>
          <p:spPr>
            <a:xfrm>
              <a:off x="382950" y="16303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09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9"/>
            <p:cNvSpPr/>
            <p:nvPr/>
          </p:nvSpPr>
          <p:spPr>
            <a:xfrm>
              <a:off x="374800" y="16210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9"/>
            <p:cNvSpPr/>
            <p:nvPr/>
          </p:nvSpPr>
          <p:spPr>
            <a:xfrm>
              <a:off x="366700" y="16117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9"/>
            <p:cNvSpPr/>
            <p:nvPr/>
          </p:nvSpPr>
          <p:spPr>
            <a:xfrm>
              <a:off x="358275" y="160237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0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9"/>
            <p:cNvSpPr/>
            <p:nvPr/>
          </p:nvSpPr>
          <p:spPr>
            <a:xfrm>
              <a:off x="350150" y="15930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9"/>
            <p:cNvSpPr/>
            <p:nvPr/>
          </p:nvSpPr>
          <p:spPr>
            <a:xfrm>
              <a:off x="342050" y="15837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9"/>
            <p:cNvSpPr/>
            <p:nvPr/>
          </p:nvSpPr>
          <p:spPr>
            <a:xfrm>
              <a:off x="333625" y="15744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9"/>
            <p:cNvSpPr/>
            <p:nvPr/>
          </p:nvSpPr>
          <p:spPr>
            <a:xfrm>
              <a:off x="325500" y="15651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9"/>
            <p:cNvSpPr/>
            <p:nvPr/>
          </p:nvSpPr>
          <p:spPr>
            <a:xfrm>
              <a:off x="317400" y="15554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9"/>
            <p:cNvSpPr/>
            <p:nvPr/>
          </p:nvSpPr>
          <p:spPr>
            <a:xfrm>
              <a:off x="308975" y="15461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10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9"/>
            <p:cNvSpPr/>
            <p:nvPr/>
          </p:nvSpPr>
          <p:spPr>
            <a:xfrm>
              <a:off x="300850" y="15368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9"/>
            <p:cNvSpPr/>
            <p:nvPr/>
          </p:nvSpPr>
          <p:spPr>
            <a:xfrm>
              <a:off x="292725" y="15275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9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9"/>
            <p:cNvSpPr/>
            <p:nvPr/>
          </p:nvSpPr>
          <p:spPr>
            <a:xfrm>
              <a:off x="284325" y="15182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10"/>
                  </a:lnTo>
                  <a:lnTo>
                    <a:pt x="709" y="37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9"/>
            <p:cNvSpPr/>
            <p:nvPr/>
          </p:nvSpPr>
          <p:spPr>
            <a:xfrm>
              <a:off x="276200" y="15088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9"/>
            <p:cNvSpPr/>
            <p:nvPr/>
          </p:nvSpPr>
          <p:spPr>
            <a:xfrm>
              <a:off x="268075" y="1499550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9"/>
            <p:cNvSpPr/>
            <p:nvPr/>
          </p:nvSpPr>
          <p:spPr>
            <a:xfrm>
              <a:off x="365500" y="16291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9"/>
            <p:cNvSpPr/>
            <p:nvPr/>
          </p:nvSpPr>
          <p:spPr>
            <a:xfrm>
              <a:off x="357375" y="16198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4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9"/>
            <p:cNvSpPr/>
            <p:nvPr/>
          </p:nvSpPr>
          <p:spPr>
            <a:xfrm>
              <a:off x="348950" y="1610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09"/>
                  </a:lnTo>
                  <a:lnTo>
                    <a:pt x="711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9"/>
            <p:cNvSpPr/>
            <p:nvPr/>
          </p:nvSpPr>
          <p:spPr>
            <a:xfrm>
              <a:off x="340850" y="16011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9"/>
            <p:cNvSpPr/>
            <p:nvPr/>
          </p:nvSpPr>
          <p:spPr>
            <a:xfrm>
              <a:off x="332725" y="15918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9"/>
            <p:cNvSpPr/>
            <p:nvPr/>
          </p:nvSpPr>
          <p:spPr>
            <a:xfrm>
              <a:off x="324300" y="1582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0" y="325"/>
                  </a:lnTo>
                  <a:lnTo>
                    <a:pt x="337" y="710"/>
                  </a:lnTo>
                  <a:lnTo>
                    <a:pt x="710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9"/>
            <p:cNvSpPr/>
            <p:nvPr/>
          </p:nvSpPr>
          <p:spPr>
            <a:xfrm>
              <a:off x="316200" y="157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9"/>
            <p:cNvSpPr/>
            <p:nvPr/>
          </p:nvSpPr>
          <p:spPr>
            <a:xfrm>
              <a:off x="308050" y="156390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9"/>
            <p:cNvSpPr/>
            <p:nvPr/>
          </p:nvSpPr>
          <p:spPr>
            <a:xfrm>
              <a:off x="299650" y="1554600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3" y="0"/>
                  </a:moveTo>
                  <a:lnTo>
                    <a:pt x="0" y="324"/>
                  </a:lnTo>
                  <a:lnTo>
                    <a:pt x="337" y="698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9"/>
            <p:cNvSpPr/>
            <p:nvPr/>
          </p:nvSpPr>
          <p:spPr>
            <a:xfrm>
              <a:off x="291525" y="154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9"/>
            <p:cNvSpPr/>
            <p:nvPr/>
          </p:nvSpPr>
          <p:spPr>
            <a:xfrm>
              <a:off x="283400" y="15359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9"/>
            <p:cNvSpPr/>
            <p:nvPr/>
          </p:nvSpPr>
          <p:spPr>
            <a:xfrm>
              <a:off x="274975" y="1526625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38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9"/>
            <p:cNvSpPr/>
            <p:nvPr/>
          </p:nvSpPr>
          <p:spPr>
            <a:xfrm>
              <a:off x="266875" y="15173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9"/>
            <p:cNvSpPr/>
            <p:nvPr/>
          </p:nvSpPr>
          <p:spPr>
            <a:xfrm>
              <a:off x="290325" y="15627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9"/>
            <p:cNvSpPr/>
            <p:nvPr/>
          </p:nvSpPr>
          <p:spPr>
            <a:xfrm>
              <a:off x="282200" y="15533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9"/>
            <p:cNvSpPr/>
            <p:nvPr/>
          </p:nvSpPr>
          <p:spPr>
            <a:xfrm>
              <a:off x="273775" y="15440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6" y="1"/>
                  </a:moveTo>
                  <a:lnTo>
                    <a:pt x="1" y="337"/>
                  </a:lnTo>
                  <a:lnTo>
                    <a:pt x="338" y="711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9"/>
            <p:cNvSpPr/>
            <p:nvPr/>
          </p:nvSpPr>
          <p:spPr>
            <a:xfrm>
              <a:off x="265675" y="1534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9"/>
            <p:cNvSpPr/>
            <p:nvPr/>
          </p:nvSpPr>
          <p:spPr>
            <a:xfrm>
              <a:off x="272900" y="1561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9"/>
            <p:cNvSpPr/>
            <p:nvPr/>
          </p:nvSpPr>
          <p:spPr>
            <a:xfrm>
              <a:off x="264475" y="15524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9"/>
            <p:cNvSpPr/>
            <p:nvPr/>
          </p:nvSpPr>
          <p:spPr>
            <a:xfrm>
              <a:off x="256350" y="15431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4"/>
                  </a:lnTo>
                  <a:lnTo>
                    <a:pt x="325" y="698"/>
                  </a:lnTo>
                  <a:lnTo>
                    <a:pt x="698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9"/>
            <p:cNvSpPr/>
            <p:nvPr/>
          </p:nvSpPr>
          <p:spPr>
            <a:xfrm>
              <a:off x="255150" y="156060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2" name="Google Shape;4692;p29"/>
          <p:cNvGrpSpPr/>
          <p:nvPr/>
        </p:nvGrpSpPr>
        <p:grpSpPr>
          <a:xfrm>
            <a:off x="1129384" y="699169"/>
            <a:ext cx="351365" cy="399151"/>
            <a:chOff x="1857125" y="1971000"/>
            <a:chExt cx="175000" cy="198800"/>
          </a:xfrm>
        </p:grpSpPr>
        <p:sp>
          <p:nvSpPr>
            <p:cNvPr id="4693" name="Google Shape;4693;p29"/>
            <p:cNvSpPr/>
            <p:nvPr/>
          </p:nvSpPr>
          <p:spPr>
            <a:xfrm>
              <a:off x="2019475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9"/>
            <p:cNvSpPr/>
            <p:nvPr/>
          </p:nvSpPr>
          <p:spPr>
            <a:xfrm>
              <a:off x="2019475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9"/>
            <p:cNvSpPr/>
            <p:nvPr/>
          </p:nvSpPr>
          <p:spPr>
            <a:xfrm>
              <a:off x="2019475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9"/>
            <p:cNvSpPr/>
            <p:nvPr/>
          </p:nvSpPr>
          <p:spPr>
            <a:xfrm>
              <a:off x="2006850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9"/>
            <p:cNvSpPr/>
            <p:nvPr/>
          </p:nvSpPr>
          <p:spPr>
            <a:xfrm>
              <a:off x="2006850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9"/>
            <p:cNvSpPr/>
            <p:nvPr/>
          </p:nvSpPr>
          <p:spPr>
            <a:xfrm>
              <a:off x="199455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9"/>
            <p:cNvSpPr/>
            <p:nvPr/>
          </p:nvSpPr>
          <p:spPr>
            <a:xfrm>
              <a:off x="199455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9"/>
            <p:cNvSpPr/>
            <p:nvPr/>
          </p:nvSpPr>
          <p:spPr>
            <a:xfrm>
              <a:off x="1981900" y="214510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9"/>
            <p:cNvSpPr/>
            <p:nvPr/>
          </p:nvSpPr>
          <p:spPr>
            <a:xfrm>
              <a:off x="1981900" y="2045575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9"/>
            <p:cNvSpPr/>
            <p:nvPr/>
          </p:nvSpPr>
          <p:spPr>
            <a:xfrm>
              <a:off x="196957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9"/>
            <p:cNvSpPr/>
            <p:nvPr/>
          </p:nvSpPr>
          <p:spPr>
            <a:xfrm>
              <a:off x="196957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9"/>
            <p:cNvSpPr/>
            <p:nvPr/>
          </p:nvSpPr>
          <p:spPr>
            <a:xfrm>
              <a:off x="196957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9"/>
            <p:cNvSpPr/>
            <p:nvPr/>
          </p:nvSpPr>
          <p:spPr>
            <a:xfrm>
              <a:off x="195695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9"/>
            <p:cNvSpPr/>
            <p:nvPr/>
          </p:nvSpPr>
          <p:spPr>
            <a:xfrm>
              <a:off x="195695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9"/>
            <p:cNvSpPr/>
            <p:nvPr/>
          </p:nvSpPr>
          <p:spPr>
            <a:xfrm>
              <a:off x="195695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9"/>
            <p:cNvSpPr/>
            <p:nvPr/>
          </p:nvSpPr>
          <p:spPr>
            <a:xfrm>
              <a:off x="195695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9"/>
            <p:cNvSpPr/>
            <p:nvPr/>
          </p:nvSpPr>
          <p:spPr>
            <a:xfrm>
              <a:off x="195695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9"/>
            <p:cNvSpPr/>
            <p:nvPr/>
          </p:nvSpPr>
          <p:spPr>
            <a:xfrm>
              <a:off x="194462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9"/>
            <p:cNvSpPr/>
            <p:nvPr/>
          </p:nvSpPr>
          <p:spPr>
            <a:xfrm>
              <a:off x="194462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9"/>
            <p:cNvSpPr/>
            <p:nvPr/>
          </p:nvSpPr>
          <p:spPr>
            <a:xfrm>
              <a:off x="1944625" y="20206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9"/>
            <p:cNvSpPr/>
            <p:nvPr/>
          </p:nvSpPr>
          <p:spPr>
            <a:xfrm>
              <a:off x="1944625" y="20083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9"/>
            <p:cNvSpPr/>
            <p:nvPr/>
          </p:nvSpPr>
          <p:spPr>
            <a:xfrm>
              <a:off x="194462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9"/>
            <p:cNvSpPr/>
            <p:nvPr/>
          </p:nvSpPr>
          <p:spPr>
            <a:xfrm>
              <a:off x="1944625" y="19710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9"/>
            <p:cNvSpPr/>
            <p:nvPr/>
          </p:nvSpPr>
          <p:spPr>
            <a:xfrm>
              <a:off x="193200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9"/>
            <p:cNvSpPr/>
            <p:nvPr/>
          </p:nvSpPr>
          <p:spPr>
            <a:xfrm>
              <a:off x="193200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9"/>
            <p:cNvSpPr/>
            <p:nvPr/>
          </p:nvSpPr>
          <p:spPr>
            <a:xfrm>
              <a:off x="193200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9"/>
            <p:cNvSpPr/>
            <p:nvPr/>
          </p:nvSpPr>
          <p:spPr>
            <a:xfrm>
              <a:off x="193200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9"/>
            <p:cNvSpPr/>
            <p:nvPr/>
          </p:nvSpPr>
          <p:spPr>
            <a:xfrm>
              <a:off x="193200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9"/>
            <p:cNvSpPr/>
            <p:nvPr/>
          </p:nvSpPr>
          <p:spPr>
            <a:xfrm>
              <a:off x="1932000" y="197100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9"/>
            <p:cNvSpPr/>
            <p:nvPr/>
          </p:nvSpPr>
          <p:spPr>
            <a:xfrm>
              <a:off x="1919650" y="215742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9"/>
            <p:cNvSpPr/>
            <p:nvPr/>
          </p:nvSpPr>
          <p:spPr>
            <a:xfrm>
              <a:off x="1919650" y="20579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9"/>
            <p:cNvSpPr/>
            <p:nvPr/>
          </p:nvSpPr>
          <p:spPr>
            <a:xfrm>
              <a:off x="1919650" y="203325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9"/>
            <p:cNvSpPr/>
            <p:nvPr/>
          </p:nvSpPr>
          <p:spPr>
            <a:xfrm>
              <a:off x="1919650" y="20206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9"/>
            <p:cNvSpPr/>
            <p:nvPr/>
          </p:nvSpPr>
          <p:spPr>
            <a:xfrm>
              <a:off x="1919650" y="200830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7" name="Google Shape;4727;p29"/>
            <p:cNvGrpSpPr/>
            <p:nvPr/>
          </p:nvGrpSpPr>
          <p:grpSpPr>
            <a:xfrm>
              <a:off x="1919650" y="1983350"/>
              <a:ext cx="49950" cy="24975"/>
              <a:chOff x="1919650" y="1983350"/>
              <a:chExt cx="49950" cy="24975"/>
            </a:xfrm>
          </p:grpSpPr>
          <p:sp>
            <p:nvSpPr>
              <p:cNvPr id="4728" name="Google Shape;4728;p29"/>
              <p:cNvSpPr/>
              <p:nvPr/>
            </p:nvSpPr>
            <p:spPr>
              <a:xfrm>
                <a:off x="195695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5" y="493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29"/>
              <p:cNvSpPr/>
              <p:nvPr/>
            </p:nvSpPr>
            <p:spPr>
              <a:xfrm>
                <a:off x="1944625" y="1983350"/>
                <a:ext cx="123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06" extrusionOk="0">
                    <a:moveTo>
                      <a:pt x="1" y="0"/>
                    </a:moveTo>
                    <a:lnTo>
                      <a:pt x="1" y="506"/>
                    </a:lnTo>
                    <a:lnTo>
                      <a:pt x="493" y="506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29"/>
              <p:cNvSpPr/>
              <p:nvPr/>
            </p:nvSpPr>
            <p:spPr>
              <a:xfrm>
                <a:off x="193200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6" y="493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29"/>
              <p:cNvSpPr/>
              <p:nvPr/>
            </p:nvSpPr>
            <p:spPr>
              <a:xfrm>
                <a:off x="1919650" y="1995975"/>
                <a:ext cx="123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4" extrusionOk="0">
                    <a:moveTo>
                      <a:pt x="1" y="1"/>
                    </a:moveTo>
                    <a:lnTo>
                      <a:pt x="1" y="493"/>
                    </a:lnTo>
                    <a:lnTo>
                      <a:pt x="494" y="493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2" name="Google Shape;4732;p29"/>
            <p:cNvSpPr/>
            <p:nvPr/>
          </p:nvSpPr>
          <p:spPr>
            <a:xfrm>
              <a:off x="1919650" y="1983350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9"/>
            <p:cNvSpPr/>
            <p:nvPr/>
          </p:nvSpPr>
          <p:spPr>
            <a:xfrm>
              <a:off x="1907025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9"/>
            <p:cNvSpPr/>
            <p:nvPr/>
          </p:nvSpPr>
          <p:spPr>
            <a:xfrm>
              <a:off x="1907025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9"/>
            <p:cNvSpPr/>
            <p:nvPr/>
          </p:nvSpPr>
          <p:spPr>
            <a:xfrm>
              <a:off x="1907025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9"/>
            <p:cNvSpPr/>
            <p:nvPr/>
          </p:nvSpPr>
          <p:spPr>
            <a:xfrm>
              <a:off x="1907025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9"/>
            <p:cNvSpPr/>
            <p:nvPr/>
          </p:nvSpPr>
          <p:spPr>
            <a:xfrm>
              <a:off x="1907025" y="19959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9"/>
            <p:cNvSpPr/>
            <p:nvPr/>
          </p:nvSpPr>
          <p:spPr>
            <a:xfrm>
              <a:off x="1894400" y="21451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9"/>
            <p:cNvSpPr/>
            <p:nvPr/>
          </p:nvSpPr>
          <p:spPr>
            <a:xfrm>
              <a:off x="1894400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9"/>
            <p:cNvSpPr/>
            <p:nvPr/>
          </p:nvSpPr>
          <p:spPr>
            <a:xfrm>
              <a:off x="1894400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9"/>
            <p:cNvSpPr/>
            <p:nvPr/>
          </p:nvSpPr>
          <p:spPr>
            <a:xfrm>
              <a:off x="1894400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9"/>
            <p:cNvSpPr/>
            <p:nvPr/>
          </p:nvSpPr>
          <p:spPr>
            <a:xfrm>
              <a:off x="1894400" y="20455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9"/>
            <p:cNvSpPr/>
            <p:nvPr/>
          </p:nvSpPr>
          <p:spPr>
            <a:xfrm>
              <a:off x="188210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9"/>
            <p:cNvSpPr/>
            <p:nvPr/>
          </p:nvSpPr>
          <p:spPr>
            <a:xfrm>
              <a:off x="188210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9"/>
            <p:cNvSpPr/>
            <p:nvPr/>
          </p:nvSpPr>
          <p:spPr>
            <a:xfrm>
              <a:off x="1869450" y="212015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9"/>
            <p:cNvSpPr/>
            <p:nvPr/>
          </p:nvSpPr>
          <p:spPr>
            <a:xfrm>
              <a:off x="1869450" y="2095200"/>
              <a:ext cx="150050" cy="62250"/>
            </a:xfrm>
            <a:custGeom>
              <a:avLst/>
              <a:gdLst/>
              <a:ahLst/>
              <a:cxnLst/>
              <a:rect l="l" t="t" r="r" b="b"/>
              <a:pathLst>
                <a:path w="6002" h="2490" extrusionOk="0">
                  <a:moveTo>
                    <a:pt x="1" y="0"/>
                  </a:moveTo>
                  <a:lnTo>
                    <a:pt x="1" y="506"/>
                  </a:lnTo>
                  <a:lnTo>
                    <a:pt x="1" y="998"/>
                  </a:lnTo>
                  <a:lnTo>
                    <a:pt x="506" y="998"/>
                  </a:lnTo>
                  <a:lnTo>
                    <a:pt x="506" y="1492"/>
                  </a:lnTo>
                  <a:lnTo>
                    <a:pt x="999" y="1492"/>
                  </a:lnTo>
                  <a:lnTo>
                    <a:pt x="999" y="1997"/>
                  </a:lnTo>
                  <a:lnTo>
                    <a:pt x="1504" y="1997"/>
                  </a:lnTo>
                  <a:lnTo>
                    <a:pt x="1504" y="2490"/>
                  </a:lnTo>
                  <a:lnTo>
                    <a:pt x="4499" y="2490"/>
                  </a:lnTo>
                  <a:lnTo>
                    <a:pt x="4499" y="1997"/>
                  </a:lnTo>
                  <a:lnTo>
                    <a:pt x="5004" y="1997"/>
                  </a:lnTo>
                  <a:lnTo>
                    <a:pt x="5004" y="1492"/>
                  </a:lnTo>
                  <a:lnTo>
                    <a:pt x="5497" y="1492"/>
                  </a:lnTo>
                  <a:lnTo>
                    <a:pt x="5497" y="998"/>
                  </a:lnTo>
                  <a:lnTo>
                    <a:pt x="6002" y="998"/>
                  </a:lnTo>
                  <a:lnTo>
                    <a:pt x="6002" y="506"/>
                  </a:lnTo>
                  <a:lnTo>
                    <a:pt x="6002" y="0"/>
                  </a:lnTo>
                  <a:lnTo>
                    <a:pt x="1504" y="0"/>
                  </a:lnTo>
                  <a:lnTo>
                    <a:pt x="1504" y="506"/>
                  </a:lnTo>
                  <a:lnTo>
                    <a:pt x="1504" y="998"/>
                  </a:lnTo>
                  <a:lnTo>
                    <a:pt x="2009" y="998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998"/>
                  </a:lnTo>
                  <a:lnTo>
                    <a:pt x="999" y="998"/>
                  </a:lnTo>
                  <a:lnTo>
                    <a:pt x="999" y="50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9"/>
            <p:cNvSpPr/>
            <p:nvPr/>
          </p:nvSpPr>
          <p:spPr>
            <a:xfrm>
              <a:off x="1869450" y="2045575"/>
              <a:ext cx="150050" cy="49650"/>
            </a:xfrm>
            <a:custGeom>
              <a:avLst/>
              <a:gdLst/>
              <a:ahLst/>
              <a:cxnLst/>
              <a:rect l="l" t="t" r="r" b="b"/>
              <a:pathLst>
                <a:path w="6002" h="1986" extrusionOk="0">
                  <a:moveTo>
                    <a:pt x="1504" y="0"/>
                  </a:moveTo>
                  <a:lnTo>
                    <a:pt x="1504" y="494"/>
                  </a:lnTo>
                  <a:lnTo>
                    <a:pt x="999" y="494"/>
                  </a:lnTo>
                  <a:lnTo>
                    <a:pt x="999" y="999"/>
                  </a:lnTo>
                  <a:lnTo>
                    <a:pt x="506" y="999"/>
                  </a:lnTo>
                  <a:lnTo>
                    <a:pt x="506" y="1492"/>
                  </a:lnTo>
                  <a:lnTo>
                    <a:pt x="1" y="1492"/>
                  </a:lnTo>
                  <a:lnTo>
                    <a:pt x="1" y="1985"/>
                  </a:lnTo>
                  <a:lnTo>
                    <a:pt x="999" y="1985"/>
                  </a:lnTo>
                  <a:lnTo>
                    <a:pt x="999" y="1492"/>
                  </a:lnTo>
                  <a:lnTo>
                    <a:pt x="1504" y="1492"/>
                  </a:lnTo>
                  <a:lnTo>
                    <a:pt x="1504" y="999"/>
                  </a:lnTo>
                  <a:lnTo>
                    <a:pt x="2009" y="999"/>
                  </a:lnTo>
                  <a:lnTo>
                    <a:pt x="2009" y="494"/>
                  </a:lnTo>
                  <a:lnTo>
                    <a:pt x="2502" y="494"/>
                  </a:lnTo>
                  <a:lnTo>
                    <a:pt x="2502" y="999"/>
                  </a:lnTo>
                  <a:lnTo>
                    <a:pt x="2009" y="999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1985"/>
                  </a:lnTo>
                  <a:lnTo>
                    <a:pt x="6002" y="1985"/>
                  </a:lnTo>
                  <a:lnTo>
                    <a:pt x="6002" y="1492"/>
                  </a:lnTo>
                  <a:lnTo>
                    <a:pt x="5497" y="1492"/>
                  </a:lnTo>
                  <a:lnTo>
                    <a:pt x="5497" y="999"/>
                  </a:lnTo>
                  <a:lnTo>
                    <a:pt x="5004" y="999"/>
                  </a:lnTo>
                  <a:lnTo>
                    <a:pt x="5004" y="494"/>
                  </a:lnTo>
                  <a:lnTo>
                    <a:pt x="4499" y="494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9"/>
            <p:cNvSpPr/>
            <p:nvPr/>
          </p:nvSpPr>
          <p:spPr>
            <a:xfrm>
              <a:off x="1869450" y="2070550"/>
              <a:ext cx="12675" cy="12325"/>
            </a:xfrm>
            <a:custGeom>
              <a:avLst/>
              <a:gdLst/>
              <a:ahLst/>
              <a:cxnLst/>
              <a:rect l="l" t="t" r="r" b="b"/>
              <a:pathLst>
                <a:path w="507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9"/>
            <p:cNvSpPr/>
            <p:nvPr/>
          </p:nvSpPr>
          <p:spPr>
            <a:xfrm>
              <a:off x="1857125" y="21078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9"/>
            <p:cNvSpPr/>
            <p:nvPr/>
          </p:nvSpPr>
          <p:spPr>
            <a:xfrm>
              <a:off x="1857125" y="20952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9"/>
            <p:cNvSpPr/>
            <p:nvPr/>
          </p:nvSpPr>
          <p:spPr>
            <a:xfrm>
              <a:off x="1857125" y="20828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2" name="Google Shape;4752;p29"/>
          <p:cNvGrpSpPr/>
          <p:nvPr/>
        </p:nvGrpSpPr>
        <p:grpSpPr>
          <a:xfrm rot="5400000">
            <a:off x="7295052" y="744178"/>
            <a:ext cx="309101" cy="309151"/>
            <a:chOff x="467425" y="2009500"/>
            <a:chExt cx="153950" cy="153975"/>
          </a:xfrm>
        </p:grpSpPr>
        <p:sp>
          <p:nvSpPr>
            <p:cNvPr id="4753" name="Google Shape;4753;p29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9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9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9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9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9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9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9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9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9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9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9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9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9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9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29"/>
          <p:cNvGrpSpPr/>
          <p:nvPr/>
        </p:nvGrpSpPr>
        <p:grpSpPr>
          <a:xfrm>
            <a:off x="7709655" y="744203"/>
            <a:ext cx="309151" cy="309101"/>
            <a:chOff x="7709655" y="744203"/>
            <a:chExt cx="309151" cy="309101"/>
          </a:xfrm>
        </p:grpSpPr>
        <p:grpSp>
          <p:nvGrpSpPr>
            <p:cNvPr id="4769" name="Google Shape;4769;p29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4770" name="Google Shape;4770;p29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29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29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29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29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29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29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29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29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29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29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29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29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29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4" name="Google Shape;4784;p29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367248-30E8-341D-B7C1-B6D1F8D0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04" y="1559120"/>
            <a:ext cx="2140377" cy="2136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p30"/>
          <p:cNvSpPr txBox="1">
            <a:spLocks noGrp="1"/>
          </p:cNvSpPr>
          <p:nvPr>
            <p:ph type="title"/>
          </p:nvPr>
        </p:nvSpPr>
        <p:spPr>
          <a:xfrm>
            <a:off x="1357442" y="463269"/>
            <a:ext cx="38544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Hamster cares</a:t>
            </a:r>
            <a:endParaRPr/>
          </a:p>
        </p:txBody>
      </p:sp>
      <p:grpSp>
        <p:nvGrpSpPr>
          <p:cNvPr id="4797" name="Google Shape;4797;p30"/>
          <p:cNvGrpSpPr/>
          <p:nvPr/>
        </p:nvGrpSpPr>
        <p:grpSpPr>
          <a:xfrm>
            <a:off x="6726209" y="2671480"/>
            <a:ext cx="1102135" cy="1151137"/>
            <a:chOff x="6751625" y="2401775"/>
            <a:chExt cx="975599" cy="1018976"/>
          </a:xfrm>
        </p:grpSpPr>
        <p:grpSp>
          <p:nvGrpSpPr>
            <p:cNvPr id="4798" name="Google Shape;4798;p30"/>
            <p:cNvGrpSpPr/>
            <p:nvPr/>
          </p:nvGrpSpPr>
          <p:grpSpPr>
            <a:xfrm>
              <a:off x="6848718" y="2590691"/>
              <a:ext cx="780782" cy="810942"/>
              <a:chOff x="4992275" y="2417675"/>
              <a:chExt cx="384300" cy="399125"/>
            </a:xfrm>
          </p:grpSpPr>
          <p:sp>
            <p:nvSpPr>
              <p:cNvPr id="4799" name="Google Shape;4799;p30"/>
              <p:cNvSpPr/>
              <p:nvPr/>
            </p:nvSpPr>
            <p:spPr>
              <a:xfrm>
                <a:off x="4992275" y="2417675"/>
                <a:ext cx="384300" cy="21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30"/>
              <p:cNvSpPr/>
              <p:nvPr/>
            </p:nvSpPr>
            <p:spPr>
              <a:xfrm>
                <a:off x="5016150" y="2597500"/>
                <a:ext cx="337200" cy="21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1" name="Google Shape;4801;p30"/>
            <p:cNvGrpSpPr/>
            <p:nvPr/>
          </p:nvGrpSpPr>
          <p:grpSpPr>
            <a:xfrm>
              <a:off x="6829797" y="2426816"/>
              <a:ext cx="799677" cy="776489"/>
              <a:chOff x="6829797" y="2426816"/>
              <a:chExt cx="799677" cy="776489"/>
            </a:xfrm>
          </p:grpSpPr>
          <p:sp>
            <p:nvSpPr>
              <p:cNvPr id="4802" name="Google Shape;4802;p30"/>
              <p:cNvSpPr/>
              <p:nvPr/>
            </p:nvSpPr>
            <p:spPr>
              <a:xfrm>
                <a:off x="6829797" y="2426816"/>
                <a:ext cx="799677" cy="436837"/>
              </a:xfrm>
              <a:custGeom>
                <a:avLst/>
                <a:gdLst/>
                <a:ahLst/>
                <a:cxnLst/>
                <a:rect l="l" t="t" r="r" b="b"/>
                <a:pathLst>
                  <a:path w="15744" h="8600" extrusionOk="0">
                    <a:moveTo>
                      <a:pt x="385" y="1"/>
                    </a:moveTo>
                    <a:lnTo>
                      <a:pt x="385" y="1912"/>
                    </a:lnTo>
                    <a:lnTo>
                      <a:pt x="2310" y="1912"/>
                    </a:lnTo>
                    <a:lnTo>
                      <a:pt x="2310" y="4306"/>
                    </a:lnTo>
                    <a:lnTo>
                      <a:pt x="1348" y="4306"/>
                    </a:lnTo>
                    <a:lnTo>
                      <a:pt x="1348" y="5256"/>
                    </a:lnTo>
                    <a:lnTo>
                      <a:pt x="1348" y="7169"/>
                    </a:lnTo>
                    <a:lnTo>
                      <a:pt x="1" y="7169"/>
                    </a:lnTo>
                    <a:lnTo>
                      <a:pt x="1" y="8599"/>
                    </a:lnTo>
                    <a:lnTo>
                      <a:pt x="2947" y="8599"/>
                    </a:lnTo>
                    <a:lnTo>
                      <a:pt x="2947" y="7746"/>
                    </a:lnTo>
                    <a:lnTo>
                      <a:pt x="6303" y="7746"/>
                    </a:lnTo>
                    <a:lnTo>
                      <a:pt x="6303" y="6218"/>
                    </a:lnTo>
                    <a:lnTo>
                      <a:pt x="7746" y="6218"/>
                    </a:lnTo>
                    <a:lnTo>
                      <a:pt x="7746" y="5256"/>
                    </a:lnTo>
                    <a:lnTo>
                      <a:pt x="9345" y="5256"/>
                    </a:lnTo>
                    <a:lnTo>
                      <a:pt x="9345" y="4306"/>
                    </a:lnTo>
                    <a:lnTo>
                      <a:pt x="13506" y="4306"/>
                    </a:lnTo>
                    <a:lnTo>
                      <a:pt x="13506" y="2393"/>
                    </a:lnTo>
                    <a:lnTo>
                      <a:pt x="15743" y="2393"/>
                    </a:lnTo>
                    <a:lnTo>
                      <a:pt x="15743" y="1"/>
                    </a:lnTo>
                    <a:lnTo>
                      <a:pt x="12352" y="1"/>
                    </a:lnTo>
                    <a:lnTo>
                      <a:pt x="12352" y="963"/>
                    </a:lnTo>
                    <a:lnTo>
                      <a:pt x="11269" y="963"/>
                    </a:lnTo>
                    <a:lnTo>
                      <a:pt x="11269" y="2875"/>
                    </a:lnTo>
                    <a:lnTo>
                      <a:pt x="4871" y="2875"/>
                    </a:lnTo>
                    <a:lnTo>
                      <a:pt x="4871" y="963"/>
                    </a:lnTo>
                    <a:lnTo>
                      <a:pt x="3909" y="963"/>
                    </a:lnTo>
                    <a:lnTo>
                      <a:pt x="39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30"/>
              <p:cNvSpPr/>
              <p:nvPr/>
            </p:nvSpPr>
            <p:spPr>
              <a:xfrm>
                <a:off x="6898217" y="3033396"/>
                <a:ext cx="121597" cy="169909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3345" extrusionOk="0">
                    <a:moveTo>
                      <a:pt x="1" y="1"/>
                    </a:moveTo>
                    <a:lnTo>
                      <a:pt x="1" y="3344"/>
                    </a:lnTo>
                    <a:lnTo>
                      <a:pt x="482" y="3344"/>
                    </a:lnTo>
                    <a:lnTo>
                      <a:pt x="482" y="2804"/>
                    </a:lnTo>
                    <a:lnTo>
                      <a:pt x="1119" y="2804"/>
                    </a:lnTo>
                    <a:lnTo>
                      <a:pt x="1119" y="2395"/>
                    </a:lnTo>
                    <a:lnTo>
                      <a:pt x="1119" y="1914"/>
                    </a:lnTo>
                    <a:lnTo>
                      <a:pt x="1600" y="1914"/>
                    </a:lnTo>
                    <a:lnTo>
                      <a:pt x="1600" y="1433"/>
                    </a:lnTo>
                    <a:lnTo>
                      <a:pt x="2393" y="1433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30"/>
              <p:cNvSpPr/>
              <p:nvPr/>
            </p:nvSpPr>
            <p:spPr>
              <a:xfrm>
                <a:off x="7459033" y="3033396"/>
                <a:ext cx="121597" cy="169909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3345" extrusionOk="0">
                    <a:moveTo>
                      <a:pt x="0" y="1"/>
                    </a:moveTo>
                    <a:lnTo>
                      <a:pt x="0" y="1433"/>
                    </a:lnTo>
                    <a:lnTo>
                      <a:pt x="794" y="1433"/>
                    </a:lnTo>
                    <a:lnTo>
                      <a:pt x="794" y="1914"/>
                    </a:lnTo>
                    <a:lnTo>
                      <a:pt x="1275" y="1914"/>
                    </a:lnTo>
                    <a:lnTo>
                      <a:pt x="1275" y="2395"/>
                    </a:lnTo>
                    <a:lnTo>
                      <a:pt x="1275" y="2804"/>
                    </a:lnTo>
                    <a:lnTo>
                      <a:pt x="1912" y="2804"/>
                    </a:lnTo>
                    <a:lnTo>
                      <a:pt x="1912" y="3344"/>
                    </a:lnTo>
                    <a:lnTo>
                      <a:pt x="2393" y="3344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5" name="Google Shape;4805;p30"/>
            <p:cNvGrpSpPr/>
            <p:nvPr/>
          </p:nvGrpSpPr>
          <p:grpSpPr>
            <a:xfrm>
              <a:off x="6800489" y="2498131"/>
              <a:ext cx="877869" cy="879750"/>
              <a:chOff x="6800489" y="2499502"/>
              <a:chExt cx="877869" cy="879750"/>
            </a:xfrm>
          </p:grpSpPr>
          <p:sp>
            <p:nvSpPr>
              <p:cNvPr id="4806" name="Google Shape;4806;p30"/>
              <p:cNvSpPr/>
              <p:nvPr/>
            </p:nvSpPr>
            <p:spPr>
              <a:xfrm>
                <a:off x="6800489" y="2499502"/>
                <a:ext cx="146638" cy="194291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3825" extrusionOk="0">
                    <a:moveTo>
                      <a:pt x="0" y="0"/>
                    </a:moveTo>
                    <a:lnTo>
                      <a:pt x="0" y="3825"/>
                    </a:lnTo>
                    <a:lnTo>
                      <a:pt x="1925" y="3825"/>
                    </a:lnTo>
                    <a:lnTo>
                      <a:pt x="1925" y="2875"/>
                    </a:lnTo>
                    <a:lnTo>
                      <a:pt x="2887" y="2875"/>
                    </a:lnTo>
                    <a:lnTo>
                      <a:pt x="2887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30"/>
              <p:cNvSpPr/>
              <p:nvPr/>
            </p:nvSpPr>
            <p:spPr>
              <a:xfrm>
                <a:off x="7532329" y="2499502"/>
                <a:ext cx="146028" cy="194291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3825" extrusionOk="0">
                    <a:moveTo>
                      <a:pt x="1912" y="0"/>
                    </a:moveTo>
                    <a:lnTo>
                      <a:pt x="1912" y="962"/>
                    </a:lnTo>
                    <a:lnTo>
                      <a:pt x="0" y="962"/>
                    </a:lnTo>
                    <a:lnTo>
                      <a:pt x="0" y="2875"/>
                    </a:lnTo>
                    <a:lnTo>
                      <a:pt x="950" y="2875"/>
                    </a:lnTo>
                    <a:lnTo>
                      <a:pt x="950" y="3825"/>
                    </a:lnTo>
                    <a:lnTo>
                      <a:pt x="2874" y="3825"/>
                    </a:lnTo>
                    <a:lnTo>
                      <a:pt x="28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30"/>
              <p:cNvSpPr/>
              <p:nvPr/>
            </p:nvSpPr>
            <p:spPr>
              <a:xfrm>
                <a:off x="6906140" y="3324851"/>
                <a:ext cx="105750" cy="544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082" y="1070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30"/>
              <p:cNvSpPr/>
              <p:nvPr/>
            </p:nvSpPr>
            <p:spPr>
              <a:xfrm>
                <a:off x="7471224" y="3324851"/>
                <a:ext cx="105699" cy="54401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071" extrusionOk="0">
                    <a:moveTo>
                      <a:pt x="1" y="0"/>
                    </a:moveTo>
                    <a:lnTo>
                      <a:pt x="1" y="1070"/>
                    </a:lnTo>
                    <a:lnTo>
                      <a:pt x="2081" y="1070"/>
                    </a:lnTo>
                    <a:lnTo>
                      <a:pt x="20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0" name="Google Shape;4810;p30"/>
            <p:cNvSpPr/>
            <p:nvPr/>
          </p:nvSpPr>
          <p:spPr>
            <a:xfrm>
              <a:off x="7096161" y="2450029"/>
              <a:ext cx="286520" cy="291411"/>
            </a:xfrm>
            <a:custGeom>
              <a:avLst/>
              <a:gdLst/>
              <a:ahLst/>
              <a:cxnLst/>
              <a:rect l="l" t="t" r="r" b="b"/>
              <a:pathLst>
                <a:path w="5641" h="5737" extrusionOk="0">
                  <a:moveTo>
                    <a:pt x="2345" y="1"/>
                  </a:moveTo>
                  <a:lnTo>
                    <a:pt x="2345" y="963"/>
                  </a:lnTo>
                  <a:lnTo>
                    <a:pt x="1925" y="963"/>
                  </a:lnTo>
                  <a:lnTo>
                    <a:pt x="1925" y="1912"/>
                  </a:lnTo>
                  <a:lnTo>
                    <a:pt x="1444" y="1912"/>
                  </a:lnTo>
                  <a:lnTo>
                    <a:pt x="1444" y="2863"/>
                  </a:lnTo>
                  <a:lnTo>
                    <a:pt x="962" y="2863"/>
                  </a:lnTo>
                  <a:lnTo>
                    <a:pt x="962" y="3825"/>
                  </a:lnTo>
                  <a:lnTo>
                    <a:pt x="481" y="3825"/>
                  </a:lnTo>
                  <a:lnTo>
                    <a:pt x="481" y="4775"/>
                  </a:lnTo>
                  <a:lnTo>
                    <a:pt x="0" y="4775"/>
                  </a:lnTo>
                  <a:lnTo>
                    <a:pt x="0" y="5737"/>
                  </a:lnTo>
                  <a:lnTo>
                    <a:pt x="5640" y="5737"/>
                  </a:lnTo>
                  <a:lnTo>
                    <a:pt x="5640" y="4775"/>
                  </a:lnTo>
                  <a:lnTo>
                    <a:pt x="5159" y="4775"/>
                  </a:lnTo>
                  <a:lnTo>
                    <a:pt x="5159" y="3825"/>
                  </a:lnTo>
                  <a:lnTo>
                    <a:pt x="4678" y="3825"/>
                  </a:lnTo>
                  <a:lnTo>
                    <a:pt x="4678" y="2863"/>
                  </a:lnTo>
                  <a:lnTo>
                    <a:pt x="3945" y="2863"/>
                  </a:lnTo>
                  <a:lnTo>
                    <a:pt x="3945" y="1912"/>
                  </a:lnTo>
                  <a:lnTo>
                    <a:pt x="3716" y="1912"/>
                  </a:lnTo>
                  <a:lnTo>
                    <a:pt x="3716" y="963"/>
                  </a:lnTo>
                  <a:lnTo>
                    <a:pt x="3307" y="963"/>
                  </a:lnTo>
                  <a:lnTo>
                    <a:pt x="3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0"/>
            <p:cNvSpPr/>
            <p:nvPr/>
          </p:nvSpPr>
          <p:spPr>
            <a:xfrm>
              <a:off x="7102256" y="2815948"/>
              <a:ext cx="48913" cy="48306"/>
            </a:xfrm>
            <a:custGeom>
              <a:avLst/>
              <a:gdLst/>
              <a:ahLst/>
              <a:cxnLst/>
              <a:rect l="l" t="t" r="r" b="b"/>
              <a:pathLst>
                <a:path w="963" h="951" extrusionOk="0">
                  <a:moveTo>
                    <a:pt x="1" y="0"/>
                  </a:moveTo>
                  <a:lnTo>
                    <a:pt x="1" y="951"/>
                  </a:lnTo>
                  <a:lnTo>
                    <a:pt x="963" y="951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0"/>
            <p:cNvSpPr/>
            <p:nvPr/>
          </p:nvSpPr>
          <p:spPr>
            <a:xfrm>
              <a:off x="7102256" y="2864202"/>
              <a:ext cx="48913" cy="48966"/>
            </a:xfrm>
            <a:custGeom>
              <a:avLst/>
              <a:gdLst/>
              <a:ahLst/>
              <a:cxnLst/>
              <a:rect l="l" t="t" r="r" b="b"/>
              <a:pathLst>
                <a:path w="963" h="964" extrusionOk="0">
                  <a:moveTo>
                    <a:pt x="1" y="1"/>
                  </a:moveTo>
                  <a:lnTo>
                    <a:pt x="1" y="963"/>
                  </a:lnTo>
                  <a:lnTo>
                    <a:pt x="963" y="96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0"/>
            <p:cNvSpPr/>
            <p:nvPr/>
          </p:nvSpPr>
          <p:spPr>
            <a:xfrm>
              <a:off x="7329509" y="2815948"/>
              <a:ext cx="48913" cy="48306"/>
            </a:xfrm>
            <a:custGeom>
              <a:avLst/>
              <a:gdLst/>
              <a:ahLst/>
              <a:cxnLst/>
              <a:rect l="l" t="t" r="r" b="b"/>
              <a:pathLst>
                <a:path w="963" h="951" extrusionOk="0">
                  <a:moveTo>
                    <a:pt x="1" y="0"/>
                  </a:moveTo>
                  <a:lnTo>
                    <a:pt x="1" y="951"/>
                  </a:lnTo>
                  <a:lnTo>
                    <a:pt x="963" y="951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0"/>
            <p:cNvSpPr/>
            <p:nvPr/>
          </p:nvSpPr>
          <p:spPr>
            <a:xfrm>
              <a:off x="7329509" y="2864202"/>
              <a:ext cx="48913" cy="48966"/>
            </a:xfrm>
            <a:custGeom>
              <a:avLst/>
              <a:gdLst/>
              <a:ahLst/>
              <a:cxnLst/>
              <a:rect l="l" t="t" r="r" b="b"/>
              <a:pathLst>
                <a:path w="963" h="964" extrusionOk="0">
                  <a:moveTo>
                    <a:pt x="1" y="1"/>
                  </a:moveTo>
                  <a:lnTo>
                    <a:pt x="1" y="963"/>
                  </a:lnTo>
                  <a:lnTo>
                    <a:pt x="963" y="96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0"/>
            <p:cNvSpPr/>
            <p:nvPr/>
          </p:nvSpPr>
          <p:spPr>
            <a:xfrm>
              <a:off x="7223806" y="2883757"/>
              <a:ext cx="16558" cy="15950"/>
            </a:xfrm>
            <a:custGeom>
              <a:avLst/>
              <a:gdLst/>
              <a:ahLst/>
              <a:cxnLst/>
              <a:rect l="l" t="t" r="r" b="b"/>
              <a:pathLst>
                <a:path w="326" h="314" extrusionOk="0">
                  <a:moveTo>
                    <a:pt x="0" y="1"/>
                  </a:moveTo>
                  <a:lnTo>
                    <a:pt x="0" y="313"/>
                  </a:lnTo>
                  <a:lnTo>
                    <a:pt x="326" y="31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0"/>
            <p:cNvSpPr/>
            <p:nvPr/>
          </p:nvSpPr>
          <p:spPr>
            <a:xfrm>
              <a:off x="7288569" y="2741382"/>
              <a:ext cx="48304" cy="48357"/>
            </a:xfrm>
            <a:custGeom>
              <a:avLst/>
              <a:gdLst/>
              <a:ahLst/>
              <a:cxnLst/>
              <a:rect l="l" t="t" r="r" b="b"/>
              <a:pathLst>
                <a:path w="951" h="952" extrusionOk="0">
                  <a:moveTo>
                    <a:pt x="0" y="1"/>
                  </a:moveTo>
                  <a:lnTo>
                    <a:pt x="0" y="952"/>
                  </a:lnTo>
                  <a:lnTo>
                    <a:pt x="951" y="95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0"/>
            <p:cNvSpPr/>
            <p:nvPr/>
          </p:nvSpPr>
          <p:spPr>
            <a:xfrm>
              <a:off x="7240314" y="2883757"/>
              <a:ext cx="16508" cy="15950"/>
            </a:xfrm>
            <a:custGeom>
              <a:avLst/>
              <a:gdLst/>
              <a:ahLst/>
              <a:cxnLst/>
              <a:rect l="l" t="t" r="r" b="b"/>
              <a:pathLst>
                <a:path w="325" h="314" extrusionOk="0">
                  <a:moveTo>
                    <a:pt x="1" y="1"/>
                  </a:moveTo>
                  <a:lnTo>
                    <a:pt x="1" y="313"/>
                  </a:lnTo>
                  <a:lnTo>
                    <a:pt x="325" y="313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8" name="Google Shape;4818;p30"/>
            <p:cNvGrpSpPr/>
            <p:nvPr/>
          </p:nvGrpSpPr>
          <p:grpSpPr>
            <a:xfrm>
              <a:off x="6751625" y="2401775"/>
              <a:ext cx="975599" cy="1018976"/>
              <a:chOff x="6751625" y="2401775"/>
              <a:chExt cx="975599" cy="1018976"/>
            </a:xfrm>
          </p:grpSpPr>
          <p:sp>
            <p:nvSpPr>
              <p:cNvPr id="4819" name="Google Shape;4819;p30"/>
              <p:cNvSpPr/>
              <p:nvPr/>
            </p:nvSpPr>
            <p:spPr>
              <a:xfrm>
                <a:off x="6751625" y="264431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30"/>
              <p:cNvSpPr/>
              <p:nvPr/>
            </p:nvSpPr>
            <p:spPr>
              <a:xfrm>
                <a:off x="6800489" y="269251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30"/>
              <p:cNvSpPr/>
              <p:nvPr/>
            </p:nvSpPr>
            <p:spPr>
              <a:xfrm>
                <a:off x="6849353" y="269251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30"/>
              <p:cNvSpPr/>
              <p:nvPr/>
            </p:nvSpPr>
            <p:spPr>
              <a:xfrm>
                <a:off x="6849353" y="2741382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1"/>
                    </a:moveTo>
                    <a:lnTo>
                      <a:pt x="0" y="952"/>
                    </a:lnTo>
                    <a:lnTo>
                      <a:pt x="963" y="952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30"/>
              <p:cNvSpPr/>
              <p:nvPr/>
            </p:nvSpPr>
            <p:spPr>
              <a:xfrm>
                <a:off x="6800489" y="2789687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30"/>
              <p:cNvSpPr/>
              <p:nvPr/>
            </p:nvSpPr>
            <p:spPr>
              <a:xfrm>
                <a:off x="6800489" y="2838551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0"/>
              <p:cNvSpPr/>
              <p:nvPr/>
            </p:nvSpPr>
            <p:spPr>
              <a:xfrm>
                <a:off x="6800489" y="288680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30"/>
              <p:cNvSpPr/>
              <p:nvPr/>
            </p:nvSpPr>
            <p:spPr>
              <a:xfrm>
                <a:off x="6800489" y="2935110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30"/>
              <p:cNvSpPr/>
              <p:nvPr/>
            </p:nvSpPr>
            <p:spPr>
              <a:xfrm>
                <a:off x="6849353" y="2935110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30"/>
              <p:cNvSpPr/>
              <p:nvPr/>
            </p:nvSpPr>
            <p:spPr>
              <a:xfrm>
                <a:off x="6849353" y="2862373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30"/>
              <p:cNvSpPr/>
              <p:nvPr/>
            </p:nvSpPr>
            <p:spPr>
              <a:xfrm>
                <a:off x="6800489" y="2983974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0"/>
              <p:cNvSpPr/>
              <p:nvPr/>
            </p:nvSpPr>
            <p:spPr>
              <a:xfrm>
                <a:off x="6849353" y="3032177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30"/>
              <p:cNvSpPr/>
              <p:nvPr/>
            </p:nvSpPr>
            <p:spPr>
              <a:xfrm>
                <a:off x="6849353" y="3081041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1"/>
                    </a:moveTo>
                    <a:lnTo>
                      <a:pt x="0" y="952"/>
                    </a:lnTo>
                    <a:lnTo>
                      <a:pt x="963" y="952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30"/>
              <p:cNvSpPr/>
              <p:nvPr/>
            </p:nvSpPr>
            <p:spPr>
              <a:xfrm>
                <a:off x="6849353" y="3129345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30"/>
              <p:cNvSpPr/>
              <p:nvPr/>
            </p:nvSpPr>
            <p:spPr>
              <a:xfrm>
                <a:off x="6849353" y="3178209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0"/>
              <p:cNvSpPr/>
              <p:nvPr/>
            </p:nvSpPr>
            <p:spPr>
              <a:xfrm>
                <a:off x="6849353" y="3226463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3"/>
                    </a:lnTo>
                    <a:lnTo>
                      <a:pt x="963" y="96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30"/>
              <p:cNvSpPr/>
              <p:nvPr/>
            </p:nvSpPr>
            <p:spPr>
              <a:xfrm>
                <a:off x="6898217" y="327532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1" y="1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30"/>
              <p:cNvSpPr/>
              <p:nvPr/>
            </p:nvSpPr>
            <p:spPr>
              <a:xfrm>
                <a:off x="6857277" y="332363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0"/>
              <p:cNvSpPr/>
              <p:nvPr/>
            </p:nvSpPr>
            <p:spPr>
              <a:xfrm>
                <a:off x="6857277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30"/>
              <p:cNvSpPr/>
              <p:nvPr/>
            </p:nvSpPr>
            <p:spPr>
              <a:xfrm>
                <a:off x="6906140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30"/>
              <p:cNvSpPr/>
              <p:nvPr/>
            </p:nvSpPr>
            <p:spPr>
              <a:xfrm>
                <a:off x="6955004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30"/>
              <p:cNvSpPr/>
              <p:nvPr/>
            </p:nvSpPr>
            <p:spPr>
              <a:xfrm>
                <a:off x="7003868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30"/>
              <p:cNvSpPr/>
              <p:nvPr/>
            </p:nvSpPr>
            <p:spPr>
              <a:xfrm>
                <a:off x="7052732" y="3372495"/>
                <a:ext cx="48964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0"/>
              <p:cNvSpPr/>
              <p:nvPr/>
            </p:nvSpPr>
            <p:spPr>
              <a:xfrm>
                <a:off x="7003868" y="332363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0"/>
              <p:cNvSpPr/>
              <p:nvPr/>
            </p:nvSpPr>
            <p:spPr>
              <a:xfrm>
                <a:off x="7052732" y="3323632"/>
                <a:ext cx="4896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0"/>
              <p:cNvSpPr/>
              <p:nvPr/>
            </p:nvSpPr>
            <p:spPr>
              <a:xfrm>
                <a:off x="7003868" y="3202031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0"/>
              <p:cNvSpPr/>
              <p:nvPr/>
            </p:nvSpPr>
            <p:spPr>
              <a:xfrm>
                <a:off x="6955004" y="3153777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0"/>
              <p:cNvSpPr/>
              <p:nvPr/>
            </p:nvSpPr>
            <p:spPr>
              <a:xfrm>
                <a:off x="7101647" y="3153777"/>
                <a:ext cx="4830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51" y="950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0"/>
              <p:cNvSpPr/>
              <p:nvPr/>
            </p:nvSpPr>
            <p:spPr>
              <a:xfrm>
                <a:off x="7101647" y="3104914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0" y="0"/>
                    </a:moveTo>
                    <a:lnTo>
                      <a:pt x="0" y="963"/>
                    </a:lnTo>
                    <a:lnTo>
                      <a:pt x="951" y="963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0"/>
              <p:cNvSpPr/>
              <p:nvPr/>
            </p:nvSpPr>
            <p:spPr>
              <a:xfrm>
                <a:off x="7052732" y="3056609"/>
                <a:ext cx="48964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2" extrusionOk="0">
                    <a:moveTo>
                      <a:pt x="1" y="1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0"/>
              <p:cNvSpPr/>
              <p:nvPr/>
            </p:nvSpPr>
            <p:spPr>
              <a:xfrm>
                <a:off x="6898217" y="3032177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0"/>
              <p:cNvSpPr/>
              <p:nvPr/>
            </p:nvSpPr>
            <p:spPr>
              <a:xfrm>
                <a:off x="6947080" y="3032177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0"/>
              <p:cNvSpPr/>
              <p:nvPr/>
            </p:nvSpPr>
            <p:spPr>
              <a:xfrm>
                <a:off x="7052732" y="3202031"/>
                <a:ext cx="4896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0"/>
              <p:cNvSpPr/>
              <p:nvPr/>
            </p:nvSpPr>
            <p:spPr>
              <a:xfrm>
                <a:off x="7101647" y="3372495"/>
                <a:ext cx="48304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51" y="950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0"/>
              <p:cNvSpPr/>
              <p:nvPr/>
            </p:nvSpPr>
            <p:spPr>
              <a:xfrm>
                <a:off x="7149901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0"/>
              <p:cNvSpPr/>
              <p:nvPr/>
            </p:nvSpPr>
            <p:spPr>
              <a:xfrm>
                <a:off x="7198765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0"/>
              <p:cNvSpPr/>
              <p:nvPr/>
            </p:nvSpPr>
            <p:spPr>
              <a:xfrm>
                <a:off x="6898217" y="3226463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0"/>
                    </a:moveTo>
                    <a:lnTo>
                      <a:pt x="1" y="963"/>
                    </a:lnTo>
                    <a:lnTo>
                      <a:pt x="963" y="96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30"/>
              <p:cNvSpPr/>
              <p:nvPr/>
            </p:nvSpPr>
            <p:spPr>
              <a:xfrm>
                <a:off x="6898217" y="264431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30"/>
              <p:cNvSpPr/>
              <p:nvPr/>
            </p:nvSpPr>
            <p:spPr>
              <a:xfrm>
                <a:off x="6947080" y="259545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0"/>
              <p:cNvSpPr/>
              <p:nvPr/>
            </p:nvSpPr>
            <p:spPr>
              <a:xfrm>
                <a:off x="6947080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0"/>
              <p:cNvSpPr/>
              <p:nvPr/>
            </p:nvSpPr>
            <p:spPr>
              <a:xfrm>
                <a:off x="6898217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0"/>
              <p:cNvSpPr/>
              <p:nvPr/>
            </p:nvSpPr>
            <p:spPr>
              <a:xfrm>
                <a:off x="6849353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0"/>
              <p:cNvSpPr/>
              <p:nvPr/>
            </p:nvSpPr>
            <p:spPr>
              <a:xfrm>
                <a:off x="6751625" y="259545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0"/>
              <p:cNvSpPr/>
              <p:nvPr/>
            </p:nvSpPr>
            <p:spPr>
              <a:xfrm>
                <a:off x="6751625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0"/>
              <p:cNvSpPr/>
              <p:nvPr/>
            </p:nvSpPr>
            <p:spPr>
              <a:xfrm>
                <a:off x="6800489" y="245002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0"/>
              <p:cNvSpPr/>
              <p:nvPr/>
            </p:nvSpPr>
            <p:spPr>
              <a:xfrm>
                <a:off x="6849353" y="240177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0"/>
              <p:cNvSpPr/>
              <p:nvPr/>
            </p:nvSpPr>
            <p:spPr>
              <a:xfrm>
                <a:off x="6898217" y="240177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0"/>
              <p:cNvSpPr/>
              <p:nvPr/>
            </p:nvSpPr>
            <p:spPr>
              <a:xfrm>
                <a:off x="6947080" y="240177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0"/>
              <p:cNvSpPr/>
              <p:nvPr/>
            </p:nvSpPr>
            <p:spPr>
              <a:xfrm>
                <a:off x="6995944" y="2401775"/>
                <a:ext cx="4830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1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51" y="951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0"/>
              <p:cNvSpPr/>
              <p:nvPr/>
            </p:nvSpPr>
            <p:spPr>
              <a:xfrm>
                <a:off x="6995944" y="2450029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51" y="963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0"/>
              <p:cNvSpPr/>
              <p:nvPr/>
            </p:nvSpPr>
            <p:spPr>
              <a:xfrm>
                <a:off x="7044199" y="245002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0"/>
              <p:cNvSpPr/>
              <p:nvPr/>
            </p:nvSpPr>
            <p:spPr>
              <a:xfrm>
                <a:off x="7044199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0"/>
              <p:cNvSpPr/>
              <p:nvPr/>
            </p:nvSpPr>
            <p:spPr>
              <a:xfrm>
                <a:off x="7044199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30"/>
              <p:cNvSpPr/>
              <p:nvPr/>
            </p:nvSpPr>
            <p:spPr>
              <a:xfrm>
                <a:off x="7093062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30"/>
              <p:cNvSpPr/>
              <p:nvPr/>
            </p:nvSpPr>
            <p:spPr>
              <a:xfrm>
                <a:off x="7093062" y="2741382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1" y="1"/>
                    </a:moveTo>
                    <a:lnTo>
                      <a:pt x="1" y="952"/>
                    </a:lnTo>
                    <a:lnTo>
                      <a:pt x="963" y="952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0"/>
              <p:cNvSpPr/>
              <p:nvPr/>
            </p:nvSpPr>
            <p:spPr>
              <a:xfrm>
                <a:off x="7047856" y="2692519"/>
                <a:ext cx="4835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51" y="963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0"/>
              <p:cNvSpPr/>
              <p:nvPr/>
            </p:nvSpPr>
            <p:spPr>
              <a:xfrm>
                <a:off x="7072288" y="2644315"/>
                <a:ext cx="48354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51" y="950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0"/>
              <p:cNvSpPr/>
              <p:nvPr/>
            </p:nvSpPr>
            <p:spPr>
              <a:xfrm>
                <a:off x="7096161" y="259545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0"/>
              <p:cNvSpPr/>
              <p:nvPr/>
            </p:nvSpPr>
            <p:spPr>
              <a:xfrm>
                <a:off x="7120593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0"/>
              <p:cNvSpPr/>
              <p:nvPr/>
            </p:nvSpPr>
            <p:spPr>
              <a:xfrm>
                <a:off x="7145025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0"/>
              <p:cNvSpPr/>
              <p:nvPr/>
            </p:nvSpPr>
            <p:spPr>
              <a:xfrm>
                <a:off x="7166358" y="2450029"/>
                <a:ext cx="4896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0"/>
              <p:cNvSpPr/>
              <p:nvPr/>
            </p:nvSpPr>
            <p:spPr>
              <a:xfrm>
                <a:off x="7190790" y="2401775"/>
                <a:ext cx="4896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1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0"/>
              <p:cNvSpPr/>
              <p:nvPr/>
            </p:nvSpPr>
            <p:spPr>
              <a:xfrm>
                <a:off x="7141926" y="2741382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1" y="1"/>
                    </a:moveTo>
                    <a:lnTo>
                      <a:pt x="1" y="952"/>
                    </a:lnTo>
                    <a:lnTo>
                      <a:pt x="963" y="952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0"/>
              <p:cNvSpPr/>
              <p:nvPr/>
            </p:nvSpPr>
            <p:spPr>
              <a:xfrm>
                <a:off x="7190790" y="2741382"/>
                <a:ext cx="48964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2" extrusionOk="0">
                    <a:moveTo>
                      <a:pt x="1" y="1"/>
                    </a:moveTo>
                    <a:lnTo>
                      <a:pt x="1" y="952"/>
                    </a:lnTo>
                    <a:lnTo>
                      <a:pt x="963" y="952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0"/>
              <p:cNvSpPr/>
              <p:nvPr/>
            </p:nvSpPr>
            <p:spPr>
              <a:xfrm>
                <a:off x="7296543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0"/>
              <p:cNvSpPr/>
              <p:nvPr/>
            </p:nvSpPr>
            <p:spPr>
              <a:xfrm>
                <a:off x="7382639" y="269251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0"/>
              <p:cNvSpPr/>
              <p:nvPr/>
            </p:nvSpPr>
            <p:spPr>
              <a:xfrm>
                <a:off x="7358207" y="264431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0"/>
              <p:cNvSpPr/>
              <p:nvPr/>
            </p:nvSpPr>
            <p:spPr>
              <a:xfrm>
                <a:off x="7333775" y="259545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0"/>
              <p:cNvSpPr/>
              <p:nvPr/>
            </p:nvSpPr>
            <p:spPr>
              <a:xfrm>
                <a:off x="7284912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30"/>
              <p:cNvSpPr/>
              <p:nvPr/>
            </p:nvSpPr>
            <p:spPr>
              <a:xfrm>
                <a:off x="7264137" y="2450029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51" y="963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30"/>
              <p:cNvSpPr/>
              <p:nvPr/>
            </p:nvSpPr>
            <p:spPr>
              <a:xfrm>
                <a:off x="7239705" y="2401775"/>
                <a:ext cx="4830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51" y="951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30"/>
              <p:cNvSpPr/>
              <p:nvPr/>
            </p:nvSpPr>
            <p:spPr>
              <a:xfrm>
                <a:off x="7336823" y="2741382"/>
                <a:ext cx="48964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2" extrusionOk="0">
                    <a:moveTo>
                      <a:pt x="1" y="1"/>
                    </a:moveTo>
                    <a:lnTo>
                      <a:pt x="1" y="952"/>
                    </a:lnTo>
                    <a:lnTo>
                      <a:pt x="963" y="952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0"/>
              <p:cNvSpPr/>
              <p:nvPr/>
            </p:nvSpPr>
            <p:spPr>
              <a:xfrm>
                <a:off x="7239705" y="2741382"/>
                <a:ext cx="79442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2" extrusionOk="0">
                    <a:moveTo>
                      <a:pt x="0" y="1"/>
                    </a:moveTo>
                    <a:lnTo>
                      <a:pt x="0" y="952"/>
                    </a:lnTo>
                    <a:lnTo>
                      <a:pt x="951" y="952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30"/>
              <p:cNvSpPr/>
              <p:nvPr/>
            </p:nvSpPr>
            <p:spPr>
              <a:xfrm>
                <a:off x="6751625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30"/>
              <p:cNvSpPr/>
              <p:nvPr/>
            </p:nvSpPr>
            <p:spPr>
              <a:xfrm>
                <a:off x="7678311" y="264431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30"/>
              <p:cNvSpPr/>
              <p:nvPr/>
            </p:nvSpPr>
            <p:spPr>
              <a:xfrm>
                <a:off x="7629447" y="269251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30"/>
              <p:cNvSpPr/>
              <p:nvPr/>
            </p:nvSpPr>
            <p:spPr>
              <a:xfrm>
                <a:off x="7581193" y="2692519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50" y="963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30"/>
              <p:cNvSpPr/>
              <p:nvPr/>
            </p:nvSpPr>
            <p:spPr>
              <a:xfrm>
                <a:off x="7581193" y="2741382"/>
                <a:ext cx="48304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2" extrusionOk="0">
                    <a:moveTo>
                      <a:pt x="1" y="1"/>
                    </a:moveTo>
                    <a:lnTo>
                      <a:pt x="1" y="952"/>
                    </a:lnTo>
                    <a:lnTo>
                      <a:pt x="950" y="952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30"/>
              <p:cNvSpPr/>
              <p:nvPr/>
            </p:nvSpPr>
            <p:spPr>
              <a:xfrm>
                <a:off x="7629447" y="2789687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30"/>
              <p:cNvSpPr/>
              <p:nvPr/>
            </p:nvSpPr>
            <p:spPr>
              <a:xfrm>
                <a:off x="7629447" y="2838551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30"/>
              <p:cNvSpPr/>
              <p:nvPr/>
            </p:nvSpPr>
            <p:spPr>
              <a:xfrm>
                <a:off x="7629447" y="288680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30"/>
              <p:cNvSpPr/>
              <p:nvPr/>
            </p:nvSpPr>
            <p:spPr>
              <a:xfrm>
                <a:off x="7629447" y="2935110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30"/>
              <p:cNvSpPr/>
              <p:nvPr/>
            </p:nvSpPr>
            <p:spPr>
              <a:xfrm>
                <a:off x="7581193" y="2935110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50" y="962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30"/>
              <p:cNvSpPr/>
              <p:nvPr/>
            </p:nvSpPr>
            <p:spPr>
              <a:xfrm>
                <a:off x="7581193" y="2862373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50" y="962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30"/>
              <p:cNvSpPr/>
              <p:nvPr/>
            </p:nvSpPr>
            <p:spPr>
              <a:xfrm>
                <a:off x="7629447" y="2983974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30"/>
              <p:cNvSpPr/>
              <p:nvPr/>
            </p:nvSpPr>
            <p:spPr>
              <a:xfrm>
                <a:off x="7581193" y="3032177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50" y="963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30"/>
              <p:cNvSpPr/>
              <p:nvPr/>
            </p:nvSpPr>
            <p:spPr>
              <a:xfrm>
                <a:off x="7581193" y="3081041"/>
                <a:ext cx="48304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2" extrusionOk="0">
                    <a:moveTo>
                      <a:pt x="1" y="1"/>
                    </a:moveTo>
                    <a:lnTo>
                      <a:pt x="1" y="952"/>
                    </a:lnTo>
                    <a:lnTo>
                      <a:pt x="950" y="952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30"/>
              <p:cNvSpPr/>
              <p:nvPr/>
            </p:nvSpPr>
            <p:spPr>
              <a:xfrm>
                <a:off x="7581193" y="3129345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950" y="963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30"/>
              <p:cNvSpPr/>
              <p:nvPr/>
            </p:nvSpPr>
            <p:spPr>
              <a:xfrm>
                <a:off x="7581193" y="3178209"/>
                <a:ext cx="4830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1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950" y="950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30"/>
              <p:cNvSpPr/>
              <p:nvPr/>
            </p:nvSpPr>
            <p:spPr>
              <a:xfrm>
                <a:off x="7581193" y="3226463"/>
                <a:ext cx="48304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0"/>
                    </a:moveTo>
                    <a:lnTo>
                      <a:pt x="1" y="963"/>
                    </a:lnTo>
                    <a:lnTo>
                      <a:pt x="950" y="963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30"/>
              <p:cNvSpPr/>
              <p:nvPr/>
            </p:nvSpPr>
            <p:spPr>
              <a:xfrm>
                <a:off x="7532329" y="327532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1"/>
                    </a:moveTo>
                    <a:lnTo>
                      <a:pt x="0" y="951"/>
                    </a:lnTo>
                    <a:lnTo>
                      <a:pt x="963" y="9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30"/>
              <p:cNvSpPr/>
              <p:nvPr/>
            </p:nvSpPr>
            <p:spPr>
              <a:xfrm>
                <a:off x="7572660" y="332363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30"/>
              <p:cNvSpPr/>
              <p:nvPr/>
            </p:nvSpPr>
            <p:spPr>
              <a:xfrm>
                <a:off x="7572660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30"/>
              <p:cNvSpPr/>
              <p:nvPr/>
            </p:nvSpPr>
            <p:spPr>
              <a:xfrm>
                <a:off x="7523796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30"/>
              <p:cNvSpPr/>
              <p:nvPr/>
            </p:nvSpPr>
            <p:spPr>
              <a:xfrm>
                <a:off x="7475491" y="3372495"/>
                <a:ext cx="48354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51" y="950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30"/>
              <p:cNvSpPr/>
              <p:nvPr/>
            </p:nvSpPr>
            <p:spPr>
              <a:xfrm>
                <a:off x="7426627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30"/>
              <p:cNvSpPr/>
              <p:nvPr/>
            </p:nvSpPr>
            <p:spPr>
              <a:xfrm>
                <a:off x="7377763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30"/>
              <p:cNvSpPr/>
              <p:nvPr/>
            </p:nvSpPr>
            <p:spPr>
              <a:xfrm>
                <a:off x="7426627" y="332363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30"/>
              <p:cNvSpPr/>
              <p:nvPr/>
            </p:nvSpPr>
            <p:spPr>
              <a:xfrm>
                <a:off x="7377763" y="332363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30"/>
              <p:cNvSpPr/>
              <p:nvPr/>
            </p:nvSpPr>
            <p:spPr>
              <a:xfrm>
                <a:off x="7426627" y="3202031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30"/>
              <p:cNvSpPr/>
              <p:nvPr/>
            </p:nvSpPr>
            <p:spPr>
              <a:xfrm>
                <a:off x="7475491" y="3153777"/>
                <a:ext cx="4835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1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951" y="950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30"/>
              <p:cNvSpPr/>
              <p:nvPr/>
            </p:nvSpPr>
            <p:spPr>
              <a:xfrm>
                <a:off x="7328899" y="3153777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30"/>
              <p:cNvSpPr/>
              <p:nvPr/>
            </p:nvSpPr>
            <p:spPr>
              <a:xfrm>
                <a:off x="7328899" y="3104914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30"/>
              <p:cNvSpPr/>
              <p:nvPr/>
            </p:nvSpPr>
            <p:spPr>
              <a:xfrm>
                <a:off x="7377763" y="3056609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1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30"/>
              <p:cNvSpPr/>
              <p:nvPr/>
            </p:nvSpPr>
            <p:spPr>
              <a:xfrm>
                <a:off x="7532329" y="3032177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3" y="963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30"/>
              <p:cNvSpPr/>
              <p:nvPr/>
            </p:nvSpPr>
            <p:spPr>
              <a:xfrm>
                <a:off x="7483465" y="3032177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30"/>
              <p:cNvSpPr/>
              <p:nvPr/>
            </p:nvSpPr>
            <p:spPr>
              <a:xfrm>
                <a:off x="7377763" y="3202031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30"/>
              <p:cNvSpPr/>
              <p:nvPr/>
            </p:nvSpPr>
            <p:spPr>
              <a:xfrm>
                <a:off x="7328899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30"/>
              <p:cNvSpPr/>
              <p:nvPr/>
            </p:nvSpPr>
            <p:spPr>
              <a:xfrm>
                <a:off x="7279985" y="3372495"/>
                <a:ext cx="48964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30"/>
              <p:cNvSpPr/>
              <p:nvPr/>
            </p:nvSpPr>
            <p:spPr>
              <a:xfrm>
                <a:off x="7231121" y="337249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30"/>
              <p:cNvSpPr/>
              <p:nvPr/>
            </p:nvSpPr>
            <p:spPr>
              <a:xfrm>
                <a:off x="7532329" y="3226463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3"/>
                    </a:lnTo>
                    <a:lnTo>
                      <a:pt x="963" y="96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30"/>
              <p:cNvSpPr/>
              <p:nvPr/>
            </p:nvSpPr>
            <p:spPr>
              <a:xfrm>
                <a:off x="7532329" y="2644315"/>
                <a:ext cx="48913" cy="482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30"/>
              <p:cNvSpPr/>
              <p:nvPr/>
            </p:nvSpPr>
            <p:spPr>
              <a:xfrm>
                <a:off x="7483465" y="259545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30"/>
              <p:cNvSpPr/>
              <p:nvPr/>
            </p:nvSpPr>
            <p:spPr>
              <a:xfrm>
                <a:off x="7483465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30"/>
              <p:cNvSpPr/>
              <p:nvPr/>
            </p:nvSpPr>
            <p:spPr>
              <a:xfrm>
                <a:off x="7532329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30"/>
              <p:cNvSpPr/>
              <p:nvPr/>
            </p:nvSpPr>
            <p:spPr>
              <a:xfrm>
                <a:off x="7581193" y="2498893"/>
                <a:ext cx="4830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1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950" y="950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30"/>
              <p:cNvSpPr/>
              <p:nvPr/>
            </p:nvSpPr>
            <p:spPr>
              <a:xfrm>
                <a:off x="7678311" y="2595452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30"/>
              <p:cNvSpPr/>
              <p:nvPr/>
            </p:nvSpPr>
            <p:spPr>
              <a:xfrm>
                <a:off x="7678311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30"/>
              <p:cNvSpPr/>
              <p:nvPr/>
            </p:nvSpPr>
            <p:spPr>
              <a:xfrm>
                <a:off x="7629447" y="245002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30"/>
              <p:cNvSpPr/>
              <p:nvPr/>
            </p:nvSpPr>
            <p:spPr>
              <a:xfrm>
                <a:off x="7581193" y="2401775"/>
                <a:ext cx="48304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1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50" y="951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30"/>
              <p:cNvSpPr/>
              <p:nvPr/>
            </p:nvSpPr>
            <p:spPr>
              <a:xfrm>
                <a:off x="7532329" y="240177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30"/>
              <p:cNvSpPr/>
              <p:nvPr/>
            </p:nvSpPr>
            <p:spPr>
              <a:xfrm>
                <a:off x="7483465" y="240177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30"/>
              <p:cNvSpPr/>
              <p:nvPr/>
            </p:nvSpPr>
            <p:spPr>
              <a:xfrm>
                <a:off x="7434602" y="2401775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30"/>
              <p:cNvSpPr/>
              <p:nvPr/>
            </p:nvSpPr>
            <p:spPr>
              <a:xfrm>
                <a:off x="7434602" y="245002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30"/>
              <p:cNvSpPr/>
              <p:nvPr/>
            </p:nvSpPr>
            <p:spPr>
              <a:xfrm>
                <a:off x="7385738" y="2450029"/>
                <a:ext cx="48913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30"/>
              <p:cNvSpPr/>
              <p:nvPr/>
            </p:nvSpPr>
            <p:spPr>
              <a:xfrm>
                <a:off x="7385738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2" y="950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30"/>
              <p:cNvSpPr/>
              <p:nvPr/>
            </p:nvSpPr>
            <p:spPr>
              <a:xfrm>
                <a:off x="7385738" y="2547147"/>
                <a:ext cx="48913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0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30"/>
              <p:cNvSpPr/>
              <p:nvPr/>
            </p:nvSpPr>
            <p:spPr>
              <a:xfrm>
                <a:off x="7336823" y="2547147"/>
                <a:ext cx="48964" cy="4835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52" extrusionOk="0">
                    <a:moveTo>
                      <a:pt x="1" y="0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30"/>
              <p:cNvSpPr/>
              <p:nvPr/>
            </p:nvSpPr>
            <p:spPr>
              <a:xfrm>
                <a:off x="7678311" y="2498893"/>
                <a:ext cx="48913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963" y="950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48" name="Google Shape;4948;p30"/>
          <p:cNvGrpSpPr/>
          <p:nvPr/>
        </p:nvGrpSpPr>
        <p:grpSpPr>
          <a:xfrm>
            <a:off x="6921399" y="1273734"/>
            <a:ext cx="711833" cy="709609"/>
            <a:chOff x="850075" y="1835875"/>
            <a:chExt cx="174700" cy="174150"/>
          </a:xfrm>
        </p:grpSpPr>
        <p:sp>
          <p:nvSpPr>
            <p:cNvPr id="4949" name="Google Shape;4949;p30"/>
            <p:cNvSpPr/>
            <p:nvPr/>
          </p:nvSpPr>
          <p:spPr>
            <a:xfrm>
              <a:off x="1012450" y="1985325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0"/>
            <p:cNvSpPr/>
            <p:nvPr/>
          </p:nvSpPr>
          <p:spPr>
            <a:xfrm>
              <a:off x="1012450" y="1972700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0"/>
            <p:cNvSpPr/>
            <p:nvPr/>
          </p:nvSpPr>
          <p:spPr>
            <a:xfrm>
              <a:off x="1012450" y="1960375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1012450" y="1948050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0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1012450" y="19354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1012450" y="1923075"/>
              <a:ext cx="12325" cy="12375"/>
            </a:xfrm>
            <a:custGeom>
              <a:avLst/>
              <a:gdLst/>
              <a:ahLst/>
              <a:cxnLst/>
              <a:rect l="l" t="t" r="r" b="b"/>
              <a:pathLst>
                <a:path w="493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1012450" y="1910775"/>
              <a:ext cx="12325" cy="1232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0" y="0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1012450" y="1898150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1012450" y="1885800"/>
              <a:ext cx="12325" cy="12375"/>
            </a:xfrm>
            <a:custGeom>
              <a:avLst/>
              <a:gdLst/>
              <a:ahLst/>
              <a:cxnLst/>
              <a:rect l="l" t="t" r="r" b="b"/>
              <a:pathLst>
                <a:path w="493" h="495" extrusionOk="0">
                  <a:moveTo>
                    <a:pt x="0" y="0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1012450" y="18731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1012450" y="1860850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0"/>
            <p:cNvSpPr/>
            <p:nvPr/>
          </p:nvSpPr>
          <p:spPr>
            <a:xfrm>
              <a:off x="1012450" y="1848525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0"/>
            <p:cNvSpPr/>
            <p:nvPr/>
          </p:nvSpPr>
          <p:spPr>
            <a:xfrm>
              <a:off x="999800" y="1997650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0"/>
            <p:cNvSpPr/>
            <p:nvPr/>
          </p:nvSpPr>
          <p:spPr>
            <a:xfrm>
              <a:off x="999800" y="1985325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0"/>
            <p:cNvSpPr/>
            <p:nvPr/>
          </p:nvSpPr>
          <p:spPr>
            <a:xfrm>
              <a:off x="999800" y="1972700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0"/>
            <p:cNvSpPr/>
            <p:nvPr/>
          </p:nvSpPr>
          <p:spPr>
            <a:xfrm>
              <a:off x="999800" y="1960375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0"/>
            <p:cNvSpPr/>
            <p:nvPr/>
          </p:nvSpPr>
          <p:spPr>
            <a:xfrm>
              <a:off x="999800" y="194805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0"/>
            <p:cNvSpPr/>
            <p:nvPr/>
          </p:nvSpPr>
          <p:spPr>
            <a:xfrm>
              <a:off x="999800" y="1935425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0"/>
            <p:cNvSpPr/>
            <p:nvPr/>
          </p:nvSpPr>
          <p:spPr>
            <a:xfrm>
              <a:off x="999800" y="1923075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0"/>
            <p:cNvSpPr/>
            <p:nvPr/>
          </p:nvSpPr>
          <p:spPr>
            <a:xfrm>
              <a:off x="999800" y="1910775"/>
              <a:ext cx="12675" cy="12325"/>
            </a:xfrm>
            <a:custGeom>
              <a:avLst/>
              <a:gdLst/>
              <a:ahLst/>
              <a:cxnLst/>
              <a:rect l="l" t="t" r="r" b="b"/>
              <a:pathLst>
                <a:path w="507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0"/>
            <p:cNvSpPr/>
            <p:nvPr/>
          </p:nvSpPr>
          <p:spPr>
            <a:xfrm>
              <a:off x="999800" y="1898150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0"/>
            <p:cNvSpPr/>
            <p:nvPr/>
          </p:nvSpPr>
          <p:spPr>
            <a:xfrm>
              <a:off x="999800" y="1885800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0"/>
            <p:cNvSpPr/>
            <p:nvPr/>
          </p:nvSpPr>
          <p:spPr>
            <a:xfrm>
              <a:off x="999800" y="1873175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0"/>
            <p:cNvSpPr/>
            <p:nvPr/>
          </p:nvSpPr>
          <p:spPr>
            <a:xfrm>
              <a:off x="999800" y="186085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0"/>
            <p:cNvSpPr/>
            <p:nvPr/>
          </p:nvSpPr>
          <p:spPr>
            <a:xfrm>
              <a:off x="999800" y="1848525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0"/>
            <p:cNvSpPr/>
            <p:nvPr/>
          </p:nvSpPr>
          <p:spPr>
            <a:xfrm>
              <a:off x="999800" y="1835875"/>
              <a:ext cx="12675" cy="12675"/>
            </a:xfrm>
            <a:custGeom>
              <a:avLst/>
              <a:gdLst/>
              <a:ahLst/>
              <a:cxnLst/>
              <a:rect l="l" t="t" r="r" b="b"/>
              <a:pathLst>
                <a:path w="507" h="507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0"/>
            <p:cNvSpPr/>
            <p:nvPr/>
          </p:nvSpPr>
          <p:spPr>
            <a:xfrm>
              <a:off x="987475" y="19976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0"/>
            <p:cNvSpPr/>
            <p:nvPr/>
          </p:nvSpPr>
          <p:spPr>
            <a:xfrm>
              <a:off x="987475" y="19853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0"/>
            <p:cNvSpPr/>
            <p:nvPr/>
          </p:nvSpPr>
          <p:spPr>
            <a:xfrm>
              <a:off x="987475" y="19727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0"/>
            <p:cNvSpPr/>
            <p:nvPr/>
          </p:nvSpPr>
          <p:spPr>
            <a:xfrm>
              <a:off x="987451" y="19603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0"/>
            <p:cNvSpPr/>
            <p:nvPr/>
          </p:nvSpPr>
          <p:spPr>
            <a:xfrm>
              <a:off x="987451" y="19480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0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0"/>
            <p:cNvSpPr/>
            <p:nvPr/>
          </p:nvSpPr>
          <p:spPr>
            <a:xfrm>
              <a:off x="987451" y="19354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0"/>
            <p:cNvSpPr/>
            <p:nvPr/>
          </p:nvSpPr>
          <p:spPr>
            <a:xfrm>
              <a:off x="987451" y="1923133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0"/>
            <p:cNvSpPr/>
            <p:nvPr/>
          </p:nvSpPr>
          <p:spPr>
            <a:xfrm>
              <a:off x="987451" y="1910833"/>
              <a:ext cx="12350" cy="1232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0" y="0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0"/>
            <p:cNvSpPr/>
            <p:nvPr/>
          </p:nvSpPr>
          <p:spPr>
            <a:xfrm>
              <a:off x="987451" y="1898208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0"/>
            <p:cNvSpPr/>
            <p:nvPr/>
          </p:nvSpPr>
          <p:spPr>
            <a:xfrm>
              <a:off x="987451" y="1885858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0"/>
            <p:cNvSpPr/>
            <p:nvPr/>
          </p:nvSpPr>
          <p:spPr>
            <a:xfrm>
              <a:off x="987451" y="1873233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0"/>
            <p:cNvSpPr/>
            <p:nvPr/>
          </p:nvSpPr>
          <p:spPr>
            <a:xfrm>
              <a:off x="987451" y="1860908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0"/>
            <p:cNvSpPr/>
            <p:nvPr/>
          </p:nvSpPr>
          <p:spPr>
            <a:xfrm>
              <a:off x="987451" y="1848583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0"/>
            <p:cNvSpPr/>
            <p:nvPr/>
          </p:nvSpPr>
          <p:spPr>
            <a:xfrm>
              <a:off x="987475" y="1835875"/>
              <a:ext cx="12350" cy="12675"/>
            </a:xfrm>
            <a:custGeom>
              <a:avLst/>
              <a:gdLst/>
              <a:ahLst/>
              <a:cxnLst/>
              <a:rect l="l" t="t" r="r" b="b"/>
              <a:pathLst>
                <a:path w="494" h="507" extrusionOk="0">
                  <a:moveTo>
                    <a:pt x="0" y="1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30"/>
            <p:cNvSpPr/>
            <p:nvPr/>
          </p:nvSpPr>
          <p:spPr>
            <a:xfrm>
              <a:off x="974850" y="19976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30"/>
            <p:cNvSpPr/>
            <p:nvPr/>
          </p:nvSpPr>
          <p:spPr>
            <a:xfrm>
              <a:off x="974850" y="19853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0"/>
            <p:cNvSpPr/>
            <p:nvPr/>
          </p:nvSpPr>
          <p:spPr>
            <a:xfrm>
              <a:off x="974826" y="19727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0"/>
            <p:cNvSpPr/>
            <p:nvPr/>
          </p:nvSpPr>
          <p:spPr>
            <a:xfrm>
              <a:off x="974826" y="19603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0"/>
            <p:cNvSpPr/>
            <p:nvPr/>
          </p:nvSpPr>
          <p:spPr>
            <a:xfrm>
              <a:off x="974826" y="19480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0"/>
            <p:cNvSpPr/>
            <p:nvPr/>
          </p:nvSpPr>
          <p:spPr>
            <a:xfrm>
              <a:off x="974826" y="19354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5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0"/>
            <p:cNvSpPr/>
            <p:nvPr/>
          </p:nvSpPr>
          <p:spPr>
            <a:xfrm>
              <a:off x="974826" y="19230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0"/>
            <p:cNvSpPr/>
            <p:nvPr/>
          </p:nvSpPr>
          <p:spPr>
            <a:xfrm>
              <a:off x="974826" y="1910833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0" y="0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0"/>
            <p:cNvSpPr/>
            <p:nvPr/>
          </p:nvSpPr>
          <p:spPr>
            <a:xfrm>
              <a:off x="974826" y="1898208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5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0"/>
            <p:cNvSpPr/>
            <p:nvPr/>
          </p:nvSpPr>
          <p:spPr>
            <a:xfrm>
              <a:off x="974826" y="1885858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0"/>
            <p:cNvSpPr/>
            <p:nvPr/>
          </p:nvSpPr>
          <p:spPr>
            <a:xfrm>
              <a:off x="974826" y="1873233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5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0"/>
            <p:cNvSpPr/>
            <p:nvPr/>
          </p:nvSpPr>
          <p:spPr>
            <a:xfrm>
              <a:off x="974826" y="1860908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0"/>
            <p:cNvSpPr/>
            <p:nvPr/>
          </p:nvSpPr>
          <p:spPr>
            <a:xfrm>
              <a:off x="974826" y="1848583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0"/>
            <p:cNvSpPr/>
            <p:nvPr/>
          </p:nvSpPr>
          <p:spPr>
            <a:xfrm>
              <a:off x="974850" y="1835875"/>
              <a:ext cx="12650" cy="12675"/>
            </a:xfrm>
            <a:custGeom>
              <a:avLst/>
              <a:gdLst/>
              <a:ahLst/>
              <a:cxnLst/>
              <a:rect l="l" t="t" r="r" b="b"/>
              <a:pathLst>
                <a:path w="506" h="507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0"/>
            <p:cNvSpPr/>
            <p:nvPr/>
          </p:nvSpPr>
          <p:spPr>
            <a:xfrm>
              <a:off x="962525" y="19976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0"/>
            <p:cNvSpPr/>
            <p:nvPr/>
          </p:nvSpPr>
          <p:spPr>
            <a:xfrm>
              <a:off x="962525" y="19853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0"/>
            <p:cNvSpPr/>
            <p:nvPr/>
          </p:nvSpPr>
          <p:spPr>
            <a:xfrm>
              <a:off x="962501" y="19727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0"/>
            <p:cNvSpPr/>
            <p:nvPr/>
          </p:nvSpPr>
          <p:spPr>
            <a:xfrm>
              <a:off x="962501" y="19603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0"/>
            <p:cNvSpPr/>
            <p:nvPr/>
          </p:nvSpPr>
          <p:spPr>
            <a:xfrm>
              <a:off x="962501" y="19480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0"/>
            <p:cNvSpPr/>
            <p:nvPr/>
          </p:nvSpPr>
          <p:spPr>
            <a:xfrm>
              <a:off x="962501" y="19354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0"/>
            <p:cNvSpPr/>
            <p:nvPr/>
          </p:nvSpPr>
          <p:spPr>
            <a:xfrm>
              <a:off x="962501" y="19230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0"/>
            <p:cNvSpPr/>
            <p:nvPr/>
          </p:nvSpPr>
          <p:spPr>
            <a:xfrm>
              <a:off x="962525" y="1910775"/>
              <a:ext cx="12350" cy="1232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1" y="0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0"/>
            <p:cNvSpPr/>
            <p:nvPr/>
          </p:nvSpPr>
          <p:spPr>
            <a:xfrm>
              <a:off x="962525" y="189815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0"/>
            <p:cNvSpPr/>
            <p:nvPr/>
          </p:nvSpPr>
          <p:spPr>
            <a:xfrm>
              <a:off x="962525" y="18858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0"/>
            <p:cNvSpPr/>
            <p:nvPr/>
          </p:nvSpPr>
          <p:spPr>
            <a:xfrm>
              <a:off x="962501" y="1873233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0"/>
            <p:cNvSpPr/>
            <p:nvPr/>
          </p:nvSpPr>
          <p:spPr>
            <a:xfrm>
              <a:off x="962501" y="1860908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0"/>
            <p:cNvSpPr/>
            <p:nvPr/>
          </p:nvSpPr>
          <p:spPr>
            <a:xfrm>
              <a:off x="962501" y="1848583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0"/>
            <p:cNvSpPr/>
            <p:nvPr/>
          </p:nvSpPr>
          <p:spPr>
            <a:xfrm>
              <a:off x="962525" y="1835904"/>
              <a:ext cx="12350" cy="12675"/>
            </a:xfrm>
            <a:custGeom>
              <a:avLst/>
              <a:gdLst/>
              <a:ahLst/>
              <a:cxnLst/>
              <a:rect l="l" t="t" r="r" b="b"/>
              <a:pathLst>
                <a:path w="494" h="507" extrusionOk="0">
                  <a:moveTo>
                    <a:pt x="1" y="1"/>
                  </a:moveTo>
                  <a:lnTo>
                    <a:pt x="1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0"/>
            <p:cNvSpPr/>
            <p:nvPr/>
          </p:nvSpPr>
          <p:spPr>
            <a:xfrm>
              <a:off x="949900" y="19976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0"/>
            <p:cNvSpPr/>
            <p:nvPr/>
          </p:nvSpPr>
          <p:spPr>
            <a:xfrm>
              <a:off x="949900" y="19853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0"/>
            <p:cNvSpPr/>
            <p:nvPr/>
          </p:nvSpPr>
          <p:spPr>
            <a:xfrm>
              <a:off x="949876" y="19727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0"/>
            <p:cNvSpPr/>
            <p:nvPr/>
          </p:nvSpPr>
          <p:spPr>
            <a:xfrm>
              <a:off x="949876" y="19603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0"/>
            <p:cNvSpPr/>
            <p:nvPr/>
          </p:nvSpPr>
          <p:spPr>
            <a:xfrm>
              <a:off x="949876" y="19480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30"/>
            <p:cNvSpPr/>
            <p:nvPr/>
          </p:nvSpPr>
          <p:spPr>
            <a:xfrm>
              <a:off x="949876" y="19354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0"/>
            <p:cNvSpPr/>
            <p:nvPr/>
          </p:nvSpPr>
          <p:spPr>
            <a:xfrm>
              <a:off x="949900" y="19230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0"/>
            <p:cNvSpPr/>
            <p:nvPr/>
          </p:nvSpPr>
          <p:spPr>
            <a:xfrm>
              <a:off x="949900" y="1910775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0"/>
            <p:cNvSpPr/>
            <p:nvPr/>
          </p:nvSpPr>
          <p:spPr>
            <a:xfrm>
              <a:off x="949900" y="18981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0"/>
            <p:cNvSpPr/>
            <p:nvPr/>
          </p:nvSpPr>
          <p:spPr>
            <a:xfrm>
              <a:off x="949900" y="1885979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0"/>
            <p:cNvSpPr/>
            <p:nvPr/>
          </p:nvSpPr>
          <p:spPr>
            <a:xfrm>
              <a:off x="949900" y="1873354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0"/>
            <p:cNvSpPr/>
            <p:nvPr/>
          </p:nvSpPr>
          <p:spPr>
            <a:xfrm>
              <a:off x="949876" y="1860908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0"/>
            <p:cNvSpPr/>
            <p:nvPr/>
          </p:nvSpPr>
          <p:spPr>
            <a:xfrm>
              <a:off x="949876" y="1848583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0"/>
            <p:cNvSpPr/>
            <p:nvPr/>
          </p:nvSpPr>
          <p:spPr>
            <a:xfrm>
              <a:off x="949900" y="1835904"/>
              <a:ext cx="12650" cy="12675"/>
            </a:xfrm>
            <a:custGeom>
              <a:avLst/>
              <a:gdLst/>
              <a:ahLst/>
              <a:cxnLst/>
              <a:rect l="l" t="t" r="r" b="b"/>
              <a:pathLst>
                <a:path w="506" h="507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30"/>
            <p:cNvSpPr/>
            <p:nvPr/>
          </p:nvSpPr>
          <p:spPr>
            <a:xfrm>
              <a:off x="937275" y="19976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30"/>
            <p:cNvSpPr/>
            <p:nvPr/>
          </p:nvSpPr>
          <p:spPr>
            <a:xfrm>
              <a:off x="937275" y="19853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30"/>
            <p:cNvSpPr/>
            <p:nvPr/>
          </p:nvSpPr>
          <p:spPr>
            <a:xfrm>
              <a:off x="937275" y="19727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30"/>
            <p:cNvSpPr/>
            <p:nvPr/>
          </p:nvSpPr>
          <p:spPr>
            <a:xfrm>
              <a:off x="937251" y="19603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30"/>
            <p:cNvSpPr/>
            <p:nvPr/>
          </p:nvSpPr>
          <p:spPr>
            <a:xfrm>
              <a:off x="937275" y="19480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30"/>
            <p:cNvSpPr/>
            <p:nvPr/>
          </p:nvSpPr>
          <p:spPr>
            <a:xfrm>
              <a:off x="937275" y="19354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30"/>
            <p:cNvSpPr/>
            <p:nvPr/>
          </p:nvSpPr>
          <p:spPr>
            <a:xfrm>
              <a:off x="937275" y="19230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30"/>
            <p:cNvSpPr/>
            <p:nvPr/>
          </p:nvSpPr>
          <p:spPr>
            <a:xfrm>
              <a:off x="937251" y="1910775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0" y="0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30"/>
            <p:cNvSpPr/>
            <p:nvPr/>
          </p:nvSpPr>
          <p:spPr>
            <a:xfrm>
              <a:off x="937251" y="18981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30"/>
            <p:cNvSpPr/>
            <p:nvPr/>
          </p:nvSpPr>
          <p:spPr>
            <a:xfrm>
              <a:off x="937275" y="1885979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30"/>
            <p:cNvSpPr/>
            <p:nvPr/>
          </p:nvSpPr>
          <p:spPr>
            <a:xfrm>
              <a:off x="937275" y="1873354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30"/>
            <p:cNvSpPr/>
            <p:nvPr/>
          </p:nvSpPr>
          <p:spPr>
            <a:xfrm>
              <a:off x="937251" y="1860908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30"/>
            <p:cNvSpPr/>
            <p:nvPr/>
          </p:nvSpPr>
          <p:spPr>
            <a:xfrm>
              <a:off x="937251" y="1848583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0"/>
            <p:cNvSpPr/>
            <p:nvPr/>
          </p:nvSpPr>
          <p:spPr>
            <a:xfrm>
              <a:off x="937275" y="1835904"/>
              <a:ext cx="12650" cy="12675"/>
            </a:xfrm>
            <a:custGeom>
              <a:avLst/>
              <a:gdLst/>
              <a:ahLst/>
              <a:cxnLst/>
              <a:rect l="l" t="t" r="r" b="b"/>
              <a:pathLst>
                <a:path w="506" h="507" extrusionOk="0">
                  <a:moveTo>
                    <a:pt x="0" y="1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30"/>
            <p:cNvSpPr/>
            <p:nvPr/>
          </p:nvSpPr>
          <p:spPr>
            <a:xfrm>
              <a:off x="924925" y="1997650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30"/>
            <p:cNvSpPr/>
            <p:nvPr/>
          </p:nvSpPr>
          <p:spPr>
            <a:xfrm>
              <a:off x="924925" y="198532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0"/>
            <p:cNvSpPr/>
            <p:nvPr/>
          </p:nvSpPr>
          <p:spPr>
            <a:xfrm>
              <a:off x="924925" y="1972700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30"/>
            <p:cNvSpPr/>
            <p:nvPr/>
          </p:nvSpPr>
          <p:spPr>
            <a:xfrm>
              <a:off x="924901" y="1960375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30"/>
            <p:cNvSpPr/>
            <p:nvPr/>
          </p:nvSpPr>
          <p:spPr>
            <a:xfrm>
              <a:off x="924925" y="194805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0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0"/>
            <p:cNvSpPr/>
            <p:nvPr/>
          </p:nvSpPr>
          <p:spPr>
            <a:xfrm>
              <a:off x="924925" y="19354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30"/>
            <p:cNvSpPr/>
            <p:nvPr/>
          </p:nvSpPr>
          <p:spPr>
            <a:xfrm>
              <a:off x="924901" y="192307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0"/>
            <p:cNvSpPr/>
            <p:nvPr/>
          </p:nvSpPr>
          <p:spPr>
            <a:xfrm>
              <a:off x="924901" y="1910775"/>
              <a:ext cx="12375" cy="12325"/>
            </a:xfrm>
            <a:custGeom>
              <a:avLst/>
              <a:gdLst/>
              <a:ahLst/>
              <a:cxnLst/>
              <a:rect l="l" t="t" r="r" b="b"/>
              <a:pathLst>
                <a:path w="495" h="493" extrusionOk="0">
                  <a:moveTo>
                    <a:pt x="1" y="0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0"/>
            <p:cNvSpPr/>
            <p:nvPr/>
          </p:nvSpPr>
          <p:spPr>
            <a:xfrm>
              <a:off x="924901" y="1898150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30"/>
            <p:cNvSpPr/>
            <p:nvPr/>
          </p:nvSpPr>
          <p:spPr>
            <a:xfrm>
              <a:off x="924925" y="1885979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30"/>
            <p:cNvSpPr/>
            <p:nvPr/>
          </p:nvSpPr>
          <p:spPr>
            <a:xfrm>
              <a:off x="924925" y="1873354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30"/>
            <p:cNvSpPr/>
            <p:nvPr/>
          </p:nvSpPr>
          <p:spPr>
            <a:xfrm>
              <a:off x="924901" y="1860908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30"/>
            <p:cNvSpPr/>
            <p:nvPr/>
          </p:nvSpPr>
          <p:spPr>
            <a:xfrm>
              <a:off x="924901" y="1848583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30"/>
            <p:cNvSpPr/>
            <p:nvPr/>
          </p:nvSpPr>
          <p:spPr>
            <a:xfrm>
              <a:off x="924925" y="1835904"/>
              <a:ext cx="12375" cy="12675"/>
            </a:xfrm>
            <a:custGeom>
              <a:avLst/>
              <a:gdLst/>
              <a:ahLst/>
              <a:cxnLst/>
              <a:rect l="l" t="t" r="r" b="b"/>
              <a:pathLst>
                <a:path w="495" h="507" extrusionOk="0">
                  <a:moveTo>
                    <a:pt x="1" y="1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30"/>
            <p:cNvSpPr/>
            <p:nvPr/>
          </p:nvSpPr>
          <p:spPr>
            <a:xfrm>
              <a:off x="912300" y="19976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30"/>
            <p:cNvSpPr/>
            <p:nvPr/>
          </p:nvSpPr>
          <p:spPr>
            <a:xfrm>
              <a:off x="912300" y="19853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0"/>
            <p:cNvSpPr/>
            <p:nvPr/>
          </p:nvSpPr>
          <p:spPr>
            <a:xfrm>
              <a:off x="912300" y="19727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0"/>
            <p:cNvSpPr/>
            <p:nvPr/>
          </p:nvSpPr>
          <p:spPr>
            <a:xfrm>
              <a:off x="912300" y="19603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0"/>
            <p:cNvSpPr/>
            <p:nvPr/>
          </p:nvSpPr>
          <p:spPr>
            <a:xfrm>
              <a:off x="912300" y="19480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0"/>
            <p:cNvSpPr/>
            <p:nvPr/>
          </p:nvSpPr>
          <p:spPr>
            <a:xfrm>
              <a:off x="912300" y="19354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0"/>
            <p:cNvSpPr/>
            <p:nvPr/>
          </p:nvSpPr>
          <p:spPr>
            <a:xfrm>
              <a:off x="912276" y="19230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0"/>
            <p:cNvSpPr/>
            <p:nvPr/>
          </p:nvSpPr>
          <p:spPr>
            <a:xfrm>
              <a:off x="912276" y="1910775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0"/>
            <p:cNvSpPr/>
            <p:nvPr/>
          </p:nvSpPr>
          <p:spPr>
            <a:xfrm>
              <a:off x="912276" y="18981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0"/>
            <p:cNvSpPr/>
            <p:nvPr/>
          </p:nvSpPr>
          <p:spPr>
            <a:xfrm>
              <a:off x="912300" y="1885979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30"/>
            <p:cNvSpPr/>
            <p:nvPr/>
          </p:nvSpPr>
          <p:spPr>
            <a:xfrm>
              <a:off x="912300" y="1873511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30"/>
            <p:cNvSpPr/>
            <p:nvPr/>
          </p:nvSpPr>
          <p:spPr>
            <a:xfrm>
              <a:off x="912276" y="1860908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30"/>
            <p:cNvSpPr/>
            <p:nvPr/>
          </p:nvSpPr>
          <p:spPr>
            <a:xfrm>
              <a:off x="912276" y="1848583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30"/>
            <p:cNvSpPr/>
            <p:nvPr/>
          </p:nvSpPr>
          <p:spPr>
            <a:xfrm>
              <a:off x="912300" y="1835904"/>
              <a:ext cx="12650" cy="12675"/>
            </a:xfrm>
            <a:custGeom>
              <a:avLst/>
              <a:gdLst/>
              <a:ahLst/>
              <a:cxnLst/>
              <a:rect l="l" t="t" r="r" b="b"/>
              <a:pathLst>
                <a:path w="506" h="507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30"/>
            <p:cNvSpPr/>
            <p:nvPr/>
          </p:nvSpPr>
          <p:spPr>
            <a:xfrm>
              <a:off x="900000" y="1997650"/>
              <a:ext cx="12325" cy="12375"/>
            </a:xfrm>
            <a:custGeom>
              <a:avLst/>
              <a:gdLst/>
              <a:ahLst/>
              <a:cxnLst/>
              <a:rect l="l" t="t" r="r" b="b"/>
              <a:pathLst>
                <a:path w="493" h="495" extrusionOk="0">
                  <a:moveTo>
                    <a:pt x="0" y="0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30"/>
            <p:cNvSpPr/>
            <p:nvPr/>
          </p:nvSpPr>
          <p:spPr>
            <a:xfrm>
              <a:off x="900000" y="1985325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30"/>
            <p:cNvSpPr/>
            <p:nvPr/>
          </p:nvSpPr>
          <p:spPr>
            <a:xfrm>
              <a:off x="900000" y="1972700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30"/>
            <p:cNvSpPr/>
            <p:nvPr/>
          </p:nvSpPr>
          <p:spPr>
            <a:xfrm>
              <a:off x="900000" y="1960375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30"/>
            <p:cNvSpPr/>
            <p:nvPr/>
          </p:nvSpPr>
          <p:spPr>
            <a:xfrm>
              <a:off x="900000" y="1948050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0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30"/>
            <p:cNvSpPr/>
            <p:nvPr/>
          </p:nvSpPr>
          <p:spPr>
            <a:xfrm>
              <a:off x="900000" y="19354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0"/>
            <p:cNvSpPr/>
            <p:nvPr/>
          </p:nvSpPr>
          <p:spPr>
            <a:xfrm>
              <a:off x="899976" y="1923075"/>
              <a:ext cx="12325" cy="12375"/>
            </a:xfrm>
            <a:custGeom>
              <a:avLst/>
              <a:gdLst/>
              <a:ahLst/>
              <a:cxnLst/>
              <a:rect l="l" t="t" r="r" b="b"/>
              <a:pathLst>
                <a:path w="493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0"/>
            <p:cNvSpPr/>
            <p:nvPr/>
          </p:nvSpPr>
          <p:spPr>
            <a:xfrm>
              <a:off x="899976" y="1910775"/>
              <a:ext cx="12325" cy="1232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0" y="0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0"/>
            <p:cNvSpPr/>
            <p:nvPr/>
          </p:nvSpPr>
          <p:spPr>
            <a:xfrm>
              <a:off x="900000" y="1898150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0"/>
            <p:cNvSpPr/>
            <p:nvPr/>
          </p:nvSpPr>
          <p:spPr>
            <a:xfrm>
              <a:off x="900000" y="1885979"/>
              <a:ext cx="12325" cy="12375"/>
            </a:xfrm>
            <a:custGeom>
              <a:avLst/>
              <a:gdLst/>
              <a:ahLst/>
              <a:cxnLst/>
              <a:rect l="l" t="t" r="r" b="b"/>
              <a:pathLst>
                <a:path w="493" h="495" extrusionOk="0">
                  <a:moveTo>
                    <a:pt x="0" y="0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0"/>
            <p:cNvSpPr/>
            <p:nvPr/>
          </p:nvSpPr>
          <p:spPr>
            <a:xfrm>
              <a:off x="899976" y="1873233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0"/>
            <p:cNvSpPr/>
            <p:nvPr/>
          </p:nvSpPr>
          <p:spPr>
            <a:xfrm>
              <a:off x="899976" y="1860908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0"/>
            <p:cNvSpPr/>
            <p:nvPr/>
          </p:nvSpPr>
          <p:spPr>
            <a:xfrm>
              <a:off x="899976" y="1848583"/>
              <a:ext cx="12325" cy="12350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0"/>
            <p:cNvSpPr/>
            <p:nvPr/>
          </p:nvSpPr>
          <p:spPr>
            <a:xfrm>
              <a:off x="900000" y="1835904"/>
              <a:ext cx="12325" cy="12675"/>
            </a:xfrm>
            <a:custGeom>
              <a:avLst/>
              <a:gdLst/>
              <a:ahLst/>
              <a:cxnLst/>
              <a:rect l="l" t="t" r="r" b="b"/>
              <a:pathLst>
                <a:path w="493" h="507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0"/>
            <p:cNvSpPr/>
            <p:nvPr/>
          </p:nvSpPr>
          <p:spPr>
            <a:xfrm>
              <a:off x="887350" y="1997650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0"/>
            <p:cNvSpPr/>
            <p:nvPr/>
          </p:nvSpPr>
          <p:spPr>
            <a:xfrm>
              <a:off x="887350" y="1985325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0"/>
            <p:cNvSpPr/>
            <p:nvPr/>
          </p:nvSpPr>
          <p:spPr>
            <a:xfrm>
              <a:off x="887350" y="1972700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0"/>
            <p:cNvSpPr/>
            <p:nvPr/>
          </p:nvSpPr>
          <p:spPr>
            <a:xfrm>
              <a:off x="887350" y="1960375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0"/>
            <p:cNvSpPr/>
            <p:nvPr/>
          </p:nvSpPr>
          <p:spPr>
            <a:xfrm>
              <a:off x="887350" y="194805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0"/>
            <p:cNvSpPr/>
            <p:nvPr/>
          </p:nvSpPr>
          <p:spPr>
            <a:xfrm>
              <a:off x="887350" y="1935425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0"/>
            <p:cNvSpPr/>
            <p:nvPr/>
          </p:nvSpPr>
          <p:spPr>
            <a:xfrm>
              <a:off x="887326" y="1923075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0"/>
            <p:cNvSpPr/>
            <p:nvPr/>
          </p:nvSpPr>
          <p:spPr>
            <a:xfrm>
              <a:off x="887326" y="1910775"/>
              <a:ext cx="12675" cy="12325"/>
            </a:xfrm>
            <a:custGeom>
              <a:avLst/>
              <a:gdLst/>
              <a:ahLst/>
              <a:cxnLst/>
              <a:rect l="l" t="t" r="r" b="b"/>
              <a:pathLst>
                <a:path w="507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0"/>
            <p:cNvSpPr/>
            <p:nvPr/>
          </p:nvSpPr>
          <p:spPr>
            <a:xfrm>
              <a:off x="887326" y="1898150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0"/>
            <p:cNvSpPr/>
            <p:nvPr/>
          </p:nvSpPr>
          <p:spPr>
            <a:xfrm>
              <a:off x="887326" y="1885800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0"/>
            <p:cNvSpPr/>
            <p:nvPr/>
          </p:nvSpPr>
          <p:spPr>
            <a:xfrm>
              <a:off x="887326" y="1873233"/>
              <a:ext cx="12675" cy="12650"/>
            </a:xfrm>
            <a:custGeom>
              <a:avLst/>
              <a:gdLst/>
              <a:ahLst/>
              <a:cxnLst/>
              <a:rect l="l" t="t" r="r" b="b"/>
              <a:pathLst>
                <a:path w="507" h="506" extrusionOk="0">
                  <a:moveTo>
                    <a:pt x="1" y="0"/>
                  </a:moveTo>
                  <a:lnTo>
                    <a:pt x="1" y="505"/>
                  </a:lnTo>
                  <a:lnTo>
                    <a:pt x="506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0"/>
            <p:cNvSpPr/>
            <p:nvPr/>
          </p:nvSpPr>
          <p:spPr>
            <a:xfrm>
              <a:off x="887326" y="1860908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0"/>
            <p:cNvSpPr/>
            <p:nvPr/>
          </p:nvSpPr>
          <p:spPr>
            <a:xfrm>
              <a:off x="887326" y="1848583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0"/>
            <p:cNvSpPr/>
            <p:nvPr/>
          </p:nvSpPr>
          <p:spPr>
            <a:xfrm>
              <a:off x="887350" y="1835904"/>
              <a:ext cx="12675" cy="12675"/>
            </a:xfrm>
            <a:custGeom>
              <a:avLst/>
              <a:gdLst/>
              <a:ahLst/>
              <a:cxnLst/>
              <a:rect l="l" t="t" r="r" b="b"/>
              <a:pathLst>
                <a:path w="507" h="507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0"/>
            <p:cNvSpPr/>
            <p:nvPr/>
          </p:nvSpPr>
          <p:spPr>
            <a:xfrm>
              <a:off x="875025" y="19976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0"/>
            <p:cNvSpPr/>
            <p:nvPr/>
          </p:nvSpPr>
          <p:spPr>
            <a:xfrm>
              <a:off x="875025" y="19853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873835">
                <a:alpha val="8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0"/>
            <p:cNvSpPr/>
            <p:nvPr/>
          </p:nvSpPr>
          <p:spPr>
            <a:xfrm>
              <a:off x="875025" y="19727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0"/>
            <p:cNvSpPr/>
            <p:nvPr/>
          </p:nvSpPr>
          <p:spPr>
            <a:xfrm>
              <a:off x="875025" y="19603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0"/>
            <p:cNvSpPr/>
            <p:nvPr/>
          </p:nvSpPr>
          <p:spPr>
            <a:xfrm>
              <a:off x="875025" y="19480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0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0"/>
            <p:cNvSpPr/>
            <p:nvPr/>
          </p:nvSpPr>
          <p:spPr>
            <a:xfrm>
              <a:off x="875025" y="19354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0"/>
            <p:cNvSpPr/>
            <p:nvPr/>
          </p:nvSpPr>
          <p:spPr>
            <a:xfrm>
              <a:off x="875001" y="19230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0"/>
            <p:cNvSpPr/>
            <p:nvPr/>
          </p:nvSpPr>
          <p:spPr>
            <a:xfrm>
              <a:off x="875001" y="1910775"/>
              <a:ext cx="12350" cy="1232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0" y="0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0"/>
            <p:cNvSpPr/>
            <p:nvPr/>
          </p:nvSpPr>
          <p:spPr>
            <a:xfrm>
              <a:off x="875001" y="189815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0"/>
            <p:cNvSpPr/>
            <p:nvPr/>
          </p:nvSpPr>
          <p:spPr>
            <a:xfrm>
              <a:off x="875001" y="18858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0"/>
            <p:cNvSpPr/>
            <p:nvPr/>
          </p:nvSpPr>
          <p:spPr>
            <a:xfrm>
              <a:off x="875001" y="1873233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0"/>
            <p:cNvSpPr/>
            <p:nvPr/>
          </p:nvSpPr>
          <p:spPr>
            <a:xfrm>
              <a:off x="875001" y="1860908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0"/>
            <p:cNvSpPr/>
            <p:nvPr/>
          </p:nvSpPr>
          <p:spPr>
            <a:xfrm>
              <a:off x="875001" y="1848583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0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0"/>
            <p:cNvSpPr/>
            <p:nvPr/>
          </p:nvSpPr>
          <p:spPr>
            <a:xfrm>
              <a:off x="875025" y="1835904"/>
              <a:ext cx="12350" cy="12675"/>
            </a:xfrm>
            <a:custGeom>
              <a:avLst/>
              <a:gdLst/>
              <a:ahLst/>
              <a:cxnLst/>
              <a:rect l="l" t="t" r="r" b="b"/>
              <a:pathLst>
                <a:path w="494" h="507" extrusionOk="0">
                  <a:moveTo>
                    <a:pt x="0" y="1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0"/>
            <p:cNvSpPr/>
            <p:nvPr/>
          </p:nvSpPr>
          <p:spPr>
            <a:xfrm>
              <a:off x="862400" y="19976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0"/>
            <p:cNvSpPr/>
            <p:nvPr/>
          </p:nvSpPr>
          <p:spPr>
            <a:xfrm>
              <a:off x="862376" y="1985383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0"/>
            <p:cNvSpPr/>
            <p:nvPr/>
          </p:nvSpPr>
          <p:spPr>
            <a:xfrm>
              <a:off x="862376" y="1972758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0"/>
            <p:cNvSpPr/>
            <p:nvPr/>
          </p:nvSpPr>
          <p:spPr>
            <a:xfrm>
              <a:off x="862376" y="1960433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0"/>
            <p:cNvSpPr/>
            <p:nvPr/>
          </p:nvSpPr>
          <p:spPr>
            <a:xfrm>
              <a:off x="862376" y="1948108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0"/>
            <p:cNvSpPr/>
            <p:nvPr/>
          </p:nvSpPr>
          <p:spPr>
            <a:xfrm>
              <a:off x="862376" y="1935483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5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0"/>
            <p:cNvSpPr/>
            <p:nvPr/>
          </p:nvSpPr>
          <p:spPr>
            <a:xfrm>
              <a:off x="862376" y="1923133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0"/>
            <p:cNvSpPr/>
            <p:nvPr/>
          </p:nvSpPr>
          <p:spPr>
            <a:xfrm>
              <a:off x="862376" y="1910833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0" y="0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0"/>
            <p:cNvSpPr/>
            <p:nvPr/>
          </p:nvSpPr>
          <p:spPr>
            <a:xfrm>
              <a:off x="862376" y="1898208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5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0"/>
            <p:cNvSpPr/>
            <p:nvPr/>
          </p:nvSpPr>
          <p:spPr>
            <a:xfrm>
              <a:off x="862376" y="1885858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0"/>
            <p:cNvSpPr/>
            <p:nvPr/>
          </p:nvSpPr>
          <p:spPr>
            <a:xfrm>
              <a:off x="862376" y="1873233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5"/>
                  </a:lnTo>
                  <a:lnTo>
                    <a:pt x="505" y="50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0"/>
            <p:cNvSpPr/>
            <p:nvPr/>
          </p:nvSpPr>
          <p:spPr>
            <a:xfrm>
              <a:off x="862376" y="1860908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0"/>
            <p:cNvSpPr/>
            <p:nvPr/>
          </p:nvSpPr>
          <p:spPr>
            <a:xfrm>
              <a:off x="862376" y="1848583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0"/>
            <p:cNvSpPr/>
            <p:nvPr/>
          </p:nvSpPr>
          <p:spPr>
            <a:xfrm>
              <a:off x="862400" y="1835904"/>
              <a:ext cx="12650" cy="12675"/>
            </a:xfrm>
            <a:custGeom>
              <a:avLst/>
              <a:gdLst/>
              <a:ahLst/>
              <a:cxnLst/>
              <a:rect l="l" t="t" r="r" b="b"/>
              <a:pathLst>
                <a:path w="506" h="507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30"/>
            <p:cNvSpPr/>
            <p:nvPr/>
          </p:nvSpPr>
          <p:spPr>
            <a:xfrm>
              <a:off x="850075" y="19853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30"/>
            <p:cNvSpPr/>
            <p:nvPr/>
          </p:nvSpPr>
          <p:spPr>
            <a:xfrm>
              <a:off x="850075" y="19727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0"/>
            <p:cNvSpPr/>
            <p:nvPr/>
          </p:nvSpPr>
          <p:spPr>
            <a:xfrm>
              <a:off x="850075" y="19603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0"/>
            <p:cNvSpPr/>
            <p:nvPr/>
          </p:nvSpPr>
          <p:spPr>
            <a:xfrm>
              <a:off x="850075" y="19480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0"/>
            <p:cNvSpPr/>
            <p:nvPr/>
          </p:nvSpPr>
          <p:spPr>
            <a:xfrm>
              <a:off x="850075" y="19354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0"/>
            <p:cNvSpPr/>
            <p:nvPr/>
          </p:nvSpPr>
          <p:spPr>
            <a:xfrm>
              <a:off x="850075" y="192307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0"/>
            <p:cNvSpPr/>
            <p:nvPr/>
          </p:nvSpPr>
          <p:spPr>
            <a:xfrm>
              <a:off x="850075" y="1910775"/>
              <a:ext cx="12350" cy="12325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1" y="0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0"/>
            <p:cNvSpPr/>
            <p:nvPr/>
          </p:nvSpPr>
          <p:spPr>
            <a:xfrm>
              <a:off x="850075" y="189815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0"/>
            <p:cNvSpPr/>
            <p:nvPr/>
          </p:nvSpPr>
          <p:spPr>
            <a:xfrm>
              <a:off x="850075" y="18858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0"/>
            <p:cNvSpPr/>
            <p:nvPr/>
          </p:nvSpPr>
          <p:spPr>
            <a:xfrm>
              <a:off x="850075" y="187317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0"/>
            <p:cNvSpPr/>
            <p:nvPr/>
          </p:nvSpPr>
          <p:spPr>
            <a:xfrm>
              <a:off x="850075" y="18608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0"/>
            <p:cNvSpPr/>
            <p:nvPr/>
          </p:nvSpPr>
          <p:spPr>
            <a:xfrm>
              <a:off x="850075" y="1848554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1" name="Google Shape;5141;p30"/>
          <p:cNvGrpSpPr/>
          <p:nvPr/>
        </p:nvGrpSpPr>
        <p:grpSpPr>
          <a:xfrm>
            <a:off x="7890588" y="1015859"/>
            <a:ext cx="387080" cy="448243"/>
            <a:chOff x="7858018" y="1295107"/>
            <a:chExt cx="387080" cy="448243"/>
          </a:xfrm>
        </p:grpSpPr>
        <p:sp>
          <p:nvSpPr>
            <p:cNvPr id="5142" name="Google Shape;5142;p30"/>
            <p:cNvSpPr/>
            <p:nvPr/>
          </p:nvSpPr>
          <p:spPr>
            <a:xfrm>
              <a:off x="8116068" y="1295107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3" name="Google Shape;5143;p30"/>
            <p:cNvGrpSpPr/>
            <p:nvPr/>
          </p:nvGrpSpPr>
          <p:grpSpPr>
            <a:xfrm>
              <a:off x="7858018" y="1481557"/>
              <a:ext cx="387080" cy="261793"/>
              <a:chOff x="7858018" y="1481557"/>
              <a:chExt cx="387080" cy="261793"/>
            </a:xfrm>
          </p:grpSpPr>
          <p:sp>
            <p:nvSpPr>
              <p:cNvPr id="5144" name="Google Shape;5144;p30"/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0"/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0"/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0"/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0"/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9" name="Google Shape;5149;p30"/>
          <p:cNvGrpSpPr/>
          <p:nvPr/>
        </p:nvGrpSpPr>
        <p:grpSpPr>
          <a:xfrm>
            <a:off x="6357786" y="2076514"/>
            <a:ext cx="387080" cy="392693"/>
            <a:chOff x="6301268" y="2035382"/>
            <a:chExt cx="387080" cy="392693"/>
          </a:xfrm>
        </p:grpSpPr>
        <p:sp>
          <p:nvSpPr>
            <p:cNvPr id="5150" name="Google Shape;5150;p30"/>
            <p:cNvSpPr/>
            <p:nvPr/>
          </p:nvSpPr>
          <p:spPr>
            <a:xfrm>
              <a:off x="6430293" y="2297182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1" name="Google Shape;5151;p30"/>
            <p:cNvGrpSpPr/>
            <p:nvPr/>
          </p:nvGrpSpPr>
          <p:grpSpPr>
            <a:xfrm>
              <a:off x="6301268" y="2035382"/>
              <a:ext cx="387080" cy="261793"/>
              <a:chOff x="7858018" y="1481557"/>
              <a:chExt cx="387080" cy="261793"/>
            </a:xfrm>
          </p:grpSpPr>
          <p:sp>
            <p:nvSpPr>
              <p:cNvPr id="5152" name="Google Shape;5152;p30"/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0"/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0"/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30"/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30"/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57" name="Google Shape;5157;p30"/>
          <p:cNvGrpSpPr/>
          <p:nvPr/>
        </p:nvGrpSpPr>
        <p:grpSpPr>
          <a:xfrm>
            <a:off x="1278795" y="2435710"/>
            <a:ext cx="259159" cy="272180"/>
            <a:chOff x="4685992" y="1362548"/>
            <a:chExt cx="720886" cy="757106"/>
          </a:xfrm>
        </p:grpSpPr>
        <p:sp>
          <p:nvSpPr>
            <p:cNvPr id="5158" name="Google Shape;5158;p30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0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0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0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0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0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0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0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0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0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0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0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0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0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0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0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0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0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0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0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0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0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0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0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0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3" name="Google Shape;5183;p30"/>
          <p:cNvGrpSpPr/>
          <p:nvPr/>
        </p:nvGrpSpPr>
        <p:grpSpPr>
          <a:xfrm rot="2700000">
            <a:off x="1401395" y="1898160"/>
            <a:ext cx="124930" cy="124095"/>
            <a:chOff x="4891103" y="1571383"/>
            <a:chExt cx="347518" cy="345195"/>
          </a:xfrm>
        </p:grpSpPr>
        <p:sp>
          <p:nvSpPr>
            <p:cNvPr id="5184" name="Google Shape;5184;p30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0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0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0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0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0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0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0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0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0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0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0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0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7" name="Google Shape;5197;p30"/>
          <p:cNvGrpSpPr/>
          <p:nvPr/>
        </p:nvGrpSpPr>
        <p:grpSpPr>
          <a:xfrm>
            <a:off x="4971070" y="1504160"/>
            <a:ext cx="259159" cy="272180"/>
            <a:chOff x="4685992" y="1362548"/>
            <a:chExt cx="720886" cy="757106"/>
          </a:xfrm>
        </p:grpSpPr>
        <p:sp>
          <p:nvSpPr>
            <p:cNvPr id="5198" name="Google Shape;5198;p30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0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0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0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0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0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0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0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0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0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0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0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0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0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0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0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0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0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0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30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30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30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30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30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30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3" name="Google Shape;5223;p30"/>
          <p:cNvGrpSpPr/>
          <p:nvPr/>
        </p:nvGrpSpPr>
        <p:grpSpPr>
          <a:xfrm rot="2700000">
            <a:off x="5293395" y="2719110"/>
            <a:ext cx="124930" cy="124095"/>
            <a:chOff x="4891103" y="1571383"/>
            <a:chExt cx="347518" cy="345195"/>
          </a:xfrm>
        </p:grpSpPr>
        <p:sp>
          <p:nvSpPr>
            <p:cNvPr id="5224" name="Google Shape;5224;p30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30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30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30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30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0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0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0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0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0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0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0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0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7" name="Google Shape;5237;p30"/>
          <p:cNvGrpSpPr/>
          <p:nvPr/>
        </p:nvGrpSpPr>
        <p:grpSpPr>
          <a:xfrm>
            <a:off x="4955150" y="650548"/>
            <a:ext cx="513383" cy="536624"/>
            <a:chOff x="7336521" y="1612850"/>
            <a:chExt cx="627992" cy="656501"/>
          </a:xfrm>
        </p:grpSpPr>
        <p:sp>
          <p:nvSpPr>
            <p:cNvPr id="5238" name="Google Shape;5238;p30"/>
            <p:cNvSpPr/>
            <p:nvPr/>
          </p:nvSpPr>
          <p:spPr>
            <a:xfrm>
              <a:off x="7543841" y="1687175"/>
              <a:ext cx="38994" cy="38851"/>
            </a:xfrm>
            <a:custGeom>
              <a:avLst/>
              <a:gdLst/>
              <a:ahLst/>
              <a:cxnLst/>
              <a:rect l="l" t="t" r="r" b="b"/>
              <a:pathLst>
                <a:path w="543" h="541" extrusionOk="0">
                  <a:moveTo>
                    <a:pt x="494" y="0"/>
                  </a:moveTo>
                  <a:lnTo>
                    <a:pt x="0" y="48"/>
                  </a:lnTo>
                  <a:lnTo>
                    <a:pt x="37" y="541"/>
                  </a:lnTo>
                  <a:lnTo>
                    <a:pt x="542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0"/>
            <p:cNvSpPr/>
            <p:nvPr/>
          </p:nvSpPr>
          <p:spPr>
            <a:xfrm>
              <a:off x="7510161" y="172602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48"/>
                  </a:lnTo>
                  <a:lnTo>
                    <a:pt x="49" y="542"/>
                  </a:lnTo>
                  <a:lnTo>
                    <a:pt x="542" y="50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0"/>
            <p:cNvSpPr/>
            <p:nvPr/>
          </p:nvSpPr>
          <p:spPr>
            <a:xfrm>
              <a:off x="7477343" y="176487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1"/>
                  </a:moveTo>
                  <a:lnTo>
                    <a:pt x="1" y="49"/>
                  </a:lnTo>
                  <a:lnTo>
                    <a:pt x="49" y="541"/>
                  </a:lnTo>
                  <a:lnTo>
                    <a:pt x="542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0"/>
            <p:cNvSpPr/>
            <p:nvPr/>
          </p:nvSpPr>
          <p:spPr>
            <a:xfrm>
              <a:off x="7444526" y="1803724"/>
              <a:ext cx="38922" cy="3899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506" y="0"/>
                  </a:moveTo>
                  <a:lnTo>
                    <a:pt x="1" y="49"/>
                  </a:lnTo>
                  <a:lnTo>
                    <a:pt x="36" y="542"/>
                  </a:lnTo>
                  <a:lnTo>
                    <a:pt x="542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0"/>
            <p:cNvSpPr/>
            <p:nvPr/>
          </p:nvSpPr>
          <p:spPr>
            <a:xfrm>
              <a:off x="7411708" y="1842646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493" y="0"/>
                  </a:moveTo>
                  <a:lnTo>
                    <a:pt x="1" y="48"/>
                  </a:lnTo>
                  <a:lnTo>
                    <a:pt x="36" y="541"/>
                  </a:lnTo>
                  <a:lnTo>
                    <a:pt x="542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0"/>
            <p:cNvSpPr/>
            <p:nvPr/>
          </p:nvSpPr>
          <p:spPr>
            <a:xfrm>
              <a:off x="7372858" y="1651700"/>
              <a:ext cx="206461" cy="233247"/>
            </a:xfrm>
            <a:custGeom>
              <a:avLst/>
              <a:gdLst/>
              <a:ahLst/>
              <a:cxnLst/>
              <a:rect l="l" t="t" r="r" b="b"/>
              <a:pathLst>
                <a:path w="2875" h="3248" extrusionOk="0">
                  <a:moveTo>
                    <a:pt x="2838" y="1"/>
                  </a:moveTo>
                  <a:lnTo>
                    <a:pt x="2333" y="37"/>
                  </a:lnTo>
                  <a:lnTo>
                    <a:pt x="1841" y="85"/>
                  </a:lnTo>
                  <a:lnTo>
                    <a:pt x="1876" y="578"/>
                  </a:lnTo>
                  <a:lnTo>
                    <a:pt x="1371" y="626"/>
                  </a:lnTo>
                  <a:lnTo>
                    <a:pt x="1419" y="1120"/>
                  </a:lnTo>
                  <a:lnTo>
                    <a:pt x="914" y="1168"/>
                  </a:lnTo>
                  <a:lnTo>
                    <a:pt x="962" y="1660"/>
                  </a:lnTo>
                  <a:lnTo>
                    <a:pt x="457" y="1709"/>
                  </a:lnTo>
                  <a:lnTo>
                    <a:pt x="494" y="2202"/>
                  </a:lnTo>
                  <a:lnTo>
                    <a:pt x="0" y="2250"/>
                  </a:lnTo>
                  <a:lnTo>
                    <a:pt x="37" y="2743"/>
                  </a:lnTo>
                  <a:lnTo>
                    <a:pt x="85" y="3248"/>
                  </a:lnTo>
                  <a:lnTo>
                    <a:pt x="577" y="3200"/>
                  </a:lnTo>
                  <a:lnTo>
                    <a:pt x="542" y="2707"/>
                  </a:lnTo>
                  <a:lnTo>
                    <a:pt x="1034" y="2659"/>
                  </a:lnTo>
                  <a:lnTo>
                    <a:pt x="999" y="2166"/>
                  </a:lnTo>
                  <a:lnTo>
                    <a:pt x="1504" y="2117"/>
                  </a:lnTo>
                  <a:lnTo>
                    <a:pt x="1456" y="1625"/>
                  </a:lnTo>
                  <a:lnTo>
                    <a:pt x="1961" y="1577"/>
                  </a:lnTo>
                  <a:lnTo>
                    <a:pt x="1913" y="1083"/>
                  </a:lnTo>
                  <a:lnTo>
                    <a:pt x="2418" y="1035"/>
                  </a:lnTo>
                  <a:lnTo>
                    <a:pt x="2381" y="542"/>
                  </a:lnTo>
                  <a:lnTo>
                    <a:pt x="2875" y="494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0"/>
            <p:cNvSpPr/>
            <p:nvPr/>
          </p:nvSpPr>
          <p:spPr>
            <a:xfrm>
              <a:off x="7501544" y="1612850"/>
              <a:ext cx="116624" cy="110663"/>
            </a:xfrm>
            <a:custGeom>
              <a:avLst/>
              <a:gdLst/>
              <a:ahLst/>
              <a:cxnLst/>
              <a:rect l="l" t="t" r="r" b="b"/>
              <a:pathLst>
                <a:path w="1624" h="1541" extrusionOk="0">
                  <a:moveTo>
                    <a:pt x="1503" y="1"/>
                  </a:moveTo>
                  <a:lnTo>
                    <a:pt x="998" y="37"/>
                  </a:lnTo>
                  <a:lnTo>
                    <a:pt x="506" y="73"/>
                  </a:lnTo>
                  <a:lnTo>
                    <a:pt x="1" y="121"/>
                  </a:lnTo>
                  <a:lnTo>
                    <a:pt x="49" y="626"/>
                  </a:lnTo>
                  <a:lnTo>
                    <a:pt x="541" y="578"/>
                  </a:lnTo>
                  <a:lnTo>
                    <a:pt x="1046" y="542"/>
                  </a:lnTo>
                  <a:lnTo>
                    <a:pt x="1083" y="1035"/>
                  </a:lnTo>
                  <a:lnTo>
                    <a:pt x="1131" y="1540"/>
                  </a:lnTo>
                  <a:lnTo>
                    <a:pt x="1624" y="1504"/>
                  </a:lnTo>
                  <a:lnTo>
                    <a:pt x="1588" y="999"/>
                  </a:lnTo>
                  <a:lnTo>
                    <a:pt x="1552" y="494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0"/>
            <p:cNvSpPr/>
            <p:nvPr/>
          </p:nvSpPr>
          <p:spPr>
            <a:xfrm>
              <a:off x="7546426" y="17234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36"/>
                  </a:lnTo>
                  <a:lnTo>
                    <a:pt x="37" y="541"/>
                  </a:lnTo>
                  <a:lnTo>
                    <a:pt x="542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0"/>
            <p:cNvSpPr/>
            <p:nvPr/>
          </p:nvSpPr>
          <p:spPr>
            <a:xfrm>
              <a:off x="7513608" y="176228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4" y="0"/>
                  </a:moveTo>
                  <a:lnTo>
                    <a:pt x="1" y="37"/>
                  </a:lnTo>
                  <a:lnTo>
                    <a:pt x="37" y="542"/>
                  </a:lnTo>
                  <a:lnTo>
                    <a:pt x="542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0"/>
            <p:cNvSpPr/>
            <p:nvPr/>
          </p:nvSpPr>
          <p:spPr>
            <a:xfrm>
              <a:off x="7480790" y="18011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4" y="1"/>
                  </a:moveTo>
                  <a:lnTo>
                    <a:pt x="1" y="36"/>
                  </a:lnTo>
                  <a:lnTo>
                    <a:pt x="37" y="542"/>
                  </a:lnTo>
                  <a:lnTo>
                    <a:pt x="542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0"/>
            <p:cNvSpPr/>
            <p:nvPr/>
          </p:nvSpPr>
          <p:spPr>
            <a:xfrm>
              <a:off x="7468726" y="165780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506" y="0"/>
                  </a:moveTo>
                  <a:lnTo>
                    <a:pt x="1" y="36"/>
                  </a:lnTo>
                  <a:lnTo>
                    <a:pt x="36" y="541"/>
                  </a:lnTo>
                  <a:lnTo>
                    <a:pt x="541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0"/>
            <p:cNvSpPr/>
            <p:nvPr/>
          </p:nvSpPr>
          <p:spPr>
            <a:xfrm>
              <a:off x="7447111" y="1839989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506" y="1"/>
                  </a:moveTo>
                  <a:lnTo>
                    <a:pt x="0" y="37"/>
                  </a:lnTo>
                  <a:lnTo>
                    <a:pt x="49" y="542"/>
                  </a:lnTo>
                  <a:lnTo>
                    <a:pt x="542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0"/>
            <p:cNvSpPr/>
            <p:nvPr/>
          </p:nvSpPr>
          <p:spPr>
            <a:xfrm>
              <a:off x="7435908" y="169665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3" y="0"/>
                  </a:moveTo>
                  <a:lnTo>
                    <a:pt x="1" y="37"/>
                  </a:lnTo>
                  <a:lnTo>
                    <a:pt x="36" y="542"/>
                  </a:lnTo>
                  <a:lnTo>
                    <a:pt x="541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0"/>
            <p:cNvSpPr/>
            <p:nvPr/>
          </p:nvSpPr>
          <p:spPr>
            <a:xfrm>
              <a:off x="7403091" y="1735504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93" y="1"/>
                  </a:moveTo>
                  <a:lnTo>
                    <a:pt x="1" y="36"/>
                  </a:lnTo>
                  <a:lnTo>
                    <a:pt x="36" y="542"/>
                  </a:lnTo>
                  <a:lnTo>
                    <a:pt x="541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0"/>
            <p:cNvSpPr/>
            <p:nvPr/>
          </p:nvSpPr>
          <p:spPr>
            <a:xfrm>
              <a:off x="7336521" y="1813275"/>
              <a:ext cx="116767" cy="110591"/>
            </a:xfrm>
            <a:custGeom>
              <a:avLst/>
              <a:gdLst/>
              <a:ahLst/>
              <a:cxnLst/>
              <a:rect l="l" t="t" r="r" b="b"/>
              <a:pathLst>
                <a:path w="1626" h="1540" extrusionOk="0">
                  <a:moveTo>
                    <a:pt x="506" y="0"/>
                  </a:moveTo>
                  <a:lnTo>
                    <a:pt x="1" y="36"/>
                  </a:lnTo>
                  <a:lnTo>
                    <a:pt x="49" y="541"/>
                  </a:lnTo>
                  <a:lnTo>
                    <a:pt x="86" y="1035"/>
                  </a:lnTo>
                  <a:lnTo>
                    <a:pt x="121" y="1540"/>
                  </a:lnTo>
                  <a:lnTo>
                    <a:pt x="626" y="1492"/>
                  </a:lnTo>
                  <a:lnTo>
                    <a:pt x="1132" y="1455"/>
                  </a:lnTo>
                  <a:lnTo>
                    <a:pt x="1625" y="1419"/>
                  </a:lnTo>
                  <a:lnTo>
                    <a:pt x="1589" y="914"/>
                  </a:lnTo>
                  <a:lnTo>
                    <a:pt x="1083" y="950"/>
                  </a:lnTo>
                  <a:lnTo>
                    <a:pt x="591" y="998"/>
                  </a:lnTo>
                  <a:lnTo>
                    <a:pt x="543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0"/>
            <p:cNvSpPr/>
            <p:nvPr/>
          </p:nvSpPr>
          <p:spPr>
            <a:xfrm>
              <a:off x="7369339" y="1774354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506" y="1"/>
                  </a:moveTo>
                  <a:lnTo>
                    <a:pt x="1" y="37"/>
                  </a:lnTo>
                  <a:lnTo>
                    <a:pt x="49" y="542"/>
                  </a:lnTo>
                  <a:lnTo>
                    <a:pt x="543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0"/>
            <p:cNvSpPr/>
            <p:nvPr/>
          </p:nvSpPr>
          <p:spPr>
            <a:xfrm>
              <a:off x="7839201" y="2174271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37" y="0"/>
                  </a:moveTo>
                  <a:lnTo>
                    <a:pt x="1" y="385"/>
                  </a:lnTo>
                  <a:lnTo>
                    <a:pt x="385" y="710"/>
                  </a:lnTo>
                  <a:lnTo>
                    <a:pt x="711" y="32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0"/>
            <p:cNvSpPr/>
            <p:nvPr/>
          </p:nvSpPr>
          <p:spPr>
            <a:xfrm>
              <a:off x="7789148" y="2178579"/>
              <a:ext cx="50125" cy="51059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25" y="0"/>
                  </a:moveTo>
                  <a:lnTo>
                    <a:pt x="0" y="385"/>
                  </a:lnTo>
                  <a:lnTo>
                    <a:pt x="373" y="710"/>
                  </a:lnTo>
                  <a:lnTo>
                    <a:pt x="698" y="32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0"/>
            <p:cNvSpPr/>
            <p:nvPr/>
          </p:nvSpPr>
          <p:spPr>
            <a:xfrm>
              <a:off x="7738162" y="2182888"/>
              <a:ext cx="51059" cy="50197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25" y="1"/>
                  </a:moveTo>
                  <a:lnTo>
                    <a:pt x="1" y="373"/>
                  </a:lnTo>
                  <a:lnTo>
                    <a:pt x="386" y="698"/>
                  </a:lnTo>
                  <a:lnTo>
                    <a:pt x="710" y="325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0"/>
            <p:cNvSpPr/>
            <p:nvPr/>
          </p:nvSpPr>
          <p:spPr>
            <a:xfrm>
              <a:off x="7687176" y="2186335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1"/>
                  </a:moveTo>
                  <a:lnTo>
                    <a:pt x="1" y="386"/>
                  </a:lnTo>
                  <a:lnTo>
                    <a:pt x="386" y="710"/>
                  </a:lnTo>
                  <a:lnTo>
                    <a:pt x="711" y="32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0"/>
            <p:cNvSpPr/>
            <p:nvPr/>
          </p:nvSpPr>
          <p:spPr>
            <a:xfrm>
              <a:off x="7636262" y="2190644"/>
              <a:ext cx="50987" cy="51059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25" y="0"/>
                  </a:moveTo>
                  <a:lnTo>
                    <a:pt x="1" y="385"/>
                  </a:lnTo>
                  <a:lnTo>
                    <a:pt x="386" y="711"/>
                  </a:lnTo>
                  <a:lnTo>
                    <a:pt x="710" y="32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0"/>
            <p:cNvSpPr/>
            <p:nvPr/>
          </p:nvSpPr>
          <p:spPr>
            <a:xfrm>
              <a:off x="7608615" y="2123285"/>
              <a:ext cx="304916" cy="95080"/>
            </a:xfrm>
            <a:custGeom>
              <a:avLst/>
              <a:gdLst/>
              <a:ahLst/>
              <a:cxnLst/>
              <a:rect l="l" t="t" r="r" b="b"/>
              <a:pathLst>
                <a:path w="4246" h="1324" extrusionOk="0">
                  <a:moveTo>
                    <a:pt x="3489" y="0"/>
                  </a:moveTo>
                  <a:lnTo>
                    <a:pt x="3164" y="385"/>
                  </a:lnTo>
                  <a:lnTo>
                    <a:pt x="2779" y="61"/>
                  </a:lnTo>
                  <a:lnTo>
                    <a:pt x="2454" y="446"/>
                  </a:lnTo>
                  <a:lnTo>
                    <a:pt x="2070" y="121"/>
                  </a:lnTo>
                  <a:lnTo>
                    <a:pt x="1744" y="506"/>
                  </a:lnTo>
                  <a:lnTo>
                    <a:pt x="1359" y="181"/>
                  </a:lnTo>
                  <a:lnTo>
                    <a:pt x="1035" y="554"/>
                  </a:lnTo>
                  <a:lnTo>
                    <a:pt x="650" y="229"/>
                  </a:lnTo>
                  <a:lnTo>
                    <a:pt x="325" y="614"/>
                  </a:lnTo>
                  <a:lnTo>
                    <a:pt x="1" y="999"/>
                  </a:lnTo>
                  <a:lnTo>
                    <a:pt x="386" y="1323"/>
                  </a:lnTo>
                  <a:lnTo>
                    <a:pt x="710" y="938"/>
                  </a:lnTo>
                  <a:lnTo>
                    <a:pt x="1095" y="1264"/>
                  </a:lnTo>
                  <a:lnTo>
                    <a:pt x="1420" y="879"/>
                  </a:lnTo>
                  <a:lnTo>
                    <a:pt x="1805" y="1203"/>
                  </a:lnTo>
                  <a:lnTo>
                    <a:pt x="2129" y="831"/>
                  </a:lnTo>
                  <a:lnTo>
                    <a:pt x="2514" y="1155"/>
                  </a:lnTo>
                  <a:lnTo>
                    <a:pt x="2839" y="770"/>
                  </a:lnTo>
                  <a:lnTo>
                    <a:pt x="3212" y="1095"/>
                  </a:lnTo>
                  <a:lnTo>
                    <a:pt x="3548" y="710"/>
                  </a:lnTo>
                  <a:lnTo>
                    <a:pt x="3922" y="1035"/>
                  </a:lnTo>
                  <a:lnTo>
                    <a:pt x="4246" y="650"/>
                  </a:lnTo>
                  <a:lnTo>
                    <a:pt x="3874" y="326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0"/>
            <p:cNvSpPr/>
            <p:nvPr/>
          </p:nvSpPr>
          <p:spPr>
            <a:xfrm>
              <a:off x="7859093" y="2095637"/>
              <a:ext cx="105421" cy="152961"/>
            </a:xfrm>
            <a:custGeom>
              <a:avLst/>
              <a:gdLst/>
              <a:ahLst/>
              <a:cxnLst/>
              <a:rect l="l" t="t" r="r" b="b"/>
              <a:pathLst>
                <a:path w="1468" h="2130" extrusionOk="0">
                  <a:moveTo>
                    <a:pt x="325" y="1"/>
                  </a:moveTo>
                  <a:lnTo>
                    <a:pt x="1" y="385"/>
                  </a:lnTo>
                  <a:lnTo>
                    <a:pt x="386" y="711"/>
                  </a:lnTo>
                  <a:lnTo>
                    <a:pt x="758" y="1035"/>
                  </a:lnTo>
                  <a:lnTo>
                    <a:pt x="434" y="1420"/>
                  </a:lnTo>
                  <a:lnTo>
                    <a:pt x="108" y="1805"/>
                  </a:lnTo>
                  <a:lnTo>
                    <a:pt x="493" y="2130"/>
                  </a:lnTo>
                  <a:lnTo>
                    <a:pt x="819" y="1745"/>
                  </a:lnTo>
                  <a:lnTo>
                    <a:pt x="1143" y="1360"/>
                  </a:lnTo>
                  <a:lnTo>
                    <a:pt x="1468" y="975"/>
                  </a:lnTo>
                  <a:lnTo>
                    <a:pt x="1083" y="650"/>
                  </a:lnTo>
                  <a:lnTo>
                    <a:pt x="710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0"/>
            <p:cNvSpPr/>
            <p:nvPr/>
          </p:nvSpPr>
          <p:spPr>
            <a:xfrm>
              <a:off x="7815934" y="2201918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0"/>
                  </a:moveTo>
                  <a:lnTo>
                    <a:pt x="0" y="385"/>
                  </a:lnTo>
                  <a:lnTo>
                    <a:pt x="385" y="709"/>
                  </a:lnTo>
                  <a:lnTo>
                    <a:pt x="709" y="32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0"/>
            <p:cNvSpPr/>
            <p:nvPr/>
          </p:nvSpPr>
          <p:spPr>
            <a:xfrm>
              <a:off x="7765810" y="2206155"/>
              <a:ext cx="50197" cy="50197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25" y="1"/>
                  </a:moveTo>
                  <a:lnTo>
                    <a:pt x="1" y="374"/>
                  </a:lnTo>
                  <a:lnTo>
                    <a:pt x="373" y="699"/>
                  </a:lnTo>
                  <a:lnTo>
                    <a:pt x="698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0"/>
            <p:cNvSpPr/>
            <p:nvPr/>
          </p:nvSpPr>
          <p:spPr>
            <a:xfrm>
              <a:off x="7714824" y="220967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26" y="0"/>
                  </a:moveTo>
                  <a:lnTo>
                    <a:pt x="1" y="385"/>
                  </a:lnTo>
                  <a:lnTo>
                    <a:pt x="386" y="710"/>
                  </a:lnTo>
                  <a:lnTo>
                    <a:pt x="711" y="32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0"/>
            <p:cNvSpPr/>
            <p:nvPr/>
          </p:nvSpPr>
          <p:spPr>
            <a:xfrm>
              <a:off x="7808107" y="21000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0"/>
                  </a:moveTo>
                  <a:lnTo>
                    <a:pt x="1" y="385"/>
                  </a:lnTo>
                  <a:lnTo>
                    <a:pt x="386" y="709"/>
                  </a:lnTo>
                  <a:lnTo>
                    <a:pt x="711" y="32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0"/>
            <p:cNvSpPr/>
            <p:nvPr/>
          </p:nvSpPr>
          <p:spPr>
            <a:xfrm>
              <a:off x="7663909" y="22139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1"/>
                  </a:moveTo>
                  <a:lnTo>
                    <a:pt x="1" y="386"/>
                  </a:lnTo>
                  <a:lnTo>
                    <a:pt x="386" y="710"/>
                  </a:lnTo>
                  <a:lnTo>
                    <a:pt x="710" y="325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0"/>
            <p:cNvSpPr/>
            <p:nvPr/>
          </p:nvSpPr>
          <p:spPr>
            <a:xfrm>
              <a:off x="7757192" y="2104255"/>
              <a:ext cx="50987" cy="51059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25" y="1"/>
                  </a:moveTo>
                  <a:lnTo>
                    <a:pt x="1" y="386"/>
                  </a:lnTo>
                  <a:lnTo>
                    <a:pt x="385" y="711"/>
                  </a:lnTo>
                  <a:lnTo>
                    <a:pt x="710" y="32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0"/>
            <p:cNvSpPr/>
            <p:nvPr/>
          </p:nvSpPr>
          <p:spPr>
            <a:xfrm>
              <a:off x="7706206" y="2108635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26" y="0"/>
                  </a:moveTo>
                  <a:lnTo>
                    <a:pt x="0" y="385"/>
                  </a:lnTo>
                  <a:lnTo>
                    <a:pt x="385" y="710"/>
                  </a:lnTo>
                  <a:lnTo>
                    <a:pt x="711" y="32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30"/>
            <p:cNvSpPr/>
            <p:nvPr/>
          </p:nvSpPr>
          <p:spPr>
            <a:xfrm>
              <a:off x="7557629" y="2116391"/>
              <a:ext cx="106354" cy="152961"/>
            </a:xfrm>
            <a:custGeom>
              <a:avLst/>
              <a:gdLst/>
              <a:ahLst/>
              <a:cxnLst/>
              <a:rect l="l" t="t" r="r" b="b"/>
              <a:pathLst>
                <a:path w="1481" h="2130" extrusionOk="0">
                  <a:moveTo>
                    <a:pt x="976" y="0"/>
                  </a:moveTo>
                  <a:lnTo>
                    <a:pt x="650" y="385"/>
                  </a:lnTo>
                  <a:lnTo>
                    <a:pt x="326" y="770"/>
                  </a:lnTo>
                  <a:lnTo>
                    <a:pt x="1" y="1155"/>
                  </a:lnTo>
                  <a:lnTo>
                    <a:pt x="386" y="1480"/>
                  </a:lnTo>
                  <a:lnTo>
                    <a:pt x="771" y="1804"/>
                  </a:lnTo>
                  <a:lnTo>
                    <a:pt x="1155" y="2129"/>
                  </a:lnTo>
                  <a:lnTo>
                    <a:pt x="1481" y="1745"/>
                  </a:lnTo>
                  <a:lnTo>
                    <a:pt x="1096" y="1419"/>
                  </a:lnTo>
                  <a:lnTo>
                    <a:pt x="711" y="1095"/>
                  </a:lnTo>
                  <a:lnTo>
                    <a:pt x="1035" y="710"/>
                  </a:lnTo>
                  <a:lnTo>
                    <a:pt x="1360" y="325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30"/>
            <p:cNvSpPr/>
            <p:nvPr/>
          </p:nvSpPr>
          <p:spPr>
            <a:xfrm>
              <a:off x="7655292" y="21120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25" y="1"/>
                  </a:moveTo>
                  <a:lnTo>
                    <a:pt x="0" y="385"/>
                  </a:lnTo>
                  <a:lnTo>
                    <a:pt x="385" y="710"/>
                  </a:lnTo>
                  <a:lnTo>
                    <a:pt x="709" y="337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0"/>
            <p:cNvSpPr/>
            <p:nvPr/>
          </p:nvSpPr>
          <p:spPr>
            <a:xfrm>
              <a:off x="7746852" y="1874530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84" y="1"/>
                  </a:moveTo>
                  <a:lnTo>
                    <a:pt x="0" y="494"/>
                  </a:lnTo>
                  <a:lnTo>
                    <a:pt x="493" y="590"/>
                  </a:lnTo>
                  <a:lnTo>
                    <a:pt x="578" y="9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0"/>
            <p:cNvSpPr/>
            <p:nvPr/>
          </p:nvSpPr>
          <p:spPr>
            <a:xfrm>
              <a:off x="7704483" y="190303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1"/>
                  </a:moveTo>
                  <a:lnTo>
                    <a:pt x="0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0"/>
            <p:cNvSpPr/>
            <p:nvPr/>
          </p:nvSpPr>
          <p:spPr>
            <a:xfrm>
              <a:off x="7662186" y="1932410"/>
              <a:ext cx="42369" cy="41579"/>
            </a:xfrm>
            <a:custGeom>
              <a:avLst/>
              <a:gdLst/>
              <a:ahLst/>
              <a:cxnLst/>
              <a:rect l="l" t="t" r="r" b="b"/>
              <a:pathLst>
                <a:path w="590" h="579" extrusionOk="0">
                  <a:moveTo>
                    <a:pt x="97" y="1"/>
                  </a:moveTo>
                  <a:lnTo>
                    <a:pt x="1" y="494"/>
                  </a:lnTo>
                  <a:lnTo>
                    <a:pt x="493" y="578"/>
                  </a:lnTo>
                  <a:lnTo>
                    <a:pt x="589" y="85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0"/>
            <p:cNvSpPr/>
            <p:nvPr/>
          </p:nvSpPr>
          <p:spPr>
            <a:xfrm>
              <a:off x="7619817" y="1960919"/>
              <a:ext cx="42441" cy="42441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97" y="0"/>
                  </a:moveTo>
                  <a:lnTo>
                    <a:pt x="1" y="494"/>
                  </a:lnTo>
                  <a:lnTo>
                    <a:pt x="494" y="590"/>
                  </a:lnTo>
                  <a:lnTo>
                    <a:pt x="591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0"/>
            <p:cNvSpPr/>
            <p:nvPr/>
          </p:nvSpPr>
          <p:spPr>
            <a:xfrm>
              <a:off x="7577520" y="1989428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97" y="1"/>
                  </a:moveTo>
                  <a:lnTo>
                    <a:pt x="1" y="493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0"/>
            <p:cNvSpPr/>
            <p:nvPr/>
          </p:nvSpPr>
          <p:spPr>
            <a:xfrm>
              <a:off x="7542117" y="1832234"/>
              <a:ext cx="253139" cy="192673"/>
            </a:xfrm>
            <a:custGeom>
              <a:avLst/>
              <a:gdLst/>
              <a:ahLst/>
              <a:cxnLst/>
              <a:rect l="l" t="t" r="r" b="b"/>
              <a:pathLst>
                <a:path w="3525" h="2683" extrusionOk="0">
                  <a:moveTo>
                    <a:pt x="2539" y="1"/>
                  </a:moveTo>
                  <a:lnTo>
                    <a:pt x="2442" y="493"/>
                  </a:lnTo>
                  <a:lnTo>
                    <a:pt x="1949" y="410"/>
                  </a:lnTo>
                  <a:lnTo>
                    <a:pt x="1865" y="902"/>
                  </a:lnTo>
                  <a:lnTo>
                    <a:pt x="1360" y="806"/>
                  </a:lnTo>
                  <a:lnTo>
                    <a:pt x="1275" y="1300"/>
                  </a:lnTo>
                  <a:lnTo>
                    <a:pt x="783" y="1203"/>
                  </a:lnTo>
                  <a:lnTo>
                    <a:pt x="686" y="1696"/>
                  </a:lnTo>
                  <a:lnTo>
                    <a:pt x="193" y="1600"/>
                  </a:lnTo>
                  <a:lnTo>
                    <a:pt x="97" y="2093"/>
                  </a:lnTo>
                  <a:lnTo>
                    <a:pt x="0" y="2586"/>
                  </a:lnTo>
                  <a:lnTo>
                    <a:pt x="494" y="2682"/>
                  </a:lnTo>
                  <a:lnTo>
                    <a:pt x="590" y="2190"/>
                  </a:lnTo>
                  <a:lnTo>
                    <a:pt x="1083" y="2286"/>
                  </a:lnTo>
                  <a:lnTo>
                    <a:pt x="1179" y="1792"/>
                  </a:lnTo>
                  <a:lnTo>
                    <a:pt x="1673" y="1889"/>
                  </a:lnTo>
                  <a:lnTo>
                    <a:pt x="1769" y="1396"/>
                  </a:lnTo>
                  <a:lnTo>
                    <a:pt x="2261" y="1480"/>
                  </a:lnTo>
                  <a:lnTo>
                    <a:pt x="2358" y="987"/>
                  </a:lnTo>
                  <a:lnTo>
                    <a:pt x="2851" y="1083"/>
                  </a:lnTo>
                  <a:lnTo>
                    <a:pt x="2935" y="590"/>
                  </a:lnTo>
                  <a:lnTo>
                    <a:pt x="3429" y="686"/>
                  </a:lnTo>
                  <a:lnTo>
                    <a:pt x="3525" y="193"/>
                  </a:lnTo>
                  <a:lnTo>
                    <a:pt x="3031" y="97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0"/>
            <p:cNvSpPr/>
            <p:nvPr/>
          </p:nvSpPr>
          <p:spPr>
            <a:xfrm>
              <a:off x="7724375" y="1796831"/>
              <a:ext cx="113176" cy="127036"/>
            </a:xfrm>
            <a:custGeom>
              <a:avLst/>
              <a:gdLst/>
              <a:ahLst/>
              <a:cxnLst/>
              <a:rect l="l" t="t" r="r" b="b"/>
              <a:pathLst>
                <a:path w="1576" h="1769" extrusionOk="0">
                  <a:moveTo>
                    <a:pt x="97" y="0"/>
                  </a:moveTo>
                  <a:lnTo>
                    <a:pt x="1" y="494"/>
                  </a:lnTo>
                  <a:lnTo>
                    <a:pt x="493" y="590"/>
                  </a:lnTo>
                  <a:lnTo>
                    <a:pt x="987" y="686"/>
                  </a:lnTo>
                  <a:lnTo>
                    <a:pt x="891" y="1179"/>
                  </a:lnTo>
                  <a:lnTo>
                    <a:pt x="806" y="1672"/>
                  </a:lnTo>
                  <a:lnTo>
                    <a:pt x="1299" y="1769"/>
                  </a:lnTo>
                  <a:lnTo>
                    <a:pt x="1383" y="1275"/>
                  </a:lnTo>
                  <a:lnTo>
                    <a:pt x="1479" y="782"/>
                  </a:lnTo>
                  <a:lnTo>
                    <a:pt x="1576" y="277"/>
                  </a:lnTo>
                  <a:lnTo>
                    <a:pt x="1083" y="193"/>
                  </a:lnTo>
                  <a:lnTo>
                    <a:pt x="589" y="9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0"/>
            <p:cNvSpPr/>
            <p:nvPr/>
          </p:nvSpPr>
          <p:spPr>
            <a:xfrm>
              <a:off x="7739958" y="1910005"/>
              <a:ext cx="42298" cy="42369"/>
            </a:xfrm>
            <a:custGeom>
              <a:avLst/>
              <a:gdLst/>
              <a:ahLst/>
              <a:cxnLst/>
              <a:rect l="l" t="t" r="r" b="b"/>
              <a:pathLst>
                <a:path w="589" h="590" extrusionOk="0">
                  <a:moveTo>
                    <a:pt x="96" y="0"/>
                  </a:moveTo>
                  <a:lnTo>
                    <a:pt x="0" y="493"/>
                  </a:lnTo>
                  <a:lnTo>
                    <a:pt x="493" y="589"/>
                  </a:lnTo>
                  <a:lnTo>
                    <a:pt x="589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0"/>
            <p:cNvSpPr/>
            <p:nvPr/>
          </p:nvSpPr>
          <p:spPr>
            <a:xfrm>
              <a:off x="7697589" y="1938442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96" y="1"/>
                  </a:moveTo>
                  <a:lnTo>
                    <a:pt x="0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0"/>
            <p:cNvSpPr/>
            <p:nvPr/>
          </p:nvSpPr>
          <p:spPr>
            <a:xfrm>
              <a:off x="7655292" y="1967813"/>
              <a:ext cx="42369" cy="41508"/>
            </a:xfrm>
            <a:custGeom>
              <a:avLst/>
              <a:gdLst/>
              <a:ahLst/>
              <a:cxnLst/>
              <a:rect l="l" t="t" r="r" b="b"/>
              <a:pathLst>
                <a:path w="590" h="578" extrusionOk="0">
                  <a:moveTo>
                    <a:pt x="97" y="1"/>
                  </a:moveTo>
                  <a:lnTo>
                    <a:pt x="0" y="494"/>
                  </a:lnTo>
                  <a:lnTo>
                    <a:pt x="493" y="578"/>
                  </a:lnTo>
                  <a:lnTo>
                    <a:pt x="589" y="85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0"/>
            <p:cNvSpPr/>
            <p:nvPr/>
          </p:nvSpPr>
          <p:spPr>
            <a:xfrm>
              <a:off x="7682006" y="1826201"/>
              <a:ext cx="42441" cy="41508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97" y="0"/>
                  </a:moveTo>
                  <a:lnTo>
                    <a:pt x="1" y="494"/>
                  </a:lnTo>
                  <a:lnTo>
                    <a:pt x="494" y="577"/>
                  </a:lnTo>
                  <a:lnTo>
                    <a:pt x="59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0"/>
            <p:cNvSpPr/>
            <p:nvPr/>
          </p:nvSpPr>
          <p:spPr>
            <a:xfrm>
              <a:off x="7612923" y="1996322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1"/>
                  </a:moveTo>
                  <a:lnTo>
                    <a:pt x="1" y="494"/>
                  </a:lnTo>
                  <a:lnTo>
                    <a:pt x="494" y="590"/>
                  </a:lnTo>
                  <a:lnTo>
                    <a:pt x="59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0"/>
            <p:cNvSpPr/>
            <p:nvPr/>
          </p:nvSpPr>
          <p:spPr>
            <a:xfrm>
              <a:off x="7639709" y="1854710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97" y="0"/>
                  </a:moveTo>
                  <a:lnTo>
                    <a:pt x="1" y="493"/>
                  </a:lnTo>
                  <a:lnTo>
                    <a:pt x="506" y="589"/>
                  </a:lnTo>
                  <a:lnTo>
                    <a:pt x="590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0"/>
            <p:cNvSpPr/>
            <p:nvPr/>
          </p:nvSpPr>
          <p:spPr>
            <a:xfrm>
              <a:off x="7598274" y="1883148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84" y="1"/>
                  </a:moveTo>
                  <a:lnTo>
                    <a:pt x="1" y="494"/>
                  </a:lnTo>
                  <a:lnTo>
                    <a:pt x="493" y="591"/>
                  </a:lnTo>
                  <a:lnTo>
                    <a:pt x="578" y="9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0"/>
            <p:cNvSpPr/>
            <p:nvPr/>
          </p:nvSpPr>
          <p:spPr>
            <a:xfrm>
              <a:off x="7500682" y="1941099"/>
              <a:ext cx="112315" cy="126175"/>
            </a:xfrm>
            <a:custGeom>
              <a:avLst/>
              <a:gdLst/>
              <a:ahLst/>
              <a:cxnLst/>
              <a:rect l="l" t="t" r="r" b="b"/>
              <a:pathLst>
                <a:path w="1564" h="1757" extrusionOk="0">
                  <a:moveTo>
                    <a:pt x="277" y="0"/>
                  </a:moveTo>
                  <a:lnTo>
                    <a:pt x="181" y="493"/>
                  </a:lnTo>
                  <a:lnTo>
                    <a:pt x="85" y="986"/>
                  </a:lnTo>
                  <a:lnTo>
                    <a:pt x="0" y="1479"/>
                  </a:lnTo>
                  <a:lnTo>
                    <a:pt x="494" y="1575"/>
                  </a:lnTo>
                  <a:lnTo>
                    <a:pt x="986" y="1660"/>
                  </a:lnTo>
                  <a:lnTo>
                    <a:pt x="1480" y="1756"/>
                  </a:lnTo>
                  <a:lnTo>
                    <a:pt x="1564" y="1263"/>
                  </a:lnTo>
                  <a:lnTo>
                    <a:pt x="1071" y="1166"/>
                  </a:lnTo>
                  <a:lnTo>
                    <a:pt x="577" y="1070"/>
                  </a:lnTo>
                  <a:lnTo>
                    <a:pt x="674" y="577"/>
                  </a:lnTo>
                  <a:lnTo>
                    <a:pt x="770" y="8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0"/>
            <p:cNvSpPr/>
            <p:nvPr/>
          </p:nvSpPr>
          <p:spPr>
            <a:xfrm>
              <a:off x="7555905" y="191172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97" y="0"/>
                  </a:moveTo>
                  <a:lnTo>
                    <a:pt x="1" y="493"/>
                  </a:lnTo>
                  <a:lnTo>
                    <a:pt x="494" y="589"/>
                  </a:lnTo>
                  <a:lnTo>
                    <a:pt x="591" y="9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6" name="Google Shape;5286;p30"/>
          <p:cNvGrpSpPr/>
          <p:nvPr/>
        </p:nvGrpSpPr>
        <p:grpSpPr>
          <a:xfrm>
            <a:off x="1299275" y="699039"/>
            <a:ext cx="513325" cy="536624"/>
            <a:chOff x="1179487" y="1612850"/>
            <a:chExt cx="627920" cy="656501"/>
          </a:xfrm>
        </p:grpSpPr>
        <p:sp>
          <p:nvSpPr>
            <p:cNvPr id="5287" name="Google Shape;5287;p30"/>
            <p:cNvSpPr/>
            <p:nvPr/>
          </p:nvSpPr>
          <p:spPr>
            <a:xfrm>
              <a:off x="1562098" y="1687175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37" y="0"/>
                  </a:moveTo>
                  <a:lnTo>
                    <a:pt x="0" y="505"/>
                  </a:lnTo>
                  <a:lnTo>
                    <a:pt x="494" y="541"/>
                  </a:lnTo>
                  <a:lnTo>
                    <a:pt x="542" y="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0"/>
            <p:cNvSpPr/>
            <p:nvPr/>
          </p:nvSpPr>
          <p:spPr>
            <a:xfrm>
              <a:off x="1594916" y="1726025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37" y="0"/>
                  </a:moveTo>
                  <a:lnTo>
                    <a:pt x="0" y="505"/>
                  </a:lnTo>
                  <a:lnTo>
                    <a:pt x="505" y="542"/>
                  </a:lnTo>
                  <a:lnTo>
                    <a:pt x="542" y="4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0"/>
            <p:cNvSpPr/>
            <p:nvPr/>
          </p:nvSpPr>
          <p:spPr>
            <a:xfrm>
              <a:off x="1627734" y="1764875"/>
              <a:ext cx="38994" cy="38922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48" y="1"/>
                  </a:moveTo>
                  <a:lnTo>
                    <a:pt x="0" y="506"/>
                  </a:lnTo>
                  <a:lnTo>
                    <a:pt x="505" y="541"/>
                  </a:lnTo>
                  <a:lnTo>
                    <a:pt x="542" y="49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0"/>
            <p:cNvSpPr/>
            <p:nvPr/>
          </p:nvSpPr>
          <p:spPr>
            <a:xfrm>
              <a:off x="1660552" y="1803724"/>
              <a:ext cx="38994" cy="38994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48" y="0"/>
                  </a:moveTo>
                  <a:lnTo>
                    <a:pt x="0" y="506"/>
                  </a:lnTo>
                  <a:lnTo>
                    <a:pt x="505" y="542"/>
                  </a:lnTo>
                  <a:lnTo>
                    <a:pt x="542" y="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0"/>
            <p:cNvSpPr/>
            <p:nvPr/>
          </p:nvSpPr>
          <p:spPr>
            <a:xfrm>
              <a:off x="1694231" y="1842646"/>
              <a:ext cx="38922" cy="3885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36" y="0"/>
                  </a:moveTo>
                  <a:lnTo>
                    <a:pt x="1" y="505"/>
                  </a:lnTo>
                  <a:lnTo>
                    <a:pt x="494" y="541"/>
                  </a:lnTo>
                  <a:lnTo>
                    <a:pt x="542" y="4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0"/>
            <p:cNvSpPr/>
            <p:nvPr/>
          </p:nvSpPr>
          <p:spPr>
            <a:xfrm>
              <a:off x="1564684" y="1651700"/>
              <a:ext cx="207394" cy="233247"/>
            </a:xfrm>
            <a:custGeom>
              <a:avLst/>
              <a:gdLst/>
              <a:ahLst/>
              <a:cxnLst/>
              <a:rect l="l" t="t" r="r" b="b"/>
              <a:pathLst>
                <a:path w="2888" h="3248" extrusionOk="0">
                  <a:moveTo>
                    <a:pt x="36" y="1"/>
                  </a:moveTo>
                  <a:lnTo>
                    <a:pt x="1" y="494"/>
                  </a:lnTo>
                  <a:lnTo>
                    <a:pt x="506" y="542"/>
                  </a:lnTo>
                  <a:lnTo>
                    <a:pt x="458" y="1035"/>
                  </a:lnTo>
                  <a:lnTo>
                    <a:pt x="963" y="1083"/>
                  </a:lnTo>
                  <a:lnTo>
                    <a:pt x="926" y="1577"/>
                  </a:lnTo>
                  <a:lnTo>
                    <a:pt x="1420" y="1625"/>
                  </a:lnTo>
                  <a:lnTo>
                    <a:pt x="1383" y="2117"/>
                  </a:lnTo>
                  <a:lnTo>
                    <a:pt x="1877" y="2166"/>
                  </a:lnTo>
                  <a:lnTo>
                    <a:pt x="1840" y="2659"/>
                  </a:lnTo>
                  <a:lnTo>
                    <a:pt x="2346" y="2707"/>
                  </a:lnTo>
                  <a:lnTo>
                    <a:pt x="2298" y="3200"/>
                  </a:lnTo>
                  <a:lnTo>
                    <a:pt x="2803" y="3248"/>
                  </a:lnTo>
                  <a:lnTo>
                    <a:pt x="2839" y="2743"/>
                  </a:lnTo>
                  <a:lnTo>
                    <a:pt x="2887" y="2250"/>
                  </a:lnTo>
                  <a:lnTo>
                    <a:pt x="2382" y="2202"/>
                  </a:lnTo>
                  <a:lnTo>
                    <a:pt x="2418" y="1709"/>
                  </a:lnTo>
                  <a:lnTo>
                    <a:pt x="1925" y="1660"/>
                  </a:lnTo>
                  <a:lnTo>
                    <a:pt x="1961" y="1168"/>
                  </a:lnTo>
                  <a:lnTo>
                    <a:pt x="1468" y="1120"/>
                  </a:lnTo>
                  <a:lnTo>
                    <a:pt x="1504" y="626"/>
                  </a:lnTo>
                  <a:lnTo>
                    <a:pt x="999" y="578"/>
                  </a:lnTo>
                  <a:lnTo>
                    <a:pt x="1047" y="85"/>
                  </a:lnTo>
                  <a:lnTo>
                    <a:pt x="54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0"/>
            <p:cNvSpPr/>
            <p:nvPr/>
          </p:nvSpPr>
          <p:spPr>
            <a:xfrm>
              <a:off x="1525834" y="1612850"/>
              <a:ext cx="116695" cy="110663"/>
            </a:xfrm>
            <a:custGeom>
              <a:avLst/>
              <a:gdLst/>
              <a:ahLst/>
              <a:cxnLst/>
              <a:rect l="l" t="t" r="r" b="b"/>
              <a:pathLst>
                <a:path w="1625" h="1541" extrusionOk="0">
                  <a:moveTo>
                    <a:pt x="120" y="1"/>
                  </a:moveTo>
                  <a:lnTo>
                    <a:pt x="85" y="494"/>
                  </a:lnTo>
                  <a:lnTo>
                    <a:pt x="37" y="999"/>
                  </a:lnTo>
                  <a:lnTo>
                    <a:pt x="0" y="1504"/>
                  </a:lnTo>
                  <a:lnTo>
                    <a:pt x="505" y="1540"/>
                  </a:lnTo>
                  <a:lnTo>
                    <a:pt x="542" y="1035"/>
                  </a:lnTo>
                  <a:lnTo>
                    <a:pt x="577" y="542"/>
                  </a:lnTo>
                  <a:lnTo>
                    <a:pt x="1083" y="578"/>
                  </a:lnTo>
                  <a:lnTo>
                    <a:pt x="1588" y="626"/>
                  </a:lnTo>
                  <a:lnTo>
                    <a:pt x="1624" y="121"/>
                  </a:lnTo>
                  <a:lnTo>
                    <a:pt x="1119" y="73"/>
                  </a:lnTo>
                  <a:lnTo>
                    <a:pt x="626" y="3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0"/>
            <p:cNvSpPr/>
            <p:nvPr/>
          </p:nvSpPr>
          <p:spPr>
            <a:xfrm>
              <a:off x="1558651" y="17234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8" y="0"/>
                  </a:moveTo>
                  <a:lnTo>
                    <a:pt x="0" y="506"/>
                  </a:lnTo>
                  <a:lnTo>
                    <a:pt x="505" y="541"/>
                  </a:lnTo>
                  <a:lnTo>
                    <a:pt x="542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0"/>
            <p:cNvSpPr/>
            <p:nvPr/>
          </p:nvSpPr>
          <p:spPr>
            <a:xfrm>
              <a:off x="1591469" y="1762289"/>
              <a:ext cx="39784" cy="38922"/>
            </a:xfrm>
            <a:custGeom>
              <a:avLst/>
              <a:gdLst/>
              <a:ahLst/>
              <a:cxnLst/>
              <a:rect l="l" t="t" r="r" b="b"/>
              <a:pathLst>
                <a:path w="554" h="542" extrusionOk="0">
                  <a:moveTo>
                    <a:pt x="48" y="0"/>
                  </a:moveTo>
                  <a:lnTo>
                    <a:pt x="0" y="505"/>
                  </a:lnTo>
                  <a:lnTo>
                    <a:pt x="505" y="542"/>
                  </a:lnTo>
                  <a:lnTo>
                    <a:pt x="553" y="3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0"/>
            <p:cNvSpPr/>
            <p:nvPr/>
          </p:nvSpPr>
          <p:spPr>
            <a:xfrm>
              <a:off x="1625149" y="1801139"/>
              <a:ext cx="38922" cy="3892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36" y="1"/>
                  </a:moveTo>
                  <a:lnTo>
                    <a:pt x="1" y="506"/>
                  </a:lnTo>
                  <a:lnTo>
                    <a:pt x="493" y="542"/>
                  </a:lnTo>
                  <a:lnTo>
                    <a:pt x="54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0"/>
            <p:cNvSpPr/>
            <p:nvPr/>
          </p:nvSpPr>
          <p:spPr>
            <a:xfrm>
              <a:off x="1636351" y="1657804"/>
              <a:ext cx="38994" cy="38922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49" y="0"/>
                  </a:moveTo>
                  <a:lnTo>
                    <a:pt x="1" y="493"/>
                  </a:lnTo>
                  <a:lnTo>
                    <a:pt x="506" y="541"/>
                  </a:lnTo>
                  <a:lnTo>
                    <a:pt x="542" y="3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0"/>
            <p:cNvSpPr/>
            <p:nvPr/>
          </p:nvSpPr>
          <p:spPr>
            <a:xfrm>
              <a:off x="1657967" y="1839989"/>
              <a:ext cx="38922" cy="3899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36" y="1"/>
                  </a:moveTo>
                  <a:lnTo>
                    <a:pt x="1" y="506"/>
                  </a:lnTo>
                  <a:lnTo>
                    <a:pt x="506" y="542"/>
                  </a:lnTo>
                  <a:lnTo>
                    <a:pt x="54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0"/>
            <p:cNvSpPr/>
            <p:nvPr/>
          </p:nvSpPr>
          <p:spPr>
            <a:xfrm>
              <a:off x="1670103" y="1696654"/>
              <a:ext cx="38851" cy="38922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36" y="0"/>
                  </a:moveTo>
                  <a:lnTo>
                    <a:pt x="0" y="494"/>
                  </a:lnTo>
                  <a:lnTo>
                    <a:pt x="493" y="542"/>
                  </a:lnTo>
                  <a:lnTo>
                    <a:pt x="541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0"/>
            <p:cNvSpPr/>
            <p:nvPr/>
          </p:nvSpPr>
          <p:spPr>
            <a:xfrm>
              <a:off x="1702920" y="1735504"/>
              <a:ext cx="38851" cy="38922"/>
            </a:xfrm>
            <a:custGeom>
              <a:avLst/>
              <a:gdLst/>
              <a:ahLst/>
              <a:cxnLst/>
              <a:rect l="l" t="t" r="r" b="b"/>
              <a:pathLst>
                <a:path w="541" h="542" extrusionOk="0">
                  <a:moveTo>
                    <a:pt x="36" y="1"/>
                  </a:moveTo>
                  <a:lnTo>
                    <a:pt x="0" y="493"/>
                  </a:lnTo>
                  <a:lnTo>
                    <a:pt x="493" y="542"/>
                  </a:lnTo>
                  <a:lnTo>
                    <a:pt x="54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0"/>
            <p:cNvSpPr/>
            <p:nvPr/>
          </p:nvSpPr>
          <p:spPr>
            <a:xfrm>
              <a:off x="1690784" y="1813275"/>
              <a:ext cx="116624" cy="110591"/>
            </a:xfrm>
            <a:custGeom>
              <a:avLst/>
              <a:gdLst/>
              <a:ahLst/>
              <a:cxnLst/>
              <a:rect l="l" t="t" r="r" b="b"/>
              <a:pathLst>
                <a:path w="1624" h="1540" extrusionOk="0">
                  <a:moveTo>
                    <a:pt x="1131" y="0"/>
                  </a:moveTo>
                  <a:lnTo>
                    <a:pt x="1083" y="493"/>
                  </a:lnTo>
                  <a:lnTo>
                    <a:pt x="1047" y="998"/>
                  </a:lnTo>
                  <a:lnTo>
                    <a:pt x="542" y="950"/>
                  </a:lnTo>
                  <a:lnTo>
                    <a:pt x="49" y="914"/>
                  </a:lnTo>
                  <a:lnTo>
                    <a:pt x="1" y="1419"/>
                  </a:lnTo>
                  <a:lnTo>
                    <a:pt x="506" y="1455"/>
                  </a:lnTo>
                  <a:lnTo>
                    <a:pt x="999" y="1492"/>
                  </a:lnTo>
                  <a:lnTo>
                    <a:pt x="1504" y="1540"/>
                  </a:lnTo>
                  <a:lnTo>
                    <a:pt x="1540" y="1035"/>
                  </a:lnTo>
                  <a:lnTo>
                    <a:pt x="1588" y="541"/>
                  </a:lnTo>
                  <a:lnTo>
                    <a:pt x="1624" y="36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0"/>
            <p:cNvSpPr/>
            <p:nvPr/>
          </p:nvSpPr>
          <p:spPr>
            <a:xfrm>
              <a:off x="1735738" y="1774354"/>
              <a:ext cx="38851" cy="38994"/>
            </a:xfrm>
            <a:custGeom>
              <a:avLst/>
              <a:gdLst/>
              <a:ahLst/>
              <a:cxnLst/>
              <a:rect l="l" t="t" r="r" b="b"/>
              <a:pathLst>
                <a:path w="541" h="543" extrusionOk="0">
                  <a:moveTo>
                    <a:pt x="36" y="1"/>
                  </a:moveTo>
                  <a:lnTo>
                    <a:pt x="0" y="494"/>
                  </a:lnTo>
                  <a:lnTo>
                    <a:pt x="505" y="542"/>
                  </a:lnTo>
                  <a:lnTo>
                    <a:pt x="54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0"/>
            <p:cNvSpPr/>
            <p:nvPr/>
          </p:nvSpPr>
          <p:spPr>
            <a:xfrm>
              <a:off x="1253812" y="2174271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4" y="710"/>
                  </a:lnTo>
                  <a:lnTo>
                    <a:pt x="709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0"/>
            <p:cNvSpPr/>
            <p:nvPr/>
          </p:nvSpPr>
          <p:spPr>
            <a:xfrm>
              <a:off x="1304726" y="2178579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0" y="325"/>
                  </a:lnTo>
                  <a:lnTo>
                    <a:pt x="325" y="710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0"/>
            <p:cNvSpPr/>
            <p:nvPr/>
          </p:nvSpPr>
          <p:spPr>
            <a:xfrm>
              <a:off x="1355713" y="2182888"/>
              <a:ext cx="50987" cy="50197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709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0"/>
            <p:cNvSpPr/>
            <p:nvPr/>
          </p:nvSpPr>
          <p:spPr>
            <a:xfrm>
              <a:off x="1406627" y="2186335"/>
              <a:ext cx="50197" cy="50987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1"/>
                  </a:moveTo>
                  <a:lnTo>
                    <a:pt x="0" y="325"/>
                  </a:lnTo>
                  <a:lnTo>
                    <a:pt x="326" y="710"/>
                  </a:lnTo>
                  <a:lnTo>
                    <a:pt x="698" y="386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0"/>
            <p:cNvSpPr/>
            <p:nvPr/>
          </p:nvSpPr>
          <p:spPr>
            <a:xfrm>
              <a:off x="1456751" y="219064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0" y="326"/>
                  </a:lnTo>
                  <a:lnTo>
                    <a:pt x="337" y="711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0"/>
            <p:cNvSpPr/>
            <p:nvPr/>
          </p:nvSpPr>
          <p:spPr>
            <a:xfrm>
              <a:off x="1230402" y="2123285"/>
              <a:ext cx="304988" cy="95080"/>
            </a:xfrm>
            <a:custGeom>
              <a:avLst/>
              <a:gdLst/>
              <a:ahLst/>
              <a:cxnLst/>
              <a:rect l="l" t="t" r="r" b="b"/>
              <a:pathLst>
                <a:path w="4247" h="1324" extrusionOk="0">
                  <a:moveTo>
                    <a:pt x="771" y="0"/>
                  </a:moveTo>
                  <a:lnTo>
                    <a:pt x="386" y="326"/>
                  </a:lnTo>
                  <a:lnTo>
                    <a:pt x="1" y="650"/>
                  </a:lnTo>
                  <a:lnTo>
                    <a:pt x="326" y="1035"/>
                  </a:lnTo>
                  <a:lnTo>
                    <a:pt x="711" y="710"/>
                  </a:lnTo>
                  <a:lnTo>
                    <a:pt x="1035" y="1095"/>
                  </a:lnTo>
                  <a:lnTo>
                    <a:pt x="1420" y="770"/>
                  </a:lnTo>
                  <a:lnTo>
                    <a:pt x="1745" y="1155"/>
                  </a:lnTo>
                  <a:lnTo>
                    <a:pt x="2130" y="831"/>
                  </a:lnTo>
                  <a:lnTo>
                    <a:pt x="2454" y="1203"/>
                  </a:lnTo>
                  <a:lnTo>
                    <a:pt x="2828" y="879"/>
                  </a:lnTo>
                  <a:lnTo>
                    <a:pt x="3152" y="1264"/>
                  </a:lnTo>
                  <a:lnTo>
                    <a:pt x="3537" y="938"/>
                  </a:lnTo>
                  <a:lnTo>
                    <a:pt x="3862" y="1323"/>
                  </a:lnTo>
                  <a:lnTo>
                    <a:pt x="4247" y="999"/>
                  </a:lnTo>
                  <a:lnTo>
                    <a:pt x="3922" y="614"/>
                  </a:lnTo>
                  <a:lnTo>
                    <a:pt x="3597" y="229"/>
                  </a:lnTo>
                  <a:lnTo>
                    <a:pt x="3213" y="554"/>
                  </a:lnTo>
                  <a:lnTo>
                    <a:pt x="2887" y="181"/>
                  </a:lnTo>
                  <a:lnTo>
                    <a:pt x="2503" y="506"/>
                  </a:lnTo>
                  <a:lnTo>
                    <a:pt x="2178" y="121"/>
                  </a:lnTo>
                  <a:lnTo>
                    <a:pt x="1805" y="446"/>
                  </a:lnTo>
                  <a:lnTo>
                    <a:pt x="1481" y="61"/>
                  </a:lnTo>
                  <a:lnTo>
                    <a:pt x="1096" y="385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0"/>
            <p:cNvSpPr/>
            <p:nvPr/>
          </p:nvSpPr>
          <p:spPr>
            <a:xfrm>
              <a:off x="1179487" y="2095637"/>
              <a:ext cx="106283" cy="152961"/>
            </a:xfrm>
            <a:custGeom>
              <a:avLst/>
              <a:gdLst/>
              <a:ahLst/>
              <a:cxnLst/>
              <a:rect l="l" t="t" r="r" b="b"/>
              <a:pathLst>
                <a:path w="1480" h="2130" extrusionOk="0">
                  <a:moveTo>
                    <a:pt x="1155" y="1"/>
                  </a:moveTo>
                  <a:lnTo>
                    <a:pt x="771" y="326"/>
                  </a:lnTo>
                  <a:lnTo>
                    <a:pt x="386" y="650"/>
                  </a:lnTo>
                  <a:lnTo>
                    <a:pt x="1" y="975"/>
                  </a:lnTo>
                  <a:lnTo>
                    <a:pt x="325" y="1360"/>
                  </a:lnTo>
                  <a:lnTo>
                    <a:pt x="650" y="1745"/>
                  </a:lnTo>
                  <a:lnTo>
                    <a:pt x="975" y="2130"/>
                  </a:lnTo>
                  <a:lnTo>
                    <a:pt x="1359" y="1805"/>
                  </a:lnTo>
                  <a:lnTo>
                    <a:pt x="1035" y="1420"/>
                  </a:lnTo>
                  <a:lnTo>
                    <a:pt x="710" y="1035"/>
                  </a:lnTo>
                  <a:lnTo>
                    <a:pt x="1095" y="711"/>
                  </a:lnTo>
                  <a:lnTo>
                    <a:pt x="1480" y="385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0"/>
            <p:cNvSpPr/>
            <p:nvPr/>
          </p:nvSpPr>
          <p:spPr>
            <a:xfrm>
              <a:off x="1277079" y="22019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6" y="709"/>
                  </a:lnTo>
                  <a:lnTo>
                    <a:pt x="710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0"/>
            <p:cNvSpPr/>
            <p:nvPr/>
          </p:nvSpPr>
          <p:spPr>
            <a:xfrm>
              <a:off x="1328065" y="2206155"/>
              <a:ext cx="50987" cy="50197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6"/>
                  </a:lnTo>
                  <a:lnTo>
                    <a:pt x="325" y="699"/>
                  </a:lnTo>
                  <a:lnTo>
                    <a:pt x="710" y="3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0"/>
            <p:cNvSpPr/>
            <p:nvPr/>
          </p:nvSpPr>
          <p:spPr>
            <a:xfrm>
              <a:off x="1378979" y="2209674"/>
              <a:ext cx="51059" cy="51059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5" y="0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711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0"/>
            <p:cNvSpPr/>
            <p:nvPr/>
          </p:nvSpPr>
          <p:spPr>
            <a:xfrm>
              <a:off x="1285696" y="2100018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4" y="0"/>
                  </a:moveTo>
                  <a:lnTo>
                    <a:pt x="1" y="324"/>
                  </a:lnTo>
                  <a:lnTo>
                    <a:pt x="326" y="709"/>
                  </a:lnTo>
                  <a:lnTo>
                    <a:pt x="711" y="385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0"/>
            <p:cNvSpPr/>
            <p:nvPr/>
          </p:nvSpPr>
          <p:spPr>
            <a:xfrm>
              <a:off x="1429965" y="2213982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1"/>
                  </a:moveTo>
                  <a:lnTo>
                    <a:pt x="1" y="325"/>
                  </a:lnTo>
                  <a:lnTo>
                    <a:pt x="325" y="710"/>
                  </a:lnTo>
                  <a:lnTo>
                    <a:pt x="710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0"/>
            <p:cNvSpPr/>
            <p:nvPr/>
          </p:nvSpPr>
          <p:spPr>
            <a:xfrm>
              <a:off x="1336683" y="2104255"/>
              <a:ext cx="50197" cy="51059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711"/>
                  </a:lnTo>
                  <a:lnTo>
                    <a:pt x="698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0"/>
            <p:cNvSpPr/>
            <p:nvPr/>
          </p:nvSpPr>
          <p:spPr>
            <a:xfrm>
              <a:off x="1386807" y="2108635"/>
              <a:ext cx="50987" cy="50987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25"/>
                  </a:lnTo>
                  <a:lnTo>
                    <a:pt x="325" y="710"/>
                  </a:lnTo>
                  <a:lnTo>
                    <a:pt x="709" y="385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0"/>
            <p:cNvSpPr/>
            <p:nvPr/>
          </p:nvSpPr>
          <p:spPr>
            <a:xfrm>
              <a:off x="1480880" y="2116391"/>
              <a:ext cx="105493" cy="152961"/>
            </a:xfrm>
            <a:custGeom>
              <a:avLst/>
              <a:gdLst/>
              <a:ahLst/>
              <a:cxnLst/>
              <a:rect l="l" t="t" r="r" b="b"/>
              <a:pathLst>
                <a:path w="1469" h="2130" extrusionOk="0">
                  <a:moveTo>
                    <a:pt x="494" y="0"/>
                  </a:moveTo>
                  <a:lnTo>
                    <a:pt x="109" y="325"/>
                  </a:lnTo>
                  <a:lnTo>
                    <a:pt x="434" y="710"/>
                  </a:lnTo>
                  <a:lnTo>
                    <a:pt x="759" y="1095"/>
                  </a:lnTo>
                  <a:lnTo>
                    <a:pt x="374" y="1419"/>
                  </a:lnTo>
                  <a:lnTo>
                    <a:pt x="1" y="1745"/>
                  </a:lnTo>
                  <a:lnTo>
                    <a:pt x="326" y="2129"/>
                  </a:lnTo>
                  <a:lnTo>
                    <a:pt x="698" y="1804"/>
                  </a:lnTo>
                  <a:lnTo>
                    <a:pt x="1083" y="1480"/>
                  </a:lnTo>
                  <a:lnTo>
                    <a:pt x="1468" y="1155"/>
                  </a:lnTo>
                  <a:lnTo>
                    <a:pt x="1144" y="770"/>
                  </a:lnTo>
                  <a:lnTo>
                    <a:pt x="819" y="38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0"/>
            <p:cNvSpPr/>
            <p:nvPr/>
          </p:nvSpPr>
          <p:spPr>
            <a:xfrm>
              <a:off x="1437721" y="2112082"/>
              <a:ext cx="51059" cy="50987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85" y="1"/>
                  </a:moveTo>
                  <a:lnTo>
                    <a:pt x="0" y="337"/>
                  </a:lnTo>
                  <a:lnTo>
                    <a:pt x="326" y="710"/>
                  </a:lnTo>
                  <a:lnTo>
                    <a:pt x="710" y="385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0"/>
            <p:cNvSpPr/>
            <p:nvPr/>
          </p:nvSpPr>
          <p:spPr>
            <a:xfrm>
              <a:off x="1355713" y="1874530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3" y="1"/>
                  </a:moveTo>
                  <a:lnTo>
                    <a:pt x="0" y="97"/>
                  </a:lnTo>
                  <a:lnTo>
                    <a:pt x="97" y="590"/>
                  </a:lnTo>
                  <a:lnTo>
                    <a:pt x="589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0"/>
            <p:cNvSpPr/>
            <p:nvPr/>
          </p:nvSpPr>
          <p:spPr>
            <a:xfrm>
              <a:off x="1398009" y="1903039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1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0"/>
            <p:cNvSpPr/>
            <p:nvPr/>
          </p:nvSpPr>
          <p:spPr>
            <a:xfrm>
              <a:off x="1440306" y="1932410"/>
              <a:ext cx="41579" cy="41579"/>
            </a:xfrm>
            <a:custGeom>
              <a:avLst/>
              <a:gdLst/>
              <a:ahLst/>
              <a:cxnLst/>
              <a:rect l="l" t="t" r="r" b="b"/>
              <a:pathLst>
                <a:path w="579" h="579" extrusionOk="0">
                  <a:moveTo>
                    <a:pt x="494" y="1"/>
                  </a:moveTo>
                  <a:lnTo>
                    <a:pt x="1" y="85"/>
                  </a:lnTo>
                  <a:lnTo>
                    <a:pt x="85" y="578"/>
                  </a:lnTo>
                  <a:lnTo>
                    <a:pt x="578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0"/>
            <p:cNvSpPr/>
            <p:nvPr/>
          </p:nvSpPr>
          <p:spPr>
            <a:xfrm>
              <a:off x="1481813" y="1960919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3" y="0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89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0"/>
            <p:cNvSpPr/>
            <p:nvPr/>
          </p:nvSpPr>
          <p:spPr>
            <a:xfrm>
              <a:off x="1524110" y="1989428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1"/>
                  </a:moveTo>
                  <a:lnTo>
                    <a:pt x="0" y="97"/>
                  </a:lnTo>
                  <a:lnTo>
                    <a:pt x="96" y="590"/>
                  </a:lnTo>
                  <a:lnTo>
                    <a:pt x="590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0"/>
            <p:cNvSpPr/>
            <p:nvPr/>
          </p:nvSpPr>
          <p:spPr>
            <a:xfrm>
              <a:off x="1348819" y="1832234"/>
              <a:ext cx="253067" cy="192673"/>
            </a:xfrm>
            <a:custGeom>
              <a:avLst/>
              <a:gdLst/>
              <a:ahLst/>
              <a:cxnLst/>
              <a:rect l="l" t="t" r="r" b="b"/>
              <a:pathLst>
                <a:path w="3524" h="2683" extrusionOk="0">
                  <a:moveTo>
                    <a:pt x="986" y="1"/>
                  </a:moveTo>
                  <a:lnTo>
                    <a:pt x="493" y="97"/>
                  </a:lnTo>
                  <a:lnTo>
                    <a:pt x="0" y="193"/>
                  </a:lnTo>
                  <a:lnTo>
                    <a:pt x="96" y="686"/>
                  </a:lnTo>
                  <a:lnTo>
                    <a:pt x="589" y="590"/>
                  </a:lnTo>
                  <a:lnTo>
                    <a:pt x="685" y="1083"/>
                  </a:lnTo>
                  <a:lnTo>
                    <a:pt x="1179" y="987"/>
                  </a:lnTo>
                  <a:lnTo>
                    <a:pt x="1275" y="1480"/>
                  </a:lnTo>
                  <a:lnTo>
                    <a:pt x="1768" y="1396"/>
                  </a:lnTo>
                  <a:lnTo>
                    <a:pt x="1852" y="1889"/>
                  </a:lnTo>
                  <a:lnTo>
                    <a:pt x="2345" y="1792"/>
                  </a:lnTo>
                  <a:lnTo>
                    <a:pt x="2441" y="2286"/>
                  </a:lnTo>
                  <a:lnTo>
                    <a:pt x="2935" y="2190"/>
                  </a:lnTo>
                  <a:lnTo>
                    <a:pt x="3031" y="2682"/>
                  </a:lnTo>
                  <a:lnTo>
                    <a:pt x="3524" y="2586"/>
                  </a:lnTo>
                  <a:lnTo>
                    <a:pt x="3427" y="2093"/>
                  </a:lnTo>
                  <a:lnTo>
                    <a:pt x="3344" y="1600"/>
                  </a:lnTo>
                  <a:lnTo>
                    <a:pt x="2838" y="1696"/>
                  </a:lnTo>
                  <a:lnTo>
                    <a:pt x="2754" y="1203"/>
                  </a:lnTo>
                  <a:lnTo>
                    <a:pt x="2261" y="1300"/>
                  </a:lnTo>
                  <a:lnTo>
                    <a:pt x="2165" y="806"/>
                  </a:lnTo>
                  <a:lnTo>
                    <a:pt x="1671" y="902"/>
                  </a:lnTo>
                  <a:lnTo>
                    <a:pt x="1575" y="410"/>
                  </a:lnTo>
                  <a:lnTo>
                    <a:pt x="1083" y="493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0"/>
            <p:cNvSpPr/>
            <p:nvPr/>
          </p:nvSpPr>
          <p:spPr>
            <a:xfrm>
              <a:off x="1306450" y="1796831"/>
              <a:ext cx="113248" cy="127036"/>
            </a:xfrm>
            <a:custGeom>
              <a:avLst/>
              <a:gdLst/>
              <a:ahLst/>
              <a:cxnLst/>
              <a:rect l="l" t="t" r="r" b="b"/>
              <a:pathLst>
                <a:path w="1577" h="1769" extrusionOk="0">
                  <a:moveTo>
                    <a:pt x="1492" y="0"/>
                  </a:moveTo>
                  <a:lnTo>
                    <a:pt x="999" y="96"/>
                  </a:lnTo>
                  <a:lnTo>
                    <a:pt x="505" y="193"/>
                  </a:lnTo>
                  <a:lnTo>
                    <a:pt x="0" y="277"/>
                  </a:lnTo>
                  <a:lnTo>
                    <a:pt x="97" y="782"/>
                  </a:lnTo>
                  <a:lnTo>
                    <a:pt x="193" y="1275"/>
                  </a:lnTo>
                  <a:lnTo>
                    <a:pt x="289" y="1769"/>
                  </a:lnTo>
                  <a:lnTo>
                    <a:pt x="783" y="1672"/>
                  </a:lnTo>
                  <a:lnTo>
                    <a:pt x="686" y="1179"/>
                  </a:lnTo>
                  <a:lnTo>
                    <a:pt x="590" y="686"/>
                  </a:lnTo>
                  <a:lnTo>
                    <a:pt x="1083" y="590"/>
                  </a:lnTo>
                  <a:lnTo>
                    <a:pt x="1576" y="494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0"/>
            <p:cNvSpPr/>
            <p:nvPr/>
          </p:nvSpPr>
          <p:spPr>
            <a:xfrm>
              <a:off x="1362606" y="1910005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3" y="0"/>
                  </a:moveTo>
                  <a:lnTo>
                    <a:pt x="1" y="96"/>
                  </a:lnTo>
                  <a:lnTo>
                    <a:pt x="97" y="589"/>
                  </a:lnTo>
                  <a:lnTo>
                    <a:pt x="589" y="493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0"/>
            <p:cNvSpPr/>
            <p:nvPr/>
          </p:nvSpPr>
          <p:spPr>
            <a:xfrm>
              <a:off x="1404903" y="1938442"/>
              <a:ext cx="41508" cy="42441"/>
            </a:xfrm>
            <a:custGeom>
              <a:avLst/>
              <a:gdLst/>
              <a:ahLst/>
              <a:cxnLst/>
              <a:rect l="l" t="t" r="r" b="b"/>
              <a:pathLst>
                <a:path w="578" h="591" extrusionOk="0">
                  <a:moveTo>
                    <a:pt x="494" y="1"/>
                  </a:moveTo>
                  <a:lnTo>
                    <a:pt x="0" y="97"/>
                  </a:lnTo>
                  <a:lnTo>
                    <a:pt x="85" y="590"/>
                  </a:lnTo>
                  <a:lnTo>
                    <a:pt x="578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0"/>
            <p:cNvSpPr/>
            <p:nvPr/>
          </p:nvSpPr>
          <p:spPr>
            <a:xfrm>
              <a:off x="1446338" y="1967813"/>
              <a:ext cx="42441" cy="41508"/>
            </a:xfrm>
            <a:custGeom>
              <a:avLst/>
              <a:gdLst/>
              <a:ahLst/>
              <a:cxnLst/>
              <a:rect l="l" t="t" r="r" b="b"/>
              <a:pathLst>
                <a:path w="591" h="578" extrusionOk="0">
                  <a:moveTo>
                    <a:pt x="494" y="1"/>
                  </a:moveTo>
                  <a:lnTo>
                    <a:pt x="1" y="85"/>
                  </a:lnTo>
                  <a:lnTo>
                    <a:pt x="97" y="578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0"/>
            <p:cNvSpPr/>
            <p:nvPr/>
          </p:nvSpPr>
          <p:spPr>
            <a:xfrm>
              <a:off x="1419625" y="1826201"/>
              <a:ext cx="42369" cy="41508"/>
            </a:xfrm>
            <a:custGeom>
              <a:avLst/>
              <a:gdLst/>
              <a:ahLst/>
              <a:cxnLst/>
              <a:rect l="l" t="t" r="r" b="b"/>
              <a:pathLst>
                <a:path w="590" h="578" extrusionOk="0">
                  <a:moveTo>
                    <a:pt x="493" y="0"/>
                  </a:moveTo>
                  <a:lnTo>
                    <a:pt x="0" y="85"/>
                  </a:lnTo>
                  <a:lnTo>
                    <a:pt x="97" y="577"/>
                  </a:lnTo>
                  <a:lnTo>
                    <a:pt x="589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0"/>
            <p:cNvSpPr/>
            <p:nvPr/>
          </p:nvSpPr>
          <p:spPr>
            <a:xfrm>
              <a:off x="1488707" y="1996322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3" y="1"/>
                  </a:moveTo>
                  <a:lnTo>
                    <a:pt x="0" y="97"/>
                  </a:lnTo>
                  <a:lnTo>
                    <a:pt x="97" y="590"/>
                  </a:lnTo>
                  <a:lnTo>
                    <a:pt x="589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0"/>
            <p:cNvSpPr/>
            <p:nvPr/>
          </p:nvSpPr>
          <p:spPr>
            <a:xfrm>
              <a:off x="1461922" y="1854710"/>
              <a:ext cx="42369" cy="42369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494" y="0"/>
                  </a:moveTo>
                  <a:lnTo>
                    <a:pt x="0" y="97"/>
                  </a:lnTo>
                  <a:lnTo>
                    <a:pt x="96" y="589"/>
                  </a:lnTo>
                  <a:lnTo>
                    <a:pt x="590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0"/>
            <p:cNvSpPr/>
            <p:nvPr/>
          </p:nvSpPr>
          <p:spPr>
            <a:xfrm>
              <a:off x="1504218" y="1883148"/>
              <a:ext cx="42369" cy="42441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494" y="1"/>
                  </a:moveTo>
                  <a:lnTo>
                    <a:pt x="1" y="97"/>
                  </a:lnTo>
                  <a:lnTo>
                    <a:pt x="97" y="591"/>
                  </a:lnTo>
                  <a:lnTo>
                    <a:pt x="590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0"/>
            <p:cNvSpPr/>
            <p:nvPr/>
          </p:nvSpPr>
          <p:spPr>
            <a:xfrm>
              <a:off x="1531004" y="1941099"/>
              <a:ext cx="113248" cy="126175"/>
            </a:xfrm>
            <a:custGeom>
              <a:avLst/>
              <a:gdLst/>
              <a:ahLst/>
              <a:cxnLst/>
              <a:rect l="l" t="t" r="r" b="b"/>
              <a:pathLst>
                <a:path w="1577" h="1757" extrusionOk="0">
                  <a:moveTo>
                    <a:pt x="1299" y="0"/>
                  </a:moveTo>
                  <a:lnTo>
                    <a:pt x="807" y="84"/>
                  </a:lnTo>
                  <a:lnTo>
                    <a:pt x="890" y="577"/>
                  </a:lnTo>
                  <a:lnTo>
                    <a:pt x="987" y="1070"/>
                  </a:lnTo>
                  <a:lnTo>
                    <a:pt x="494" y="1166"/>
                  </a:lnTo>
                  <a:lnTo>
                    <a:pt x="0" y="1263"/>
                  </a:lnTo>
                  <a:lnTo>
                    <a:pt x="97" y="1756"/>
                  </a:lnTo>
                  <a:lnTo>
                    <a:pt x="590" y="1660"/>
                  </a:lnTo>
                  <a:lnTo>
                    <a:pt x="1083" y="1575"/>
                  </a:lnTo>
                  <a:lnTo>
                    <a:pt x="1576" y="1479"/>
                  </a:lnTo>
                  <a:lnTo>
                    <a:pt x="1480" y="986"/>
                  </a:lnTo>
                  <a:lnTo>
                    <a:pt x="1384" y="49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0"/>
            <p:cNvSpPr/>
            <p:nvPr/>
          </p:nvSpPr>
          <p:spPr>
            <a:xfrm>
              <a:off x="1546515" y="1911729"/>
              <a:ext cx="42441" cy="42369"/>
            </a:xfrm>
            <a:custGeom>
              <a:avLst/>
              <a:gdLst/>
              <a:ahLst/>
              <a:cxnLst/>
              <a:rect l="l" t="t" r="r" b="b"/>
              <a:pathLst>
                <a:path w="591" h="590" extrusionOk="0">
                  <a:moveTo>
                    <a:pt x="494" y="0"/>
                  </a:moveTo>
                  <a:lnTo>
                    <a:pt x="1" y="96"/>
                  </a:lnTo>
                  <a:lnTo>
                    <a:pt x="85" y="589"/>
                  </a:lnTo>
                  <a:lnTo>
                    <a:pt x="591" y="493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5" name="Google Shape;5335;p30"/>
          <p:cNvGrpSpPr/>
          <p:nvPr/>
        </p:nvGrpSpPr>
        <p:grpSpPr>
          <a:xfrm>
            <a:off x="7709655" y="744203"/>
            <a:ext cx="309151" cy="309101"/>
            <a:chOff x="7709655" y="744203"/>
            <a:chExt cx="309151" cy="309101"/>
          </a:xfrm>
        </p:grpSpPr>
        <p:grpSp>
          <p:nvGrpSpPr>
            <p:cNvPr id="5336" name="Google Shape;5336;p30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5337" name="Google Shape;5337;p30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30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30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30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30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30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30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30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30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30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30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30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30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30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1" name="Google Shape;5351;p30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2" name="Google Shape;5352;p30"/>
          <p:cNvGrpSpPr/>
          <p:nvPr/>
        </p:nvGrpSpPr>
        <p:grpSpPr>
          <a:xfrm rot="5400000">
            <a:off x="7294452" y="744178"/>
            <a:ext cx="309101" cy="309151"/>
            <a:chOff x="467425" y="2009500"/>
            <a:chExt cx="153950" cy="153975"/>
          </a:xfrm>
        </p:grpSpPr>
        <p:sp>
          <p:nvSpPr>
            <p:cNvPr id="5353" name="Google Shape;5353;p30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0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0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0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0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0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0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0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0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0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0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0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0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0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0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533C67-A92E-1BC2-7A7B-42371961B170}"/>
              </a:ext>
            </a:extLst>
          </p:cNvPr>
          <p:cNvSpPr txBox="1"/>
          <p:nvPr/>
        </p:nvSpPr>
        <p:spPr>
          <a:xfrm>
            <a:off x="1517073" y="1353142"/>
            <a:ext cx="374765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/>
              <a:t>Zielgruppe</a:t>
            </a:r>
            <a:r>
              <a:rPr lang="de-DE" sz="2000"/>
              <a:t>:</a:t>
            </a:r>
          </a:p>
          <a:p>
            <a:pPr algn="ctr"/>
            <a:r>
              <a:rPr lang="de-DE"/>
              <a:t>Minecraft-Spieler, die Interesse an kreativen Bauprojekten haben und Inspiration suchen</a:t>
            </a:r>
          </a:p>
          <a:p>
            <a:pPr algn="ctr"/>
            <a:endParaRPr lang="de-DE"/>
          </a:p>
          <a:p>
            <a:pPr algn="ctr"/>
            <a:r>
              <a:rPr lang="de-DE"/>
              <a:t>Minecraft-Server-Betreiber, die Server oder </a:t>
            </a:r>
            <a:r>
              <a:rPr lang="de-DE" err="1"/>
              <a:t>Baukraft</a:t>
            </a:r>
            <a:r>
              <a:rPr lang="de-DE"/>
              <a:t> für ihre Welten mieten möchten</a:t>
            </a:r>
          </a:p>
          <a:p>
            <a:pPr algn="ctr"/>
            <a:endParaRPr lang="de-DE"/>
          </a:p>
          <a:p>
            <a:pPr algn="ctr"/>
            <a:r>
              <a:rPr lang="de-DE"/>
              <a:t>Familienmitglieder und Freunde</a:t>
            </a:r>
            <a:r>
              <a:rPr lang="de-DE" dirty="0"/>
              <a:t> zusammen spielen wollen</a:t>
            </a:r>
            <a:endParaRPr lang="de-DE"/>
          </a:p>
          <a:p>
            <a:pPr algn="ctr"/>
            <a:endParaRPr lang="de-DE"/>
          </a:p>
          <a:p>
            <a:pPr algn="ctr"/>
            <a:r>
              <a:rPr lang="de-DE"/>
              <a:t>Neue Spieler, die Ideen und Unterstützung beim Aufbau ihrer Welten suchen</a:t>
            </a:r>
          </a:p>
          <a:p>
            <a:endParaRPr lang="de-CH"/>
          </a:p>
        </p:txBody>
      </p:sp>
      <p:pic>
        <p:nvPicPr>
          <p:cNvPr id="2052" name="Picture 4" descr="Zielgruppe | Bedeutung im Webdesign">
            <a:extLst>
              <a:ext uri="{FF2B5EF4-FFF2-40B4-BE49-F238E27FC236}">
                <a16:creationId xmlns:a16="http://schemas.microsoft.com/office/drawing/2014/main" id="{1770A26C-E601-B975-852D-B69B6CDF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80" y="1239981"/>
            <a:ext cx="1518948" cy="759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2">
          <a:extLst>
            <a:ext uri="{FF2B5EF4-FFF2-40B4-BE49-F238E27FC236}">
              <a16:creationId xmlns:a16="http://schemas.microsoft.com/office/drawing/2014/main" id="{CDFE6E48-E0C9-F680-BBA1-FEC07663D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p29">
            <a:extLst>
              <a:ext uri="{FF2B5EF4-FFF2-40B4-BE49-F238E27FC236}">
                <a16:creationId xmlns:a16="http://schemas.microsoft.com/office/drawing/2014/main" id="{A0BBC850-B51A-3E93-3533-9CC53CBF9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472" y="1032498"/>
            <a:ext cx="802351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Verwendete Hilfsmittel und Kenntnisse</a:t>
            </a:r>
          </a:p>
        </p:txBody>
      </p:sp>
      <p:sp>
        <p:nvSpPr>
          <p:cNvPr id="4204" name="Google Shape;4204;p29">
            <a:extLst>
              <a:ext uri="{FF2B5EF4-FFF2-40B4-BE49-F238E27FC236}">
                <a16:creationId xmlns:a16="http://schemas.microsoft.com/office/drawing/2014/main" id="{23E734E4-E995-C0EF-03EC-0F3C1DBE7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6799" y="1899650"/>
            <a:ext cx="6651909" cy="255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/>
              <a:t>Hilfsmittel: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/>
              <a:t>Minecraft-Screenshots als visuelle Inhalte für die Webseite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/>
              <a:t>Kenntnisse: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Grundkenntnisse Webdesign (HTML, CSS)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/>
              <a:t>Minecraft-Wissen zur detaillierten Erklärung und Präsentation der Bauprojekte</a:t>
            </a:r>
          </a:p>
        </p:txBody>
      </p:sp>
      <p:grpSp>
        <p:nvGrpSpPr>
          <p:cNvPr id="4404" name="Google Shape;4404;p29">
            <a:extLst>
              <a:ext uri="{FF2B5EF4-FFF2-40B4-BE49-F238E27FC236}">
                <a16:creationId xmlns:a16="http://schemas.microsoft.com/office/drawing/2014/main" id="{9533A579-6DB3-DC9A-BF68-F5848C75524C}"/>
              </a:ext>
            </a:extLst>
          </p:cNvPr>
          <p:cNvGrpSpPr/>
          <p:nvPr/>
        </p:nvGrpSpPr>
        <p:grpSpPr>
          <a:xfrm>
            <a:off x="5034620" y="2931385"/>
            <a:ext cx="259159" cy="272180"/>
            <a:chOff x="4685992" y="1362548"/>
            <a:chExt cx="720886" cy="757106"/>
          </a:xfrm>
        </p:grpSpPr>
        <p:sp>
          <p:nvSpPr>
            <p:cNvPr id="4405" name="Google Shape;4405;p29">
              <a:extLst>
                <a:ext uri="{FF2B5EF4-FFF2-40B4-BE49-F238E27FC236}">
                  <a16:creationId xmlns:a16="http://schemas.microsoft.com/office/drawing/2014/main" id="{6434DF3A-D5EF-04BA-0BDB-93D4E784A779}"/>
                </a:ext>
              </a:extLst>
            </p:cNvPr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9">
              <a:extLst>
                <a:ext uri="{FF2B5EF4-FFF2-40B4-BE49-F238E27FC236}">
                  <a16:creationId xmlns:a16="http://schemas.microsoft.com/office/drawing/2014/main" id="{4F3D75BD-7A65-C42C-D0F3-25DA9000EF37}"/>
                </a:ext>
              </a:extLst>
            </p:cNvPr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9">
              <a:extLst>
                <a:ext uri="{FF2B5EF4-FFF2-40B4-BE49-F238E27FC236}">
                  <a16:creationId xmlns:a16="http://schemas.microsoft.com/office/drawing/2014/main" id="{6AF339BC-A1A6-EC71-A9C3-9A67EF18FF8C}"/>
                </a:ext>
              </a:extLst>
            </p:cNvPr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9">
              <a:extLst>
                <a:ext uri="{FF2B5EF4-FFF2-40B4-BE49-F238E27FC236}">
                  <a16:creationId xmlns:a16="http://schemas.microsoft.com/office/drawing/2014/main" id="{0D666C1C-6247-C607-EC7B-6A34A791DB1F}"/>
                </a:ext>
              </a:extLst>
            </p:cNvPr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9">
              <a:extLst>
                <a:ext uri="{FF2B5EF4-FFF2-40B4-BE49-F238E27FC236}">
                  <a16:creationId xmlns:a16="http://schemas.microsoft.com/office/drawing/2014/main" id="{48C6554A-DFC3-F580-8505-33084F8A8092}"/>
                </a:ext>
              </a:extLst>
            </p:cNvPr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9">
              <a:extLst>
                <a:ext uri="{FF2B5EF4-FFF2-40B4-BE49-F238E27FC236}">
                  <a16:creationId xmlns:a16="http://schemas.microsoft.com/office/drawing/2014/main" id="{02A7ECEE-2E58-7908-F4B6-E717BDDD5613}"/>
                </a:ext>
              </a:extLst>
            </p:cNvPr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9">
              <a:extLst>
                <a:ext uri="{FF2B5EF4-FFF2-40B4-BE49-F238E27FC236}">
                  <a16:creationId xmlns:a16="http://schemas.microsoft.com/office/drawing/2014/main" id="{907AB383-FEB0-712B-4AEF-4C03D0EBB8CD}"/>
                </a:ext>
              </a:extLst>
            </p:cNvPr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9">
              <a:extLst>
                <a:ext uri="{FF2B5EF4-FFF2-40B4-BE49-F238E27FC236}">
                  <a16:creationId xmlns:a16="http://schemas.microsoft.com/office/drawing/2014/main" id="{9E2F604D-F6FE-5135-2C1F-540E7FD1DA6F}"/>
                </a:ext>
              </a:extLst>
            </p:cNvPr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9">
              <a:extLst>
                <a:ext uri="{FF2B5EF4-FFF2-40B4-BE49-F238E27FC236}">
                  <a16:creationId xmlns:a16="http://schemas.microsoft.com/office/drawing/2014/main" id="{EE7AACDD-AB44-F270-6B8E-9385D0F229FA}"/>
                </a:ext>
              </a:extLst>
            </p:cNvPr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9">
              <a:extLst>
                <a:ext uri="{FF2B5EF4-FFF2-40B4-BE49-F238E27FC236}">
                  <a16:creationId xmlns:a16="http://schemas.microsoft.com/office/drawing/2014/main" id="{180CDBD5-72A3-28FE-1D9F-106EF2E65559}"/>
                </a:ext>
              </a:extLst>
            </p:cNvPr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9">
              <a:extLst>
                <a:ext uri="{FF2B5EF4-FFF2-40B4-BE49-F238E27FC236}">
                  <a16:creationId xmlns:a16="http://schemas.microsoft.com/office/drawing/2014/main" id="{75C55F69-4EEE-8109-0F2D-F522EAD52361}"/>
                </a:ext>
              </a:extLst>
            </p:cNvPr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9">
              <a:extLst>
                <a:ext uri="{FF2B5EF4-FFF2-40B4-BE49-F238E27FC236}">
                  <a16:creationId xmlns:a16="http://schemas.microsoft.com/office/drawing/2014/main" id="{D1770D16-3880-BDFE-97EF-426039341743}"/>
                </a:ext>
              </a:extLst>
            </p:cNvPr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9">
              <a:extLst>
                <a:ext uri="{FF2B5EF4-FFF2-40B4-BE49-F238E27FC236}">
                  <a16:creationId xmlns:a16="http://schemas.microsoft.com/office/drawing/2014/main" id="{10FC3457-8B9F-B161-896A-3B5792D97C68}"/>
                </a:ext>
              </a:extLst>
            </p:cNvPr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9">
              <a:extLst>
                <a:ext uri="{FF2B5EF4-FFF2-40B4-BE49-F238E27FC236}">
                  <a16:creationId xmlns:a16="http://schemas.microsoft.com/office/drawing/2014/main" id="{7A9BACB2-FF72-02A9-EE40-B660F8B19F4A}"/>
                </a:ext>
              </a:extLst>
            </p:cNvPr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9">
              <a:extLst>
                <a:ext uri="{FF2B5EF4-FFF2-40B4-BE49-F238E27FC236}">
                  <a16:creationId xmlns:a16="http://schemas.microsoft.com/office/drawing/2014/main" id="{7FD518E0-C0F6-441E-771B-5ED5415451EC}"/>
                </a:ext>
              </a:extLst>
            </p:cNvPr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9">
              <a:extLst>
                <a:ext uri="{FF2B5EF4-FFF2-40B4-BE49-F238E27FC236}">
                  <a16:creationId xmlns:a16="http://schemas.microsoft.com/office/drawing/2014/main" id="{3EDAAE4A-C907-7299-6E46-63544F176278}"/>
                </a:ext>
              </a:extLst>
            </p:cNvPr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9">
              <a:extLst>
                <a:ext uri="{FF2B5EF4-FFF2-40B4-BE49-F238E27FC236}">
                  <a16:creationId xmlns:a16="http://schemas.microsoft.com/office/drawing/2014/main" id="{EB9D5DBC-9CF5-FA76-3135-7E4439EE5BC2}"/>
                </a:ext>
              </a:extLst>
            </p:cNvPr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9">
              <a:extLst>
                <a:ext uri="{FF2B5EF4-FFF2-40B4-BE49-F238E27FC236}">
                  <a16:creationId xmlns:a16="http://schemas.microsoft.com/office/drawing/2014/main" id="{CF35B181-EADC-902C-25F3-4DF64DDFA8FC}"/>
                </a:ext>
              </a:extLst>
            </p:cNvPr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9">
              <a:extLst>
                <a:ext uri="{FF2B5EF4-FFF2-40B4-BE49-F238E27FC236}">
                  <a16:creationId xmlns:a16="http://schemas.microsoft.com/office/drawing/2014/main" id="{26033268-5F46-AB9F-6C6A-0819A1C204DF}"/>
                </a:ext>
              </a:extLst>
            </p:cNvPr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9">
              <a:extLst>
                <a:ext uri="{FF2B5EF4-FFF2-40B4-BE49-F238E27FC236}">
                  <a16:creationId xmlns:a16="http://schemas.microsoft.com/office/drawing/2014/main" id="{E509EB56-707C-1FE3-A802-A6989F147EB8}"/>
                </a:ext>
              </a:extLst>
            </p:cNvPr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9">
              <a:extLst>
                <a:ext uri="{FF2B5EF4-FFF2-40B4-BE49-F238E27FC236}">
                  <a16:creationId xmlns:a16="http://schemas.microsoft.com/office/drawing/2014/main" id="{B7174EDE-A346-23C6-CC60-ADDC93D79336}"/>
                </a:ext>
              </a:extLst>
            </p:cNvPr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9">
              <a:extLst>
                <a:ext uri="{FF2B5EF4-FFF2-40B4-BE49-F238E27FC236}">
                  <a16:creationId xmlns:a16="http://schemas.microsoft.com/office/drawing/2014/main" id="{10009783-4A9A-E79C-0C8A-145CF6271D61}"/>
                </a:ext>
              </a:extLst>
            </p:cNvPr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9">
              <a:extLst>
                <a:ext uri="{FF2B5EF4-FFF2-40B4-BE49-F238E27FC236}">
                  <a16:creationId xmlns:a16="http://schemas.microsoft.com/office/drawing/2014/main" id="{2C55E0B0-7492-1EA5-195C-0D87ECEA73E0}"/>
                </a:ext>
              </a:extLst>
            </p:cNvPr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9">
              <a:extLst>
                <a:ext uri="{FF2B5EF4-FFF2-40B4-BE49-F238E27FC236}">
                  <a16:creationId xmlns:a16="http://schemas.microsoft.com/office/drawing/2014/main" id="{8D6BA482-FD18-AF85-7A2B-CD1B5BBDC280}"/>
                </a:ext>
              </a:extLst>
            </p:cNvPr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9">
              <a:extLst>
                <a:ext uri="{FF2B5EF4-FFF2-40B4-BE49-F238E27FC236}">
                  <a16:creationId xmlns:a16="http://schemas.microsoft.com/office/drawing/2014/main" id="{FE667F2B-ED4C-5A2F-8A20-F43DCCCD7486}"/>
                </a:ext>
              </a:extLst>
            </p:cNvPr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0" name="Google Shape;4430;p29">
            <a:extLst>
              <a:ext uri="{FF2B5EF4-FFF2-40B4-BE49-F238E27FC236}">
                <a16:creationId xmlns:a16="http://schemas.microsoft.com/office/drawing/2014/main" id="{2510E2A1-E470-FA7E-AFAB-C384513B6FA5}"/>
              </a:ext>
            </a:extLst>
          </p:cNvPr>
          <p:cNvGrpSpPr/>
          <p:nvPr/>
        </p:nvGrpSpPr>
        <p:grpSpPr>
          <a:xfrm rot="2700000">
            <a:off x="5478820" y="1297960"/>
            <a:ext cx="124930" cy="124095"/>
            <a:chOff x="4891103" y="1571383"/>
            <a:chExt cx="347518" cy="345195"/>
          </a:xfrm>
        </p:grpSpPr>
        <p:sp>
          <p:nvSpPr>
            <p:cNvPr id="4431" name="Google Shape;4431;p29">
              <a:extLst>
                <a:ext uri="{FF2B5EF4-FFF2-40B4-BE49-F238E27FC236}">
                  <a16:creationId xmlns:a16="http://schemas.microsoft.com/office/drawing/2014/main" id="{09D7991B-BB9B-2025-E147-1AF1692A0AAB}"/>
                </a:ext>
              </a:extLst>
            </p:cNvPr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9">
              <a:extLst>
                <a:ext uri="{FF2B5EF4-FFF2-40B4-BE49-F238E27FC236}">
                  <a16:creationId xmlns:a16="http://schemas.microsoft.com/office/drawing/2014/main" id="{284D3CA1-860C-D74E-4D81-A0CFBB61F1D9}"/>
                </a:ext>
              </a:extLst>
            </p:cNvPr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9">
              <a:extLst>
                <a:ext uri="{FF2B5EF4-FFF2-40B4-BE49-F238E27FC236}">
                  <a16:creationId xmlns:a16="http://schemas.microsoft.com/office/drawing/2014/main" id="{5C286F9D-9C2A-5B92-E0E4-DBF9D4103845}"/>
                </a:ext>
              </a:extLst>
            </p:cNvPr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9">
              <a:extLst>
                <a:ext uri="{FF2B5EF4-FFF2-40B4-BE49-F238E27FC236}">
                  <a16:creationId xmlns:a16="http://schemas.microsoft.com/office/drawing/2014/main" id="{6D846C03-1C63-C46E-196B-7B34B8AC7853}"/>
                </a:ext>
              </a:extLst>
            </p:cNvPr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9">
              <a:extLst>
                <a:ext uri="{FF2B5EF4-FFF2-40B4-BE49-F238E27FC236}">
                  <a16:creationId xmlns:a16="http://schemas.microsoft.com/office/drawing/2014/main" id="{7D1DDE45-8F4F-A496-3E0F-6D84A9618713}"/>
                </a:ext>
              </a:extLst>
            </p:cNvPr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9">
              <a:extLst>
                <a:ext uri="{FF2B5EF4-FFF2-40B4-BE49-F238E27FC236}">
                  <a16:creationId xmlns:a16="http://schemas.microsoft.com/office/drawing/2014/main" id="{99EE8E09-D465-AD73-0A83-F372F19EF6EA}"/>
                </a:ext>
              </a:extLst>
            </p:cNvPr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9">
              <a:extLst>
                <a:ext uri="{FF2B5EF4-FFF2-40B4-BE49-F238E27FC236}">
                  <a16:creationId xmlns:a16="http://schemas.microsoft.com/office/drawing/2014/main" id="{16F81A66-6A06-54FC-14C8-C17EE1446B34}"/>
                </a:ext>
              </a:extLst>
            </p:cNvPr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9">
              <a:extLst>
                <a:ext uri="{FF2B5EF4-FFF2-40B4-BE49-F238E27FC236}">
                  <a16:creationId xmlns:a16="http://schemas.microsoft.com/office/drawing/2014/main" id="{B8E3616B-A576-9D5F-6C9A-16A891FEEA0C}"/>
                </a:ext>
              </a:extLst>
            </p:cNvPr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9">
              <a:extLst>
                <a:ext uri="{FF2B5EF4-FFF2-40B4-BE49-F238E27FC236}">
                  <a16:creationId xmlns:a16="http://schemas.microsoft.com/office/drawing/2014/main" id="{BA93CA43-3ED6-D171-E6D4-6EC65744542D}"/>
                </a:ext>
              </a:extLst>
            </p:cNvPr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9">
              <a:extLst>
                <a:ext uri="{FF2B5EF4-FFF2-40B4-BE49-F238E27FC236}">
                  <a16:creationId xmlns:a16="http://schemas.microsoft.com/office/drawing/2014/main" id="{81C897E4-9D06-E93F-918B-C889467CD678}"/>
                </a:ext>
              </a:extLst>
            </p:cNvPr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9">
              <a:extLst>
                <a:ext uri="{FF2B5EF4-FFF2-40B4-BE49-F238E27FC236}">
                  <a16:creationId xmlns:a16="http://schemas.microsoft.com/office/drawing/2014/main" id="{E2E2FD7E-EB5A-2EAC-8DC8-6678A95E766E}"/>
                </a:ext>
              </a:extLst>
            </p:cNvPr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9">
              <a:extLst>
                <a:ext uri="{FF2B5EF4-FFF2-40B4-BE49-F238E27FC236}">
                  <a16:creationId xmlns:a16="http://schemas.microsoft.com/office/drawing/2014/main" id="{01CC6F47-83BD-7B1D-53E5-DE863FA066A5}"/>
                </a:ext>
              </a:extLst>
            </p:cNvPr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9">
              <a:extLst>
                <a:ext uri="{FF2B5EF4-FFF2-40B4-BE49-F238E27FC236}">
                  <a16:creationId xmlns:a16="http://schemas.microsoft.com/office/drawing/2014/main" id="{70863512-11E1-9920-1957-2B3ABBF21156}"/>
                </a:ext>
              </a:extLst>
            </p:cNvPr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4" name="Google Shape;4444;p29">
            <a:extLst>
              <a:ext uri="{FF2B5EF4-FFF2-40B4-BE49-F238E27FC236}">
                <a16:creationId xmlns:a16="http://schemas.microsoft.com/office/drawing/2014/main" id="{72C3A69C-003C-C657-4F01-FE37749ED6A3}"/>
              </a:ext>
            </a:extLst>
          </p:cNvPr>
          <p:cNvGrpSpPr/>
          <p:nvPr/>
        </p:nvGrpSpPr>
        <p:grpSpPr>
          <a:xfrm>
            <a:off x="7237820" y="1563735"/>
            <a:ext cx="259159" cy="272180"/>
            <a:chOff x="4685992" y="1362548"/>
            <a:chExt cx="720886" cy="757106"/>
          </a:xfrm>
        </p:grpSpPr>
        <p:sp>
          <p:nvSpPr>
            <p:cNvPr id="4445" name="Google Shape;4445;p29">
              <a:extLst>
                <a:ext uri="{FF2B5EF4-FFF2-40B4-BE49-F238E27FC236}">
                  <a16:creationId xmlns:a16="http://schemas.microsoft.com/office/drawing/2014/main" id="{D9C8D1F9-7B9C-E1CD-D7A8-BB6AA437A64D}"/>
                </a:ext>
              </a:extLst>
            </p:cNvPr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9">
              <a:extLst>
                <a:ext uri="{FF2B5EF4-FFF2-40B4-BE49-F238E27FC236}">
                  <a16:creationId xmlns:a16="http://schemas.microsoft.com/office/drawing/2014/main" id="{3F4F43FA-E03C-439C-669A-D334F3627A7E}"/>
                </a:ext>
              </a:extLst>
            </p:cNvPr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9">
              <a:extLst>
                <a:ext uri="{FF2B5EF4-FFF2-40B4-BE49-F238E27FC236}">
                  <a16:creationId xmlns:a16="http://schemas.microsoft.com/office/drawing/2014/main" id="{186DA079-1F13-1919-D0E8-54B053E7BCAA}"/>
                </a:ext>
              </a:extLst>
            </p:cNvPr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9">
              <a:extLst>
                <a:ext uri="{FF2B5EF4-FFF2-40B4-BE49-F238E27FC236}">
                  <a16:creationId xmlns:a16="http://schemas.microsoft.com/office/drawing/2014/main" id="{FC20FC11-CF6E-03CE-7A24-1515E383F380}"/>
                </a:ext>
              </a:extLst>
            </p:cNvPr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9">
              <a:extLst>
                <a:ext uri="{FF2B5EF4-FFF2-40B4-BE49-F238E27FC236}">
                  <a16:creationId xmlns:a16="http://schemas.microsoft.com/office/drawing/2014/main" id="{706B836C-6A12-7021-19DC-A6F6334AB24A}"/>
                </a:ext>
              </a:extLst>
            </p:cNvPr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9">
              <a:extLst>
                <a:ext uri="{FF2B5EF4-FFF2-40B4-BE49-F238E27FC236}">
                  <a16:creationId xmlns:a16="http://schemas.microsoft.com/office/drawing/2014/main" id="{E9DEA030-5F4E-8A1E-B1C9-FD491E9DC9B1}"/>
                </a:ext>
              </a:extLst>
            </p:cNvPr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9">
              <a:extLst>
                <a:ext uri="{FF2B5EF4-FFF2-40B4-BE49-F238E27FC236}">
                  <a16:creationId xmlns:a16="http://schemas.microsoft.com/office/drawing/2014/main" id="{0CE6828B-3B48-E8FF-96DD-A3E58A4AEA28}"/>
                </a:ext>
              </a:extLst>
            </p:cNvPr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9">
              <a:extLst>
                <a:ext uri="{FF2B5EF4-FFF2-40B4-BE49-F238E27FC236}">
                  <a16:creationId xmlns:a16="http://schemas.microsoft.com/office/drawing/2014/main" id="{72EC5A78-4ECE-56F6-0B90-C030A4DA757B}"/>
                </a:ext>
              </a:extLst>
            </p:cNvPr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9">
              <a:extLst>
                <a:ext uri="{FF2B5EF4-FFF2-40B4-BE49-F238E27FC236}">
                  <a16:creationId xmlns:a16="http://schemas.microsoft.com/office/drawing/2014/main" id="{2031A4FF-90E9-2EFC-FBE1-6B41F1146629}"/>
                </a:ext>
              </a:extLst>
            </p:cNvPr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9">
              <a:extLst>
                <a:ext uri="{FF2B5EF4-FFF2-40B4-BE49-F238E27FC236}">
                  <a16:creationId xmlns:a16="http://schemas.microsoft.com/office/drawing/2014/main" id="{0578CC22-A31E-33AE-D01C-0135A90097B6}"/>
                </a:ext>
              </a:extLst>
            </p:cNvPr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9">
              <a:extLst>
                <a:ext uri="{FF2B5EF4-FFF2-40B4-BE49-F238E27FC236}">
                  <a16:creationId xmlns:a16="http://schemas.microsoft.com/office/drawing/2014/main" id="{4F474D7A-A5C3-526B-FBD3-018A2F34C51B}"/>
                </a:ext>
              </a:extLst>
            </p:cNvPr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9">
              <a:extLst>
                <a:ext uri="{FF2B5EF4-FFF2-40B4-BE49-F238E27FC236}">
                  <a16:creationId xmlns:a16="http://schemas.microsoft.com/office/drawing/2014/main" id="{4BDC336B-171A-2113-6EB1-20C212C1A55D}"/>
                </a:ext>
              </a:extLst>
            </p:cNvPr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9">
              <a:extLst>
                <a:ext uri="{FF2B5EF4-FFF2-40B4-BE49-F238E27FC236}">
                  <a16:creationId xmlns:a16="http://schemas.microsoft.com/office/drawing/2014/main" id="{5C80C88F-E966-0831-F462-5B9C97601BD5}"/>
                </a:ext>
              </a:extLst>
            </p:cNvPr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9">
              <a:extLst>
                <a:ext uri="{FF2B5EF4-FFF2-40B4-BE49-F238E27FC236}">
                  <a16:creationId xmlns:a16="http://schemas.microsoft.com/office/drawing/2014/main" id="{D9605B88-DF8C-1162-4F4D-5646789EFB1C}"/>
                </a:ext>
              </a:extLst>
            </p:cNvPr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9">
              <a:extLst>
                <a:ext uri="{FF2B5EF4-FFF2-40B4-BE49-F238E27FC236}">
                  <a16:creationId xmlns:a16="http://schemas.microsoft.com/office/drawing/2014/main" id="{6C6163EA-DCAC-46F2-1F14-6D9DFF17E493}"/>
                </a:ext>
              </a:extLst>
            </p:cNvPr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9">
              <a:extLst>
                <a:ext uri="{FF2B5EF4-FFF2-40B4-BE49-F238E27FC236}">
                  <a16:creationId xmlns:a16="http://schemas.microsoft.com/office/drawing/2014/main" id="{E1423863-91B3-8785-A5D0-28BAE1320E7C}"/>
                </a:ext>
              </a:extLst>
            </p:cNvPr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9">
              <a:extLst>
                <a:ext uri="{FF2B5EF4-FFF2-40B4-BE49-F238E27FC236}">
                  <a16:creationId xmlns:a16="http://schemas.microsoft.com/office/drawing/2014/main" id="{531E700D-9269-5D1E-0042-0789236F15E8}"/>
                </a:ext>
              </a:extLst>
            </p:cNvPr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9">
              <a:extLst>
                <a:ext uri="{FF2B5EF4-FFF2-40B4-BE49-F238E27FC236}">
                  <a16:creationId xmlns:a16="http://schemas.microsoft.com/office/drawing/2014/main" id="{06439227-A1F1-3C4A-8081-57C558D72A25}"/>
                </a:ext>
              </a:extLst>
            </p:cNvPr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9">
              <a:extLst>
                <a:ext uri="{FF2B5EF4-FFF2-40B4-BE49-F238E27FC236}">
                  <a16:creationId xmlns:a16="http://schemas.microsoft.com/office/drawing/2014/main" id="{C3BCBE5D-7B48-4B26-EDAB-4611BC2F9DC2}"/>
                </a:ext>
              </a:extLst>
            </p:cNvPr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9">
              <a:extLst>
                <a:ext uri="{FF2B5EF4-FFF2-40B4-BE49-F238E27FC236}">
                  <a16:creationId xmlns:a16="http://schemas.microsoft.com/office/drawing/2014/main" id="{90E7226B-5426-04D0-F405-0DBC515282AB}"/>
                </a:ext>
              </a:extLst>
            </p:cNvPr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9">
              <a:extLst>
                <a:ext uri="{FF2B5EF4-FFF2-40B4-BE49-F238E27FC236}">
                  <a16:creationId xmlns:a16="http://schemas.microsoft.com/office/drawing/2014/main" id="{452ACC7D-08E2-A3A1-39F9-7365F627C088}"/>
                </a:ext>
              </a:extLst>
            </p:cNvPr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9">
              <a:extLst>
                <a:ext uri="{FF2B5EF4-FFF2-40B4-BE49-F238E27FC236}">
                  <a16:creationId xmlns:a16="http://schemas.microsoft.com/office/drawing/2014/main" id="{DE6FE082-9659-485D-136E-C8BA47A8974F}"/>
                </a:ext>
              </a:extLst>
            </p:cNvPr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9">
              <a:extLst>
                <a:ext uri="{FF2B5EF4-FFF2-40B4-BE49-F238E27FC236}">
                  <a16:creationId xmlns:a16="http://schemas.microsoft.com/office/drawing/2014/main" id="{F121F373-E11F-01BE-2F87-33FE9CFB5F40}"/>
                </a:ext>
              </a:extLst>
            </p:cNvPr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9">
              <a:extLst>
                <a:ext uri="{FF2B5EF4-FFF2-40B4-BE49-F238E27FC236}">
                  <a16:creationId xmlns:a16="http://schemas.microsoft.com/office/drawing/2014/main" id="{44F98391-3E88-0ACB-5444-D8E7E41BA796}"/>
                </a:ext>
              </a:extLst>
            </p:cNvPr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9">
              <a:extLst>
                <a:ext uri="{FF2B5EF4-FFF2-40B4-BE49-F238E27FC236}">
                  <a16:creationId xmlns:a16="http://schemas.microsoft.com/office/drawing/2014/main" id="{2C91C665-BC45-5D4B-D5BC-97718FF4ACB3}"/>
                </a:ext>
              </a:extLst>
            </p:cNvPr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29">
            <a:extLst>
              <a:ext uri="{FF2B5EF4-FFF2-40B4-BE49-F238E27FC236}">
                <a16:creationId xmlns:a16="http://schemas.microsoft.com/office/drawing/2014/main" id="{4C4EDBEC-90C8-D0A0-3BD8-46C4A1C31590}"/>
              </a:ext>
            </a:extLst>
          </p:cNvPr>
          <p:cNvGrpSpPr/>
          <p:nvPr/>
        </p:nvGrpSpPr>
        <p:grpSpPr>
          <a:xfrm rot="2700000">
            <a:off x="7701570" y="2957360"/>
            <a:ext cx="124930" cy="124095"/>
            <a:chOff x="4891103" y="1571383"/>
            <a:chExt cx="347518" cy="345195"/>
          </a:xfrm>
        </p:grpSpPr>
        <p:sp>
          <p:nvSpPr>
            <p:cNvPr id="4471" name="Google Shape;4471;p29">
              <a:extLst>
                <a:ext uri="{FF2B5EF4-FFF2-40B4-BE49-F238E27FC236}">
                  <a16:creationId xmlns:a16="http://schemas.microsoft.com/office/drawing/2014/main" id="{7D908DE9-F1A2-C0A1-1A1B-865D8997D732}"/>
                </a:ext>
              </a:extLst>
            </p:cNvPr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9">
              <a:extLst>
                <a:ext uri="{FF2B5EF4-FFF2-40B4-BE49-F238E27FC236}">
                  <a16:creationId xmlns:a16="http://schemas.microsoft.com/office/drawing/2014/main" id="{C63A227B-C1BA-6394-3AA9-FC94731F4634}"/>
                </a:ext>
              </a:extLst>
            </p:cNvPr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9">
              <a:extLst>
                <a:ext uri="{FF2B5EF4-FFF2-40B4-BE49-F238E27FC236}">
                  <a16:creationId xmlns:a16="http://schemas.microsoft.com/office/drawing/2014/main" id="{5A6956EE-6781-1E53-5CD7-55B8FE7BF5B3}"/>
                </a:ext>
              </a:extLst>
            </p:cNvPr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9">
              <a:extLst>
                <a:ext uri="{FF2B5EF4-FFF2-40B4-BE49-F238E27FC236}">
                  <a16:creationId xmlns:a16="http://schemas.microsoft.com/office/drawing/2014/main" id="{870AA489-DFAE-6A6E-54F1-CA24D516EFDC}"/>
                </a:ext>
              </a:extLst>
            </p:cNvPr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9">
              <a:extLst>
                <a:ext uri="{FF2B5EF4-FFF2-40B4-BE49-F238E27FC236}">
                  <a16:creationId xmlns:a16="http://schemas.microsoft.com/office/drawing/2014/main" id="{8A9B5687-0FAE-7011-E47C-6E0133D221BD}"/>
                </a:ext>
              </a:extLst>
            </p:cNvPr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9">
              <a:extLst>
                <a:ext uri="{FF2B5EF4-FFF2-40B4-BE49-F238E27FC236}">
                  <a16:creationId xmlns:a16="http://schemas.microsoft.com/office/drawing/2014/main" id="{50D4A033-8B5D-E597-14F6-E4D08D04466A}"/>
                </a:ext>
              </a:extLst>
            </p:cNvPr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9">
              <a:extLst>
                <a:ext uri="{FF2B5EF4-FFF2-40B4-BE49-F238E27FC236}">
                  <a16:creationId xmlns:a16="http://schemas.microsoft.com/office/drawing/2014/main" id="{A8DC1E23-34AC-AE90-21A7-671709FEF767}"/>
                </a:ext>
              </a:extLst>
            </p:cNvPr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9">
              <a:extLst>
                <a:ext uri="{FF2B5EF4-FFF2-40B4-BE49-F238E27FC236}">
                  <a16:creationId xmlns:a16="http://schemas.microsoft.com/office/drawing/2014/main" id="{5623579A-A6F7-ECF7-979B-E6940766B2F5}"/>
                </a:ext>
              </a:extLst>
            </p:cNvPr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9">
              <a:extLst>
                <a:ext uri="{FF2B5EF4-FFF2-40B4-BE49-F238E27FC236}">
                  <a16:creationId xmlns:a16="http://schemas.microsoft.com/office/drawing/2014/main" id="{1EF8DE9A-987A-9ACF-E7D4-F94A5060AB1B}"/>
                </a:ext>
              </a:extLst>
            </p:cNvPr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9">
              <a:extLst>
                <a:ext uri="{FF2B5EF4-FFF2-40B4-BE49-F238E27FC236}">
                  <a16:creationId xmlns:a16="http://schemas.microsoft.com/office/drawing/2014/main" id="{FB366CE0-2FB1-1DB5-E964-0FBBF5ABD04B}"/>
                </a:ext>
              </a:extLst>
            </p:cNvPr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9">
              <a:extLst>
                <a:ext uri="{FF2B5EF4-FFF2-40B4-BE49-F238E27FC236}">
                  <a16:creationId xmlns:a16="http://schemas.microsoft.com/office/drawing/2014/main" id="{83D33CE1-6783-4449-2A7E-D3E2027D0223}"/>
                </a:ext>
              </a:extLst>
            </p:cNvPr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9">
              <a:extLst>
                <a:ext uri="{FF2B5EF4-FFF2-40B4-BE49-F238E27FC236}">
                  <a16:creationId xmlns:a16="http://schemas.microsoft.com/office/drawing/2014/main" id="{ACE644B1-37E0-3F99-94FC-7CC33A4B10BE}"/>
                </a:ext>
              </a:extLst>
            </p:cNvPr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9">
              <a:extLst>
                <a:ext uri="{FF2B5EF4-FFF2-40B4-BE49-F238E27FC236}">
                  <a16:creationId xmlns:a16="http://schemas.microsoft.com/office/drawing/2014/main" id="{E9941276-7579-C2E0-893F-70722F3A9DCA}"/>
                </a:ext>
              </a:extLst>
            </p:cNvPr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4" name="Google Shape;4484;p29">
            <a:extLst>
              <a:ext uri="{FF2B5EF4-FFF2-40B4-BE49-F238E27FC236}">
                <a16:creationId xmlns:a16="http://schemas.microsoft.com/office/drawing/2014/main" id="{1EAEEA09-6390-0199-EA3E-988B45A2EBB4}"/>
              </a:ext>
            </a:extLst>
          </p:cNvPr>
          <p:cNvGrpSpPr/>
          <p:nvPr/>
        </p:nvGrpSpPr>
        <p:grpSpPr>
          <a:xfrm>
            <a:off x="7190935" y="4095440"/>
            <a:ext cx="309146" cy="170855"/>
            <a:chOff x="641500" y="4451875"/>
            <a:chExt cx="211700" cy="117000"/>
          </a:xfrm>
        </p:grpSpPr>
        <p:sp>
          <p:nvSpPr>
            <p:cNvPr id="4485" name="Google Shape;4485;p29">
              <a:extLst>
                <a:ext uri="{FF2B5EF4-FFF2-40B4-BE49-F238E27FC236}">
                  <a16:creationId xmlns:a16="http://schemas.microsoft.com/office/drawing/2014/main" id="{692974A3-566D-CC14-350C-2989CEB4E985}"/>
                </a:ext>
              </a:extLst>
            </p:cNvPr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9">
              <a:extLst>
                <a:ext uri="{FF2B5EF4-FFF2-40B4-BE49-F238E27FC236}">
                  <a16:creationId xmlns:a16="http://schemas.microsoft.com/office/drawing/2014/main" id="{E0BAB75C-37B1-D58D-C74B-01301DED8233}"/>
                </a:ext>
              </a:extLst>
            </p:cNvPr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9">
              <a:extLst>
                <a:ext uri="{FF2B5EF4-FFF2-40B4-BE49-F238E27FC236}">
                  <a16:creationId xmlns:a16="http://schemas.microsoft.com/office/drawing/2014/main" id="{5250A9FC-ADE9-07EE-82CB-EDE185D41520}"/>
                </a:ext>
              </a:extLst>
            </p:cNvPr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9">
              <a:extLst>
                <a:ext uri="{FF2B5EF4-FFF2-40B4-BE49-F238E27FC236}">
                  <a16:creationId xmlns:a16="http://schemas.microsoft.com/office/drawing/2014/main" id="{3844ECE9-F4CE-0FF7-6653-A09658FD8F6A}"/>
                </a:ext>
              </a:extLst>
            </p:cNvPr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9">
              <a:extLst>
                <a:ext uri="{FF2B5EF4-FFF2-40B4-BE49-F238E27FC236}">
                  <a16:creationId xmlns:a16="http://schemas.microsoft.com/office/drawing/2014/main" id="{159D84A1-2BC7-2766-3769-73A348B83E3F}"/>
                </a:ext>
              </a:extLst>
            </p:cNvPr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9">
              <a:extLst>
                <a:ext uri="{FF2B5EF4-FFF2-40B4-BE49-F238E27FC236}">
                  <a16:creationId xmlns:a16="http://schemas.microsoft.com/office/drawing/2014/main" id="{CBC17678-B413-BF54-34B9-10CC75F36D80}"/>
                </a:ext>
              </a:extLst>
            </p:cNvPr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9">
              <a:extLst>
                <a:ext uri="{FF2B5EF4-FFF2-40B4-BE49-F238E27FC236}">
                  <a16:creationId xmlns:a16="http://schemas.microsoft.com/office/drawing/2014/main" id="{BBD474BA-DAA4-6AB2-1BA7-401046B35068}"/>
                </a:ext>
              </a:extLst>
            </p:cNvPr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9">
              <a:extLst>
                <a:ext uri="{FF2B5EF4-FFF2-40B4-BE49-F238E27FC236}">
                  <a16:creationId xmlns:a16="http://schemas.microsoft.com/office/drawing/2014/main" id="{D97C09FC-A3C4-E0E9-E949-2C85E6F1FF14}"/>
                </a:ext>
              </a:extLst>
            </p:cNvPr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9">
              <a:extLst>
                <a:ext uri="{FF2B5EF4-FFF2-40B4-BE49-F238E27FC236}">
                  <a16:creationId xmlns:a16="http://schemas.microsoft.com/office/drawing/2014/main" id="{FAFFB2F1-FED2-AC63-6FB1-2386DEF19403}"/>
                </a:ext>
              </a:extLst>
            </p:cNvPr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9">
              <a:extLst>
                <a:ext uri="{FF2B5EF4-FFF2-40B4-BE49-F238E27FC236}">
                  <a16:creationId xmlns:a16="http://schemas.microsoft.com/office/drawing/2014/main" id="{C2F6DCA0-FC28-67E5-2870-E78363F9A382}"/>
                </a:ext>
              </a:extLst>
            </p:cNvPr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9">
              <a:extLst>
                <a:ext uri="{FF2B5EF4-FFF2-40B4-BE49-F238E27FC236}">
                  <a16:creationId xmlns:a16="http://schemas.microsoft.com/office/drawing/2014/main" id="{6D4D13EC-E2DF-BC9E-7A30-D65F13EB39F9}"/>
                </a:ext>
              </a:extLst>
            </p:cNvPr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9">
              <a:extLst>
                <a:ext uri="{FF2B5EF4-FFF2-40B4-BE49-F238E27FC236}">
                  <a16:creationId xmlns:a16="http://schemas.microsoft.com/office/drawing/2014/main" id="{0988CF9C-2E81-25B8-0007-CB2A5607A468}"/>
                </a:ext>
              </a:extLst>
            </p:cNvPr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9">
              <a:extLst>
                <a:ext uri="{FF2B5EF4-FFF2-40B4-BE49-F238E27FC236}">
                  <a16:creationId xmlns:a16="http://schemas.microsoft.com/office/drawing/2014/main" id="{0BC5DEA3-118B-8E36-8747-5F68F54928EC}"/>
                </a:ext>
              </a:extLst>
            </p:cNvPr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9">
              <a:extLst>
                <a:ext uri="{FF2B5EF4-FFF2-40B4-BE49-F238E27FC236}">
                  <a16:creationId xmlns:a16="http://schemas.microsoft.com/office/drawing/2014/main" id="{75F1ED5D-5086-855A-A75B-F34660306D2D}"/>
                </a:ext>
              </a:extLst>
            </p:cNvPr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9">
              <a:extLst>
                <a:ext uri="{FF2B5EF4-FFF2-40B4-BE49-F238E27FC236}">
                  <a16:creationId xmlns:a16="http://schemas.microsoft.com/office/drawing/2014/main" id="{4020D252-9876-8321-01B3-37FF14D55EDA}"/>
                </a:ext>
              </a:extLst>
            </p:cNvPr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9">
              <a:extLst>
                <a:ext uri="{FF2B5EF4-FFF2-40B4-BE49-F238E27FC236}">
                  <a16:creationId xmlns:a16="http://schemas.microsoft.com/office/drawing/2014/main" id="{ABE30C7E-738C-6EE9-8D52-6254EB05F897}"/>
                </a:ext>
              </a:extLst>
            </p:cNvPr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9">
              <a:extLst>
                <a:ext uri="{FF2B5EF4-FFF2-40B4-BE49-F238E27FC236}">
                  <a16:creationId xmlns:a16="http://schemas.microsoft.com/office/drawing/2014/main" id="{0DEE1AF4-EDAE-277C-541B-A880D932DDCC}"/>
                </a:ext>
              </a:extLst>
            </p:cNvPr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9">
              <a:extLst>
                <a:ext uri="{FF2B5EF4-FFF2-40B4-BE49-F238E27FC236}">
                  <a16:creationId xmlns:a16="http://schemas.microsoft.com/office/drawing/2014/main" id="{A8DB8BB5-239B-3919-AFED-2A3686DEFFCF}"/>
                </a:ext>
              </a:extLst>
            </p:cNvPr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9">
              <a:extLst>
                <a:ext uri="{FF2B5EF4-FFF2-40B4-BE49-F238E27FC236}">
                  <a16:creationId xmlns:a16="http://schemas.microsoft.com/office/drawing/2014/main" id="{8603CACF-5A21-8C06-EC4E-AF376DE116A6}"/>
                </a:ext>
              </a:extLst>
            </p:cNvPr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9">
              <a:extLst>
                <a:ext uri="{FF2B5EF4-FFF2-40B4-BE49-F238E27FC236}">
                  <a16:creationId xmlns:a16="http://schemas.microsoft.com/office/drawing/2014/main" id="{66E9C8E1-3644-D007-6BE6-81E8859FFE40}"/>
                </a:ext>
              </a:extLst>
            </p:cNvPr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9">
              <a:extLst>
                <a:ext uri="{FF2B5EF4-FFF2-40B4-BE49-F238E27FC236}">
                  <a16:creationId xmlns:a16="http://schemas.microsoft.com/office/drawing/2014/main" id="{B1BEB2D1-746B-812D-EC27-2DAC602AE122}"/>
                </a:ext>
              </a:extLst>
            </p:cNvPr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9">
              <a:extLst>
                <a:ext uri="{FF2B5EF4-FFF2-40B4-BE49-F238E27FC236}">
                  <a16:creationId xmlns:a16="http://schemas.microsoft.com/office/drawing/2014/main" id="{23D8F975-7C1B-1CBE-BDA1-565F13AFF665}"/>
                </a:ext>
              </a:extLst>
            </p:cNvPr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9">
              <a:extLst>
                <a:ext uri="{FF2B5EF4-FFF2-40B4-BE49-F238E27FC236}">
                  <a16:creationId xmlns:a16="http://schemas.microsoft.com/office/drawing/2014/main" id="{96A789B9-F596-9949-A8CC-639FD05460C6}"/>
                </a:ext>
              </a:extLst>
            </p:cNvPr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9">
              <a:extLst>
                <a:ext uri="{FF2B5EF4-FFF2-40B4-BE49-F238E27FC236}">
                  <a16:creationId xmlns:a16="http://schemas.microsoft.com/office/drawing/2014/main" id="{8DB7B222-E47F-A46B-4A18-FCE79C17AE41}"/>
                </a:ext>
              </a:extLst>
            </p:cNvPr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9">
              <a:extLst>
                <a:ext uri="{FF2B5EF4-FFF2-40B4-BE49-F238E27FC236}">
                  <a16:creationId xmlns:a16="http://schemas.microsoft.com/office/drawing/2014/main" id="{7797F741-6BA4-447A-93B4-8692489027C8}"/>
                </a:ext>
              </a:extLst>
            </p:cNvPr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9">
              <a:extLst>
                <a:ext uri="{FF2B5EF4-FFF2-40B4-BE49-F238E27FC236}">
                  <a16:creationId xmlns:a16="http://schemas.microsoft.com/office/drawing/2014/main" id="{62DE1979-2D04-FE47-5B65-A36825BDD120}"/>
                </a:ext>
              </a:extLst>
            </p:cNvPr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9">
              <a:extLst>
                <a:ext uri="{FF2B5EF4-FFF2-40B4-BE49-F238E27FC236}">
                  <a16:creationId xmlns:a16="http://schemas.microsoft.com/office/drawing/2014/main" id="{2630375A-733D-9390-7961-64AE269C5599}"/>
                </a:ext>
              </a:extLst>
            </p:cNvPr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9">
              <a:extLst>
                <a:ext uri="{FF2B5EF4-FFF2-40B4-BE49-F238E27FC236}">
                  <a16:creationId xmlns:a16="http://schemas.microsoft.com/office/drawing/2014/main" id="{198F1A0B-8628-115D-AB84-CBE435091E30}"/>
                </a:ext>
              </a:extLst>
            </p:cNvPr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9">
              <a:extLst>
                <a:ext uri="{FF2B5EF4-FFF2-40B4-BE49-F238E27FC236}">
                  <a16:creationId xmlns:a16="http://schemas.microsoft.com/office/drawing/2014/main" id="{ADE12DCA-DA3A-78E0-D374-A42A2662CEFA}"/>
                </a:ext>
              </a:extLst>
            </p:cNvPr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9">
              <a:extLst>
                <a:ext uri="{FF2B5EF4-FFF2-40B4-BE49-F238E27FC236}">
                  <a16:creationId xmlns:a16="http://schemas.microsoft.com/office/drawing/2014/main" id="{CAAA63DC-8B9F-46A5-1432-80011B999E80}"/>
                </a:ext>
              </a:extLst>
            </p:cNvPr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9">
              <a:extLst>
                <a:ext uri="{FF2B5EF4-FFF2-40B4-BE49-F238E27FC236}">
                  <a16:creationId xmlns:a16="http://schemas.microsoft.com/office/drawing/2014/main" id="{D7BC1C81-4664-040A-AECC-739A88F61FA4}"/>
                </a:ext>
              </a:extLst>
            </p:cNvPr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9">
              <a:extLst>
                <a:ext uri="{FF2B5EF4-FFF2-40B4-BE49-F238E27FC236}">
                  <a16:creationId xmlns:a16="http://schemas.microsoft.com/office/drawing/2014/main" id="{AC24AAC8-CA39-A0C3-3CDE-1890A147063D}"/>
                </a:ext>
              </a:extLst>
            </p:cNvPr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7" name="Google Shape;4517;p29">
            <a:extLst>
              <a:ext uri="{FF2B5EF4-FFF2-40B4-BE49-F238E27FC236}">
                <a16:creationId xmlns:a16="http://schemas.microsoft.com/office/drawing/2014/main" id="{81FE0441-A66E-CEE2-B4BD-060C0499808C}"/>
              </a:ext>
            </a:extLst>
          </p:cNvPr>
          <p:cNvGrpSpPr/>
          <p:nvPr/>
        </p:nvGrpSpPr>
        <p:grpSpPr>
          <a:xfrm>
            <a:off x="6445048" y="3693528"/>
            <a:ext cx="523853" cy="572689"/>
            <a:chOff x="306250" y="4311475"/>
            <a:chExt cx="235450" cy="257400"/>
          </a:xfrm>
        </p:grpSpPr>
        <p:sp>
          <p:nvSpPr>
            <p:cNvPr id="4518" name="Google Shape;4518;p29">
              <a:extLst>
                <a:ext uri="{FF2B5EF4-FFF2-40B4-BE49-F238E27FC236}">
                  <a16:creationId xmlns:a16="http://schemas.microsoft.com/office/drawing/2014/main" id="{9406B03B-6177-73F8-9CF1-3DE376390DD7}"/>
                </a:ext>
              </a:extLst>
            </p:cNvPr>
            <p:cNvSpPr/>
            <p:nvPr/>
          </p:nvSpPr>
          <p:spPr>
            <a:xfrm>
              <a:off x="518225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9">
              <a:extLst>
                <a:ext uri="{FF2B5EF4-FFF2-40B4-BE49-F238E27FC236}">
                  <a16:creationId xmlns:a16="http://schemas.microsoft.com/office/drawing/2014/main" id="{009B5DDC-7019-6693-016A-9FBD0B2D2BCE}"/>
                </a:ext>
              </a:extLst>
            </p:cNvPr>
            <p:cNvSpPr/>
            <p:nvPr/>
          </p:nvSpPr>
          <p:spPr>
            <a:xfrm>
              <a:off x="47100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9">
              <a:extLst>
                <a:ext uri="{FF2B5EF4-FFF2-40B4-BE49-F238E27FC236}">
                  <a16:creationId xmlns:a16="http://schemas.microsoft.com/office/drawing/2014/main" id="{07C05558-DA8D-0CC3-155A-588F5B6D9120}"/>
                </a:ext>
              </a:extLst>
            </p:cNvPr>
            <p:cNvSpPr/>
            <p:nvPr/>
          </p:nvSpPr>
          <p:spPr>
            <a:xfrm>
              <a:off x="471000" y="44049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9">
              <a:extLst>
                <a:ext uri="{FF2B5EF4-FFF2-40B4-BE49-F238E27FC236}">
                  <a16:creationId xmlns:a16="http://schemas.microsoft.com/office/drawing/2014/main" id="{87FE3E82-8260-7D9E-96CC-11C6489C6B03}"/>
                </a:ext>
              </a:extLst>
            </p:cNvPr>
            <p:cNvSpPr/>
            <p:nvPr/>
          </p:nvSpPr>
          <p:spPr>
            <a:xfrm>
              <a:off x="44755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9">
              <a:extLst>
                <a:ext uri="{FF2B5EF4-FFF2-40B4-BE49-F238E27FC236}">
                  <a16:creationId xmlns:a16="http://schemas.microsoft.com/office/drawing/2014/main" id="{5B22C130-55D3-EC11-76F8-ED79F0526D99}"/>
                </a:ext>
              </a:extLst>
            </p:cNvPr>
            <p:cNvSpPr/>
            <p:nvPr/>
          </p:nvSpPr>
          <p:spPr>
            <a:xfrm>
              <a:off x="400350" y="4428425"/>
              <a:ext cx="47225" cy="46925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9">
              <a:extLst>
                <a:ext uri="{FF2B5EF4-FFF2-40B4-BE49-F238E27FC236}">
                  <a16:creationId xmlns:a16="http://schemas.microsoft.com/office/drawing/2014/main" id="{079B6B3E-BAB4-FFCD-08AB-464B66BB2B0C}"/>
                </a:ext>
              </a:extLst>
            </p:cNvPr>
            <p:cNvSpPr/>
            <p:nvPr/>
          </p:nvSpPr>
          <p:spPr>
            <a:xfrm>
              <a:off x="400350" y="43580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9">
              <a:extLst>
                <a:ext uri="{FF2B5EF4-FFF2-40B4-BE49-F238E27FC236}">
                  <a16:creationId xmlns:a16="http://schemas.microsoft.com/office/drawing/2014/main" id="{1D80106F-47A3-27C6-CD04-A098F068C533}"/>
                </a:ext>
              </a:extLst>
            </p:cNvPr>
            <p:cNvSpPr/>
            <p:nvPr/>
          </p:nvSpPr>
          <p:spPr>
            <a:xfrm>
              <a:off x="37690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9">
              <a:extLst>
                <a:ext uri="{FF2B5EF4-FFF2-40B4-BE49-F238E27FC236}">
                  <a16:creationId xmlns:a16="http://schemas.microsoft.com/office/drawing/2014/main" id="{0C06F6D2-53AA-26E8-5581-C26A9256CEAF}"/>
                </a:ext>
              </a:extLst>
            </p:cNvPr>
            <p:cNvSpPr/>
            <p:nvPr/>
          </p:nvSpPr>
          <p:spPr>
            <a:xfrm>
              <a:off x="35345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9">
              <a:extLst>
                <a:ext uri="{FF2B5EF4-FFF2-40B4-BE49-F238E27FC236}">
                  <a16:creationId xmlns:a16="http://schemas.microsoft.com/office/drawing/2014/main" id="{BF340F6A-DACD-9AC7-C70C-0180965C4609}"/>
                </a:ext>
              </a:extLst>
            </p:cNvPr>
            <p:cNvSpPr/>
            <p:nvPr/>
          </p:nvSpPr>
          <p:spPr>
            <a:xfrm>
              <a:off x="400350" y="43114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9">
              <a:extLst>
                <a:ext uri="{FF2B5EF4-FFF2-40B4-BE49-F238E27FC236}">
                  <a16:creationId xmlns:a16="http://schemas.microsoft.com/office/drawing/2014/main" id="{7F001801-1773-5DFA-0895-FB802F8B90DC}"/>
                </a:ext>
              </a:extLst>
            </p:cNvPr>
            <p:cNvSpPr/>
            <p:nvPr/>
          </p:nvSpPr>
          <p:spPr>
            <a:xfrm>
              <a:off x="376900" y="4334925"/>
              <a:ext cx="23475" cy="23175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9">
              <a:extLst>
                <a:ext uri="{FF2B5EF4-FFF2-40B4-BE49-F238E27FC236}">
                  <a16:creationId xmlns:a16="http://schemas.microsoft.com/office/drawing/2014/main" id="{56BA9FB7-3CE6-42DD-EBC5-106D2B55460A}"/>
                </a:ext>
              </a:extLst>
            </p:cNvPr>
            <p:cNvSpPr/>
            <p:nvPr/>
          </p:nvSpPr>
          <p:spPr>
            <a:xfrm>
              <a:off x="35345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9">
              <a:extLst>
                <a:ext uri="{FF2B5EF4-FFF2-40B4-BE49-F238E27FC236}">
                  <a16:creationId xmlns:a16="http://schemas.microsoft.com/office/drawing/2014/main" id="{5EA15863-7F60-78BB-AE19-24FA395522CF}"/>
                </a:ext>
              </a:extLst>
            </p:cNvPr>
            <p:cNvSpPr/>
            <p:nvPr/>
          </p:nvSpPr>
          <p:spPr>
            <a:xfrm>
              <a:off x="329700" y="438152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9">
              <a:extLst>
                <a:ext uri="{FF2B5EF4-FFF2-40B4-BE49-F238E27FC236}">
                  <a16:creationId xmlns:a16="http://schemas.microsoft.com/office/drawing/2014/main" id="{F189DFCF-A98D-FA02-7FDA-A82575C02492}"/>
                </a:ext>
              </a:extLst>
            </p:cNvPr>
            <p:cNvSpPr/>
            <p:nvPr/>
          </p:nvSpPr>
          <p:spPr>
            <a:xfrm>
              <a:off x="306250" y="4404975"/>
              <a:ext cx="23475" cy="93825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9">
              <a:extLst>
                <a:ext uri="{FF2B5EF4-FFF2-40B4-BE49-F238E27FC236}">
                  <a16:creationId xmlns:a16="http://schemas.microsoft.com/office/drawing/2014/main" id="{214F98A3-1DE8-3437-F5BF-78A5827238CA}"/>
                </a:ext>
              </a:extLst>
            </p:cNvPr>
            <p:cNvSpPr/>
            <p:nvPr/>
          </p:nvSpPr>
          <p:spPr>
            <a:xfrm>
              <a:off x="400350" y="4498775"/>
              <a:ext cx="47225" cy="70100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9">
              <a:extLst>
                <a:ext uri="{FF2B5EF4-FFF2-40B4-BE49-F238E27FC236}">
                  <a16:creationId xmlns:a16="http://schemas.microsoft.com/office/drawing/2014/main" id="{D694995B-0BB0-7E51-B812-8B4FC9A444D6}"/>
                </a:ext>
              </a:extLst>
            </p:cNvPr>
            <p:cNvSpPr/>
            <p:nvPr/>
          </p:nvSpPr>
          <p:spPr>
            <a:xfrm>
              <a:off x="400350" y="4475325"/>
              <a:ext cx="47225" cy="23475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9">
              <a:extLst>
                <a:ext uri="{FF2B5EF4-FFF2-40B4-BE49-F238E27FC236}">
                  <a16:creationId xmlns:a16="http://schemas.microsoft.com/office/drawing/2014/main" id="{F1CEDFF2-42AB-D98A-E06B-F6D07E64D9CA}"/>
                </a:ext>
              </a:extLst>
            </p:cNvPr>
            <p:cNvSpPr/>
            <p:nvPr/>
          </p:nvSpPr>
          <p:spPr>
            <a:xfrm>
              <a:off x="329700" y="4311475"/>
              <a:ext cx="212000" cy="140425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9">
              <a:extLst>
                <a:ext uri="{FF2B5EF4-FFF2-40B4-BE49-F238E27FC236}">
                  <a16:creationId xmlns:a16="http://schemas.microsoft.com/office/drawing/2014/main" id="{B3394E7C-BF12-DC17-3E2B-04283C9BE2D1}"/>
                </a:ext>
              </a:extLst>
            </p:cNvPr>
            <p:cNvSpPr/>
            <p:nvPr/>
          </p:nvSpPr>
          <p:spPr>
            <a:xfrm>
              <a:off x="37690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5" name="Google Shape;4535;p29">
            <a:extLst>
              <a:ext uri="{FF2B5EF4-FFF2-40B4-BE49-F238E27FC236}">
                <a16:creationId xmlns:a16="http://schemas.microsoft.com/office/drawing/2014/main" id="{E0804952-D471-77B2-06AF-BBE091A0B5A5}"/>
              </a:ext>
            </a:extLst>
          </p:cNvPr>
          <p:cNvGrpSpPr/>
          <p:nvPr/>
        </p:nvGrpSpPr>
        <p:grpSpPr>
          <a:xfrm>
            <a:off x="7625394" y="3928267"/>
            <a:ext cx="309146" cy="337966"/>
            <a:chOff x="306250" y="4311475"/>
            <a:chExt cx="235450" cy="257400"/>
          </a:xfrm>
        </p:grpSpPr>
        <p:sp>
          <p:nvSpPr>
            <p:cNvPr id="4536" name="Google Shape;4536;p29">
              <a:extLst>
                <a:ext uri="{FF2B5EF4-FFF2-40B4-BE49-F238E27FC236}">
                  <a16:creationId xmlns:a16="http://schemas.microsoft.com/office/drawing/2014/main" id="{CEB862B6-9C55-5CAD-F7D7-6DA4B442DC16}"/>
                </a:ext>
              </a:extLst>
            </p:cNvPr>
            <p:cNvSpPr/>
            <p:nvPr/>
          </p:nvSpPr>
          <p:spPr>
            <a:xfrm>
              <a:off x="518225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9">
              <a:extLst>
                <a:ext uri="{FF2B5EF4-FFF2-40B4-BE49-F238E27FC236}">
                  <a16:creationId xmlns:a16="http://schemas.microsoft.com/office/drawing/2014/main" id="{D475E4D1-4FB6-C8B6-185C-B10CCB437ADE}"/>
                </a:ext>
              </a:extLst>
            </p:cNvPr>
            <p:cNvSpPr/>
            <p:nvPr/>
          </p:nvSpPr>
          <p:spPr>
            <a:xfrm>
              <a:off x="47100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9">
              <a:extLst>
                <a:ext uri="{FF2B5EF4-FFF2-40B4-BE49-F238E27FC236}">
                  <a16:creationId xmlns:a16="http://schemas.microsoft.com/office/drawing/2014/main" id="{47848714-0649-2755-E59E-EE4329F5F934}"/>
                </a:ext>
              </a:extLst>
            </p:cNvPr>
            <p:cNvSpPr/>
            <p:nvPr/>
          </p:nvSpPr>
          <p:spPr>
            <a:xfrm>
              <a:off x="471000" y="44049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9">
              <a:extLst>
                <a:ext uri="{FF2B5EF4-FFF2-40B4-BE49-F238E27FC236}">
                  <a16:creationId xmlns:a16="http://schemas.microsoft.com/office/drawing/2014/main" id="{6F642D56-7613-4D41-B606-B4A205EE0A0A}"/>
                </a:ext>
              </a:extLst>
            </p:cNvPr>
            <p:cNvSpPr/>
            <p:nvPr/>
          </p:nvSpPr>
          <p:spPr>
            <a:xfrm>
              <a:off x="44755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9">
              <a:extLst>
                <a:ext uri="{FF2B5EF4-FFF2-40B4-BE49-F238E27FC236}">
                  <a16:creationId xmlns:a16="http://schemas.microsoft.com/office/drawing/2014/main" id="{32617FAF-5DE0-9CD4-3CB1-B7D6A48A0827}"/>
                </a:ext>
              </a:extLst>
            </p:cNvPr>
            <p:cNvSpPr/>
            <p:nvPr/>
          </p:nvSpPr>
          <p:spPr>
            <a:xfrm>
              <a:off x="400350" y="4428425"/>
              <a:ext cx="47225" cy="46925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9">
              <a:extLst>
                <a:ext uri="{FF2B5EF4-FFF2-40B4-BE49-F238E27FC236}">
                  <a16:creationId xmlns:a16="http://schemas.microsoft.com/office/drawing/2014/main" id="{DDF4A99E-1D3F-AB8B-257E-0C21B73A493F}"/>
                </a:ext>
              </a:extLst>
            </p:cNvPr>
            <p:cNvSpPr/>
            <p:nvPr/>
          </p:nvSpPr>
          <p:spPr>
            <a:xfrm>
              <a:off x="400350" y="43580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9">
              <a:extLst>
                <a:ext uri="{FF2B5EF4-FFF2-40B4-BE49-F238E27FC236}">
                  <a16:creationId xmlns:a16="http://schemas.microsoft.com/office/drawing/2014/main" id="{CD413585-B5BF-4372-8AF0-79615548F409}"/>
                </a:ext>
              </a:extLst>
            </p:cNvPr>
            <p:cNvSpPr/>
            <p:nvPr/>
          </p:nvSpPr>
          <p:spPr>
            <a:xfrm>
              <a:off x="37690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9">
              <a:extLst>
                <a:ext uri="{FF2B5EF4-FFF2-40B4-BE49-F238E27FC236}">
                  <a16:creationId xmlns:a16="http://schemas.microsoft.com/office/drawing/2014/main" id="{98FE513B-25B4-0FC9-8C62-EE7A5B1D38E7}"/>
                </a:ext>
              </a:extLst>
            </p:cNvPr>
            <p:cNvSpPr/>
            <p:nvPr/>
          </p:nvSpPr>
          <p:spPr>
            <a:xfrm>
              <a:off x="35345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9">
              <a:extLst>
                <a:ext uri="{FF2B5EF4-FFF2-40B4-BE49-F238E27FC236}">
                  <a16:creationId xmlns:a16="http://schemas.microsoft.com/office/drawing/2014/main" id="{D2F888A3-D863-B135-379B-EC06FE1FE3F5}"/>
                </a:ext>
              </a:extLst>
            </p:cNvPr>
            <p:cNvSpPr/>
            <p:nvPr/>
          </p:nvSpPr>
          <p:spPr>
            <a:xfrm>
              <a:off x="400350" y="43114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9">
              <a:extLst>
                <a:ext uri="{FF2B5EF4-FFF2-40B4-BE49-F238E27FC236}">
                  <a16:creationId xmlns:a16="http://schemas.microsoft.com/office/drawing/2014/main" id="{9605A547-B458-0C27-10DB-9B5EDF6F069F}"/>
                </a:ext>
              </a:extLst>
            </p:cNvPr>
            <p:cNvSpPr/>
            <p:nvPr/>
          </p:nvSpPr>
          <p:spPr>
            <a:xfrm>
              <a:off x="376900" y="4334925"/>
              <a:ext cx="23475" cy="23175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9">
              <a:extLst>
                <a:ext uri="{FF2B5EF4-FFF2-40B4-BE49-F238E27FC236}">
                  <a16:creationId xmlns:a16="http://schemas.microsoft.com/office/drawing/2014/main" id="{17E4D04D-8599-4717-8CB2-E081400317FD}"/>
                </a:ext>
              </a:extLst>
            </p:cNvPr>
            <p:cNvSpPr/>
            <p:nvPr/>
          </p:nvSpPr>
          <p:spPr>
            <a:xfrm>
              <a:off x="35345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9">
              <a:extLst>
                <a:ext uri="{FF2B5EF4-FFF2-40B4-BE49-F238E27FC236}">
                  <a16:creationId xmlns:a16="http://schemas.microsoft.com/office/drawing/2014/main" id="{A902BA5D-2F44-984F-AD9C-9BEEE50B6C83}"/>
                </a:ext>
              </a:extLst>
            </p:cNvPr>
            <p:cNvSpPr/>
            <p:nvPr/>
          </p:nvSpPr>
          <p:spPr>
            <a:xfrm>
              <a:off x="329700" y="438152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9">
              <a:extLst>
                <a:ext uri="{FF2B5EF4-FFF2-40B4-BE49-F238E27FC236}">
                  <a16:creationId xmlns:a16="http://schemas.microsoft.com/office/drawing/2014/main" id="{684E2C75-36AD-A9EC-4E3C-7C7421A7419E}"/>
                </a:ext>
              </a:extLst>
            </p:cNvPr>
            <p:cNvSpPr/>
            <p:nvPr/>
          </p:nvSpPr>
          <p:spPr>
            <a:xfrm>
              <a:off x="306250" y="4404975"/>
              <a:ext cx="23475" cy="93825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9">
              <a:extLst>
                <a:ext uri="{FF2B5EF4-FFF2-40B4-BE49-F238E27FC236}">
                  <a16:creationId xmlns:a16="http://schemas.microsoft.com/office/drawing/2014/main" id="{C1774819-67F8-523A-B184-B084F1FD11DB}"/>
                </a:ext>
              </a:extLst>
            </p:cNvPr>
            <p:cNvSpPr/>
            <p:nvPr/>
          </p:nvSpPr>
          <p:spPr>
            <a:xfrm>
              <a:off x="400350" y="4498775"/>
              <a:ext cx="47225" cy="70100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9">
              <a:extLst>
                <a:ext uri="{FF2B5EF4-FFF2-40B4-BE49-F238E27FC236}">
                  <a16:creationId xmlns:a16="http://schemas.microsoft.com/office/drawing/2014/main" id="{DFC55D42-8A18-0870-8BC0-4D45D134BFEA}"/>
                </a:ext>
              </a:extLst>
            </p:cNvPr>
            <p:cNvSpPr/>
            <p:nvPr/>
          </p:nvSpPr>
          <p:spPr>
            <a:xfrm>
              <a:off x="400350" y="4475325"/>
              <a:ext cx="47225" cy="23475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9">
              <a:extLst>
                <a:ext uri="{FF2B5EF4-FFF2-40B4-BE49-F238E27FC236}">
                  <a16:creationId xmlns:a16="http://schemas.microsoft.com/office/drawing/2014/main" id="{CD8858A8-F350-E486-2C91-95E79ABD3F1A}"/>
                </a:ext>
              </a:extLst>
            </p:cNvPr>
            <p:cNvSpPr/>
            <p:nvPr/>
          </p:nvSpPr>
          <p:spPr>
            <a:xfrm>
              <a:off x="329700" y="4311475"/>
              <a:ext cx="212000" cy="140425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9">
              <a:extLst>
                <a:ext uri="{FF2B5EF4-FFF2-40B4-BE49-F238E27FC236}">
                  <a16:creationId xmlns:a16="http://schemas.microsoft.com/office/drawing/2014/main" id="{17D496FD-383B-88CE-0D61-18C78CC6A3A7}"/>
                </a:ext>
              </a:extLst>
            </p:cNvPr>
            <p:cNvSpPr/>
            <p:nvPr/>
          </p:nvSpPr>
          <p:spPr>
            <a:xfrm>
              <a:off x="37690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29">
            <a:extLst>
              <a:ext uri="{FF2B5EF4-FFF2-40B4-BE49-F238E27FC236}">
                <a16:creationId xmlns:a16="http://schemas.microsoft.com/office/drawing/2014/main" id="{E14DCEE6-8FD3-A7CC-C0B1-DE931EB52A40}"/>
              </a:ext>
            </a:extLst>
          </p:cNvPr>
          <p:cNvGrpSpPr/>
          <p:nvPr/>
        </p:nvGrpSpPr>
        <p:grpSpPr>
          <a:xfrm>
            <a:off x="3828385" y="4095440"/>
            <a:ext cx="309146" cy="170855"/>
            <a:chOff x="641500" y="4451875"/>
            <a:chExt cx="211700" cy="117000"/>
          </a:xfrm>
        </p:grpSpPr>
        <p:sp>
          <p:nvSpPr>
            <p:cNvPr id="4554" name="Google Shape;4554;p29">
              <a:extLst>
                <a:ext uri="{FF2B5EF4-FFF2-40B4-BE49-F238E27FC236}">
                  <a16:creationId xmlns:a16="http://schemas.microsoft.com/office/drawing/2014/main" id="{7024E705-93B8-EE27-D410-2C283DB7A385}"/>
                </a:ext>
              </a:extLst>
            </p:cNvPr>
            <p:cNvSpPr/>
            <p:nvPr/>
          </p:nvSpPr>
          <p:spPr>
            <a:xfrm>
              <a:off x="8297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9">
              <a:extLst>
                <a:ext uri="{FF2B5EF4-FFF2-40B4-BE49-F238E27FC236}">
                  <a16:creationId xmlns:a16="http://schemas.microsoft.com/office/drawing/2014/main" id="{5AF492C8-00D8-A49E-5EAA-8B98FFF50E88}"/>
                </a:ext>
              </a:extLst>
            </p:cNvPr>
            <p:cNvSpPr/>
            <p:nvPr/>
          </p:nvSpPr>
          <p:spPr>
            <a:xfrm>
              <a:off x="8297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9">
              <a:extLst>
                <a:ext uri="{FF2B5EF4-FFF2-40B4-BE49-F238E27FC236}">
                  <a16:creationId xmlns:a16="http://schemas.microsoft.com/office/drawing/2014/main" id="{F598C2ED-811B-DC03-1C96-97D17A14435A}"/>
                </a:ext>
              </a:extLst>
            </p:cNvPr>
            <p:cNvSpPr/>
            <p:nvPr/>
          </p:nvSpPr>
          <p:spPr>
            <a:xfrm>
              <a:off x="80627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9">
              <a:extLst>
                <a:ext uri="{FF2B5EF4-FFF2-40B4-BE49-F238E27FC236}">
                  <a16:creationId xmlns:a16="http://schemas.microsoft.com/office/drawing/2014/main" id="{B79CB344-4C5C-5CA0-EB72-E2C277E094D4}"/>
                </a:ext>
              </a:extLst>
            </p:cNvPr>
            <p:cNvSpPr/>
            <p:nvPr/>
          </p:nvSpPr>
          <p:spPr>
            <a:xfrm>
              <a:off x="80627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9">
              <a:extLst>
                <a:ext uri="{FF2B5EF4-FFF2-40B4-BE49-F238E27FC236}">
                  <a16:creationId xmlns:a16="http://schemas.microsoft.com/office/drawing/2014/main" id="{DDF45F28-64DD-BEF6-D14F-48423F631603}"/>
                </a:ext>
              </a:extLst>
            </p:cNvPr>
            <p:cNvSpPr/>
            <p:nvPr/>
          </p:nvSpPr>
          <p:spPr>
            <a:xfrm>
              <a:off x="80627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9">
              <a:extLst>
                <a:ext uri="{FF2B5EF4-FFF2-40B4-BE49-F238E27FC236}">
                  <a16:creationId xmlns:a16="http://schemas.microsoft.com/office/drawing/2014/main" id="{A651B57B-10C6-0B24-3D44-1A698B66177C}"/>
                </a:ext>
              </a:extLst>
            </p:cNvPr>
            <p:cNvSpPr/>
            <p:nvPr/>
          </p:nvSpPr>
          <p:spPr>
            <a:xfrm>
              <a:off x="80627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9">
              <a:extLst>
                <a:ext uri="{FF2B5EF4-FFF2-40B4-BE49-F238E27FC236}">
                  <a16:creationId xmlns:a16="http://schemas.microsoft.com/office/drawing/2014/main" id="{68C8EF95-E89F-ABEA-383A-C6983280FEE8}"/>
                </a:ext>
              </a:extLst>
            </p:cNvPr>
            <p:cNvSpPr/>
            <p:nvPr/>
          </p:nvSpPr>
          <p:spPr>
            <a:xfrm>
              <a:off x="782825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9">
              <a:extLst>
                <a:ext uri="{FF2B5EF4-FFF2-40B4-BE49-F238E27FC236}">
                  <a16:creationId xmlns:a16="http://schemas.microsoft.com/office/drawing/2014/main" id="{58711E50-E9B9-8051-3F5C-0EB9504DDE85}"/>
                </a:ext>
              </a:extLst>
            </p:cNvPr>
            <p:cNvSpPr/>
            <p:nvPr/>
          </p:nvSpPr>
          <p:spPr>
            <a:xfrm>
              <a:off x="782825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9">
              <a:extLst>
                <a:ext uri="{FF2B5EF4-FFF2-40B4-BE49-F238E27FC236}">
                  <a16:creationId xmlns:a16="http://schemas.microsoft.com/office/drawing/2014/main" id="{5CA861BD-F6FC-1FB5-4EDF-C9B2A71E4BDD}"/>
                </a:ext>
              </a:extLst>
            </p:cNvPr>
            <p:cNvSpPr/>
            <p:nvPr/>
          </p:nvSpPr>
          <p:spPr>
            <a:xfrm>
              <a:off x="782825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9">
              <a:extLst>
                <a:ext uri="{FF2B5EF4-FFF2-40B4-BE49-F238E27FC236}">
                  <a16:creationId xmlns:a16="http://schemas.microsoft.com/office/drawing/2014/main" id="{5D3A9405-8E1C-5703-07B0-3ACEBDCC3E93}"/>
                </a:ext>
              </a:extLst>
            </p:cNvPr>
            <p:cNvSpPr/>
            <p:nvPr/>
          </p:nvSpPr>
          <p:spPr>
            <a:xfrm>
              <a:off x="782825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9">
              <a:extLst>
                <a:ext uri="{FF2B5EF4-FFF2-40B4-BE49-F238E27FC236}">
                  <a16:creationId xmlns:a16="http://schemas.microsoft.com/office/drawing/2014/main" id="{C9A2591B-F1CB-03B5-DA2F-DFC0789162BB}"/>
                </a:ext>
              </a:extLst>
            </p:cNvPr>
            <p:cNvSpPr/>
            <p:nvPr/>
          </p:nvSpPr>
          <p:spPr>
            <a:xfrm>
              <a:off x="759050" y="4545400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9">
              <a:extLst>
                <a:ext uri="{FF2B5EF4-FFF2-40B4-BE49-F238E27FC236}">
                  <a16:creationId xmlns:a16="http://schemas.microsoft.com/office/drawing/2014/main" id="{93600BAB-72C1-DB98-EB9D-71FC93D12C44}"/>
                </a:ext>
              </a:extLst>
            </p:cNvPr>
            <p:cNvSpPr/>
            <p:nvPr/>
          </p:nvSpPr>
          <p:spPr>
            <a:xfrm>
              <a:off x="759050" y="4522225"/>
              <a:ext cx="23800" cy="23200"/>
            </a:xfrm>
            <a:custGeom>
              <a:avLst/>
              <a:gdLst/>
              <a:ahLst/>
              <a:cxnLst/>
              <a:rect l="l" t="t" r="r" b="b"/>
              <a:pathLst>
                <a:path w="952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1" y="92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9">
              <a:extLst>
                <a:ext uri="{FF2B5EF4-FFF2-40B4-BE49-F238E27FC236}">
                  <a16:creationId xmlns:a16="http://schemas.microsoft.com/office/drawing/2014/main" id="{147E4BBB-1C3A-4D1F-BAA3-FA1512CB657A}"/>
                </a:ext>
              </a:extLst>
            </p:cNvPr>
            <p:cNvSpPr/>
            <p:nvPr/>
          </p:nvSpPr>
          <p:spPr>
            <a:xfrm>
              <a:off x="759050" y="44987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9">
              <a:extLst>
                <a:ext uri="{FF2B5EF4-FFF2-40B4-BE49-F238E27FC236}">
                  <a16:creationId xmlns:a16="http://schemas.microsoft.com/office/drawing/2014/main" id="{D339BAFD-A365-3A4E-0B3E-AA8F4D1B135B}"/>
                </a:ext>
              </a:extLst>
            </p:cNvPr>
            <p:cNvSpPr/>
            <p:nvPr/>
          </p:nvSpPr>
          <p:spPr>
            <a:xfrm>
              <a:off x="759050" y="447532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9">
              <a:extLst>
                <a:ext uri="{FF2B5EF4-FFF2-40B4-BE49-F238E27FC236}">
                  <a16:creationId xmlns:a16="http://schemas.microsoft.com/office/drawing/2014/main" id="{2B2E2CFF-9A25-02EF-3A52-0A15BEFA94CC}"/>
                </a:ext>
              </a:extLst>
            </p:cNvPr>
            <p:cNvSpPr/>
            <p:nvPr/>
          </p:nvSpPr>
          <p:spPr>
            <a:xfrm>
              <a:off x="759050" y="4451875"/>
              <a:ext cx="23800" cy="23475"/>
            </a:xfrm>
            <a:custGeom>
              <a:avLst/>
              <a:gdLst/>
              <a:ahLst/>
              <a:cxnLst/>
              <a:rect l="l" t="t" r="r" b="b"/>
              <a:pathLst>
                <a:path w="952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1" y="939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9">
              <a:extLst>
                <a:ext uri="{FF2B5EF4-FFF2-40B4-BE49-F238E27FC236}">
                  <a16:creationId xmlns:a16="http://schemas.microsoft.com/office/drawing/2014/main" id="{7DB8A0D7-1757-918E-D9A6-1B1CEA2E750B}"/>
                </a:ext>
              </a:extLst>
            </p:cNvPr>
            <p:cNvSpPr/>
            <p:nvPr/>
          </p:nvSpPr>
          <p:spPr>
            <a:xfrm>
              <a:off x="7356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9">
              <a:extLst>
                <a:ext uri="{FF2B5EF4-FFF2-40B4-BE49-F238E27FC236}">
                  <a16:creationId xmlns:a16="http://schemas.microsoft.com/office/drawing/2014/main" id="{CF011902-72A6-85C8-AC4F-5C07BE3E6B79}"/>
                </a:ext>
              </a:extLst>
            </p:cNvPr>
            <p:cNvSpPr/>
            <p:nvPr/>
          </p:nvSpPr>
          <p:spPr>
            <a:xfrm>
              <a:off x="7356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9" y="92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9">
              <a:extLst>
                <a:ext uri="{FF2B5EF4-FFF2-40B4-BE49-F238E27FC236}">
                  <a16:creationId xmlns:a16="http://schemas.microsoft.com/office/drawing/2014/main" id="{B26AED6E-C3EC-F056-EBE3-7B7BC49345FE}"/>
                </a:ext>
              </a:extLst>
            </p:cNvPr>
            <p:cNvSpPr/>
            <p:nvPr/>
          </p:nvSpPr>
          <p:spPr>
            <a:xfrm>
              <a:off x="7356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9">
              <a:extLst>
                <a:ext uri="{FF2B5EF4-FFF2-40B4-BE49-F238E27FC236}">
                  <a16:creationId xmlns:a16="http://schemas.microsoft.com/office/drawing/2014/main" id="{57072866-6BFF-8771-182D-6E8247D67C61}"/>
                </a:ext>
              </a:extLst>
            </p:cNvPr>
            <p:cNvSpPr/>
            <p:nvPr/>
          </p:nvSpPr>
          <p:spPr>
            <a:xfrm>
              <a:off x="7356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9">
              <a:extLst>
                <a:ext uri="{FF2B5EF4-FFF2-40B4-BE49-F238E27FC236}">
                  <a16:creationId xmlns:a16="http://schemas.microsoft.com/office/drawing/2014/main" id="{0F611515-6112-73D2-06DF-95A84FD94A6F}"/>
                </a:ext>
              </a:extLst>
            </p:cNvPr>
            <p:cNvSpPr/>
            <p:nvPr/>
          </p:nvSpPr>
          <p:spPr>
            <a:xfrm>
              <a:off x="735600" y="44518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9">
              <a:extLst>
                <a:ext uri="{FF2B5EF4-FFF2-40B4-BE49-F238E27FC236}">
                  <a16:creationId xmlns:a16="http://schemas.microsoft.com/office/drawing/2014/main" id="{4CCD3916-7EC0-1D88-F63B-24DE54BAC6C6}"/>
                </a:ext>
              </a:extLst>
            </p:cNvPr>
            <p:cNvSpPr/>
            <p:nvPr/>
          </p:nvSpPr>
          <p:spPr>
            <a:xfrm>
              <a:off x="71215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9">
              <a:extLst>
                <a:ext uri="{FF2B5EF4-FFF2-40B4-BE49-F238E27FC236}">
                  <a16:creationId xmlns:a16="http://schemas.microsoft.com/office/drawing/2014/main" id="{D56C3DE3-FC60-F7D7-7D44-F2B4A3982E68}"/>
                </a:ext>
              </a:extLst>
            </p:cNvPr>
            <p:cNvSpPr/>
            <p:nvPr/>
          </p:nvSpPr>
          <p:spPr>
            <a:xfrm>
              <a:off x="71215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9">
              <a:extLst>
                <a:ext uri="{FF2B5EF4-FFF2-40B4-BE49-F238E27FC236}">
                  <a16:creationId xmlns:a16="http://schemas.microsoft.com/office/drawing/2014/main" id="{7376521F-8B43-5915-E4BB-518D0FEDC516}"/>
                </a:ext>
              </a:extLst>
            </p:cNvPr>
            <p:cNvSpPr/>
            <p:nvPr/>
          </p:nvSpPr>
          <p:spPr>
            <a:xfrm>
              <a:off x="71215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9">
              <a:extLst>
                <a:ext uri="{FF2B5EF4-FFF2-40B4-BE49-F238E27FC236}">
                  <a16:creationId xmlns:a16="http://schemas.microsoft.com/office/drawing/2014/main" id="{85733D77-2272-9F96-06BD-75EDF39681D7}"/>
                </a:ext>
              </a:extLst>
            </p:cNvPr>
            <p:cNvSpPr/>
            <p:nvPr/>
          </p:nvSpPr>
          <p:spPr>
            <a:xfrm>
              <a:off x="71215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9">
              <a:extLst>
                <a:ext uri="{FF2B5EF4-FFF2-40B4-BE49-F238E27FC236}">
                  <a16:creationId xmlns:a16="http://schemas.microsoft.com/office/drawing/2014/main" id="{089C3A04-8D17-809A-D865-4A94D3F39C16}"/>
                </a:ext>
              </a:extLst>
            </p:cNvPr>
            <p:cNvSpPr/>
            <p:nvPr/>
          </p:nvSpPr>
          <p:spPr>
            <a:xfrm>
              <a:off x="6887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0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9">
              <a:extLst>
                <a:ext uri="{FF2B5EF4-FFF2-40B4-BE49-F238E27FC236}">
                  <a16:creationId xmlns:a16="http://schemas.microsoft.com/office/drawing/2014/main" id="{B44C63A0-0FBB-EE02-1415-0FBD1B6983A6}"/>
                </a:ext>
              </a:extLst>
            </p:cNvPr>
            <p:cNvSpPr/>
            <p:nvPr/>
          </p:nvSpPr>
          <p:spPr>
            <a:xfrm>
              <a:off x="688700" y="4522225"/>
              <a:ext cx="23475" cy="23200"/>
            </a:xfrm>
            <a:custGeom>
              <a:avLst/>
              <a:gdLst/>
              <a:ahLst/>
              <a:cxnLst/>
              <a:rect l="l" t="t" r="r" b="b"/>
              <a:pathLst>
                <a:path w="939" h="928" extrusionOk="0">
                  <a:moveTo>
                    <a:pt x="0" y="1"/>
                  </a:moveTo>
                  <a:lnTo>
                    <a:pt x="0" y="927"/>
                  </a:lnTo>
                  <a:lnTo>
                    <a:pt x="938" y="927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9">
              <a:extLst>
                <a:ext uri="{FF2B5EF4-FFF2-40B4-BE49-F238E27FC236}">
                  <a16:creationId xmlns:a16="http://schemas.microsoft.com/office/drawing/2014/main" id="{3E983A11-143E-566D-91CF-FB8A69D829B4}"/>
                </a:ext>
              </a:extLst>
            </p:cNvPr>
            <p:cNvSpPr/>
            <p:nvPr/>
          </p:nvSpPr>
          <p:spPr>
            <a:xfrm>
              <a:off x="688700" y="44987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9">
              <a:extLst>
                <a:ext uri="{FF2B5EF4-FFF2-40B4-BE49-F238E27FC236}">
                  <a16:creationId xmlns:a16="http://schemas.microsoft.com/office/drawing/2014/main" id="{29426B8D-385C-8BE1-46B5-AD632B144D8E}"/>
                </a:ext>
              </a:extLst>
            </p:cNvPr>
            <p:cNvSpPr/>
            <p:nvPr/>
          </p:nvSpPr>
          <p:spPr>
            <a:xfrm>
              <a:off x="688700" y="44753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0" y="1"/>
                  </a:moveTo>
                  <a:lnTo>
                    <a:pt x="0" y="939"/>
                  </a:lnTo>
                  <a:lnTo>
                    <a:pt x="938" y="939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9">
              <a:extLst>
                <a:ext uri="{FF2B5EF4-FFF2-40B4-BE49-F238E27FC236}">
                  <a16:creationId xmlns:a16="http://schemas.microsoft.com/office/drawing/2014/main" id="{6C5CE3B8-B964-87CD-1AC0-D5DC86C062D4}"/>
                </a:ext>
              </a:extLst>
            </p:cNvPr>
            <p:cNvSpPr/>
            <p:nvPr/>
          </p:nvSpPr>
          <p:spPr>
            <a:xfrm>
              <a:off x="664950" y="4545400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B2B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9">
              <a:extLst>
                <a:ext uri="{FF2B5EF4-FFF2-40B4-BE49-F238E27FC236}">
                  <a16:creationId xmlns:a16="http://schemas.microsoft.com/office/drawing/2014/main" id="{660CDCCF-B554-F11B-059C-FC14DE3D667A}"/>
                </a:ext>
              </a:extLst>
            </p:cNvPr>
            <p:cNvSpPr/>
            <p:nvPr/>
          </p:nvSpPr>
          <p:spPr>
            <a:xfrm>
              <a:off x="664950" y="4522225"/>
              <a:ext cx="23775" cy="23200"/>
            </a:xfrm>
            <a:custGeom>
              <a:avLst/>
              <a:gdLst/>
              <a:ahLst/>
              <a:cxnLst/>
              <a:rect l="l" t="t" r="r" b="b"/>
              <a:pathLst>
                <a:path w="951" h="928" extrusionOk="0">
                  <a:moveTo>
                    <a:pt x="1" y="1"/>
                  </a:moveTo>
                  <a:lnTo>
                    <a:pt x="1" y="927"/>
                  </a:lnTo>
                  <a:lnTo>
                    <a:pt x="950" y="9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9">
              <a:extLst>
                <a:ext uri="{FF2B5EF4-FFF2-40B4-BE49-F238E27FC236}">
                  <a16:creationId xmlns:a16="http://schemas.microsoft.com/office/drawing/2014/main" id="{8E322259-7226-606F-7486-B06DE3F1F2DD}"/>
                </a:ext>
              </a:extLst>
            </p:cNvPr>
            <p:cNvSpPr/>
            <p:nvPr/>
          </p:nvSpPr>
          <p:spPr>
            <a:xfrm>
              <a:off x="664950" y="449877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50" y="93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9">
              <a:extLst>
                <a:ext uri="{FF2B5EF4-FFF2-40B4-BE49-F238E27FC236}">
                  <a16:creationId xmlns:a16="http://schemas.microsoft.com/office/drawing/2014/main" id="{E5C285DA-39A1-1B41-062A-92E282591DD6}"/>
                </a:ext>
              </a:extLst>
            </p:cNvPr>
            <p:cNvSpPr/>
            <p:nvPr/>
          </p:nvSpPr>
          <p:spPr>
            <a:xfrm>
              <a:off x="641500" y="4545400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6" name="Google Shape;4586;p29">
            <a:extLst>
              <a:ext uri="{FF2B5EF4-FFF2-40B4-BE49-F238E27FC236}">
                <a16:creationId xmlns:a16="http://schemas.microsoft.com/office/drawing/2014/main" id="{A680ECCC-DD20-B3EB-C9A6-D52F3FCD956E}"/>
              </a:ext>
            </a:extLst>
          </p:cNvPr>
          <p:cNvGrpSpPr/>
          <p:nvPr/>
        </p:nvGrpSpPr>
        <p:grpSpPr>
          <a:xfrm>
            <a:off x="4262844" y="3928267"/>
            <a:ext cx="309146" cy="337966"/>
            <a:chOff x="306250" y="4311475"/>
            <a:chExt cx="235450" cy="257400"/>
          </a:xfrm>
        </p:grpSpPr>
        <p:sp>
          <p:nvSpPr>
            <p:cNvPr id="4587" name="Google Shape;4587;p29">
              <a:extLst>
                <a:ext uri="{FF2B5EF4-FFF2-40B4-BE49-F238E27FC236}">
                  <a16:creationId xmlns:a16="http://schemas.microsoft.com/office/drawing/2014/main" id="{E60E4C23-B3E6-D2BC-4858-556A1B055410}"/>
                </a:ext>
              </a:extLst>
            </p:cNvPr>
            <p:cNvSpPr/>
            <p:nvPr/>
          </p:nvSpPr>
          <p:spPr>
            <a:xfrm>
              <a:off x="518225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9">
              <a:extLst>
                <a:ext uri="{FF2B5EF4-FFF2-40B4-BE49-F238E27FC236}">
                  <a16:creationId xmlns:a16="http://schemas.microsoft.com/office/drawing/2014/main" id="{FB8EE679-0F5F-003F-48B7-3F7FD6AEC5E2}"/>
                </a:ext>
              </a:extLst>
            </p:cNvPr>
            <p:cNvSpPr/>
            <p:nvPr/>
          </p:nvSpPr>
          <p:spPr>
            <a:xfrm>
              <a:off x="47100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9">
              <a:extLst>
                <a:ext uri="{FF2B5EF4-FFF2-40B4-BE49-F238E27FC236}">
                  <a16:creationId xmlns:a16="http://schemas.microsoft.com/office/drawing/2014/main" id="{DBD4168B-A43A-045E-3EB2-6CC1D41D8DD4}"/>
                </a:ext>
              </a:extLst>
            </p:cNvPr>
            <p:cNvSpPr/>
            <p:nvPr/>
          </p:nvSpPr>
          <p:spPr>
            <a:xfrm>
              <a:off x="471000" y="44049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9">
              <a:extLst>
                <a:ext uri="{FF2B5EF4-FFF2-40B4-BE49-F238E27FC236}">
                  <a16:creationId xmlns:a16="http://schemas.microsoft.com/office/drawing/2014/main" id="{06D8F8F5-BBE7-4935-7718-63DD0BD73721}"/>
                </a:ext>
              </a:extLst>
            </p:cNvPr>
            <p:cNvSpPr/>
            <p:nvPr/>
          </p:nvSpPr>
          <p:spPr>
            <a:xfrm>
              <a:off x="44755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9">
              <a:extLst>
                <a:ext uri="{FF2B5EF4-FFF2-40B4-BE49-F238E27FC236}">
                  <a16:creationId xmlns:a16="http://schemas.microsoft.com/office/drawing/2014/main" id="{6A2F4C77-DDAD-2FF9-6FCF-1FEE0885FF91}"/>
                </a:ext>
              </a:extLst>
            </p:cNvPr>
            <p:cNvSpPr/>
            <p:nvPr/>
          </p:nvSpPr>
          <p:spPr>
            <a:xfrm>
              <a:off x="400350" y="4428425"/>
              <a:ext cx="47225" cy="46925"/>
            </a:xfrm>
            <a:custGeom>
              <a:avLst/>
              <a:gdLst/>
              <a:ahLst/>
              <a:cxnLst/>
              <a:rect l="l" t="t" r="r" b="b"/>
              <a:pathLst>
                <a:path w="188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1889" y="1877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9">
              <a:extLst>
                <a:ext uri="{FF2B5EF4-FFF2-40B4-BE49-F238E27FC236}">
                  <a16:creationId xmlns:a16="http://schemas.microsoft.com/office/drawing/2014/main" id="{38954C21-7BB6-4104-FD7F-419435DBA4FF}"/>
                </a:ext>
              </a:extLst>
            </p:cNvPr>
            <p:cNvSpPr/>
            <p:nvPr/>
          </p:nvSpPr>
          <p:spPr>
            <a:xfrm>
              <a:off x="400350" y="43580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9">
              <a:extLst>
                <a:ext uri="{FF2B5EF4-FFF2-40B4-BE49-F238E27FC236}">
                  <a16:creationId xmlns:a16="http://schemas.microsoft.com/office/drawing/2014/main" id="{9A906D98-79E7-5C7F-56AF-FF4BF5B99DA3}"/>
                </a:ext>
              </a:extLst>
            </p:cNvPr>
            <p:cNvSpPr/>
            <p:nvPr/>
          </p:nvSpPr>
          <p:spPr>
            <a:xfrm>
              <a:off x="376900" y="438152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9">
              <a:extLst>
                <a:ext uri="{FF2B5EF4-FFF2-40B4-BE49-F238E27FC236}">
                  <a16:creationId xmlns:a16="http://schemas.microsoft.com/office/drawing/2014/main" id="{320EE74D-52D9-4ED0-2C88-4E96931C6587}"/>
                </a:ext>
              </a:extLst>
            </p:cNvPr>
            <p:cNvSpPr/>
            <p:nvPr/>
          </p:nvSpPr>
          <p:spPr>
            <a:xfrm>
              <a:off x="353450" y="4451875"/>
              <a:ext cx="23475" cy="46925"/>
            </a:xfrm>
            <a:custGeom>
              <a:avLst/>
              <a:gdLst/>
              <a:ahLst/>
              <a:cxnLst/>
              <a:rect l="l" t="t" r="r" b="b"/>
              <a:pathLst>
                <a:path w="939" h="1877" extrusionOk="0">
                  <a:moveTo>
                    <a:pt x="1" y="1"/>
                  </a:moveTo>
                  <a:lnTo>
                    <a:pt x="1" y="939"/>
                  </a:lnTo>
                  <a:lnTo>
                    <a:pt x="1" y="1877"/>
                  </a:lnTo>
                  <a:lnTo>
                    <a:pt x="939" y="1877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C7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9">
              <a:extLst>
                <a:ext uri="{FF2B5EF4-FFF2-40B4-BE49-F238E27FC236}">
                  <a16:creationId xmlns:a16="http://schemas.microsoft.com/office/drawing/2014/main" id="{BFD0E257-9826-CB32-B114-8A32F7F65A9B}"/>
                </a:ext>
              </a:extLst>
            </p:cNvPr>
            <p:cNvSpPr/>
            <p:nvPr/>
          </p:nvSpPr>
          <p:spPr>
            <a:xfrm>
              <a:off x="400350" y="4311475"/>
              <a:ext cx="23500" cy="23475"/>
            </a:xfrm>
            <a:custGeom>
              <a:avLst/>
              <a:gdLst/>
              <a:ahLst/>
              <a:cxnLst/>
              <a:rect l="l" t="t" r="r" b="b"/>
              <a:pathLst>
                <a:path w="940" h="939" extrusionOk="0">
                  <a:moveTo>
                    <a:pt x="1" y="1"/>
                  </a:moveTo>
                  <a:lnTo>
                    <a:pt x="1" y="939"/>
                  </a:lnTo>
                  <a:lnTo>
                    <a:pt x="939" y="939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9">
              <a:extLst>
                <a:ext uri="{FF2B5EF4-FFF2-40B4-BE49-F238E27FC236}">
                  <a16:creationId xmlns:a16="http://schemas.microsoft.com/office/drawing/2014/main" id="{3EEF7403-2164-C3FB-46AB-842340A48637}"/>
                </a:ext>
              </a:extLst>
            </p:cNvPr>
            <p:cNvSpPr/>
            <p:nvPr/>
          </p:nvSpPr>
          <p:spPr>
            <a:xfrm>
              <a:off x="376900" y="4334925"/>
              <a:ext cx="23475" cy="23175"/>
            </a:xfrm>
            <a:custGeom>
              <a:avLst/>
              <a:gdLst/>
              <a:ahLst/>
              <a:cxnLst/>
              <a:rect l="l" t="t" r="r" b="b"/>
              <a:pathLst>
                <a:path w="939" h="927" extrusionOk="0">
                  <a:moveTo>
                    <a:pt x="1" y="1"/>
                  </a:moveTo>
                  <a:lnTo>
                    <a:pt x="1" y="926"/>
                  </a:lnTo>
                  <a:lnTo>
                    <a:pt x="939" y="92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9">
              <a:extLst>
                <a:ext uri="{FF2B5EF4-FFF2-40B4-BE49-F238E27FC236}">
                  <a16:creationId xmlns:a16="http://schemas.microsoft.com/office/drawing/2014/main" id="{D8F253C1-7FA1-EC44-70C4-866AE63D484A}"/>
                </a:ext>
              </a:extLst>
            </p:cNvPr>
            <p:cNvSpPr/>
            <p:nvPr/>
          </p:nvSpPr>
          <p:spPr>
            <a:xfrm>
              <a:off x="35345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9">
              <a:extLst>
                <a:ext uri="{FF2B5EF4-FFF2-40B4-BE49-F238E27FC236}">
                  <a16:creationId xmlns:a16="http://schemas.microsoft.com/office/drawing/2014/main" id="{8DA380F1-7162-EF54-7729-2CC6F1E2A5E4}"/>
                </a:ext>
              </a:extLst>
            </p:cNvPr>
            <p:cNvSpPr/>
            <p:nvPr/>
          </p:nvSpPr>
          <p:spPr>
            <a:xfrm>
              <a:off x="329700" y="4381525"/>
              <a:ext cx="23775" cy="23475"/>
            </a:xfrm>
            <a:custGeom>
              <a:avLst/>
              <a:gdLst/>
              <a:ahLst/>
              <a:cxnLst/>
              <a:rect l="l" t="t" r="r" b="b"/>
              <a:pathLst>
                <a:path w="951" h="939" extrusionOk="0">
                  <a:moveTo>
                    <a:pt x="0" y="0"/>
                  </a:moveTo>
                  <a:lnTo>
                    <a:pt x="0" y="938"/>
                  </a:lnTo>
                  <a:lnTo>
                    <a:pt x="951" y="93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9">
              <a:extLst>
                <a:ext uri="{FF2B5EF4-FFF2-40B4-BE49-F238E27FC236}">
                  <a16:creationId xmlns:a16="http://schemas.microsoft.com/office/drawing/2014/main" id="{D41A388A-6AD4-B21B-DA27-452AB03C22B7}"/>
                </a:ext>
              </a:extLst>
            </p:cNvPr>
            <p:cNvSpPr/>
            <p:nvPr/>
          </p:nvSpPr>
          <p:spPr>
            <a:xfrm>
              <a:off x="306250" y="4404975"/>
              <a:ext cx="23475" cy="93825"/>
            </a:xfrm>
            <a:custGeom>
              <a:avLst/>
              <a:gdLst/>
              <a:ahLst/>
              <a:cxnLst/>
              <a:rect l="l" t="t" r="r" b="b"/>
              <a:pathLst>
                <a:path w="939" h="3753" extrusionOk="0">
                  <a:moveTo>
                    <a:pt x="0" y="0"/>
                  </a:moveTo>
                  <a:lnTo>
                    <a:pt x="0" y="939"/>
                  </a:lnTo>
                  <a:lnTo>
                    <a:pt x="0" y="1877"/>
                  </a:lnTo>
                  <a:lnTo>
                    <a:pt x="0" y="2815"/>
                  </a:lnTo>
                  <a:lnTo>
                    <a:pt x="0" y="3753"/>
                  </a:lnTo>
                  <a:lnTo>
                    <a:pt x="938" y="3753"/>
                  </a:lnTo>
                  <a:lnTo>
                    <a:pt x="938" y="2815"/>
                  </a:lnTo>
                  <a:lnTo>
                    <a:pt x="938" y="1877"/>
                  </a:lnTo>
                  <a:lnTo>
                    <a:pt x="938" y="93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9BE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9">
              <a:extLst>
                <a:ext uri="{FF2B5EF4-FFF2-40B4-BE49-F238E27FC236}">
                  <a16:creationId xmlns:a16="http://schemas.microsoft.com/office/drawing/2014/main" id="{9D44AC36-839D-A2C2-14DB-D6143884CEC1}"/>
                </a:ext>
              </a:extLst>
            </p:cNvPr>
            <p:cNvSpPr/>
            <p:nvPr/>
          </p:nvSpPr>
          <p:spPr>
            <a:xfrm>
              <a:off x="400350" y="4498775"/>
              <a:ext cx="47225" cy="70100"/>
            </a:xfrm>
            <a:custGeom>
              <a:avLst/>
              <a:gdLst/>
              <a:ahLst/>
              <a:cxnLst/>
              <a:rect l="l" t="t" r="r" b="b"/>
              <a:pathLst>
                <a:path w="1889" h="2804" extrusionOk="0">
                  <a:moveTo>
                    <a:pt x="1" y="1"/>
                  </a:moveTo>
                  <a:lnTo>
                    <a:pt x="1" y="939"/>
                  </a:lnTo>
                  <a:lnTo>
                    <a:pt x="1" y="1865"/>
                  </a:lnTo>
                  <a:lnTo>
                    <a:pt x="1" y="2804"/>
                  </a:lnTo>
                  <a:lnTo>
                    <a:pt x="1889" y="2804"/>
                  </a:lnTo>
                  <a:lnTo>
                    <a:pt x="1889" y="1865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C9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9">
              <a:extLst>
                <a:ext uri="{FF2B5EF4-FFF2-40B4-BE49-F238E27FC236}">
                  <a16:creationId xmlns:a16="http://schemas.microsoft.com/office/drawing/2014/main" id="{A9FFC486-BFD4-2C33-6890-CF45A882C585}"/>
                </a:ext>
              </a:extLst>
            </p:cNvPr>
            <p:cNvSpPr/>
            <p:nvPr/>
          </p:nvSpPr>
          <p:spPr>
            <a:xfrm>
              <a:off x="400350" y="4475325"/>
              <a:ext cx="47225" cy="23475"/>
            </a:xfrm>
            <a:custGeom>
              <a:avLst/>
              <a:gdLst/>
              <a:ahLst/>
              <a:cxnLst/>
              <a:rect l="l" t="t" r="r" b="b"/>
              <a:pathLst>
                <a:path w="1889" h="939" extrusionOk="0">
                  <a:moveTo>
                    <a:pt x="1" y="1"/>
                  </a:moveTo>
                  <a:lnTo>
                    <a:pt x="1" y="939"/>
                  </a:lnTo>
                  <a:lnTo>
                    <a:pt x="1889" y="939"/>
                  </a:lnTo>
                  <a:lnTo>
                    <a:pt x="1889" y="1"/>
                  </a:lnTo>
                  <a:close/>
                </a:path>
              </a:pathLst>
            </a:custGeom>
            <a:solidFill>
              <a:srgbClr val="87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9">
              <a:extLst>
                <a:ext uri="{FF2B5EF4-FFF2-40B4-BE49-F238E27FC236}">
                  <a16:creationId xmlns:a16="http://schemas.microsoft.com/office/drawing/2014/main" id="{BB262775-6926-965D-1AA7-E0FDF80CB39D}"/>
                </a:ext>
              </a:extLst>
            </p:cNvPr>
            <p:cNvSpPr/>
            <p:nvPr/>
          </p:nvSpPr>
          <p:spPr>
            <a:xfrm>
              <a:off x="329700" y="4311475"/>
              <a:ext cx="212000" cy="140425"/>
            </a:xfrm>
            <a:custGeom>
              <a:avLst/>
              <a:gdLst/>
              <a:ahLst/>
              <a:cxnLst/>
              <a:rect l="l" t="t" r="r" b="b"/>
              <a:pathLst>
                <a:path w="8480" h="5617" extrusionOk="0">
                  <a:moveTo>
                    <a:pt x="5653" y="2802"/>
                  </a:moveTo>
                  <a:lnTo>
                    <a:pt x="5653" y="3740"/>
                  </a:lnTo>
                  <a:lnTo>
                    <a:pt x="6591" y="3740"/>
                  </a:lnTo>
                  <a:lnTo>
                    <a:pt x="6591" y="4679"/>
                  </a:lnTo>
                  <a:lnTo>
                    <a:pt x="5653" y="4679"/>
                  </a:lnTo>
                  <a:lnTo>
                    <a:pt x="5653" y="3740"/>
                  </a:lnTo>
                  <a:lnTo>
                    <a:pt x="4715" y="3740"/>
                  </a:lnTo>
                  <a:lnTo>
                    <a:pt x="4715" y="2802"/>
                  </a:lnTo>
                  <a:close/>
                  <a:moveTo>
                    <a:pt x="3765" y="1"/>
                  </a:moveTo>
                  <a:lnTo>
                    <a:pt x="3765" y="939"/>
                  </a:lnTo>
                  <a:lnTo>
                    <a:pt x="2827" y="939"/>
                  </a:lnTo>
                  <a:lnTo>
                    <a:pt x="2827" y="1864"/>
                  </a:lnTo>
                  <a:lnTo>
                    <a:pt x="3765" y="1864"/>
                  </a:lnTo>
                  <a:lnTo>
                    <a:pt x="3765" y="2802"/>
                  </a:lnTo>
                  <a:lnTo>
                    <a:pt x="2827" y="2802"/>
                  </a:lnTo>
                  <a:lnTo>
                    <a:pt x="2827" y="3740"/>
                  </a:lnTo>
                  <a:lnTo>
                    <a:pt x="1889" y="3740"/>
                  </a:lnTo>
                  <a:lnTo>
                    <a:pt x="1889" y="2802"/>
                  </a:lnTo>
                  <a:lnTo>
                    <a:pt x="951" y="2802"/>
                  </a:lnTo>
                  <a:lnTo>
                    <a:pt x="951" y="3740"/>
                  </a:lnTo>
                  <a:lnTo>
                    <a:pt x="0" y="3740"/>
                  </a:lnTo>
                  <a:lnTo>
                    <a:pt x="0" y="4679"/>
                  </a:lnTo>
                  <a:lnTo>
                    <a:pt x="0" y="5617"/>
                  </a:lnTo>
                  <a:lnTo>
                    <a:pt x="2827" y="5617"/>
                  </a:lnTo>
                  <a:lnTo>
                    <a:pt x="2827" y="4679"/>
                  </a:lnTo>
                  <a:lnTo>
                    <a:pt x="4715" y="4679"/>
                  </a:lnTo>
                  <a:lnTo>
                    <a:pt x="4715" y="5617"/>
                  </a:lnTo>
                  <a:lnTo>
                    <a:pt x="8480" y="5617"/>
                  </a:lnTo>
                  <a:lnTo>
                    <a:pt x="8480" y="4679"/>
                  </a:lnTo>
                  <a:lnTo>
                    <a:pt x="8480" y="3740"/>
                  </a:lnTo>
                  <a:lnTo>
                    <a:pt x="7542" y="3740"/>
                  </a:lnTo>
                  <a:lnTo>
                    <a:pt x="7542" y="2802"/>
                  </a:lnTo>
                  <a:lnTo>
                    <a:pt x="6591" y="2802"/>
                  </a:lnTo>
                  <a:lnTo>
                    <a:pt x="6591" y="1864"/>
                  </a:lnTo>
                  <a:lnTo>
                    <a:pt x="5653" y="1864"/>
                  </a:lnTo>
                  <a:lnTo>
                    <a:pt x="5653" y="939"/>
                  </a:lnTo>
                  <a:lnTo>
                    <a:pt x="4715" y="93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9">
              <a:extLst>
                <a:ext uri="{FF2B5EF4-FFF2-40B4-BE49-F238E27FC236}">
                  <a16:creationId xmlns:a16="http://schemas.microsoft.com/office/drawing/2014/main" id="{F1BB0EEA-007D-1D3A-66B7-A0D5E709FF79}"/>
                </a:ext>
              </a:extLst>
            </p:cNvPr>
            <p:cNvSpPr/>
            <p:nvPr/>
          </p:nvSpPr>
          <p:spPr>
            <a:xfrm>
              <a:off x="376900" y="4358075"/>
              <a:ext cx="23475" cy="23475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1" y="0"/>
                  </a:moveTo>
                  <a:lnTo>
                    <a:pt x="1" y="938"/>
                  </a:lnTo>
                  <a:lnTo>
                    <a:pt x="939" y="938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79B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4" name="Google Shape;4604;p29">
            <a:extLst>
              <a:ext uri="{FF2B5EF4-FFF2-40B4-BE49-F238E27FC236}">
                <a16:creationId xmlns:a16="http://schemas.microsoft.com/office/drawing/2014/main" id="{47212F2B-95FC-17A8-FAE6-321583187F71}"/>
              </a:ext>
            </a:extLst>
          </p:cNvPr>
          <p:cNvGrpSpPr/>
          <p:nvPr/>
        </p:nvGrpSpPr>
        <p:grpSpPr>
          <a:xfrm>
            <a:off x="1562558" y="723976"/>
            <a:ext cx="366189" cy="349806"/>
            <a:chOff x="255150" y="1482125"/>
            <a:chExt cx="174725" cy="166900"/>
          </a:xfrm>
        </p:grpSpPr>
        <p:sp>
          <p:nvSpPr>
            <p:cNvPr id="4605" name="Google Shape;4605;p29">
              <a:extLst>
                <a:ext uri="{FF2B5EF4-FFF2-40B4-BE49-F238E27FC236}">
                  <a16:creationId xmlns:a16="http://schemas.microsoft.com/office/drawing/2014/main" id="{240BAC8E-677C-DEF8-90AB-2C1EF1E7610C}"/>
                </a:ext>
              </a:extLst>
            </p:cNvPr>
            <p:cNvSpPr/>
            <p:nvPr/>
          </p:nvSpPr>
          <p:spPr>
            <a:xfrm>
              <a:off x="337225" y="1521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9">
              <a:extLst>
                <a:ext uri="{FF2B5EF4-FFF2-40B4-BE49-F238E27FC236}">
                  <a16:creationId xmlns:a16="http://schemas.microsoft.com/office/drawing/2014/main" id="{BD169820-A62A-5A0C-9D2A-7527D27693EF}"/>
                </a:ext>
              </a:extLst>
            </p:cNvPr>
            <p:cNvSpPr/>
            <p:nvPr/>
          </p:nvSpPr>
          <p:spPr>
            <a:xfrm>
              <a:off x="338450" y="15040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9">
              <a:extLst>
                <a:ext uri="{FF2B5EF4-FFF2-40B4-BE49-F238E27FC236}">
                  <a16:creationId xmlns:a16="http://schemas.microsoft.com/office/drawing/2014/main" id="{09633C1E-0281-619D-8DB8-924FF30EDD66}"/>
                </a:ext>
              </a:extLst>
            </p:cNvPr>
            <p:cNvSpPr/>
            <p:nvPr/>
          </p:nvSpPr>
          <p:spPr>
            <a:xfrm>
              <a:off x="339650" y="14863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9">
              <a:extLst>
                <a:ext uri="{FF2B5EF4-FFF2-40B4-BE49-F238E27FC236}">
                  <a16:creationId xmlns:a16="http://schemas.microsoft.com/office/drawing/2014/main" id="{FC24A761-7B59-5C8D-0D5E-9F2FB5568F27}"/>
                </a:ext>
              </a:extLst>
            </p:cNvPr>
            <p:cNvSpPr/>
            <p:nvPr/>
          </p:nvSpPr>
          <p:spPr>
            <a:xfrm>
              <a:off x="321900" y="14854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9">
              <a:extLst>
                <a:ext uri="{FF2B5EF4-FFF2-40B4-BE49-F238E27FC236}">
                  <a16:creationId xmlns:a16="http://schemas.microsoft.com/office/drawing/2014/main" id="{E2FE1821-4983-9326-D167-BF10BA811516}"/>
                </a:ext>
              </a:extLst>
            </p:cNvPr>
            <p:cNvSpPr/>
            <p:nvPr/>
          </p:nvSpPr>
          <p:spPr>
            <a:xfrm>
              <a:off x="304450" y="14842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9">
              <a:extLst>
                <a:ext uri="{FF2B5EF4-FFF2-40B4-BE49-F238E27FC236}">
                  <a16:creationId xmlns:a16="http://schemas.microsoft.com/office/drawing/2014/main" id="{584F3A8F-DAB4-8AF3-DF8B-7324051B4A7B}"/>
                </a:ext>
              </a:extLst>
            </p:cNvPr>
            <p:cNvSpPr/>
            <p:nvPr/>
          </p:nvSpPr>
          <p:spPr>
            <a:xfrm>
              <a:off x="286725" y="148302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9">
              <a:extLst>
                <a:ext uri="{FF2B5EF4-FFF2-40B4-BE49-F238E27FC236}">
                  <a16:creationId xmlns:a16="http://schemas.microsoft.com/office/drawing/2014/main" id="{9950DE97-EA1C-1294-15B2-A5E1204555C3}"/>
                </a:ext>
              </a:extLst>
            </p:cNvPr>
            <p:cNvSpPr/>
            <p:nvPr/>
          </p:nvSpPr>
          <p:spPr>
            <a:xfrm>
              <a:off x="269275" y="14821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9">
              <a:extLst>
                <a:ext uri="{FF2B5EF4-FFF2-40B4-BE49-F238E27FC236}">
                  <a16:creationId xmlns:a16="http://schemas.microsoft.com/office/drawing/2014/main" id="{021F1B9F-E258-D9BA-89D6-F99B56B4B0EA}"/>
                </a:ext>
              </a:extLst>
            </p:cNvPr>
            <p:cNvSpPr/>
            <p:nvPr/>
          </p:nvSpPr>
          <p:spPr>
            <a:xfrm>
              <a:off x="259675" y="14902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09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9">
              <a:extLst>
                <a:ext uri="{FF2B5EF4-FFF2-40B4-BE49-F238E27FC236}">
                  <a16:creationId xmlns:a16="http://schemas.microsoft.com/office/drawing/2014/main" id="{AFDAB20E-6E85-1D35-EFE5-781C4D3FF080}"/>
                </a:ext>
              </a:extLst>
            </p:cNvPr>
            <p:cNvSpPr/>
            <p:nvPr/>
          </p:nvSpPr>
          <p:spPr>
            <a:xfrm>
              <a:off x="258750" y="15079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9">
              <a:extLst>
                <a:ext uri="{FF2B5EF4-FFF2-40B4-BE49-F238E27FC236}">
                  <a16:creationId xmlns:a16="http://schemas.microsoft.com/office/drawing/2014/main" id="{C7CD98E7-6ED9-237B-8535-FC986D11E569}"/>
                </a:ext>
              </a:extLst>
            </p:cNvPr>
            <p:cNvSpPr/>
            <p:nvPr/>
          </p:nvSpPr>
          <p:spPr>
            <a:xfrm>
              <a:off x="257550" y="1525400"/>
              <a:ext cx="17450" cy="17800"/>
            </a:xfrm>
            <a:custGeom>
              <a:avLst/>
              <a:gdLst/>
              <a:ahLst/>
              <a:cxnLst/>
              <a:rect l="l" t="t" r="r" b="b"/>
              <a:pathLst>
                <a:path w="698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9">
              <a:extLst>
                <a:ext uri="{FF2B5EF4-FFF2-40B4-BE49-F238E27FC236}">
                  <a16:creationId xmlns:a16="http://schemas.microsoft.com/office/drawing/2014/main" id="{593393A5-0562-3FB2-DBE3-84ED28197B0E}"/>
                </a:ext>
              </a:extLst>
            </p:cNvPr>
            <p:cNvSpPr/>
            <p:nvPr/>
          </p:nvSpPr>
          <p:spPr>
            <a:xfrm>
              <a:off x="412400" y="15879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9">
              <a:extLst>
                <a:ext uri="{FF2B5EF4-FFF2-40B4-BE49-F238E27FC236}">
                  <a16:creationId xmlns:a16="http://schemas.microsoft.com/office/drawing/2014/main" id="{28739902-62E0-7EED-4134-B34899EEF21F}"/>
                </a:ext>
              </a:extLst>
            </p:cNvPr>
            <p:cNvSpPr/>
            <p:nvPr/>
          </p:nvSpPr>
          <p:spPr>
            <a:xfrm>
              <a:off x="395850" y="15693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9">
              <a:extLst>
                <a:ext uri="{FF2B5EF4-FFF2-40B4-BE49-F238E27FC236}">
                  <a16:creationId xmlns:a16="http://schemas.microsoft.com/office/drawing/2014/main" id="{B931BE91-CA34-B268-2232-D530ABE87B5E}"/>
                </a:ext>
              </a:extLst>
            </p:cNvPr>
            <p:cNvSpPr/>
            <p:nvPr/>
          </p:nvSpPr>
          <p:spPr>
            <a:xfrm>
              <a:off x="330300" y="14947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9">
              <a:extLst>
                <a:ext uri="{FF2B5EF4-FFF2-40B4-BE49-F238E27FC236}">
                  <a16:creationId xmlns:a16="http://schemas.microsoft.com/office/drawing/2014/main" id="{003F92BF-0635-383C-856D-260F89A11620}"/>
                </a:ext>
              </a:extLst>
            </p:cNvPr>
            <p:cNvSpPr/>
            <p:nvPr/>
          </p:nvSpPr>
          <p:spPr>
            <a:xfrm>
              <a:off x="411200" y="16054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9">
              <a:extLst>
                <a:ext uri="{FF2B5EF4-FFF2-40B4-BE49-F238E27FC236}">
                  <a16:creationId xmlns:a16="http://schemas.microsoft.com/office/drawing/2014/main" id="{345784E4-24B4-5B33-C747-FCDDB3F34618}"/>
                </a:ext>
              </a:extLst>
            </p:cNvPr>
            <p:cNvSpPr/>
            <p:nvPr/>
          </p:nvSpPr>
          <p:spPr>
            <a:xfrm>
              <a:off x="403075" y="15960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4" y="1"/>
                  </a:moveTo>
                  <a:lnTo>
                    <a:pt x="0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9">
              <a:extLst>
                <a:ext uri="{FF2B5EF4-FFF2-40B4-BE49-F238E27FC236}">
                  <a16:creationId xmlns:a16="http://schemas.microsoft.com/office/drawing/2014/main" id="{8B902E57-8CDB-2791-A379-B1CE566CB5D9}"/>
                </a:ext>
              </a:extLst>
            </p:cNvPr>
            <p:cNvSpPr/>
            <p:nvPr/>
          </p:nvSpPr>
          <p:spPr>
            <a:xfrm>
              <a:off x="394650" y="15867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11"/>
                  </a:lnTo>
                  <a:lnTo>
                    <a:pt x="711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9">
              <a:extLst>
                <a:ext uri="{FF2B5EF4-FFF2-40B4-BE49-F238E27FC236}">
                  <a16:creationId xmlns:a16="http://schemas.microsoft.com/office/drawing/2014/main" id="{E388C5DA-B692-130C-53D9-0087D2130FFE}"/>
                </a:ext>
              </a:extLst>
            </p:cNvPr>
            <p:cNvSpPr/>
            <p:nvPr/>
          </p:nvSpPr>
          <p:spPr>
            <a:xfrm>
              <a:off x="386550" y="1577450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9">
              <a:extLst>
                <a:ext uri="{FF2B5EF4-FFF2-40B4-BE49-F238E27FC236}">
                  <a16:creationId xmlns:a16="http://schemas.microsoft.com/office/drawing/2014/main" id="{9A1F9E00-AA2C-015E-F1C9-80A9FA51E37D}"/>
                </a:ext>
              </a:extLst>
            </p:cNvPr>
            <p:cNvSpPr/>
            <p:nvPr/>
          </p:nvSpPr>
          <p:spPr>
            <a:xfrm>
              <a:off x="378425" y="156810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9">
              <a:extLst>
                <a:ext uri="{FF2B5EF4-FFF2-40B4-BE49-F238E27FC236}">
                  <a16:creationId xmlns:a16="http://schemas.microsoft.com/office/drawing/2014/main" id="{B18BC2E4-8456-1EC5-EA28-F3D6D87A40C4}"/>
                </a:ext>
              </a:extLst>
            </p:cNvPr>
            <p:cNvSpPr/>
            <p:nvPr/>
          </p:nvSpPr>
          <p:spPr>
            <a:xfrm>
              <a:off x="329100" y="15121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1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9">
              <a:extLst>
                <a:ext uri="{FF2B5EF4-FFF2-40B4-BE49-F238E27FC236}">
                  <a16:creationId xmlns:a16="http://schemas.microsoft.com/office/drawing/2014/main" id="{23918651-78ED-2A2B-6B95-1E62C1E61BCC}"/>
                </a:ext>
              </a:extLst>
            </p:cNvPr>
            <p:cNvSpPr/>
            <p:nvPr/>
          </p:nvSpPr>
          <p:spPr>
            <a:xfrm>
              <a:off x="320675" y="1502875"/>
              <a:ext cx="17800" cy="17750"/>
            </a:xfrm>
            <a:custGeom>
              <a:avLst/>
              <a:gdLst/>
              <a:ahLst/>
              <a:cxnLst/>
              <a:rect l="l" t="t" r="r" b="b"/>
              <a:pathLst>
                <a:path w="712" h="710" extrusionOk="0">
                  <a:moveTo>
                    <a:pt x="386" y="0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1" y="37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9">
              <a:extLst>
                <a:ext uri="{FF2B5EF4-FFF2-40B4-BE49-F238E27FC236}">
                  <a16:creationId xmlns:a16="http://schemas.microsoft.com/office/drawing/2014/main" id="{019E55AD-AE2E-45D3-6A63-47E064D8CC3D}"/>
                </a:ext>
              </a:extLst>
            </p:cNvPr>
            <p:cNvSpPr/>
            <p:nvPr/>
          </p:nvSpPr>
          <p:spPr>
            <a:xfrm>
              <a:off x="312575" y="149355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9">
              <a:extLst>
                <a:ext uri="{FF2B5EF4-FFF2-40B4-BE49-F238E27FC236}">
                  <a16:creationId xmlns:a16="http://schemas.microsoft.com/office/drawing/2014/main" id="{6DECCCE3-5E64-937D-99DD-AB77A6C11433}"/>
                </a:ext>
              </a:extLst>
            </p:cNvPr>
            <p:cNvSpPr/>
            <p:nvPr/>
          </p:nvSpPr>
          <p:spPr>
            <a:xfrm>
              <a:off x="401875" y="1613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9">
              <a:extLst>
                <a:ext uri="{FF2B5EF4-FFF2-40B4-BE49-F238E27FC236}">
                  <a16:creationId xmlns:a16="http://schemas.microsoft.com/office/drawing/2014/main" id="{FACC938D-1CEB-DD16-4422-BBFFD30925C0}"/>
                </a:ext>
              </a:extLst>
            </p:cNvPr>
            <p:cNvSpPr/>
            <p:nvPr/>
          </p:nvSpPr>
          <p:spPr>
            <a:xfrm>
              <a:off x="393450" y="16045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1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9">
              <a:extLst>
                <a:ext uri="{FF2B5EF4-FFF2-40B4-BE49-F238E27FC236}">
                  <a16:creationId xmlns:a16="http://schemas.microsoft.com/office/drawing/2014/main" id="{F84FF30C-1318-F101-69FF-34385AC5D309}"/>
                </a:ext>
              </a:extLst>
            </p:cNvPr>
            <p:cNvSpPr/>
            <p:nvPr/>
          </p:nvSpPr>
          <p:spPr>
            <a:xfrm>
              <a:off x="385350" y="15951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709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9">
              <a:extLst>
                <a:ext uri="{FF2B5EF4-FFF2-40B4-BE49-F238E27FC236}">
                  <a16:creationId xmlns:a16="http://schemas.microsoft.com/office/drawing/2014/main" id="{97AB33E5-B170-1967-9809-CD7CE1BB51AB}"/>
                </a:ext>
              </a:extLst>
            </p:cNvPr>
            <p:cNvSpPr/>
            <p:nvPr/>
          </p:nvSpPr>
          <p:spPr>
            <a:xfrm>
              <a:off x="377225" y="15858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9">
              <a:extLst>
                <a:ext uri="{FF2B5EF4-FFF2-40B4-BE49-F238E27FC236}">
                  <a16:creationId xmlns:a16="http://schemas.microsoft.com/office/drawing/2014/main" id="{D7BB50BF-84A6-F3EB-5FA3-1286C767E893}"/>
                </a:ext>
              </a:extLst>
            </p:cNvPr>
            <p:cNvSpPr/>
            <p:nvPr/>
          </p:nvSpPr>
          <p:spPr>
            <a:xfrm>
              <a:off x="368800" y="15765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9">
              <a:extLst>
                <a:ext uri="{FF2B5EF4-FFF2-40B4-BE49-F238E27FC236}">
                  <a16:creationId xmlns:a16="http://schemas.microsoft.com/office/drawing/2014/main" id="{42684EAB-33E6-D15C-5B2C-B83427BC8864}"/>
                </a:ext>
              </a:extLst>
            </p:cNvPr>
            <p:cNvSpPr/>
            <p:nvPr/>
          </p:nvSpPr>
          <p:spPr>
            <a:xfrm>
              <a:off x="360700" y="156722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709" y="37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9">
              <a:extLst>
                <a:ext uri="{FF2B5EF4-FFF2-40B4-BE49-F238E27FC236}">
                  <a16:creationId xmlns:a16="http://schemas.microsoft.com/office/drawing/2014/main" id="{4BE75894-B567-735F-7B35-7B14B823A05C}"/>
                </a:ext>
              </a:extLst>
            </p:cNvPr>
            <p:cNvSpPr/>
            <p:nvPr/>
          </p:nvSpPr>
          <p:spPr>
            <a:xfrm>
              <a:off x="352550" y="15578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9">
              <a:extLst>
                <a:ext uri="{FF2B5EF4-FFF2-40B4-BE49-F238E27FC236}">
                  <a16:creationId xmlns:a16="http://schemas.microsoft.com/office/drawing/2014/main" id="{97BC5F4B-5C53-16BD-08AC-F779F21FB10B}"/>
                </a:ext>
              </a:extLst>
            </p:cNvPr>
            <p:cNvSpPr/>
            <p:nvPr/>
          </p:nvSpPr>
          <p:spPr>
            <a:xfrm>
              <a:off x="344150" y="15485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9">
              <a:extLst>
                <a:ext uri="{FF2B5EF4-FFF2-40B4-BE49-F238E27FC236}">
                  <a16:creationId xmlns:a16="http://schemas.microsoft.com/office/drawing/2014/main" id="{8E01E05D-2221-4DC8-40F0-F5DBFB45F534}"/>
                </a:ext>
              </a:extLst>
            </p:cNvPr>
            <p:cNvSpPr/>
            <p:nvPr/>
          </p:nvSpPr>
          <p:spPr>
            <a:xfrm>
              <a:off x="336025" y="153925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9">
              <a:extLst>
                <a:ext uri="{FF2B5EF4-FFF2-40B4-BE49-F238E27FC236}">
                  <a16:creationId xmlns:a16="http://schemas.microsoft.com/office/drawing/2014/main" id="{A2E78AEC-DB1E-551D-DC07-FBD3E56CA366}"/>
                </a:ext>
              </a:extLst>
            </p:cNvPr>
            <p:cNvSpPr/>
            <p:nvPr/>
          </p:nvSpPr>
          <p:spPr>
            <a:xfrm>
              <a:off x="327900" y="15299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4" y="1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9">
              <a:extLst>
                <a:ext uri="{FF2B5EF4-FFF2-40B4-BE49-F238E27FC236}">
                  <a16:creationId xmlns:a16="http://schemas.microsoft.com/office/drawing/2014/main" id="{587D0C6E-BBF2-CE6A-C3EC-3A2521390FE4}"/>
                </a:ext>
              </a:extLst>
            </p:cNvPr>
            <p:cNvSpPr/>
            <p:nvPr/>
          </p:nvSpPr>
          <p:spPr>
            <a:xfrm>
              <a:off x="319475" y="15206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9">
              <a:extLst>
                <a:ext uri="{FF2B5EF4-FFF2-40B4-BE49-F238E27FC236}">
                  <a16:creationId xmlns:a16="http://schemas.microsoft.com/office/drawing/2014/main" id="{6E0D83AF-5856-B1A0-1D41-7AA1F47B4909}"/>
                </a:ext>
              </a:extLst>
            </p:cNvPr>
            <p:cNvSpPr/>
            <p:nvPr/>
          </p:nvSpPr>
          <p:spPr>
            <a:xfrm>
              <a:off x="311375" y="1511300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9">
              <a:extLst>
                <a:ext uri="{FF2B5EF4-FFF2-40B4-BE49-F238E27FC236}">
                  <a16:creationId xmlns:a16="http://schemas.microsoft.com/office/drawing/2014/main" id="{708306DE-934F-BF00-8A71-952DDAEE5AE3}"/>
                </a:ext>
              </a:extLst>
            </p:cNvPr>
            <p:cNvSpPr/>
            <p:nvPr/>
          </p:nvSpPr>
          <p:spPr>
            <a:xfrm>
              <a:off x="303250" y="1501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9">
              <a:extLst>
                <a:ext uri="{FF2B5EF4-FFF2-40B4-BE49-F238E27FC236}">
                  <a16:creationId xmlns:a16="http://schemas.microsoft.com/office/drawing/2014/main" id="{191DF33B-9EFA-436F-BE72-D5426A0201F2}"/>
                </a:ext>
              </a:extLst>
            </p:cNvPr>
            <p:cNvSpPr/>
            <p:nvPr/>
          </p:nvSpPr>
          <p:spPr>
            <a:xfrm>
              <a:off x="294825" y="14923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86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1" y="386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9">
              <a:extLst>
                <a:ext uri="{FF2B5EF4-FFF2-40B4-BE49-F238E27FC236}">
                  <a16:creationId xmlns:a16="http://schemas.microsoft.com/office/drawing/2014/main" id="{BF364485-6C19-4198-346E-E734851AF9AF}"/>
                </a:ext>
              </a:extLst>
            </p:cNvPr>
            <p:cNvSpPr/>
            <p:nvPr/>
          </p:nvSpPr>
          <p:spPr>
            <a:xfrm>
              <a:off x="400675" y="1631250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9">
              <a:extLst>
                <a:ext uri="{FF2B5EF4-FFF2-40B4-BE49-F238E27FC236}">
                  <a16:creationId xmlns:a16="http://schemas.microsoft.com/office/drawing/2014/main" id="{8D6B7DFA-ED9A-294F-F6EC-5F3B00EB89C3}"/>
                </a:ext>
              </a:extLst>
            </p:cNvPr>
            <p:cNvSpPr/>
            <p:nvPr/>
          </p:nvSpPr>
          <p:spPr>
            <a:xfrm>
              <a:off x="392550" y="16219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9">
              <a:extLst>
                <a:ext uri="{FF2B5EF4-FFF2-40B4-BE49-F238E27FC236}">
                  <a16:creationId xmlns:a16="http://schemas.microsoft.com/office/drawing/2014/main" id="{4B2D9900-49EF-6175-315A-1BADE299B39C}"/>
                </a:ext>
              </a:extLst>
            </p:cNvPr>
            <p:cNvSpPr/>
            <p:nvPr/>
          </p:nvSpPr>
          <p:spPr>
            <a:xfrm>
              <a:off x="384150" y="16126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2" y="1"/>
                  </a:moveTo>
                  <a:lnTo>
                    <a:pt x="0" y="338"/>
                  </a:lnTo>
                  <a:lnTo>
                    <a:pt x="337" y="711"/>
                  </a:lnTo>
                  <a:lnTo>
                    <a:pt x="709" y="374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9">
              <a:extLst>
                <a:ext uri="{FF2B5EF4-FFF2-40B4-BE49-F238E27FC236}">
                  <a16:creationId xmlns:a16="http://schemas.microsoft.com/office/drawing/2014/main" id="{D285CF4E-6394-1140-3570-38046F331462}"/>
                </a:ext>
              </a:extLst>
            </p:cNvPr>
            <p:cNvSpPr/>
            <p:nvPr/>
          </p:nvSpPr>
          <p:spPr>
            <a:xfrm>
              <a:off x="376000" y="160330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9">
              <a:extLst>
                <a:ext uri="{FF2B5EF4-FFF2-40B4-BE49-F238E27FC236}">
                  <a16:creationId xmlns:a16="http://schemas.microsoft.com/office/drawing/2014/main" id="{FAF06E5F-7DA0-E59E-8DC5-506F4F395CB5}"/>
                </a:ext>
              </a:extLst>
            </p:cNvPr>
            <p:cNvSpPr/>
            <p:nvPr/>
          </p:nvSpPr>
          <p:spPr>
            <a:xfrm>
              <a:off x="367900" y="15939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9">
              <a:extLst>
                <a:ext uri="{FF2B5EF4-FFF2-40B4-BE49-F238E27FC236}">
                  <a16:creationId xmlns:a16="http://schemas.microsoft.com/office/drawing/2014/main" id="{BEA3B2FA-17FC-4973-B4D1-5B2EBC7FDE3E}"/>
                </a:ext>
              </a:extLst>
            </p:cNvPr>
            <p:cNvSpPr/>
            <p:nvPr/>
          </p:nvSpPr>
          <p:spPr>
            <a:xfrm>
              <a:off x="359475" y="158465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38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9">
              <a:extLst>
                <a:ext uri="{FF2B5EF4-FFF2-40B4-BE49-F238E27FC236}">
                  <a16:creationId xmlns:a16="http://schemas.microsoft.com/office/drawing/2014/main" id="{7BFFA26F-1EE1-BF41-E0FF-9CBFD25F5901}"/>
                </a:ext>
              </a:extLst>
            </p:cNvPr>
            <p:cNvSpPr/>
            <p:nvPr/>
          </p:nvSpPr>
          <p:spPr>
            <a:xfrm>
              <a:off x="351350" y="157532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0"/>
                  </a:moveTo>
                  <a:lnTo>
                    <a:pt x="1" y="337"/>
                  </a:lnTo>
                  <a:lnTo>
                    <a:pt x="326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9">
              <a:extLst>
                <a:ext uri="{FF2B5EF4-FFF2-40B4-BE49-F238E27FC236}">
                  <a16:creationId xmlns:a16="http://schemas.microsoft.com/office/drawing/2014/main" id="{4C18C5C2-5487-EAC2-4AD5-052E5D146058}"/>
                </a:ext>
              </a:extLst>
            </p:cNvPr>
            <p:cNvSpPr/>
            <p:nvPr/>
          </p:nvSpPr>
          <p:spPr>
            <a:xfrm>
              <a:off x="343250" y="15660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9">
              <a:extLst>
                <a:ext uri="{FF2B5EF4-FFF2-40B4-BE49-F238E27FC236}">
                  <a16:creationId xmlns:a16="http://schemas.microsoft.com/office/drawing/2014/main" id="{9C382F2F-C7B3-5DAB-56EC-48A531B9575B}"/>
                </a:ext>
              </a:extLst>
            </p:cNvPr>
            <p:cNvSpPr/>
            <p:nvPr/>
          </p:nvSpPr>
          <p:spPr>
            <a:xfrm>
              <a:off x="334825" y="1556675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1"/>
                  </a:moveTo>
                  <a:lnTo>
                    <a:pt x="1" y="338"/>
                  </a:lnTo>
                  <a:lnTo>
                    <a:pt x="337" y="711"/>
                  </a:lnTo>
                  <a:lnTo>
                    <a:pt x="710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9">
              <a:extLst>
                <a:ext uri="{FF2B5EF4-FFF2-40B4-BE49-F238E27FC236}">
                  <a16:creationId xmlns:a16="http://schemas.microsoft.com/office/drawing/2014/main" id="{5E079702-176B-DA77-8A09-A14D5F1A9DE2}"/>
                </a:ext>
              </a:extLst>
            </p:cNvPr>
            <p:cNvSpPr/>
            <p:nvPr/>
          </p:nvSpPr>
          <p:spPr>
            <a:xfrm>
              <a:off x="326700" y="154737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9">
              <a:extLst>
                <a:ext uri="{FF2B5EF4-FFF2-40B4-BE49-F238E27FC236}">
                  <a16:creationId xmlns:a16="http://schemas.microsoft.com/office/drawing/2014/main" id="{91F3B5FB-8663-8F9F-F108-E42A2642CF83}"/>
                </a:ext>
              </a:extLst>
            </p:cNvPr>
            <p:cNvSpPr/>
            <p:nvPr/>
          </p:nvSpPr>
          <p:spPr>
            <a:xfrm>
              <a:off x="318600" y="15380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9">
              <a:extLst>
                <a:ext uri="{FF2B5EF4-FFF2-40B4-BE49-F238E27FC236}">
                  <a16:creationId xmlns:a16="http://schemas.microsoft.com/office/drawing/2014/main" id="{28EA3EA7-3F04-06C3-CE96-FD5F38A40569}"/>
                </a:ext>
              </a:extLst>
            </p:cNvPr>
            <p:cNvSpPr/>
            <p:nvPr/>
          </p:nvSpPr>
          <p:spPr>
            <a:xfrm>
              <a:off x="310175" y="15287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02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9">
              <a:extLst>
                <a:ext uri="{FF2B5EF4-FFF2-40B4-BE49-F238E27FC236}">
                  <a16:creationId xmlns:a16="http://schemas.microsoft.com/office/drawing/2014/main" id="{473D7675-9E97-A229-D61B-BD85E8D505D0}"/>
                </a:ext>
              </a:extLst>
            </p:cNvPr>
            <p:cNvSpPr/>
            <p:nvPr/>
          </p:nvSpPr>
          <p:spPr>
            <a:xfrm>
              <a:off x="302050" y="15194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9">
              <a:extLst>
                <a:ext uri="{FF2B5EF4-FFF2-40B4-BE49-F238E27FC236}">
                  <a16:creationId xmlns:a16="http://schemas.microsoft.com/office/drawing/2014/main" id="{0A63DC6D-90F4-763F-D694-24D90FFEDED3}"/>
                </a:ext>
              </a:extLst>
            </p:cNvPr>
            <p:cNvSpPr/>
            <p:nvPr/>
          </p:nvSpPr>
          <p:spPr>
            <a:xfrm>
              <a:off x="293950" y="15101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2" y="0"/>
                  </a:moveTo>
                  <a:lnTo>
                    <a:pt x="0" y="324"/>
                  </a:lnTo>
                  <a:lnTo>
                    <a:pt x="324" y="698"/>
                  </a:lnTo>
                  <a:lnTo>
                    <a:pt x="698" y="37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9">
              <a:extLst>
                <a:ext uri="{FF2B5EF4-FFF2-40B4-BE49-F238E27FC236}">
                  <a16:creationId xmlns:a16="http://schemas.microsoft.com/office/drawing/2014/main" id="{155A2BAE-5041-2EEF-0771-3ED61931C0EF}"/>
                </a:ext>
              </a:extLst>
            </p:cNvPr>
            <p:cNvSpPr/>
            <p:nvPr/>
          </p:nvSpPr>
          <p:spPr>
            <a:xfrm>
              <a:off x="285525" y="15007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73" y="1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09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9">
              <a:extLst>
                <a:ext uri="{FF2B5EF4-FFF2-40B4-BE49-F238E27FC236}">
                  <a16:creationId xmlns:a16="http://schemas.microsoft.com/office/drawing/2014/main" id="{8CEB43FF-9654-4452-5A44-B06FE913F4D1}"/>
                </a:ext>
              </a:extLst>
            </p:cNvPr>
            <p:cNvSpPr/>
            <p:nvPr/>
          </p:nvSpPr>
          <p:spPr>
            <a:xfrm>
              <a:off x="277400" y="14914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9">
              <a:extLst>
                <a:ext uri="{FF2B5EF4-FFF2-40B4-BE49-F238E27FC236}">
                  <a16:creationId xmlns:a16="http://schemas.microsoft.com/office/drawing/2014/main" id="{60892A1C-F0CD-C23B-5B59-915D07E64159}"/>
                </a:ext>
              </a:extLst>
            </p:cNvPr>
            <p:cNvSpPr/>
            <p:nvPr/>
          </p:nvSpPr>
          <p:spPr>
            <a:xfrm>
              <a:off x="382950" y="1630350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0" y="325"/>
                  </a:lnTo>
                  <a:lnTo>
                    <a:pt x="337" y="698"/>
                  </a:lnTo>
                  <a:lnTo>
                    <a:pt x="709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9">
              <a:extLst>
                <a:ext uri="{FF2B5EF4-FFF2-40B4-BE49-F238E27FC236}">
                  <a16:creationId xmlns:a16="http://schemas.microsoft.com/office/drawing/2014/main" id="{B09051FD-590E-527A-D13B-D76F0B6FADC7}"/>
                </a:ext>
              </a:extLst>
            </p:cNvPr>
            <p:cNvSpPr/>
            <p:nvPr/>
          </p:nvSpPr>
          <p:spPr>
            <a:xfrm>
              <a:off x="374800" y="162102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711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9">
              <a:extLst>
                <a:ext uri="{FF2B5EF4-FFF2-40B4-BE49-F238E27FC236}">
                  <a16:creationId xmlns:a16="http://schemas.microsoft.com/office/drawing/2014/main" id="{3B6BA2BF-6DA6-6EE3-AAF9-F4876168C5CD}"/>
                </a:ext>
              </a:extLst>
            </p:cNvPr>
            <p:cNvSpPr/>
            <p:nvPr/>
          </p:nvSpPr>
          <p:spPr>
            <a:xfrm>
              <a:off x="366700" y="16117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3" y="0"/>
                  </a:moveTo>
                  <a:lnTo>
                    <a:pt x="1" y="324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9">
              <a:extLst>
                <a:ext uri="{FF2B5EF4-FFF2-40B4-BE49-F238E27FC236}">
                  <a16:creationId xmlns:a16="http://schemas.microsoft.com/office/drawing/2014/main" id="{C1901D88-D28F-72B9-E7B9-240A3D012DFC}"/>
                </a:ext>
              </a:extLst>
            </p:cNvPr>
            <p:cNvSpPr/>
            <p:nvPr/>
          </p:nvSpPr>
          <p:spPr>
            <a:xfrm>
              <a:off x="358275" y="160237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6" y="1"/>
                  </a:moveTo>
                  <a:lnTo>
                    <a:pt x="1" y="326"/>
                  </a:lnTo>
                  <a:lnTo>
                    <a:pt x="338" y="698"/>
                  </a:lnTo>
                  <a:lnTo>
                    <a:pt x="710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9">
              <a:extLst>
                <a:ext uri="{FF2B5EF4-FFF2-40B4-BE49-F238E27FC236}">
                  <a16:creationId xmlns:a16="http://schemas.microsoft.com/office/drawing/2014/main" id="{ADAB8851-33B1-22EB-7191-7AD1C33FD836}"/>
                </a:ext>
              </a:extLst>
            </p:cNvPr>
            <p:cNvSpPr/>
            <p:nvPr/>
          </p:nvSpPr>
          <p:spPr>
            <a:xfrm>
              <a:off x="350150" y="1593075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9">
              <a:extLst>
                <a:ext uri="{FF2B5EF4-FFF2-40B4-BE49-F238E27FC236}">
                  <a16:creationId xmlns:a16="http://schemas.microsoft.com/office/drawing/2014/main" id="{07D89EE5-4FFD-4B56-90A4-7C7C5BDD91CA}"/>
                </a:ext>
              </a:extLst>
            </p:cNvPr>
            <p:cNvSpPr/>
            <p:nvPr/>
          </p:nvSpPr>
          <p:spPr>
            <a:xfrm>
              <a:off x="342050" y="158375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3" y="0"/>
                  </a:moveTo>
                  <a:lnTo>
                    <a:pt x="0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9">
              <a:extLst>
                <a:ext uri="{FF2B5EF4-FFF2-40B4-BE49-F238E27FC236}">
                  <a16:creationId xmlns:a16="http://schemas.microsoft.com/office/drawing/2014/main" id="{6CD9311D-D915-F239-05E1-AF6B171F93C9}"/>
                </a:ext>
              </a:extLst>
            </p:cNvPr>
            <p:cNvSpPr/>
            <p:nvPr/>
          </p:nvSpPr>
          <p:spPr>
            <a:xfrm>
              <a:off x="333625" y="1574425"/>
              <a:ext cx="17750" cy="17475"/>
            </a:xfrm>
            <a:custGeom>
              <a:avLst/>
              <a:gdLst/>
              <a:ahLst/>
              <a:cxnLst/>
              <a:rect l="l" t="t" r="r" b="b"/>
              <a:pathLst>
                <a:path w="710" h="699" extrusionOk="0">
                  <a:moveTo>
                    <a:pt x="385" y="1"/>
                  </a:moveTo>
                  <a:lnTo>
                    <a:pt x="1" y="325"/>
                  </a:lnTo>
                  <a:lnTo>
                    <a:pt x="337" y="698"/>
                  </a:lnTo>
                  <a:lnTo>
                    <a:pt x="710" y="373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9">
              <a:extLst>
                <a:ext uri="{FF2B5EF4-FFF2-40B4-BE49-F238E27FC236}">
                  <a16:creationId xmlns:a16="http://schemas.microsoft.com/office/drawing/2014/main" id="{6B307D46-12F4-8ACF-EDD5-4175C91C9072}"/>
                </a:ext>
              </a:extLst>
            </p:cNvPr>
            <p:cNvSpPr/>
            <p:nvPr/>
          </p:nvSpPr>
          <p:spPr>
            <a:xfrm>
              <a:off x="325500" y="1565100"/>
              <a:ext cx="17775" cy="17475"/>
            </a:xfrm>
            <a:custGeom>
              <a:avLst/>
              <a:gdLst/>
              <a:ahLst/>
              <a:cxnLst/>
              <a:rect l="l" t="t" r="r" b="b"/>
              <a:pathLst>
                <a:path w="711" h="699" extrusionOk="0">
                  <a:moveTo>
                    <a:pt x="374" y="1"/>
                  </a:moveTo>
                  <a:lnTo>
                    <a:pt x="0" y="326"/>
                  </a:lnTo>
                  <a:lnTo>
                    <a:pt x="326" y="698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9">
              <a:extLst>
                <a:ext uri="{FF2B5EF4-FFF2-40B4-BE49-F238E27FC236}">
                  <a16:creationId xmlns:a16="http://schemas.microsoft.com/office/drawing/2014/main" id="{37C9F3FE-D11B-D6C7-B7DE-431C1E25D900}"/>
                </a:ext>
              </a:extLst>
            </p:cNvPr>
            <p:cNvSpPr/>
            <p:nvPr/>
          </p:nvSpPr>
          <p:spPr>
            <a:xfrm>
              <a:off x="317400" y="15554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4" y="711"/>
                  </a:lnTo>
                  <a:lnTo>
                    <a:pt x="698" y="38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9">
              <a:extLst>
                <a:ext uri="{FF2B5EF4-FFF2-40B4-BE49-F238E27FC236}">
                  <a16:creationId xmlns:a16="http://schemas.microsoft.com/office/drawing/2014/main" id="{4F20EB47-E5D8-18AC-CB48-6D457F2253A7}"/>
                </a:ext>
              </a:extLst>
            </p:cNvPr>
            <p:cNvSpPr/>
            <p:nvPr/>
          </p:nvSpPr>
          <p:spPr>
            <a:xfrm>
              <a:off x="308975" y="1546175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09"/>
                  </a:lnTo>
                  <a:lnTo>
                    <a:pt x="710" y="37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9">
              <a:extLst>
                <a:ext uri="{FF2B5EF4-FFF2-40B4-BE49-F238E27FC236}">
                  <a16:creationId xmlns:a16="http://schemas.microsoft.com/office/drawing/2014/main" id="{F49A4AEA-1116-01BE-0AAD-92C40D57FCA2}"/>
                </a:ext>
              </a:extLst>
            </p:cNvPr>
            <p:cNvSpPr/>
            <p:nvPr/>
          </p:nvSpPr>
          <p:spPr>
            <a:xfrm>
              <a:off x="300850" y="15368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74" y="1"/>
                  </a:moveTo>
                  <a:lnTo>
                    <a:pt x="0" y="338"/>
                  </a:lnTo>
                  <a:lnTo>
                    <a:pt x="325" y="711"/>
                  </a:lnTo>
                  <a:lnTo>
                    <a:pt x="710" y="374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9">
              <a:extLst>
                <a:ext uri="{FF2B5EF4-FFF2-40B4-BE49-F238E27FC236}">
                  <a16:creationId xmlns:a16="http://schemas.microsoft.com/office/drawing/2014/main" id="{9B44FA2D-3C6D-0135-5478-A70B532B1791}"/>
                </a:ext>
              </a:extLst>
            </p:cNvPr>
            <p:cNvSpPr/>
            <p:nvPr/>
          </p:nvSpPr>
          <p:spPr>
            <a:xfrm>
              <a:off x="292725" y="1527525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699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9">
              <a:extLst>
                <a:ext uri="{FF2B5EF4-FFF2-40B4-BE49-F238E27FC236}">
                  <a16:creationId xmlns:a16="http://schemas.microsoft.com/office/drawing/2014/main" id="{EF985C5C-9019-79A8-D9AE-E67B2D8E5825}"/>
                </a:ext>
              </a:extLst>
            </p:cNvPr>
            <p:cNvSpPr/>
            <p:nvPr/>
          </p:nvSpPr>
          <p:spPr>
            <a:xfrm>
              <a:off x="284325" y="15182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85" y="0"/>
                  </a:moveTo>
                  <a:lnTo>
                    <a:pt x="0" y="337"/>
                  </a:lnTo>
                  <a:lnTo>
                    <a:pt x="337" y="710"/>
                  </a:lnTo>
                  <a:lnTo>
                    <a:pt x="709" y="37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9">
              <a:extLst>
                <a:ext uri="{FF2B5EF4-FFF2-40B4-BE49-F238E27FC236}">
                  <a16:creationId xmlns:a16="http://schemas.microsoft.com/office/drawing/2014/main" id="{6C03AF56-2571-4D8C-6E0D-E370DD077911}"/>
                </a:ext>
              </a:extLst>
            </p:cNvPr>
            <p:cNvSpPr/>
            <p:nvPr/>
          </p:nvSpPr>
          <p:spPr>
            <a:xfrm>
              <a:off x="276200" y="150887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3" y="1"/>
                  </a:moveTo>
                  <a:lnTo>
                    <a:pt x="0" y="338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9">
              <a:extLst>
                <a:ext uri="{FF2B5EF4-FFF2-40B4-BE49-F238E27FC236}">
                  <a16:creationId xmlns:a16="http://schemas.microsoft.com/office/drawing/2014/main" id="{2260EC06-E84D-0DE6-B395-45BF579F5E1F}"/>
                </a:ext>
              </a:extLst>
            </p:cNvPr>
            <p:cNvSpPr/>
            <p:nvPr/>
          </p:nvSpPr>
          <p:spPr>
            <a:xfrm>
              <a:off x="268075" y="1499550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3" y="1"/>
                  </a:moveTo>
                  <a:lnTo>
                    <a:pt x="1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9">
              <a:extLst>
                <a:ext uri="{FF2B5EF4-FFF2-40B4-BE49-F238E27FC236}">
                  <a16:creationId xmlns:a16="http://schemas.microsoft.com/office/drawing/2014/main" id="{9EE8D53D-E577-112A-169D-7D2F1563209E}"/>
                </a:ext>
              </a:extLst>
            </p:cNvPr>
            <p:cNvSpPr/>
            <p:nvPr/>
          </p:nvSpPr>
          <p:spPr>
            <a:xfrm>
              <a:off x="365500" y="1629150"/>
              <a:ext cx="17475" cy="17750"/>
            </a:xfrm>
            <a:custGeom>
              <a:avLst/>
              <a:gdLst/>
              <a:ahLst/>
              <a:cxnLst/>
              <a:rect l="l" t="t" r="r" b="b"/>
              <a:pathLst>
                <a:path w="699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9">
              <a:extLst>
                <a:ext uri="{FF2B5EF4-FFF2-40B4-BE49-F238E27FC236}">
                  <a16:creationId xmlns:a16="http://schemas.microsoft.com/office/drawing/2014/main" id="{CE95EB7C-3F3B-4FDE-2F94-35F71B464450}"/>
                </a:ext>
              </a:extLst>
            </p:cNvPr>
            <p:cNvSpPr/>
            <p:nvPr/>
          </p:nvSpPr>
          <p:spPr>
            <a:xfrm>
              <a:off x="357375" y="161982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4" y="0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9">
              <a:extLst>
                <a:ext uri="{FF2B5EF4-FFF2-40B4-BE49-F238E27FC236}">
                  <a16:creationId xmlns:a16="http://schemas.microsoft.com/office/drawing/2014/main" id="{0BAA0F26-6725-5C7B-3B93-65B6FB3487FE}"/>
                </a:ext>
              </a:extLst>
            </p:cNvPr>
            <p:cNvSpPr/>
            <p:nvPr/>
          </p:nvSpPr>
          <p:spPr>
            <a:xfrm>
              <a:off x="348950" y="161052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4" y="0"/>
                  </a:moveTo>
                  <a:lnTo>
                    <a:pt x="1" y="337"/>
                  </a:lnTo>
                  <a:lnTo>
                    <a:pt x="337" y="709"/>
                  </a:lnTo>
                  <a:lnTo>
                    <a:pt x="711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9">
              <a:extLst>
                <a:ext uri="{FF2B5EF4-FFF2-40B4-BE49-F238E27FC236}">
                  <a16:creationId xmlns:a16="http://schemas.microsoft.com/office/drawing/2014/main" id="{5AE05066-26B2-78BD-BA72-1310D3796A91}"/>
                </a:ext>
              </a:extLst>
            </p:cNvPr>
            <p:cNvSpPr/>
            <p:nvPr/>
          </p:nvSpPr>
          <p:spPr>
            <a:xfrm>
              <a:off x="340850" y="1601175"/>
              <a:ext cx="17450" cy="17775"/>
            </a:xfrm>
            <a:custGeom>
              <a:avLst/>
              <a:gdLst/>
              <a:ahLst/>
              <a:cxnLst/>
              <a:rect l="l" t="t" r="r" b="b"/>
              <a:pathLst>
                <a:path w="698" h="711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1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9">
              <a:extLst>
                <a:ext uri="{FF2B5EF4-FFF2-40B4-BE49-F238E27FC236}">
                  <a16:creationId xmlns:a16="http://schemas.microsoft.com/office/drawing/2014/main" id="{BAB9919B-AE48-5146-5447-D9688A123BF3}"/>
                </a:ext>
              </a:extLst>
            </p:cNvPr>
            <p:cNvSpPr/>
            <p:nvPr/>
          </p:nvSpPr>
          <p:spPr>
            <a:xfrm>
              <a:off x="332725" y="1591875"/>
              <a:ext cx="17450" cy="17750"/>
            </a:xfrm>
            <a:custGeom>
              <a:avLst/>
              <a:gdLst/>
              <a:ahLst/>
              <a:cxnLst/>
              <a:rect l="l" t="t" r="r" b="b"/>
              <a:pathLst>
                <a:path w="698" h="710" extrusionOk="0">
                  <a:moveTo>
                    <a:pt x="373" y="0"/>
                  </a:moveTo>
                  <a:lnTo>
                    <a:pt x="0" y="337"/>
                  </a:lnTo>
                  <a:lnTo>
                    <a:pt x="325" y="709"/>
                  </a:lnTo>
                  <a:lnTo>
                    <a:pt x="698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9">
              <a:extLst>
                <a:ext uri="{FF2B5EF4-FFF2-40B4-BE49-F238E27FC236}">
                  <a16:creationId xmlns:a16="http://schemas.microsoft.com/office/drawing/2014/main" id="{CF0B5A26-969C-7378-C5BB-1C8B7424C989}"/>
                </a:ext>
              </a:extLst>
            </p:cNvPr>
            <p:cNvSpPr/>
            <p:nvPr/>
          </p:nvSpPr>
          <p:spPr>
            <a:xfrm>
              <a:off x="324300" y="15825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74" y="0"/>
                  </a:moveTo>
                  <a:lnTo>
                    <a:pt x="0" y="325"/>
                  </a:lnTo>
                  <a:lnTo>
                    <a:pt x="337" y="710"/>
                  </a:lnTo>
                  <a:lnTo>
                    <a:pt x="710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9">
              <a:extLst>
                <a:ext uri="{FF2B5EF4-FFF2-40B4-BE49-F238E27FC236}">
                  <a16:creationId xmlns:a16="http://schemas.microsoft.com/office/drawing/2014/main" id="{9FC6496D-90F8-4DD7-64E3-5123BFACD330}"/>
                </a:ext>
              </a:extLst>
            </p:cNvPr>
            <p:cNvSpPr/>
            <p:nvPr/>
          </p:nvSpPr>
          <p:spPr>
            <a:xfrm>
              <a:off x="316200" y="157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2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9">
              <a:extLst>
                <a:ext uri="{FF2B5EF4-FFF2-40B4-BE49-F238E27FC236}">
                  <a16:creationId xmlns:a16="http://schemas.microsoft.com/office/drawing/2014/main" id="{43951477-ABB9-1CE2-3D58-1ACFD929EBF1}"/>
                </a:ext>
              </a:extLst>
            </p:cNvPr>
            <p:cNvSpPr/>
            <p:nvPr/>
          </p:nvSpPr>
          <p:spPr>
            <a:xfrm>
              <a:off x="308050" y="156390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6"/>
                  </a:lnTo>
                  <a:lnTo>
                    <a:pt x="326" y="698"/>
                  </a:lnTo>
                  <a:lnTo>
                    <a:pt x="698" y="374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9">
              <a:extLst>
                <a:ext uri="{FF2B5EF4-FFF2-40B4-BE49-F238E27FC236}">
                  <a16:creationId xmlns:a16="http://schemas.microsoft.com/office/drawing/2014/main" id="{4AE828F1-27AE-79CA-6689-CD48538A016E}"/>
                </a:ext>
              </a:extLst>
            </p:cNvPr>
            <p:cNvSpPr/>
            <p:nvPr/>
          </p:nvSpPr>
          <p:spPr>
            <a:xfrm>
              <a:off x="299650" y="1554600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3" y="0"/>
                  </a:moveTo>
                  <a:lnTo>
                    <a:pt x="0" y="324"/>
                  </a:lnTo>
                  <a:lnTo>
                    <a:pt x="337" y="698"/>
                  </a:lnTo>
                  <a:lnTo>
                    <a:pt x="710" y="372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9">
              <a:extLst>
                <a:ext uri="{FF2B5EF4-FFF2-40B4-BE49-F238E27FC236}">
                  <a16:creationId xmlns:a16="http://schemas.microsoft.com/office/drawing/2014/main" id="{2842D09F-EC57-2F9D-DBF8-8BD6E9F359CD}"/>
                </a:ext>
              </a:extLst>
            </p:cNvPr>
            <p:cNvSpPr/>
            <p:nvPr/>
          </p:nvSpPr>
          <p:spPr>
            <a:xfrm>
              <a:off x="291525" y="154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6"/>
                  </a:lnTo>
                  <a:lnTo>
                    <a:pt x="325" y="698"/>
                  </a:lnTo>
                  <a:lnTo>
                    <a:pt x="698" y="374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9">
              <a:extLst>
                <a:ext uri="{FF2B5EF4-FFF2-40B4-BE49-F238E27FC236}">
                  <a16:creationId xmlns:a16="http://schemas.microsoft.com/office/drawing/2014/main" id="{E94AAF13-04C5-5F62-8523-D82562181EDD}"/>
                </a:ext>
              </a:extLst>
            </p:cNvPr>
            <p:cNvSpPr/>
            <p:nvPr/>
          </p:nvSpPr>
          <p:spPr>
            <a:xfrm>
              <a:off x="283400" y="15359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26" y="698"/>
                  </a:lnTo>
                  <a:lnTo>
                    <a:pt x="698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9">
              <a:extLst>
                <a:ext uri="{FF2B5EF4-FFF2-40B4-BE49-F238E27FC236}">
                  <a16:creationId xmlns:a16="http://schemas.microsoft.com/office/drawing/2014/main" id="{BCDCA0DE-1257-0AFA-86A1-FCEB1139A594}"/>
                </a:ext>
              </a:extLst>
            </p:cNvPr>
            <p:cNvSpPr/>
            <p:nvPr/>
          </p:nvSpPr>
          <p:spPr>
            <a:xfrm>
              <a:off x="274975" y="1526625"/>
              <a:ext cx="17775" cy="17450"/>
            </a:xfrm>
            <a:custGeom>
              <a:avLst/>
              <a:gdLst/>
              <a:ahLst/>
              <a:cxnLst/>
              <a:rect l="l" t="t" r="r" b="b"/>
              <a:pathLst>
                <a:path w="711" h="698" extrusionOk="0">
                  <a:moveTo>
                    <a:pt x="374" y="0"/>
                  </a:moveTo>
                  <a:lnTo>
                    <a:pt x="1" y="325"/>
                  </a:lnTo>
                  <a:lnTo>
                    <a:pt x="338" y="698"/>
                  </a:lnTo>
                  <a:lnTo>
                    <a:pt x="711" y="37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9">
              <a:extLst>
                <a:ext uri="{FF2B5EF4-FFF2-40B4-BE49-F238E27FC236}">
                  <a16:creationId xmlns:a16="http://schemas.microsoft.com/office/drawing/2014/main" id="{9C881CA3-9279-ED1A-4C64-D30336A37979}"/>
                </a:ext>
              </a:extLst>
            </p:cNvPr>
            <p:cNvSpPr/>
            <p:nvPr/>
          </p:nvSpPr>
          <p:spPr>
            <a:xfrm>
              <a:off x="266875" y="15173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73" y="1"/>
                  </a:moveTo>
                  <a:lnTo>
                    <a:pt x="1" y="325"/>
                  </a:lnTo>
                  <a:lnTo>
                    <a:pt x="325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9">
              <a:extLst>
                <a:ext uri="{FF2B5EF4-FFF2-40B4-BE49-F238E27FC236}">
                  <a16:creationId xmlns:a16="http://schemas.microsoft.com/office/drawing/2014/main" id="{547E039D-DBEF-B51D-5776-00EAA43B0996}"/>
                </a:ext>
              </a:extLst>
            </p:cNvPr>
            <p:cNvSpPr/>
            <p:nvPr/>
          </p:nvSpPr>
          <p:spPr>
            <a:xfrm>
              <a:off x="290325" y="1562700"/>
              <a:ext cx="17750" cy="17775"/>
            </a:xfrm>
            <a:custGeom>
              <a:avLst/>
              <a:gdLst/>
              <a:ahLst/>
              <a:cxnLst/>
              <a:rect l="l" t="t" r="r" b="b"/>
              <a:pathLst>
                <a:path w="710" h="711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10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9">
              <a:extLst>
                <a:ext uri="{FF2B5EF4-FFF2-40B4-BE49-F238E27FC236}">
                  <a16:creationId xmlns:a16="http://schemas.microsoft.com/office/drawing/2014/main" id="{D511083B-CB0A-24E3-04AF-A8AC707D0980}"/>
                </a:ext>
              </a:extLst>
            </p:cNvPr>
            <p:cNvSpPr/>
            <p:nvPr/>
          </p:nvSpPr>
          <p:spPr>
            <a:xfrm>
              <a:off x="282200" y="1553375"/>
              <a:ext cx="17475" cy="17775"/>
            </a:xfrm>
            <a:custGeom>
              <a:avLst/>
              <a:gdLst/>
              <a:ahLst/>
              <a:cxnLst/>
              <a:rect l="l" t="t" r="r" b="b"/>
              <a:pathLst>
                <a:path w="699" h="711" extrusionOk="0">
                  <a:moveTo>
                    <a:pt x="374" y="1"/>
                  </a:moveTo>
                  <a:lnTo>
                    <a:pt x="1" y="338"/>
                  </a:lnTo>
                  <a:lnTo>
                    <a:pt x="326" y="710"/>
                  </a:lnTo>
                  <a:lnTo>
                    <a:pt x="698" y="37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9">
              <a:extLst>
                <a:ext uri="{FF2B5EF4-FFF2-40B4-BE49-F238E27FC236}">
                  <a16:creationId xmlns:a16="http://schemas.microsoft.com/office/drawing/2014/main" id="{02BD3B82-8150-7436-B2F0-0E94D585396C}"/>
                </a:ext>
              </a:extLst>
            </p:cNvPr>
            <p:cNvSpPr/>
            <p:nvPr/>
          </p:nvSpPr>
          <p:spPr>
            <a:xfrm>
              <a:off x="273775" y="154405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86" y="1"/>
                  </a:moveTo>
                  <a:lnTo>
                    <a:pt x="1" y="337"/>
                  </a:lnTo>
                  <a:lnTo>
                    <a:pt x="338" y="711"/>
                  </a:lnTo>
                  <a:lnTo>
                    <a:pt x="711" y="374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9">
              <a:extLst>
                <a:ext uri="{FF2B5EF4-FFF2-40B4-BE49-F238E27FC236}">
                  <a16:creationId xmlns:a16="http://schemas.microsoft.com/office/drawing/2014/main" id="{0B96001A-9284-2E06-0250-6C2AB91A5149}"/>
                </a:ext>
              </a:extLst>
            </p:cNvPr>
            <p:cNvSpPr/>
            <p:nvPr/>
          </p:nvSpPr>
          <p:spPr>
            <a:xfrm>
              <a:off x="265675" y="1534750"/>
              <a:ext cx="17750" cy="17750"/>
            </a:xfrm>
            <a:custGeom>
              <a:avLst/>
              <a:gdLst/>
              <a:ahLst/>
              <a:cxnLst/>
              <a:rect l="l" t="t" r="r" b="b"/>
              <a:pathLst>
                <a:path w="710" h="710" extrusionOk="0">
                  <a:moveTo>
                    <a:pt x="373" y="0"/>
                  </a:moveTo>
                  <a:lnTo>
                    <a:pt x="1" y="337"/>
                  </a:lnTo>
                  <a:lnTo>
                    <a:pt x="325" y="709"/>
                  </a:lnTo>
                  <a:lnTo>
                    <a:pt x="710" y="37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9">
              <a:extLst>
                <a:ext uri="{FF2B5EF4-FFF2-40B4-BE49-F238E27FC236}">
                  <a16:creationId xmlns:a16="http://schemas.microsoft.com/office/drawing/2014/main" id="{11268C61-E444-2448-F00D-C0E8516F531D}"/>
                </a:ext>
              </a:extLst>
            </p:cNvPr>
            <p:cNvSpPr/>
            <p:nvPr/>
          </p:nvSpPr>
          <p:spPr>
            <a:xfrm>
              <a:off x="272900" y="15618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73" y="1"/>
                  </a:moveTo>
                  <a:lnTo>
                    <a:pt x="0" y="325"/>
                  </a:lnTo>
                  <a:lnTo>
                    <a:pt x="324" y="698"/>
                  </a:lnTo>
                  <a:lnTo>
                    <a:pt x="698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9">
              <a:extLst>
                <a:ext uri="{FF2B5EF4-FFF2-40B4-BE49-F238E27FC236}">
                  <a16:creationId xmlns:a16="http://schemas.microsoft.com/office/drawing/2014/main" id="{6AC5EA2B-D9CC-D842-D4FD-026286895B70}"/>
                </a:ext>
              </a:extLst>
            </p:cNvPr>
            <p:cNvSpPr/>
            <p:nvPr/>
          </p:nvSpPr>
          <p:spPr>
            <a:xfrm>
              <a:off x="264475" y="1552475"/>
              <a:ext cx="17750" cy="17450"/>
            </a:xfrm>
            <a:custGeom>
              <a:avLst/>
              <a:gdLst/>
              <a:ahLst/>
              <a:cxnLst/>
              <a:rect l="l" t="t" r="r" b="b"/>
              <a:pathLst>
                <a:path w="710" h="698" extrusionOk="0">
                  <a:moveTo>
                    <a:pt x="373" y="0"/>
                  </a:moveTo>
                  <a:lnTo>
                    <a:pt x="0" y="326"/>
                  </a:lnTo>
                  <a:lnTo>
                    <a:pt x="337" y="698"/>
                  </a:lnTo>
                  <a:lnTo>
                    <a:pt x="710" y="37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9">
              <a:extLst>
                <a:ext uri="{FF2B5EF4-FFF2-40B4-BE49-F238E27FC236}">
                  <a16:creationId xmlns:a16="http://schemas.microsoft.com/office/drawing/2014/main" id="{6060BDF8-C811-04A4-AD72-46F32314E9D2}"/>
                </a:ext>
              </a:extLst>
            </p:cNvPr>
            <p:cNvSpPr/>
            <p:nvPr/>
          </p:nvSpPr>
          <p:spPr>
            <a:xfrm>
              <a:off x="256350" y="15431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74" y="0"/>
                  </a:moveTo>
                  <a:lnTo>
                    <a:pt x="0" y="324"/>
                  </a:lnTo>
                  <a:lnTo>
                    <a:pt x="325" y="698"/>
                  </a:lnTo>
                  <a:lnTo>
                    <a:pt x="698" y="37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9">
              <a:extLst>
                <a:ext uri="{FF2B5EF4-FFF2-40B4-BE49-F238E27FC236}">
                  <a16:creationId xmlns:a16="http://schemas.microsoft.com/office/drawing/2014/main" id="{C131500F-BA8D-0E78-54B7-BB1B2F719C55}"/>
                </a:ext>
              </a:extLst>
            </p:cNvPr>
            <p:cNvSpPr/>
            <p:nvPr/>
          </p:nvSpPr>
          <p:spPr>
            <a:xfrm>
              <a:off x="255150" y="1560600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73" y="1"/>
                  </a:moveTo>
                  <a:lnTo>
                    <a:pt x="0" y="337"/>
                  </a:lnTo>
                  <a:lnTo>
                    <a:pt x="325" y="710"/>
                  </a:lnTo>
                  <a:lnTo>
                    <a:pt x="710" y="373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2" name="Google Shape;4692;p29">
            <a:extLst>
              <a:ext uri="{FF2B5EF4-FFF2-40B4-BE49-F238E27FC236}">
                <a16:creationId xmlns:a16="http://schemas.microsoft.com/office/drawing/2014/main" id="{41501ADB-B67A-426C-4B73-486FB84087B8}"/>
              </a:ext>
            </a:extLst>
          </p:cNvPr>
          <p:cNvGrpSpPr/>
          <p:nvPr/>
        </p:nvGrpSpPr>
        <p:grpSpPr>
          <a:xfrm>
            <a:off x="1129384" y="699169"/>
            <a:ext cx="351365" cy="399151"/>
            <a:chOff x="1857125" y="1971000"/>
            <a:chExt cx="175000" cy="198800"/>
          </a:xfrm>
        </p:grpSpPr>
        <p:sp>
          <p:nvSpPr>
            <p:cNvPr id="4693" name="Google Shape;4693;p29">
              <a:extLst>
                <a:ext uri="{FF2B5EF4-FFF2-40B4-BE49-F238E27FC236}">
                  <a16:creationId xmlns:a16="http://schemas.microsoft.com/office/drawing/2014/main" id="{920C2983-CC63-F1AF-E084-CEAB59801AC8}"/>
                </a:ext>
              </a:extLst>
            </p:cNvPr>
            <p:cNvSpPr/>
            <p:nvPr/>
          </p:nvSpPr>
          <p:spPr>
            <a:xfrm>
              <a:off x="2019475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9">
              <a:extLst>
                <a:ext uri="{FF2B5EF4-FFF2-40B4-BE49-F238E27FC236}">
                  <a16:creationId xmlns:a16="http://schemas.microsoft.com/office/drawing/2014/main" id="{014CBFD9-2300-7FE4-1B5F-6BD7CBD71B82}"/>
                </a:ext>
              </a:extLst>
            </p:cNvPr>
            <p:cNvSpPr/>
            <p:nvPr/>
          </p:nvSpPr>
          <p:spPr>
            <a:xfrm>
              <a:off x="2019475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9">
              <a:extLst>
                <a:ext uri="{FF2B5EF4-FFF2-40B4-BE49-F238E27FC236}">
                  <a16:creationId xmlns:a16="http://schemas.microsoft.com/office/drawing/2014/main" id="{2D46BAA6-EF96-8548-58AC-F15AAF8F87F6}"/>
                </a:ext>
              </a:extLst>
            </p:cNvPr>
            <p:cNvSpPr/>
            <p:nvPr/>
          </p:nvSpPr>
          <p:spPr>
            <a:xfrm>
              <a:off x="2019475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9">
              <a:extLst>
                <a:ext uri="{FF2B5EF4-FFF2-40B4-BE49-F238E27FC236}">
                  <a16:creationId xmlns:a16="http://schemas.microsoft.com/office/drawing/2014/main" id="{D4ABAD6E-7A6A-9DAC-2C34-5958EEF3A09B}"/>
                </a:ext>
              </a:extLst>
            </p:cNvPr>
            <p:cNvSpPr/>
            <p:nvPr/>
          </p:nvSpPr>
          <p:spPr>
            <a:xfrm>
              <a:off x="2006850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9">
              <a:extLst>
                <a:ext uri="{FF2B5EF4-FFF2-40B4-BE49-F238E27FC236}">
                  <a16:creationId xmlns:a16="http://schemas.microsoft.com/office/drawing/2014/main" id="{42D36576-B37E-4068-3D12-C8045EE37569}"/>
                </a:ext>
              </a:extLst>
            </p:cNvPr>
            <p:cNvSpPr/>
            <p:nvPr/>
          </p:nvSpPr>
          <p:spPr>
            <a:xfrm>
              <a:off x="2006850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9">
              <a:extLst>
                <a:ext uri="{FF2B5EF4-FFF2-40B4-BE49-F238E27FC236}">
                  <a16:creationId xmlns:a16="http://schemas.microsoft.com/office/drawing/2014/main" id="{B831D8F0-92A7-BD37-85E8-27D379342AE8}"/>
                </a:ext>
              </a:extLst>
            </p:cNvPr>
            <p:cNvSpPr/>
            <p:nvPr/>
          </p:nvSpPr>
          <p:spPr>
            <a:xfrm>
              <a:off x="199455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9">
              <a:extLst>
                <a:ext uri="{FF2B5EF4-FFF2-40B4-BE49-F238E27FC236}">
                  <a16:creationId xmlns:a16="http://schemas.microsoft.com/office/drawing/2014/main" id="{62486E59-5D6E-B121-4B36-0820F8706410}"/>
                </a:ext>
              </a:extLst>
            </p:cNvPr>
            <p:cNvSpPr/>
            <p:nvPr/>
          </p:nvSpPr>
          <p:spPr>
            <a:xfrm>
              <a:off x="199455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9">
              <a:extLst>
                <a:ext uri="{FF2B5EF4-FFF2-40B4-BE49-F238E27FC236}">
                  <a16:creationId xmlns:a16="http://schemas.microsoft.com/office/drawing/2014/main" id="{DFA7AEFA-E444-F840-6D77-4A14E8E030C2}"/>
                </a:ext>
              </a:extLst>
            </p:cNvPr>
            <p:cNvSpPr/>
            <p:nvPr/>
          </p:nvSpPr>
          <p:spPr>
            <a:xfrm>
              <a:off x="1981900" y="214510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9">
              <a:extLst>
                <a:ext uri="{FF2B5EF4-FFF2-40B4-BE49-F238E27FC236}">
                  <a16:creationId xmlns:a16="http://schemas.microsoft.com/office/drawing/2014/main" id="{CA59586B-E898-8F1B-1CD8-BCFCFC3C1983}"/>
                </a:ext>
              </a:extLst>
            </p:cNvPr>
            <p:cNvSpPr/>
            <p:nvPr/>
          </p:nvSpPr>
          <p:spPr>
            <a:xfrm>
              <a:off x="1981900" y="2045575"/>
              <a:ext cx="12675" cy="12375"/>
            </a:xfrm>
            <a:custGeom>
              <a:avLst/>
              <a:gdLst/>
              <a:ahLst/>
              <a:cxnLst/>
              <a:rect l="l" t="t" r="r" b="b"/>
              <a:pathLst>
                <a:path w="507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9">
              <a:extLst>
                <a:ext uri="{FF2B5EF4-FFF2-40B4-BE49-F238E27FC236}">
                  <a16:creationId xmlns:a16="http://schemas.microsoft.com/office/drawing/2014/main" id="{3AEFBFAA-D767-0EC4-C77A-DA1F199FB51B}"/>
                </a:ext>
              </a:extLst>
            </p:cNvPr>
            <p:cNvSpPr/>
            <p:nvPr/>
          </p:nvSpPr>
          <p:spPr>
            <a:xfrm>
              <a:off x="196957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9">
              <a:extLst>
                <a:ext uri="{FF2B5EF4-FFF2-40B4-BE49-F238E27FC236}">
                  <a16:creationId xmlns:a16="http://schemas.microsoft.com/office/drawing/2014/main" id="{8F6D6816-0EE4-9E82-145F-B4454B48096A}"/>
                </a:ext>
              </a:extLst>
            </p:cNvPr>
            <p:cNvSpPr/>
            <p:nvPr/>
          </p:nvSpPr>
          <p:spPr>
            <a:xfrm>
              <a:off x="196957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9">
              <a:extLst>
                <a:ext uri="{FF2B5EF4-FFF2-40B4-BE49-F238E27FC236}">
                  <a16:creationId xmlns:a16="http://schemas.microsoft.com/office/drawing/2014/main" id="{C6DC4504-17DD-4F79-CCF0-9A0235617AF6}"/>
                </a:ext>
              </a:extLst>
            </p:cNvPr>
            <p:cNvSpPr/>
            <p:nvPr/>
          </p:nvSpPr>
          <p:spPr>
            <a:xfrm>
              <a:off x="196957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9">
              <a:extLst>
                <a:ext uri="{FF2B5EF4-FFF2-40B4-BE49-F238E27FC236}">
                  <a16:creationId xmlns:a16="http://schemas.microsoft.com/office/drawing/2014/main" id="{B057FD2E-53FC-4D79-FCC8-9A09917640CB}"/>
                </a:ext>
              </a:extLst>
            </p:cNvPr>
            <p:cNvSpPr/>
            <p:nvPr/>
          </p:nvSpPr>
          <p:spPr>
            <a:xfrm>
              <a:off x="195695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9">
              <a:extLst>
                <a:ext uri="{FF2B5EF4-FFF2-40B4-BE49-F238E27FC236}">
                  <a16:creationId xmlns:a16="http://schemas.microsoft.com/office/drawing/2014/main" id="{4C84920B-835F-066F-B768-E73E91225083}"/>
                </a:ext>
              </a:extLst>
            </p:cNvPr>
            <p:cNvSpPr/>
            <p:nvPr/>
          </p:nvSpPr>
          <p:spPr>
            <a:xfrm>
              <a:off x="195695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5" y="493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9">
              <a:extLst>
                <a:ext uri="{FF2B5EF4-FFF2-40B4-BE49-F238E27FC236}">
                  <a16:creationId xmlns:a16="http://schemas.microsoft.com/office/drawing/2014/main" id="{E6478BE2-1C9C-B1D9-D541-DD5B66719531}"/>
                </a:ext>
              </a:extLst>
            </p:cNvPr>
            <p:cNvSpPr/>
            <p:nvPr/>
          </p:nvSpPr>
          <p:spPr>
            <a:xfrm>
              <a:off x="195695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9">
              <a:extLst>
                <a:ext uri="{FF2B5EF4-FFF2-40B4-BE49-F238E27FC236}">
                  <a16:creationId xmlns:a16="http://schemas.microsoft.com/office/drawing/2014/main" id="{6685770E-0DE7-638E-2C85-6011F2A210A7}"/>
                </a:ext>
              </a:extLst>
            </p:cNvPr>
            <p:cNvSpPr/>
            <p:nvPr/>
          </p:nvSpPr>
          <p:spPr>
            <a:xfrm>
              <a:off x="195695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5" y="49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9">
              <a:extLst>
                <a:ext uri="{FF2B5EF4-FFF2-40B4-BE49-F238E27FC236}">
                  <a16:creationId xmlns:a16="http://schemas.microsoft.com/office/drawing/2014/main" id="{73A4FD2A-C559-3763-69A6-54AB0D297563}"/>
                </a:ext>
              </a:extLst>
            </p:cNvPr>
            <p:cNvSpPr/>
            <p:nvPr/>
          </p:nvSpPr>
          <p:spPr>
            <a:xfrm>
              <a:off x="195695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9">
              <a:extLst>
                <a:ext uri="{FF2B5EF4-FFF2-40B4-BE49-F238E27FC236}">
                  <a16:creationId xmlns:a16="http://schemas.microsoft.com/office/drawing/2014/main" id="{608967FB-2E6B-2325-6A75-8817EDA416CD}"/>
                </a:ext>
              </a:extLst>
            </p:cNvPr>
            <p:cNvSpPr/>
            <p:nvPr/>
          </p:nvSpPr>
          <p:spPr>
            <a:xfrm>
              <a:off x="1944625" y="2157425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9">
              <a:extLst>
                <a:ext uri="{FF2B5EF4-FFF2-40B4-BE49-F238E27FC236}">
                  <a16:creationId xmlns:a16="http://schemas.microsoft.com/office/drawing/2014/main" id="{57576384-4FE2-52C3-7FBD-E17FCA555FE7}"/>
                </a:ext>
              </a:extLst>
            </p:cNvPr>
            <p:cNvSpPr/>
            <p:nvPr/>
          </p:nvSpPr>
          <p:spPr>
            <a:xfrm>
              <a:off x="1944625" y="203325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9">
              <a:extLst>
                <a:ext uri="{FF2B5EF4-FFF2-40B4-BE49-F238E27FC236}">
                  <a16:creationId xmlns:a16="http://schemas.microsoft.com/office/drawing/2014/main" id="{D0493E28-2127-A5E0-1D9D-C2FCF3A56DA2}"/>
                </a:ext>
              </a:extLst>
            </p:cNvPr>
            <p:cNvSpPr/>
            <p:nvPr/>
          </p:nvSpPr>
          <p:spPr>
            <a:xfrm>
              <a:off x="1944625" y="2020625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9">
              <a:extLst>
                <a:ext uri="{FF2B5EF4-FFF2-40B4-BE49-F238E27FC236}">
                  <a16:creationId xmlns:a16="http://schemas.microsoft.com/office/drawing/2014/main" id="{958FB9C0-E776-E498-3F6D-844D07C27412}"/>
                </a:ext>
              </a:extLst>
            </p:cNvPr>
            <p:cNvSpPr/>
            <p:nvPr/>
          </p:nvSpPr>
          <p:spPr>
            <a:xfrm>
              <a:off x="1944625" y="2008300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9">
              <a:extLst>
                <a:ext uri="{FF2B5EF4-FFF2-40B4-BE49-F238E27FC236}">
                  <a16:creationId xmlns:a16="http://schemas.microsoft.com/office/drawing/2014/main" id="{649724CB-83EE-4492-3EB9-EAC00922AFB2}"/>
                </a:ext>
              </a:extLst>
            </p:cNvPr>
            <p:cNvSpPr/>
            <p:nvPr/>
          </p:nvSpPr>
          <p:spPr>
            <a:xfrm>
              <a:off x="1944625" y="199597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3" y="493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9">
              <a:extLst>
                <a:ext uri="{FF2B5EF4-FFF2-40B4-BE49-F238E27FC236}">
                  <a16:creationId xmlns:a16="http://schemas.microsoft.com/office/drawing/2014/main" id="{FFDA3CC8-4217-E773-2486-1429C82C11F5}"/>
                </a:ext>
              </a:extLst>
            </p:cNvPr>
            <p:cNvSpPr/>
            <p:nvPr/>
          </p:nvSpPr>
          <p:spPr>
            <a:xfrm>
              <a:off x="1944625" y="197100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3" y="49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9">
              <a:extLst>
                <a:ext uri="{FF2B5EF4-FFF2-40B4-BE49-F238E27FC236}">
                  <a16:creationId xmlns:a16="http://schemas.microsoft.com/office/drawing/2014/main" id="{6ED73A07-EB12-FD72-08EF-6A42C698C510}"/>
                </a:ext>
              </a:extLst>
            </p:cNvPr>
            <p:cNvSpPr/>
            <p:nvPr/>
          </p:nvSpPr>
          <p:spPr>
            <a:xfrm>
              <a:off x="1932000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9">
              <a:extLst>
                <a:ext uri="{FF2B5EF4-FFF2-40B4-BE49-F238E27FC236}">
                  <a16:creationId xmlns:a16="http://schemas.microsoft.com/office/drawing/2014/main" id="{46EDC761-DAD1-FB3A-1F66-FD0A7A46DE1E}"/>
                </a:ext>
              </a:extLst>
            </p:cNvPr>
            <p:cNvSpPr/>
            <p:nvPr/>
          </p:nvSpPr>
          <p:spPr>
            <a:xfrm>
              <a:off x="1932000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1"/>
                  </a:moveTo>
                  <a:lnTo>
                    <a:pt x="0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9">
              <a:extLst>
                <a:ext uri="{FF2B5EF4-FFF2-40B4-BE49-F238E27FC236}">
                  <a16:creationId xmlns:a16="http://schemas.microsoft.com/office/drawing/2014/main" id="{B4777449-7157-E529-2272-73DCD54584E7}"/>
                </a:ext>
              </a:extLst>
            </p:cNvPr>
            <p:cNvSpPr/>
            <p:nvPr/>
          </p:nvSpPr>
          <p:spPr>
            <a:xfrm>
              <a:off x="1932000" y="2020625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1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9">
              <a:extLst>
                <a:ext uri="{FF2B5EF4-FFF2-40B4-BE49-F238E27FC236}">
                  <a16:creationId xmlns:a16="http://schemas.microsoft.com/office/drawing/2014/main" id="{3D99A567-DF50-568F-A6A3-EE7DDEA34B57}"/>
                </a:ext>
              </a:extLst>
            </p:cNvPr>
            <p:cNvSpPr/>
            <p:nvPr/>
          </p:nvSpPr>
          <p:spPr>
            <a:xfrm>
              <a:off x="1932000" y="20083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0" y="0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9">
              <a:extLst>
                <a:ext uri="{FF2B5EF4-FFF2-40B4-BE49-F238E27FC236}">
                  <a16:creationId xmlns:a16="http://schemas.microsoft.com/office/drawing/2014/main" id="{0C29A76B-1F51-4DF6-8EF4-BDA3614C0B8F}"/>
                </a:ext>
              </a:extLst>
            </p:cNvPr>
            <p:cNvSpPr/>
            <p:nvPr/>
          </p:nvSpPr>
          <p:spPr>
            <a:xfrm>
              <a:off x="1932000" y="198335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0" y="0"/>
                  </a:moveTo>
                  <a:lnTo>
                    <a:pt x="0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9">
              <a:extLst>
                <a:ext uri="{FF2B5EF4-FFF2-40B4-BE49-F238E27FC236}">
                  <a16:creationId xmlns:a16="http://schemas.microsoft.com/office/drawing/2014/main" id="{250C1E86-BCD2-88A6-B959-7F48D05DAED4}"/>
                </a:ext>
              </a:extLst>
            </p:cNvPr>
            <p:cNvSpPr/>
            <p:nvPr/>
          </p:nvSpPr>
          <p:spPr>
            <a:xfrm>
              <a:off x="1932000" y="197100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0" y="1"/>
                  </a:moveTo>
                  <a:lnTo>
                    <a:pt x="0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9">
              <a:extLst>
                <a:ext uri="{FF2B5EF4-FFF2-40B4-BE49-F238E27FC236}">
                  <a16:creationId xmlns:a16="http://schemas.microsoft.com/office/drawing/2014/main" id="{5B49F5BE-6C89-0713-C7E9-662FD2899533}"/>
                </a:ext>
              </a:extLst>
            </p:cNvPr>
            <p:cNvSpPr/>
            <p:nvPr/>
          </p:nvSpPr>
          <p:spPr>
            <a:xfrm>
              <a:off x="1919650" y="2157425"/>
              <a:ext cx="12375" cy="12375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1" y="1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9">
              <a:extLst>
                <a:ext uri="{FF2B5EF4-FFF2-40B4-BE49-F238E27FC236}">
                  <a16:creationId xmlns:a16="http://schemas.microsoft.com/office/drawing/2014/main" id="{4C627814-43D7-6031-F2D0-1F8DDBCED569}"/>
                </a:ext>
              </a:extLst>
            </p:cNvPr>
            <p:cNvSpPr/>
            <p:nvPr/>
          </p:nvSpPr>
          <p:spPr>
            <a:xfrm>
              <a:off x="1919650" y="20579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5"/>
                  </a:lnTo>
                  <a:lnTo>
                    <a:pt x="494" y="505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9">
              <a:extLst>
                <a:ext uri="{FF2B5EF4-FFF2-40B4-BE49-F238E27FC236}">
                  <a16:creationId xmlns:a16="http://schemas.microsoft.com/office/drawing/2014/main" id="{1E070608-87F2-D401-54C0-2AA2072C04A8}"/>
                </a:ext>
              </a:extLst>
            </p:cNvPr>
            <p:cNvSpPr/>
            <p:nvPr/>
          </p:nvSpPr>
          <p:spPr>
            <a:xfrm>
              <a:off x="1919650" y="203325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1"/>
                  </a:moveTo>
                  <a:lnTo>
                    <a:pt x="1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9">
              <a:extLst>
                <a:ext uri="{FF2B5EF4-FFF2-40B4-BE49-F238E27FC236}">
                  <a16:creationId xmlns:a16="http://schemas.microsoft.com/office/drawing/2014/main" id="{9720B06E-2F4F-82B7-D647-CF96ED8BA248}"/>
                </a:ext>
              </a:extLst>
            </p:cNvPr>
            <p:cNvSpPr/>
            <p:nvPr/>
          </p:nvSpPr>
          <p:spPr>
            <a:xfrm>
              <a:off x="1919650" y="2020625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1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9">
              <a:extLst>
                <a:ext uri="{FF2B5EF4-FFF2-40B4-BE49-F238E27FC236}">
                  <a16:creationId xmlns:a16="http://schemas.microsoft.com/office/drawing/2014/main" id="{F2078D78-7017-D3A0-736A-9FE1835A197B}"/>
                </a:ext>
              </a:extLst>
            </p:cNvPr>
            <p:cNvSpPr/>
            <p:nvPr/>
          </p:nvSpPr>
          <p:spPr>
            <a:xfrm>
              <a:off x="1919650" y="2008300"/>
              <a:ext cx="12375" cy="12350"/>
            </a:xfrm>
            <a:custGeom>
              <a:avLst/>
              <a:gdLst/>
              <a:ahLst/>
              <a:cxnLst/>
              <a:rect l="l" t="t" r="r" b="b"/>
              <a:pathLst>
                <a:path w="495" h="494" extrusionOk="0">
                  <a:moveTo>
                    <a:pt x="1" y="0"/>
                  </a:moveTo>
                  <a:lnTo>
                    <a:pt x="1" y="494"/>
                  </a:lnTo>
                  <a:lnTo>
                    <a:pt x="494" y="494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7" name="Google Shape;4727;p29">
              <a:extLst>
                <a:ext uri="{FF2B5EF4-FFF2-40B4-BE49-F238E27FC236}">
                  <a16:creationId xmlns:a16="http://schemas.microsoft.com/office/drawing/2014/main" id="{B35CF39E-03DF-2475-8167-BFB8B3767F2A}"/>
                </a:ext>
              </a:extLst>
            </p:cNvPr>
            <p:cNvGrpSpPr/>
            <p:nvPr/>
          </p:nvGrpSpPr>
          <p:grpSpPr>
            <a:xfrm>
              <a:off x="1919650" y="1983350"/>
              <a:ext cx="49950" cy="24975"/>
              <a:chOff x="1919650" y="1983350"/>
              <a:chExt cx="49950" cy="24975"/>
            </a:xfrm>
          </p:grpSpPr>
          <p:sp>
            <p:nvSpPr>
              <p:cNvPr id="4728" name="Google Shape;4728;p29">
                <a:extLst>
                  <a:ext uri="{FF2B5EF4-FFF2-40B4-BE49-F238E27FC236}">
                    <a16:creationId xmlns:a16="http://schemas.microsoft.com/office/drawing/2014/main" id="{C0E75395-4BD4-019D-5BB4-2CB362A14294}"/>
                  </a:ext>
                </a:extLst>
              </p:cNvPr>
              <p:cNvSpPr/>
              <p:nvPr/>
            </p:nvSpPr>
            <p:spPr>
              <a:xfrm>
                <a:off x="195695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5" y="493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29">
                <a:extLst>
                  <a:ext uri="{FF2B5EF4-FFF2-40B4-BE49-F238E27FC236}">
                    <a16:creationId xmlns:a16="http://schemas.microsoft.com/office/drawing/2014/main" id="{983AEA61-0AF6-DF12-1C27-BCB9628778FE}"/>
                  </a:ext>
                </a:extLst>
              </p:cNvPr>
              <p:cNvSpPr/>
              <p:nvPr/>
            </p:nvSpPr>
            <p:spPr>
              <a:xfrm>
                <a:off x="1944625" y="1983350"/>
                <a:ext cx="123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06" extrusionOk="0">
                    <a:moveTo>
                      <a:pt x="1" y="0"/>
                    </a:moveTo>
                    <a:lnTo>
                      <a:pt x="1" y="506"/>
                    </a:lnTo>
                    <a:lnTo>
                      <a:pt x="493" y="506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29">
                <a:extLst>
                  <a:ext uri="{FF2B5EF4-FFF2-40B4-BE49-F238E27FC236}">
                    <a16:creationId xmlns:a16="http://schemas.microsoft.com/office/drawing/2014/main" id="{5AC7F7C4-DFC2-8116-5746-570730806454}"/>
                  </a:ext>
                </a:extLst>
              </p:cNvPr>
              <p:cNvSpPr/>
              <p:nvPr/>
            </p:nvSpPr>
            <p:spPr>
              <a:xfrm>
                <a:off x="1932000" y="1995975"/>
                <a:ext cx="126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94" extrusionOk="0">
                    <a:moveTo>
                      <a:pt x="0" y="1"/>
                    </a:moveTo>
                    <a:lnTo>
                      <a:pt x="0" y="493"/>
                    </a:lnTo>
                    <a:lnTo>
                      <a:pt x="506" y="493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29">
                <a:extLst>
                  <a:ext uri="{FF2B5EF4-FFF2-40B4-BE49-F238E27FC236}">
                    <a16:creationId xmlns:a16="http://schemas.microsoft.com/office/drawing/2014/main" id="{4DF21B1F-B1C4-576A-D4CC-0DEF7A65AC35}"/>
                  </a:ext>
                </a:extLst>
              </p:cNvPr>
              <p:cNvSpPr/>
              <p:nvPr/>
            </p:nvSpPr>
            <p:spPr>
              <a:xfrm>
                <a:off x="1919650" y="1995975"/>
                <a:ext cx="123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4" extrusionOk="0">
                    <a:moveTo>
                      <a:pt x="1" y="1"/>
                    </a:moveTo>
                    <a:lnTo>
                      <a:pt x="1" y="493"/>
                    </a:lnTo>
                    <a:lnTo>
                      <a:pt x="494" y="493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2" name="Google Shape;4732;p29">
              <a:extLst>
                <a:ext uri="{FF2B5EF4-FFF2-40B4-BE49-F238E27FC236}">
                  <a16:creationId xmlns:a16="http://schemas.microsoft.com/office/drawing/2014/main" id="{0C2CA70A-2E0D-6D93-6705-CA5B8FA73BBA}"/>
                </a:ext>
              </a:extLst>
            </p:cNvPr>
            <p:cNvSpPr/>
            <p:nvPr/>
          </p:nvSpPr>
          <p:spPr>
            <a:xfrm>
              <a:off x="1919650" y="1983350"/>
              <a:ext cx="12375" cy="12650"/>
            </a:xfrm>
            <a:custGeom>
              <a:avLst/>
              <a:gdLst/>
              <a:ahLst/>
              <a:cxnLst/>
              <a:rect l="l" t="t" r="r" b="b"/>
              <a:pathLst>
                <a:path w="495" h="506" extrusionOk="0">
                  <a:moveTo>
                    <a:pt x="1" y="0"/>
                  </a:moveTo>
                  <a:lnTo>
                    <a:pt x="1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9">
              <a:extLst>
                <a:ext uri="{FF2B5EF4-FFF2-40B4-BE49-F238E27FC236}">
                  <a16:creationId xmlns:a16="http://schemas.microsoft.com/office/drawing/2014/main" id="{DAD80FC5-FADC-862A-3E3E-9EA28F5B99AE}"/>
                </a:ext>
              </a:extLst>
            </p:cNvPr>
            <p:cNvSpPr/>
            <p:nvPr/>
          </p:nvSpPr>
          <p:spPr>
            <a:xfrm>
              <a:off x="1907025" y="215742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9">
              <a:extLst>
                <a:ext uri="{FF2B5EF4-FFF2-40B4-BE49-F238E27FC236}">
                  <a16:creationId xmlns:a16="http://schemas.microsoft.com/office/drawing/2014/main" id="{53D8C389-CEEE-5609-5D9D-C9C835F51654}"/>
                </a:ext>
              </a:extLst>
            </p:cNvPr>
            <p:cNvSpPr/>
            <p:nvPr/>
          </p:nvSpPr>
          <p:spPr>
            <a:xfrm>
              <a:off x="1907025" y="21201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9">
              <a:extLst>
                <a:ext uri="{FF2B5EF4-FFF2-40B4-BE49-F238E27FC236}">
                  <a16:creationId xmlns:a16="http://schemas.microsoft.com/office/drawing/2014/main" id="{B7EC8172-15AC-AADB-FF90-E4C45D89D76F}"/>
                </a:ext>
              </a:extLst>
            </p:cNvPr>
            <p:cNvSpPr/>
            <p:nvPr/>
          </p:nvSpPr>
          <p:spPr>
            <a:xfrm>
              <a:off x="1907025" y="2070550"/>
              <a:ext cx="12650" cy="12325"/>
            </a:xfrm>
            <a:custGeom>
              <a:avLst/>
              <a:gdLst/>
              <a:ahLst/>
              <a:cxnLst/>
              <a:rect l="l" t="t" r="r" b="b"/>
              <a:pathLst>
                <a:path w="506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9">
              <a:extLst>
                <a:ext uri="{FF2B5EF4-FFF2-40B4-BE49-F238E27FC236}">
                  <a16:creationId xmlns:a16="http://schemas.microsoft.com/office/drawing/2014/main" id="{D0EDF71E-25B1-9C77-7B7F-EEE6D754BBFA}"/>
                </a:ext>
              </a:extLst>
            </p:cNvPr>
            <p:cNvSpPr/>
            <p:nvPr/>
          </p:nvSpPr>
          <p:spPr>
            <a:xfrm>
              <a:off x="1907025" y="203325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9">
              <a:extLst>
                <a:ext uri="{FF2B5EF4-FFF2-40B4-BE49-F238E27FC236}">
                  <a16:creationId xmlns:a16="http://schemas.microsoft.com/office/drawing/2014/main" id="{044395C9-575A-40AC-A25B-F6E6ABEA7C88}"/>
                </a:ext>
              </a:extLst>
            </p:cNvPr>
            <p:cNvSpPr/>
            <p:nvPr/>
          </p:nvSpPr>
          <p:spPr>
            <a:xfrm>
              <a:off x="1907025" y="199597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9">
              <a:extLst>
                <a:ext uri="{FF2B5EF4-FFF2-40B4-BE49-F238E27FC236}">
                  <a16:creationId xmlns:a16="http://schemas.microsoft.com/office/drawing/2014/main" id="{77646815-7720-0F7B-330F-2482152C3233}"/>
                </a:ext>
              </a:extLst>
            </p:cNvPr>
            <p:cNvSpPr/>
            <p:nvPr/>
          </p:nvSpPr>
          <p:spPr>
            <a:xfrm>
              <a:off x="1894400" y="2145100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9">
              <a:extLst>
                <a:ext uri="{FF2B5EF4-FFF2-40B4-BE49-F238E27FC236}">
                  <a16:creationId xmlns:a16="http://schemas.microsoft.com/office/drawing/2014/main" id="{65EEDD41-2C33-F304-C47B-27D322E9801D}"/>
                </a:ext>
              </a:extLst>
            </p:cNvPr>
            <p:cNvSpPr/>
            <p:nvPr/>
          </p:nvSpPr>
          <p:spPr>
            <a:xfrm>
              <a:off x="1894400" y="2107825"/>
              <a:ext cx="12650" cy="12350"/>
            </a:xfrm>
            <a:custGeom>
              <a:avLst/>
              <a:gdLst/>
              <a:ahLst/>
              <a:cxnLst/>
              <a:rect l="l" t="t" r="r" b="b"/>
              <a:pathLst>
                <a:path w="506" h="494" extrusionOk="0">
                  <a:moveTo>
                    <a:pt x="1" y="1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9">
              <a:extLst>
                <a:ext uri="{FF2B5EF4-FFF2-40B4-BE49-F238E27FC236}">
                  <a16:creationId xmlns:a16="http://schemas.microsoft.com/office/drawing/2014/main" id="{4D1A52BF-1384-C0E3-0702-168630CA8F27}"/>
                </a:ext>
              </a:extLst>
            </p:cNvPr>
            <p:cNvSpPr/>
            <p:nvPr/>
          </p:nvSpPr>
          <p:spPr>
            <a:xfrm>
              <a:off x="1894400" y="2095200"/>
              <a:ext cx="12650" cy="1265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0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9">
              <a:extLst>
                <a:ext uri="{FF2B5EF4-FFF2-40B4-BE49-F238E27FC236}">
                  <a16:creationId xmlns:a16="http://schemas.microsoft.com/office/drawing/2014/main" id="{2B1A5E7C-7A13-3A17-2F60-412A8FED9EBE}"/>
                </a:ext>
              </a:extLst>
            </p:cNvPr>
            <p:cNvSpPr/>
            <p:nvPr/>
          </p:nvSpPr>
          <p:spPr>
            <a:xfrm>
              <a:off x="1894400" y="2082850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1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9">
              <a:extLst>
                <a:ext uri="{FF2B5EF4-FFF2-40B4-BE49-F238E27FC236}">
                  <a16:creationId xmlns:a16="http://schemas.microsoft.com/office/drawing/2014/main" id="{6ADB1513-B8CB-7190-60DF-835BEA3042FB}"/>
                </a:ext>
              </a:extLst>
            </p:cNvPr>
            <p:cNvSpPr/>
            <p:nvPr/>
          </p:nvSpPr>
          <p:spPr>
            <a:xfrm>
              <a:off x="1894400" y="2045575"/>
              <a:ext cx="12650" cy="12375"/>
            </a:xfrm>
            <a:custGeom>
              <a:avLst/>
              <a:gdLst/>
              <a:ahLst/>
              <a:cxnLst/>
              <a:rect l="l" t="t" r="r" b="b"/>
              <a:pathLst>
                <a:path w="506" h="495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9">
              <a:extLst>
                <a:ext uri="{FF2B5EF4-FFF2-40B4-BE49-F238E27FC236}">
                  <a16:creationId xmlns:a16="http://schemas.microsoft.com/office/drawing/2014/main" id="{1FD855F8-45A1-A334-7823-A3524A64AB47}"/>
                </a:ext>
              </a:extLst>
            </p:cNvPr>
            <p:cNvSpPr/>
            <p:nvPr/>
          </p:nvSpPr>
          <p:spPr>
            <a:xfrm>
              <a:off x="1882100" y="213247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1"/>
                  </a:moveTo>
                  <a:lnTo>
                    <a:pt x="0" y="506"/>
                  </a:lnTo>
                  <a:lnTo>
                    <a:pt x="493" y="50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9">
              <a:extLst>
                <a:ext uri="{FF2B5EF4-FFF2-40B4-BE49-F238E27FC236}">
                  <a16:creationId xmlns:a16="http://schemas.microsoft.com/office/drawing/2014/main" id="{43DBD31B-2667-4B1E-B805-9401ADD2983B}"/>
                </a:ext>
              </a:extLst>
            </p:cNvPr>
            <p:cNvSpPr/>
            <p:nvPr/>
          </p:nvSpPr>
          <p:spPr>
            <a:xfrm>
              <a:off x="1882100" y="2057925"/>
              <a:ext cx="12325" cy="12650"/>
            </a:xfrm>
            <a:custGeom>
              <a:avLst/>
              <a:gdLst/>
              <a:ahLst/>
              <a:cxnLst/>
              <a:rect l="l" t="t" r="r" b="b"/>
              <a:pathLst>
                <a:path w="493" h="506" extrusionOk="0">
                  <a:moveTo>
                    <a:pt x="0" y="0"/>
                  </a:moveTo>
                  <a:lnTo>
                    <a:pt x="0" y="505"/>
                  </a:lnTo>
                  <a:lnTo>
                    <a:pt x="493" y="50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9">
              <a:extLst>
                <a:ext uri="{FF2B5EF4-FFF2-40B4-BE49-F238E27FC236}">
                  <a16:creationId xmlns:a16="http://schemas.microsoft.com/office/drawing/2014/main" id="{2309527E-A468-E2C1-8006-28B839BF2B80}"/>
                </a:ext>
              </a:extLst>
            </p:cNvPr>
            <p:cNvSpPr/>
            <p:nvPr/>
          </p:nvSpPr>
          <p:spPr>
            <a:xfrm>
              <a:off x="1869450" y="2120150"/>
              <a:ext cx="12675" cy="12350"/>
            </a:xfrm>
            <a:custGeom>
              <a:avLst/>
              <a:gdLst/>
              <a:ahLst/>
              <a:cxnLst/>
              <a:rect l="l" t="t" r="r" b="b"/>
              <a:pathLst>
                <a:path w="507" h="494" extrusionOk="0">
                  <a:moveTo>
                    <a:pt x="1" y="0"/>
                  </a:moveTo>
                  <a:lnTo>
                    <a:pt x="1" y="494"/>
                  </a:lnTo>
                  <a:lnTo>
                    <a:pt x="506" y="49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9">
              <a:extLst>
                <a:ext uri="{FF2B5EF4-FFF2-40B4-BE49-F238E27FC236}">
                  <a16:creationId xmlns:a16="http://schemas.microsoft.com/office/drawing/2014/main" id="{1A6AFD9E-256A-A3D7-EC04-600BD1F0DD30}"/>
                </a:ext>
              </a:extLst>
            </p:cNvPr>
            <p:cNvSpPr/>
            <p:nvPr/>
          </p:nvSpPr>
          <p:spPr>
            <a:xfrm>
              <a:off x="1869450" y="2095200"/>
              <a:ext cx="150050" cy="62250"/>
            </a:xfrm>
            <a:custGeom>
              <a:avLst/>
              <a:gdLst/>
              <a:ahLst/>
              <a:cxnLst/>
              <a:rect l="l" t="t" r="r" b="b"/>
              <a:pathLst>
                <a:path w="6002" h="2490" extrusionOk="0">
                  <a:moveTo>
                    <a:pt x="1" y="0"/>
                  </a:moveTo>
                  <a:lnTo>
                    <a:pt x="1" y="506"/>
                  </a:lnTo>
                  <a:lnTo>
                    <a:pt x="1" y="998"/>
                  </a:lnTo>
                  <a:lnTo>
                    <a:pt x="506" y="998"/>
                  </a:lnTo>
                  <a:lnTo>
                    <a:pt x="506" y="1492"/>
                  </a:lnTo>
                  <a:lnTo>
                    <a:pt x="999" y="1492"/>
                  </a:lnTo>
                  <a:lnTo>
                    <a:pt x="999" y="1997"/>
                  </a:lnTo>
                  <a:lnTo>
                    <a:pt x="1504" y="1997"/>
                  </a:lnTo>
                  <a:lnTo>
                    <a:pt x="1504" y="2490"/>
                  </a:lnTo>
                  <a:lnTo>
                    <a:pt x="4499" y="2490"/>
                  </a:lnTo>
                  <a:lnTo>
                    <a:pt x="4499" y="1997"/>
                  </a:lnTo>
                  <a:lnTo>
                    <a:pt x="5004" y="1997"/>
                  </a:lnTo>
                  <a:lnTo>
                    <a:pt x="5004" y="1492"/>
                  </a:lnTo>
                  <a:lnTo>
                    <a:pt x="5497" y="1492"/>
                  </a:lnTo>
                  <a:lnTo>
                    <a:pt x="5497" y="998"/>
                  </a:lnTo>
                  <a:lnTo>
                    <a:pt x="6002" y="998"/>
                  </a:lnTo>
                  <a:lnTo>
                    <a:pt x="6002" y="506"/>
                  </a:lnTo>
                  <a:lnTo>
                    <a:pt x="6002" y="0"/>
                  </a:lnTo>
                  <a:lnTo>
                    <a:pt x="1504" y="0"/>
                  </a:lnTo>
                  <a:lnTo>
                    <a:pt x="1504" y="506"/>
                  </a:lnTo>
                  <a:lnTo>
                    <a:pt x="1504" y="998"/>
                  </a:lnTo>
                  <a:lnTo>
                    <a:pt x="2009" y="998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998"/>
                  </a:lnTo>
                  <a:lnTo>
                    <a:pt x="999" y="998"/>
                  </a:lnTo>
                  <a:lnTo>
                    <a:pt x="999" y="50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9">
              <a:extLst>
                <a:ext uri="{FF2B5EF4-FFF2-40B4-BE49-F238E27FC236}">
                  <a16:creationId xmlns:a16="http://schemas.microsoft.com/office/drawing/2014/main" id="{39FA24BA-2AFE-1EE3-03E5-CB7CA2E99AF6}"/>
                </a:ext>
              </a:extLst>
            </p:cNvPr>
            <p:cNvSpPr/>
            <p:nvPr/>
          </p:nvSpPr>
          <p:spPr>
            <a:xfrm>
              <a:off x="1869450" y="2045575"/>
              <a:ext cx="150050" cy="49650"/>
            </a:xfrm>
            <a:custGeom>
              <a:avLst/>
              <a:gdLst/>
              <a:ahLst/>
              <a:cxnLst/>
              <a:rect l="l" t="t" r="r" b="b"/>
              <a:pathLst>
                <a:path w="6002" h="1986" extrusionOk="0">
                  <a:moveTo>
                    <a:pt x="1504" y="0"/>
                  </a:moveTo>
                  <a:lnTo>
                    <a:pt x="1504" y="494"/>
                  </a:lnTo>
                  <a:lnTo>
                    <a:pt x="999" y="494"/>
                  </a:lnTo>
                  <a:lnTo>
                    <a:pt x="999" y="999"/>
                  </a:lnTo>
                  <a:lnTo>
                    <a:pt x="506" y="999"/>
                  </a:lnTo>
                  <a:lnTo>
                    <a:pt x="506" y="1492"/>
                  </a:lnTo>
                  <a:lnTo>
                    <a:pt x="1" y="1492"/>
                  </a:lnTo>
                  <a:lnTo>
                    <a:pt x="1" y="1985"/>
                  </a:lnTo>
                  <a:lnTo>
                    <a:pt x="999" y="1985"/>
                  </a:lnTo>
                  <a:lnTo>
                    <a:pt x="999" y="1492"/>
                  </a:lnTo>
                  <a:lnTo>
                    <a:pt x="1504" y="1492"/>
                  </a:lnTo>
                  <a:lnTo>
                    <a:pt x="1504" y="999"/>
                  </a:lnTo>
                  <a:lnTo>
                    <a:pt x="2009" y="999"/>
                  </a:lnTo>
                  <a:lnTo>
                    <a:pt x="2009" y="494"/>
                  </a:lnTo>
                  <a:lnTo>
                    <a:pt x="2502" y="494"/>
                  </a:lnTo>
                  <a:lnTo>
                    <a:pt x="2502" y="999"/>
                  </a:lnTo>
                  <a:lnTo>
                    <a:pt x="2009" y="999"/>
                  </a:lnTo>
                  <a:lnTo>
                    <a:pt x="2009" y="1492"/>
                  </a:lnTo>
                  <a:lnTo>
                    <a:pt x="1504" y="1492"/>
                  </a:lnTo>
                  <a:lnTo>
                    <a:pt x="1504" y="1985"/>
                  </a:lnTo>
                  <a:lnTo>
                    <a:pt x="6002" y="1985"/>
                  </a:lnTo>
                  <a:lnTo>
                    <a:pt x="6002" y="1492"/>
                  </a:lnTo>
                  <a:lnTo>
                    <a:pt x="5497" y="1492"/>
                  </a:lnTo>
                  <a:lnTo>
                    <a:pt x="5497" y="999"/>
                  </a:lnTo>
                  <a:lnTo>
                    <a:pt x="5004" y="999"/>
                  </a:lnTo>
                  <a:lnTo>
                    <a:pt x="5004" y="494"/>
                  </a:lnTo>
                  <a:lnTo>
                    <a:pt x="4499" y="494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9">
              <a:extLst>
                <a:ext uri="{FF2B5EF4-FFF2-40B4-BE49-F238E27FC236}">
                  <a16:creationId xmlns:a16="http://schemas.microsoft.com/office/drawing/2014/main" id="{E5BB0A64-8846-7097-BC79-2BF9CA698894}"/>
                </a:ext>
              </a:extLst>
            </p:cNvPr>
            <p:cNvSpPr/>
            <p:nvPr/>
          </p:nvSpPr>
          <p:spPr>
            <a:xfrm>
              <a:off x="1869450" y="2070550"/>
              <a:ext cx="12675" cy="12325"/>
            </a:xfrm>
            <a:custGeom>
              <a:avLst/>
              <a:gdLst/>
              <a:ahLst/>
              <a:cxnLst/>
              <a:rect l="l" t="t" r="r" b="b"/>
              <a:pathLst>
                <a:path w="507" h="493" extrusionOk="0">
                  <a:moveTo>
                    <a:pt x="1" y="0"/>
                  </a:moveTo>
                  <a:lnTo>
                    <a:pt x="1" y="493"/>
                  </a:lnTo>
                  <a:lnTo>
                    <a:pt x="506" y="49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9">
              <a:extLst>
                <a:ext uri="{FF2B5EF4-FFF2-40B4-BE49-F238E27FC236}">
                  <a16:creationId xmlns:a16="http://schemas.microsoft.com/office/drawing/2014/main" id="{7EF0EE7E-3149-2B33-CFF2-5819604503D9}"/>
                </a:ext>
              </a:extLst>
            </p:cNvPr>
            <p:cNvSpPr/>
            <p:nvPr/>
          </p:nvSpPr>
          <p:spPr>
            <a:xfrm>
              <a:off x="1857125" y="2107825"/>
              <a:ext cx="12350" cy="12350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0" y="1"/>
                  </a:moveTo>
                  <a:lnTo>
                    <a:pt x="0" y="493"/>
                  </a:lnTo>
                  <a:lnTo>
                    <a:pt x="494" y="493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9">
              <a:extLst>
                <a:ext uri="{FF2B5EF4-FFF2-40B4-BE49-F238E27FC236}">
                  <a16:creationId xmlns:a16="http://schemas.microsoft.com/office/drawing/2014/main" id="{EB4CA796-3364-77F9-1384-BA09583640D8}"/>
                </a:ext>
              </a:extLst>
            </p:cNvPr>
            <p:cNvSpPr/>
            <p:nvPr/>
          </p:nvSpPr>
          <p:spPr>
            <a:xfrm>
              <a:off x="1857125" y="2095200"/>
              <a:ext cx="12350" cy="12650"/>
            </a:xfrm>
            <a:custGeom>
              <a:avLst/>
              <a:gdLst/>
              <a:ahLst/>
              <a:cxnLst/>
              <a:rect l="l" t="t" r="r" b="b"/>
              <a:pathLst>
                <a:path w="494" h="506" extrusionOk="0">
                  <a:moveTo>
                    <a:pt x="0" y="0"/>
                  </a:moveTo>
                  <a:lnTo>
                    <a:pt x="0" y="506"/>
                  </a:lnTo>
                  <a:lnTo>
                    <a:pt x="494" y="506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9">
              <a:extLst>
                <a:ext uri="{FF2B5EF4-FFF2-40B4-BE49-F238E27FC236}">
                  <a16:creationId xmlns:a16="http://schemas.microsoft.com/office/drawing/2014/main" id="{9764F909-526C-E5A4-A864-6FDC09ED99BA}"/>
                </a:ext>
              </a:extLst>
            </p:cNvPr>
            <p:cNvSpPr/>
            <p:nvPr/>
          </p:nvSpPr>
          <p:spPr>
            <a:xfrm>
              <a:off x="1857125" y="2082850"/>
              <a:ext cx="12350" cy="12375"/>
            </a:xfrm>
            <a:custGeom>
              <a:avLst/>
              <a:gdLst/>
              <a:ahLst/>
              <a:cxnLst/>
              <a:rect l="l" t="t" r="r" b="b"/>
              <a:pathLst>
                <a:path w="494" h="495" extrusionOk="0">
                  <a:moveTo>
                    <a:pt x="0" y="1"/>
                  </a:moveTo>
                  <a:lnTo>
                    <a:pt x="0" y="494"/>
                  </a:lnTo>
                  <a:lnTo>
                    <a:pt x="494" y="49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2" name="Google Shape;4752;p29">
            <a:extLst>
              <a:ext uri="{FF2B5EF4-FFF2-40B4-BE49-F238E27FC236}">
                <a16:creationId xmlns:a16="http://schemas.microsoft.com/office/drawing/2014/main" id="{B1731829-5B3F-3A94-C4AC-11B2311024AA}"/>
              </a:ext>
            </a:extLst>
          </p:cNvPr>
          <p:cNvGrpSpPr/>
          <p:nvPr/>
        </p:nvGrpSpPr>
        <p:grpSpPr>
          <a:xfrm rot="5400000">
            <a:off x="7295052" y="744178"/>
            <a:ext cx="309101" cy="309151"/>
            <a:chOff x="467425" y="2009500"/>
            <a:chExt cx="153950" cy="153975"/>
          </a:xfrm>
        </p:grpSpPr>
        <p:sp>
          <p:nvSpPr>
            <p:cNvPr id="4753" name="Google Shape;4753;p29">
              <a:extLst>
                <a:ext uri="{FF2B5EF4-FFF2-40B4-BE49-F238E27FC236}">
                  <a16:creationId xmlns:a16="http://schemas.microsoft.com/office/drawing/2014/main" id="{EC4F0686-C2D7-68DD-B4A4-654BD8FEE9AC}"/>
                </a:ext>
              </a:extLst>
            </p:cNvPr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9">
              <a:extLst>
                <a:ext uri="{FF2B5EF4-FFF2-40B4-BE49-F238E27FC236}">
                  <a16:creationId xmlns:a16="http://schemas.microsoft.com/office/drawing/2014/main" id="{8F9DB479-9362-5C9C-8BC6-C01D0869F0F2}"/>
                </a:ext>
              </a:extLst>
            </p:cNvPr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9">
              <a:extLst>
                <a:ext uri="{FF2B5EF4-FFF2-40B4-BE49-F238E27FC236}">
                  <a16:creationId xmlns:a16="http://schemas.microsoft.com/office/drawing/2014/main" id="{93BBDB85-CDA0-5553-926B-F19A95B6F434}"/>
                </a:ext>
              </a:extLst>
            </p:cNvPr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9">
              <a:extLst>
                <a:ext uri="{FF2B5EF4-FFF2-40B4-BE49-F238E27FC236}">
                  <a16:creationId xmlns:a16="http://schemas.microsoft.com/office/drawing/2014/main" id="{B3997ADC-4377-FDFB-011E-E7476A448360}"/>
                </a:ext>
              </a:extLst>
            </p:cNvPr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9">
              <a:extLst>
                <a:ext uri="{FF2B5EF4-FFF2-40B4-BE49-F238E27FC236}">
                  <a16:creationId xmlns:a16="http://schemas.microsoft.com/office/drawing/2014/main" id="{836A276B-6C36-4841-1420-504B3ED83A61}"/>
                </a:ext>
              </a:extLst>
            </p:cNvPr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9">
              <a:extLst>
                <a:ext uri="{FF2B5EF4-FFF2-40B4-BE49-F238E27FC236}">
                  <a16:creationId xmlns:a16="http://schemas.microsoft.com/office/drawing/2014/main" id="{90097F8C-82D4-D668-B812-8A0492CC52EB}"/>
                </a:ext>
              </a:extLst>
            </p:cNvPr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9">
              <a:extLst>
                <a:ext uri="{FF2B5EF4-FFF2-40B4-BE49-F238E27FC236}">
                  <a16:creationId xmlns:a16="http://schemas.microsoft.com/office/drawing/2014/main" id="{79D01F8C-7794-B161-2C38-5615F2D8ECAD}"/>
                </a:ext>
              </a:extLst>
            </p:cNvPr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9">
              <a:extLst>
                <a:ext uri="{FF2B5EF4-FFF2-40B4-BE49-F238E27FC236}">
                  <a16:creationId xmlns:a16="http://schemas.microsoft.com/office/drawing/2014/main" id="{59F79BA2-A2C6-4FD2-D5B8-E974D91F7005}"/>
                </a:ext>
              </a:extLst>
            </p:cNvPr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9">
              <a:extLst>
                <a:ext uri="{FF2B5EF4-FFF2-40B4-BE49-F238E27FC236}">
                  <a16:creationId xmlns:a16="http://schemas.microsoft.com/office/drawing/2014/main" id="{8321DD79-008F-3F19-9BF6-98B138C7600A}"/>
                </a:ext>
              </a:extLst>
            </p:cNvPr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9">
              <a:extLst>
                <a:ext uri="{FF2B5EF4-FFF2-40B4-BE49-F238E27FC236}">
                  <a16:creationId xmlns:a16="http://schemas.microsoft.com/office/drawing/2014/main" id="{9DC4B02A-B184-CD52-4E94-453A9A806607}"/>
                </a:ext>
              </a:extLst>
            </p:cNvPr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9">
              <a:extLst>
                <a:ext uri="{FF2B5EF4-FFF2-40B4-BE49-F238E27FC236}">
                  <a16:creationId xmlns:a16="http://schemas.microsoft.com/office/drawing/2014/main" id="{05E66F33-7C17-AD33-7047-9A5A40A19050}"/>
                </a:ext>
              </a:extLst>
            </p:cNvPr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9">
              <a:extLst>
                <a:ext uri="{FF2B5EF4-FFF2-40B4-BE49-F238E27FC236}">
                  <a16:creationId xmlns:a16="http://schemas.microsoft.com/office/drawing/2014/main" id="{96223390-1E1A-F39B-05A7-AD63D2449CB5}"/>
                </a:ext>
              </a:extLst>
            </p:cNvPr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9">
              <a:extLst>
                <a:ext uri="{FF2B5EF4-FFF2-40B4-BE49-F238E27FC236}">
                  <a16:creationId xmlns:a16="http://schemas.microsoft.com/office/drawing/2014/main" id="{E7A714DE-21C9-A0AD-FB2C-F9F5C8F39CD2}"/>
                </a:ext>
              </a:extLst>
            </p:cNvPr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9">
              <a:extLst>
                <a:ext uri="{FF2B5EF4-FFF2-40B4-BE49-F238E27FC236}">
                  <a16:creationId xmlns:a16="http://schemas.microsoft.com/office/drawing/2014/main" id="{C36CC2A3-51E9-A678-5780-AF0EA3DAE235}"/>
                </a:ext>
              </a:extLst>
            </p:cNvPr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9">
              <a:extLst>
                <a:ext uri="{FF2B5EF4-FFF2-40B4-BE49-F238E27FC236}">
                  <a16:creationId xmlns:a16="http://schemas.microsoft.com/office/drawing/2014/main" id="{1C510122-183B-987E-60BB-052784B79B08}"/>
                </a:ext>
              </a:extLst>
            </p:cNvPr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29">
            <a:extLst>
              <a:ext uri="{FF2B5EF4-FFF2-40B4-BE49-F238E27FC236}">
                <a16:creationId xmlns:a16="http://schemas.microsoft.com/office/drawing/2014/main" id="{74BC90F9-D2CF-EEFF-8FC5-B245B6899FB8}"/>
              </a:ext>
            </a:extLst>
          </p:cNvPr>
          <p:cNvGrpSpPr/>
          <p:nvPr/>
        </p:nvGrpSpPr>
        <p:grpSpPr>
          <a:xfrm>
            <a:off x="7709655" y="744203"/>
            <a:ext cx="309151" cy="309101"/>
            <a:chOff x="7709655" y="744203"/>
            <a:chExt cx="309151" cy="309101"/>
          </a:xfrm>
        </p:grpSpPr>
        <p:grpSp>
          <p:nvGrpSpPr>
            <p:cNvPr id="4769" name="Google Shape;4769;p29">
              <a:extLst>
                <a:ext uri="{FF2B5EF4-FFF2-40B4-BE49-F238E27FC236}">
                  <a16:creationId xmlns:a16="http://schemas.microsoft.com/office/drawing/2014/main" id="{56233679-B28A-A108-2254-0AB57CB4A3A9}"/>
                </a:ext>
              </a:extLst>
            </p:cNvPr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4770" name="Google Shape;4770;p29">
                <a:extLst>
                  <a:ext uri="{FF2B5EF4-FFF2-40B4-BE49-F238E27FC236}">
                    <a16:creationId xmlns:a16="http://schemas.microsoft.com/office/drawing/2014/main" id="{1F80AE50-2275-9342-6E6E-3DC1F3A903C1}"/>
                  </a:ext>
                </a:extLst>
              </p:cNvPr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29">
                <a:extLst>
                  <a:ext uri="{FF2B5EF4-FFF2-40B4-BE49-F238E27FC236}">
                    <a16:creationId xmlns:a16="http://schemas.microsoft.com/office/drawing/2014/main" id="{CC5AB531-82E4-32CC-0AF3-9DCC260131A2}"/>
                  </a:ext>
                </a:extLst>
              </p:cNvPr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29">
                <a:extLst>
                  <a:ext uri="{FF2B5EF4-FFF2-40B4-BE49-F238E27FC236}">
                    <a16:creationId xmlns:a16="http://schemas.microsoft.com/office/drawing/2014/main" id="{5B4B7D96-DD64-4360-8423-B31712BF2066}"/>
                  </a:ext>
                </a:extLst>
              </p:cNvPr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29">
                <a:extLst>
                  <a:ext uri="{FF2B5EF4-FFF2-40B4-BE49-F238E27FC236}">
                    <a16:creationId xmlns:a16="http://schemas.microsoft.com/office/drawing/2014/main" id="{C39E34DB-EC69-DCC6-7473-ED5F92802CD8}"/>
                  </a:ext>
                </a:extLst>
              </p:cNvPr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29">
                <a:extLst>
                  <a:ext uri="{FF2B5EF4-FFF2-40B4-BE49-F238E27FC236}">
                    <a16:creationId xmlns:a16="http://schemas.microsoft.com/office/drawing/2014/main" id="{24A6656A-2D0C-2D85-4A04-96386724DF3F}"/>
                  </a:ext>
                </a:extLst>
              </p:cNvPr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29">
                <a:extLst>
                  <a:ext uri="{FF2B5EF4-FFF2-40B4-BE49-F238E27FC236}">
                    <a16:creationId xmlns:a16="http://schemas.microsoft.com/office/drawing/2014/main" id="{D90B378D-BF38-DED3-5327-E2E031C203C8}"/>
                  </a:ext>
                </a:extLst>
              </p:cNvPr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29">
                <a:extLst>
                  <a:ext uri="{FF2B5EF4-FFF2-40B4-BE49-F238E27FC236}">
                    <a16:creationId xmlns:a16="http://schemas.microsoft.com/office/drawing/2014/main" id="{74C8AD65-A708-4000-B4BF-680830D06C17}"/>
                  </a:ext>
                </a:extLst>
              </p:cNvPr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29">
                <a:extLst>
                  <a:ext uri="{FF2B5EF4-FFF2-40B4-BE49-F238E27FC236}">
                    <a16:creationId xmlns:a16="http://schemas.microsoft.com/office/drawing/2014/main" id="{31BDE7EF-62CA-C6B9-2EBA-2BB6C5022644}"/>
                  </a:ext>
                </a:extLst>
              </p:cNvPr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29">
                <a:extLst>
                  <a:ext uri="{FF2B5EF4-FFF2-40B4-BE49-F238E27FC236}">
                    <a16:creationId xmlns:a16="http://schemas.microsoft.com/office/drawing/2014/main" id="{A2619329-DE89-B039-1E68-3BFB2575E7D4}"/>
                  </a:ext>
                </a:extLst>
              </p:cNvPr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29">
                <a:extLst>
                  <a:ext uri="{FF2B5EF4-FFF2-40B4-BE49-F238E27FC236}">
                    <a16:creationId xmlns:a16="http://schemas.microsoft.com/office/drawing/2014/main" id="{E114335A-58CE-CCBE-DD47-B7729F11ED4A}"/>
                  </a:ext>
                </a:extLst>
              </p:cNvPr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29">
                <a:extLst>
                  <a:ext uri="{FF2B5EF4-FFF2-40B4-BE49-F238E27FC236}">
                    <a16:creationId xmlns:a16="http://schemas.microsoft.com/office/drawing/2014/main" id="{2F159FCA-36F1-E8A8-198D-E73B1713F1BB}"/>
                  </a:ext>
                </a:extLst>
              </p:cNvPr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29">
                <a:extLst>
                  <a:ext uri="{FF2B5EF4-FFF2-40B4-BE49-F238E27FC236}">
                    <a16:creationId xmlns:a16="http://schemas.microsoft.com/office/drawing/2014/main" id="{91B21B6D-43F8-BEA8-CD4C-414D8109C90B}"/>
                  </a:ext>
                </a:extLst>
              </p:cNvPr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29">
                <a:extLst>
                  <a:ext uri="{FF2B5EF4-FFF2-40B4-BE49-F238E27FC236}">
                    <a16:creationId xmlns:a16="http://schemas.microsoft.com/office/drawing/2014/main" id="{AE7D392E-C628-4D64-0209-5EB494234922}"/>
                  </a:ext>
                </a:extLst>
              </p:cNvPr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29">
                <a:extLst>
                  <a:ext uri="{FF2B5EF4-FFF2-40B4-BE49-F238E27FC236}">
                    <a16:creationId xmlns:a16="http://schemas.microsoft.com/office/drawing/2014/main" id="{029E10B8-B504-ED80-E3D1-335568541A9D}"/>
                  </a:ext>
                </a:extLst>
              </p:cNvPr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4" name="Google Shape;4784;p29">
              <a:extLst>
                <a:ext uri="{FF2B5EF4-FFF2-40B4-BE49-F238E27FC236}">
                  <a16:creationId xmlns:a16="http://schemas.microsoft.com/office/drawing/2014/main" id="{3EBDA110-07A0-C6CA-B4E7-6608EF55F39B}"/>
                </a:ext>
              </a:extLst>
            </p:cNvPr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084C53-0EFA-F3B6-D90F-C197EE869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04" y="879430"/>
            <a:ext cx="2280238" cy="1312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720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3" name="Google Shape;586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/>
              <a:t>Menüstruktur für die Webseite</a:t>
            </a:r>
          </a:p>
        </p:txBody>
      </p:sp>
      <p:sp>
        <p:nvSpPr>
          <p:cNvPr id="5864" name="Google Shape;5864;p34"/>
          <p:cNvSpPr/>
          <p:nvPr/>
        </p:nvSpPr>
        <p:spPr>
          <a:xfrm>
            <a:off x="0" y="1204545"/>
            <a:ext cx="2482200" cy="294000"/>
          </a:xfrm>
          <a:prstGeom prst="rect">
            <a:avLst/>
          </a:prstGeom>
          <a:noFill/>
          <a:ln>
            <a:noFill/>
          </a:ln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Startseite</a:t>
            </a:r>
            <a:endParaRPr sz="1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65" name="Google Shape;5865;p34"/>
          <p:cNvSpPr/>
          <p:nvPr/>
        </p:nvSpPr>
        <p:spPr>
          <a:xfrm>
            <a:off x="2710364" y="1210065"/>
            <a:ext cx="2482200" cy="294000"/>
          </a:xfrm>
          <a:prstGeom prst="rect">
            <a:avLst/>
          </a:prstGeom>
          <a:noFill/>
          <a:ln>
            <a:noFill/>
          </a:ln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Bauprojekte</a:t>
            </a:r>
            <a:endParaRPr sz="1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66" name="Google Shape;5866;p34"/>
          <p:cNvSpPr/>
          <p:nvPr/>
        </p:nvSpPr>
        <p:spPr>
          <a:xfrm>
            <a:off x="5515284" y="1252114"/>
            <a:ext cx="2482200" cy="294000"/>
          </a:xfrm>
          <a:prstGeom prst="rect">
            <a:avLst/>
          </a:prstGeom>
          <a:noFill/>
          <a:ln>
            <a:noFill/>
          </a:ln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err="1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Baukraft</a:t>
            </a:r>
            <a:r>
              <a:rPr lang="de-CH" sz="1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mieten</a:t>
            </a:r>
            <a:endParaRPr sz="1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67" name="Google Shape;5867;p34"/>
          <p:cNvSpPr/>
          <p:nvPr/>
        </p:nvSpPr>
        <p:spPr>
          <a:xfrm>
            <a:off x="228164" y="2857151"/>
            <a:ext cx="2482200" cy="294000"/>
          </a:xfrm>
          <a:prstGeom prst="rect">
            <a:avLst/>
          </a:prstGeom>
          <a:noFill/>
          <a:ln>
            <a:noFill/>
          </a:ln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Server mieten</a:t>
            </a:r>
            <a:endParaRPr sz="1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68" name="Google Shape;5868;p34"/>
          <p:cNvSpPr/>
          <p:nvPr/>
        </p:nvSpPr>
        <p:spPr>
          <a:xfrm>
            <a:off x="2980569" y="2843316"/>
            <a:ext cx="2482200" cy="294000"/>
          </a:xfrm>
          <a:prstGeom prst="rect">
            <a:avLst/>
          </a:prstGeom>
          <a:noFill/>
          <a:ln>
            <a:noFill/>
          </a:ln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Dienstleistungen</a:t>
            </a:r>
            <a:endParaRPr sz="1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69" name="Google Shape;5869;p34"/>
          <p:cNvSpPr/>
          <p:nvPr/>
        </p:nvSpPr>
        <p:spPr>
          <a:xfrm>
            <a:off x="5192564" y="2841305"/>
            <a:ext cx="2482200" cy="294000"/>
          </a:xfrm>
          <a:prstGeom prst="rect">
            <a:avLst/>
          </a:prstGeom>
          <a:noFill/>
          <a:ln>
            <a:noFill/>
          </a:ln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Über uns</a:t>
            </a:r>
            <a:endParaRPr sz="18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871" name="Google Shape;5871;p34"/>
          <p:cNvSpPr/>
          <p:nvPr/>
        </p:nvSpPr>
        <p:spPr>
          <a:xfrm>
            <a:off x="1063254" y="1689601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Überblick</a:t>
            </a:r>
            <a:r>
              <a:rPr lang="en-U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über</a:t>
            </a:r>
            <a:r>
              <a:rPr lang="en-U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Webseite</a:t>
            </a:r>
            <a:endParaRPr lang="en-US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72" name="Google Shape;5872;p34"/>
          <p:cNvSpPr/>
          <p:nvPr/>
        </p:nvSpPr>
        <p:spPr>
          <a:xfrm>
            <a:off x="1063254" y="2026611"/>
            <a:ext cx="2139000" cy="52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Kurzbeschreibung</a:t>
            </a:r>
            <a:r>
              <a:rPr lang="en-U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</p:txBody>
      </p:sp>
      <p:sp>
        <p:nvSpPr>
          <p:cNvPr id="5874" name="Google Shape;5874;p34"/>
          <p:cNvSpPr/>
          <p:nvPr/>
        </p:nvSpPr>
        <p:spPr>
          <a:xfrm>
            <a:off x="3670145" y="1689601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Fertige Bauprojekte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75" name="Google Shape;5875;p34"/>
          <p:cNvSpPr/>
          <p:nvPr/>
        </p:nvSpPr>
        <p:spPr>
          <a:xfrm>
            <a:off x="3670144" y="2005773"/>
            <a:ext cx="2617805" cy="22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Bauprojekte in Bearbeitung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77" name="Google Shape;5877;p34"/>
          <p:cNvSpPr/>
          <p:nvPr/>
        </p:nvSpPr>
        <p:spPr>
          <a:xfrm>
            <a:off x="6287950" y="1689602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Baukraft mieten (uns)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80" name="Google Shape;5880;p34"/>
          <p:cNvSpPr/>
          <p:nvPr/>
        </p:nvSpPr>
        <p:spPr>
          <a:xfrm>
            <a:off x="3670145" y="3308680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Beratung</a:t>
            </a:r>
            <a:r>
              <a:rPr lang="en-U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und </a:t>
            </a: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Planung</a:t>
            </a:r>
            <a:endParaRPr lang="en-US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81" name="Google Shape;5881;p34"/>
          <p:cNvSpPr/>
          <p:nvPr/>
        </p:nvSpPr>
        <p:spPr>
          <a:xfrm>
            <a:off x="3670145" y="3645690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Serverkonfiguration</a:t>
            </a:r>
            <a:endParaRPr lang="en-US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82" name="Google Shape;5882;p34"/>
          <p:cNvSpPr/>
          <p:nvPr/>
        </p:nvSpPr>
        <p:spPr>
          <a:xfrm>
            <a:off x="3670144" y="3970112"/>
            <a:ext cx="2376873" cy="22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Kundenspezifische</a:t>
            </a:r>
            <a:r>
              <a:rPr lang="en-U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Projekte</a:t>
            </a:r>
            <a:endParaRPr lang="en-US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83" name="Google Shape;5883;p34"/>
          <p:cNvSpPr/>
          <p:nvPr/>
        </p:nvSpPr>
        <p:spPr>
          <a:xfrm>
            <a:off x="1063254" y="3308680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Server mieten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5886" name="Google Shape;5886;p34"/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5887" name="Google Shape;5887;p34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4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4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4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4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4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4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4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4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4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4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4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4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4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4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2" name="Google Shape;5902;p34"/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5903" name="Google Shape;5903;p34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5904" name="Google Shape;5904;p34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34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34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34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34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34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34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34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34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34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34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34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34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34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8" name="Google Shape;5918;p34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9" name="Google Shape;5919;p34"/>
          <p:cNvGrpSpPr/>
          <p:nvPr/>
        </p:nvGrpSpPr>
        <p:grpSpPr>
          <a:xfrm>
            <a:off x="822268" y="1672951"/>
            <a:ext cx="240981" cy="240885"/>
            <a:chOff x="911647" y="1485925"/>
            <a:chExt cx="959700" cy="959700"/>
          </a:xfrm>
        </p:grpSpPr>
        <p:sp>
          <p:nvSpPr>
            <p:cNvPr id="5920" name="Google Shape;5920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3" name="Google Shape;5923;p34"/>
          <p:cNvGrpSpPr/>
          <p:nvPr/>
        </p:nvGrpSpPr>
        <p:grpSpPr>
          <a:xfrm>
            <a:off x="822268" y="2009988"/>
            <a:ext cx="240981" cy="240885"/>
            <a:chOff x="911647" y="1485925"/>
            <a:chExt cx="959700" cy="959700"/>
          </a:xfrm>
        </p:grpSpPr>
        <p:sp>
          <p:nvSpPr>
            <p:cNvPr id="5924" name="Google Shape;5924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7" name="Google Shape;5927;p34"/>
          <p:cNvGrpSpPr/>
          <p:nvPr/>
        </p:nvGrpSpPr>
        <p:grpSpPr>
          <a:xfrm>
            <a:off x="3429168" y="1672951"/>
            <a:ext cx="240981" cy="240885"/>
            <a:chOff x="911647" y="1485925"/>
            <a:chExt cx="959700" cy="959700"/>
          </a:xfrm>
        </p:grpSpPr>
        <p:sp>
          <p:nvSpPr>
            <p:cNvPr id="5928" name="Google Shape;5928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5" name="Google Shape;5935;p34"/>
          <p:cNvGrpSpPr/>
          <p:nvPr/>
        </p:nvGrpSpPr>
        <p:grpSpPr>
          <a:xfrm>
            <a:off x="822268" y="3292013"/>
            <a:ext cx="240981" cy="240885"/>
            <a:chOff x="911647" y="1485925"/>
            <a:chExt cx="959700" cy="959700"/>
          </a:xfrm>
        </p:grpSpPr>
        <p:sp>
          <p:nvSpPr>
            <p:cNvPr id="5936" name="Google Shape;5936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3" name="Google Shape;5943;p34"/>
          <p:cNvGrpSpPr/>
          <p:nvPr/>
        </p:nvGrpSpPr>
        <p:grpSpPr>
          <a:xfrm>
            <a:off x="3429168" y="3292013"/>
            <a:ext cx="240981" cy="240885"/>
            <a:chOff x="911647" y="1485925"/>
            <a:chExt cx="959700" cy="959700"/>
          </a:xfrm>
        </p:grpSpPr>
        <p:sp>
          <p:nvSpPr>
            <p:cNvPr id="5944" name="Google Shape;5944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7" name="Google Shape;5947;p34"/>
          <p:cNvGrpSpPr/>
          <p:nvPr/>
        </p:nvGrpSpPr>
        <p:grpSpPr>
          <a:xfrm>
            <a:off x="3429168" y="3629051"/>
            <a:ext cx="240981" cy="240885"/>
            <a:chOff x="911647" y="1485925"/>
            <a:chExt cx="959700" cy="959700"/>
          </a:xfrm>
        </p:grpSpPr>
        <p:sp>
          <p:nvSpPr>
            <p:cNvPr id="5948" name="Google Shape;5948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9" name="Google Shape;5959;p34"/>
          <p:cNvGrpSpPr/>
          <p:nvPr/>
        </p:nvGrpSpPr>
        <p:grpSpPr>
          <a:xfrm>
            <a:off x="3434643" y="3966063"/>
            <a:ext cx="240981" cy="240885"/>
            <a:chOff x="911647" y="1485925"/>
            <a:chExt cx="959700" cy="959700"/>
          </a:xfrm>
        </p:grpSpPr>
        <p:sp>
          <p:nvSpPr>
            <p:cNvPr id="5960" name="Google Shape;5960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3" name="Google Shape;5963;p34"/>
          <p:cNvGrpSpPr/>
          <p:nvPr/>
        </p:nvGrpSpPr>
        <p:grpSpPr>
          <a:xfrm>
            <a:off x="3434643" y="2009988"/>
            <a:ext cx="240981" cy="240885"/>
            <a:chOff x="911647" y="1485925"/>
            <a:chExt cx="959700" cy="959700"/>
          </a:xfrm>
        </p:grpSpPr>
        <p:sp>
          <p:nvSpPr>
            <p:cNvPr id="5964" name="Google Shape;5964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7" name="Google Shape;5967;p34"/>
          <p:cNvGrpSpPr/>
          <p:nvPr/>
        </p:nvGrpSpPr>
        <p:grpSpPr>
          <a:xfrm>
            <a:off x="6047018" y="1672951"/>
            <a:ext cx="240981" cy="240885"/>
            <a:chOff x="911647" y="1485925"/>
            <a:chExt cx="959700" cy="959700"/>
          </a:xfrm>
        </p:grpSpPr>
        <p:sp>
          <p:nvSpPr>
            <p:cNvPr id="5968" name="Google Shape;5968;p34"/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4"/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4"/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943;p34">
            <a:extLst>
              <a:ext uri="{FF2B5EF4-FFF2-40B4-BE49-F238E27FC236}">
                <a16:creationId xmlns:a16="http://schemas.microsoft.com/office/drawing/2014/main" id="{DE535677-BE21-E4B4-191C-1D932672C1BE}"/>
              </a:ext>
            </a:extLst>
          </p:cNvPr>
          <p:cNvGrpSpPr/>
          <p:nvPr/>
        </p:nvGrpSpPr>
        <p:grpSpPr>
          <a:xfrm>
            <a:off x="6076691" y="3305590"/>
            <a:ext cx="240981" cy="240885"/>
            <a:chOff x="911647" y="1485925"/>
            <a:chExt cx="959700" cy="959700"/>
          </a:xfrm>
        </p:grpSpPr>
        <p:sp>
          <p:nvSpPr>
            <p:cNvPr id="3" name="Google Shape;5944;p34">
              <a:extLst>
                <a:ext uri="{FF2B5EF4-FFF2-40B4-BE49-F238E27FC236}">
                  <a16:creationId xmlns:a16="http://schemas.microsoft.com/office/drawing/2014/main" id="{D8702C21-9812-236B-223B-E225F6D08CF2}"/>
                </a:ext>
              </a:extLst>
            </p:cNvPr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45;p34">
              <a:extLst>
                <a:ext uri="{FF2B5EF4-FFF2-40B4-BE49-F238E27FC236}">
                  <a16:creationId xmlns:a16="http://schemas.microsoft.com/office/drawing/2014/main" id="{2E2A716F-1666-5525-3C40-0077291699C9}"/>
                </a:ext>
              </a:extLst>
            </p:cNvPr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946;p34">
              <a:extLst>
                <a:ext uri="{FF2B5EF4-FFF2-40B4-BE49-F238E27FC236}">
                  <a16:creationId xmlns:a16="http://schemas.microsoft.com/office/drawing/2014/main" id="{19175618-2259-0F4D-DFCF-BC32D1F3B81F}"/>
                </a:ext>
              </a:extLst>
            </p:cNvPr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943;p34">
            <a:extLst>
              <a:ext uri="{FF2B5EF4-FFF2-40B4-BE49-F238E27FC236}">
                <a16:creationId xmlns:a16="http://schemas.microsoft.com/office/drawing/2014/main" id="{68585028-80AE-3674-773B-4D6B429949B5}"/>
              </a:ext>
            </a:extLst>
          </p:cNvPr>
          <p:cNvGrpSpPr/>
          <p:nvPr/>
        </p:nvGrpSpPr>
        <p:grpSpPr>
          <a:xfrm>
            <a:off x="6076690" y="3644799"/>
            <a:ext cx="240981" cy="240885"/>
            <a:chOff x="911647" y="1485925"/>
            <a:chExt cx="959700" cy="959700"/>
          </a:xfrm>
        </p:grpSpPr>
        <p:sp>
          <p:nvSpPr>
            <p:cNvPr id="7" name="Google Shape;5944;p34">
              <a:extLst>
                <a:ext uri="{FF2B5EF4-FFF2-40B4-BE49-F238E27FC236}">
                  <a16:creationId xmlns:a16="http://schemas.microsoft.com/office/drawing/2014/main" id="{0EBE7AB3-C7D5-D502-0C81-9893B94728A3}"/>
                </a:ext>
              </a:extLst>
            </p:cNvPr>
            <p:cNvSpPr/>
            <p:nvPr/>
          </p:nvSpPr>
          <p:spPr>
            <a:xfrm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45;p34">
              <a:extLst>
                <a:ext uri="{FF2B5EF4-FFF2-40B4-BE49-F238E27FC236}">
                  <a16:creationId xmlns:a16="http://schemas.microsoft.com/office/drawing/2014/main" id="{6264CF2C-1A4D-A323-77E1-26725126FA6B}"/>
                </a:ext>
              </a:extLst>
            </p:cNvPr>
            <p:cNvSpPr/>
            <p:nvPr/>
          </p:nvSpPr>
          <p:spPr>
            <a:xfrm rot="-5400000">
              <a:off x="993997" y="1485925"/>
              <a:ext cx="795000" cy="959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46;p34">
              <a:extLst>
                <a:ext uri="{FF2B5EF4-FFF2-40B4-BE49-F238E27FC236}">
                  <a16:creationId xmlns:a16="http://schemas.microsoft.com/office/drawing/2014/main" id="{A26DE883-F69D-EE4D-2BE4-DC10ED3898BA}"/>
                </a:ext>
              </a:extLst>
            </p:cNvPr>
            <p:cNvSpPr/>
            <p:nvPr/>
          </p:nvSpPr>
          <p:spPr>
            <a:xfrm>
              <a:off x="1029818" y="1518353"/>
              <a:ext cx="726000" cy="8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880;p34">
            <a:extLst>
              <a:ext uri="{FF2B5EF4-FFF2-40B4-BE49-F238E27FC236}">
                <a16:creationId xmlns:a16="http://schemas.microsoft.com/office/drawing/2014/main" id="{2CBCDFE0-0635-7E71-4EF8-A16844CC17B0}"/>
              </a:ext>
            </a:extLst>
          </p:cNvPr>
          <p:cNvSpPr/>
          <p:nvPr/>
        </p:nvSpPr>
        <p:spPr>
          <a:xfrm>
            <a:off x="6391410" y="3314908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Teamvorstellung</a:t>
            </a:r>
            <a:endParaRPr lang="en-US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3" name="Google Shape;5880;p34">
            <a:extLst>
              <a:ext uri="{FF2B5EF4-FFF2-40B4-BE49-F238E27FC236}">
                <a16:creationId xmlns:a16="http://schemas.microsoft.com/office/drawing/2014/main" id="{5256A403-B3D0-4591-EC6F-22EB2B2E83EC}"/>
              </a:ext>
            </a:extLst>
          </p:cNvPr>
          <p:cNvSpPr/>
          <p:nvPr/>
        </p:nvSpPr>
        <p:spPr>
          <a:xfrm>
            <a:off x="6391410" y="3646062"/>
            <a:ext cx="2139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Kontakt</a:t>
            </a:r>
            <a:r>
              <a:rPr lang="en-US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und Feedback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8" name="Google Shape;5988;p35"/>
          <p:cNvSpPr txBox="1">
            <a:spLocks noGrp="1"/>
          </p:cNvSpPr>
          <p:nvPr>
            <p:ph type="title"/>
          </p:nvPr>
        </p:nvSpPr>
        <p:spPr>
          <a:xfrm>
            <a:off x="0" y="219396"/>
            <a:ext cx="38544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grpSp>
        <p:nvGrpSpPr>
          <p:cNvPr id="5991" name="Google Shape;5991;p35"/>
          <p:cNvGrpSpPr/>
          <p:nvPr/>
        </p:nvGrpSpPr>
        <p:grpSpPr>
          <a:xfrm>
            <a:off x="2449918" y="1295107"/>
            <a:ext cx="387080" cy="448243"/>
            <a:chOff x="7858018" y="1295107"/>
            <a:chExt cx="387080" cy="448243"/>
          </a:xfrm>
        </p:grpSpPr>
        <p:sp>
          <p:nvSpPr>
            <p:cNvPr id="5992" name="Google Shape;5992;p35"/>
            <p:cNvSpPr/>
            <p:nvPr/>
          </p:nvSpPr>
          <p:spPr>
            <a:xfrm>
              <a:off x="8116068" y="1295107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3" name="Google Shape;5993;p35"/>
            <p:cNvGrpSpPr/>
            <p:nvPr/>
          </p:nvGrpSpPr>
          <p:grpSpPr>
            <a:xfrm>
              <a:off x="7858018" y="1481557"/>
              <a:ext cx="387080" cy="261793"/>
              <a:chOff x="7858018" y="1481557"/>
              <a:chExt cx="387080" cy="261793"/>
            </a:xfrm>
          </p:grpSpPr>
          <p:sp>
            <p:nvSpPr>
              <p:cNvPr id="5994" name="Google Shape;5994;p35"/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35"/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35"/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35"/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35"/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99" name="Google Shape;5999;p35"/>
          <p:cNvGrpSpPr/>
          <p:nvPr/>
        </p:nvGrpSpPr>
        <p:grpSpPr>
          <a:xfrm>
            <a:off x="931618" y="1979532"/>
            <a:ext cx="387080" cy="392693"/>
            <a:chOff x="6301268" y="2035382"/>
            <a:chExt cx="387080" cy="392693"/>
          </a:xfrm>
        </p:grpSpPr>
        <p:sp>
          <p:nvSpPr>
            <p:cNvPr id="6000" name="Google Shape;6000;p35"/>
            <p:cNvSpPr/>
            <p:nvPr/>
          </p:nvSpPr>
          <p:spPr>
            <a:xfrm>
              <a:off x="6430293" y="2297182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1" name="Google Shape;6001;p35"/>
            <p:cNvGrpSpPr/>
            <p:nvPr/>
          </p:nvGrpSpPr>
          <p:grpSpPr>
            <a:xfrm>
              <a:off x="6301268" y="2035382"/>
              <a:ext cx="387080" cy="261793"/>
              <a:chOff x="7858018" y="1481557"/>
              <a:chExt cx="387080" cy="261793"/>
            </a:xfrm>
          </p:grpSpPr>
          <p:sp>
            <p:nvSpPr>
              <p:cNvPr id="6002" name="Google Shape;6002;p35"/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35"/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35"/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35"/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35"/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07" name="Google Shape;6007;p35"/>
          <p:cNvGrpSpPr/>
          <p:nvPr/>
        </p:nvGrpSpPr>
        <p:grpSpPr>
          <a:xfrm>
            <a:off x="3647364" y="2571760"/>
            <a:ext cx="259159" cy="272180"/>
            <a:chOff x="4685992" y="1362548"/>
            <a:chExt cx="720886" cy="757106"/>
          </a:xfrm>
        </p:grpSpPr>
        <p:sp>
          <p:nvSpPr>
            <p:cNvPr id="6008" name="Google Shape;6008;p35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5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5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5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5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5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5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5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5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5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5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5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5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5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5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5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5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5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5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5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5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5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5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5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5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3" name="Google Shape;6033;p35"/>
          <p:cNvGrpSpPr/>
          <p:nvPr/>
        </p:nvGrpSpPr>
        <p:grpSpPr>
          <a:xfrm rot="2700000">
            <a:off x="4033264" y="1710485"/>
            <a:ext cx="124930" cy="124095"/>
            <a:chOff x="4891103" y="1571383"/>
            <a:chExt cx="347518" cy="345195"/>
          </a:xfrm>
        </p:grpSpPr>
        <p:sp>
          <p:nvSpPr>
            <p:cNvPr id="6034" name="Google Shape;6034;p35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5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5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5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5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5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5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5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5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5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5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5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5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7" name="Google Shape;6047;p35"/>
          <p:cNvGrpSpPr/>
          <p:nvPr/>
        </p:nvGrpSpPr>
        <p:grpSpPr>
          <a:xfrm>
            <a:off x="7604164" y="1786860"/>
            <a:ext cx="259159" cy="272180"/>
            <a:chOff x="4685992" y="1362548"/>
            <a:chExt cx="720886" cy="757106"/>
          </a:xfrm>
        </p:grpSpPr>
        <p:sp>
          <p:nvSpPr>
            <p:cNvPr id="6048" name="Google Shape;6048;p35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35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5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5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5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5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5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5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5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5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5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5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5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5"/>
            <p:cNvSpPr/>
            <p:nvPr/>
          </p:nvSpPr>
          <p:spPr>
            <a:xfrm>
              <a:off x="5029695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5"/>
            <p:cNvSpPr/>
            <p:nvPr/>
          </p:nvSpPr>
          <p:spPr>
            <a:xfrm>
              <a:off x="5029695" y="150257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5"/>
            <p:cNvSpPr/>
            <p:nvPr/>
          </p:nvSpPr>
          <p:spPr>
            <a:xfrm>
              <a:off x="5029695" y="136254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5"/>
            <p:cNvSpPr/>
            <p:nvPr/>
          </p:nvSpPr>
          <p:spPr>
            <a:xfrm>
              <a:off x="5029695" y="205032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5"/>
            <p:cNvSpPr/>
            <p:nvPr/>
          </p:nvSpPr>
          <p:spPr>
            <a:xfrm>
              <a:off x="5029695" y="191412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5"/>
            <p:cNvSpPr/>
            <p:nvPr/>
          </p:nvSpPr>
          <p:spPr>
            <a:xfrm>
              <a:off x="5029695" y="184635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5"/>
            <p:cNvSpPr/>
            <p:nvPr/>
          </p:nvSpPr>
          <p:spPr>
            <a:xfrm rot="-5400000">
              <a:off x="489221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5"/>
            <p:cNvSpPr/>
            <p:nvPr/>
          </p:nvSpPr>
          <p:spPr>
            <a:xfrm rot="-5400000">
              <a:off x="48234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5"/>
            <p:cNvSpPr/>
            <p:nvPr/>
          </p:nvSpPr>
          <p:spPr>
            <a:xfrm rot="-5400000">
              <a:off x="468600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5"/>
            <p:cNvSpPr/>
            <p:nvPr/>
          </p:nvSpPr>
          <p:spPr>
            <a:xfrm rot="-5400000">
              <a:off x="5355553" y="1726875"/>
              <a:ext cx="69325" cy="33325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5"/>
            <p:cNvSpPr/>
            <p:nvPr/>
          </p:nvSpPr>
          <p:spPr>
            <a:xfrm rot="-5400000">
              <a:off x="5234955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5"/>
            <p:cNvSpPr/>
            <p:nvPr/>
          </p:nvSpPr>
          <p:spPr>
            <a:xfrm rot="-5400000">
              <a:off x="5167180" y="1708868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3" name="Google Shape;6073;p35"/>
          <p:cNvGrpSpPr/>
          <p:nvPr/>
        </p:nvGrpSpPr>
        <p:grpSpPr>
          <a:xfrm rot="2700000">
            <a:off x="7842489" y="2719110"/>
            <a:ext cx="124930" cy="124095"/>
            <a:chOff x="4891103" y="1571383"/>
            <a:chExt cx="347518" cy="345195"/>
          </a:xfrm>
        </p:grpSpPr>
        <p:sp>
          <p:nvSpPr>
            <p:cNvPr id="6074" name="Google Shape;6074;p35"/>
            <p:cNvSpPr/>
            <p:nvPr/>
          </p:nvSpPr>
          <p:spPr>
            <a:xfrm>
              <a:off x="496080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5"/>
            <p:cNvSpPr/>
            <p:nvPr/>
          </p:nvSpPr>
          <p:spPr>
            <a:xfrm>
              <a:off x="5029695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5"/>
            <p:cNvSpPr/>
            <p:nvPr/>
          </p:nvSpPr>
          <p:spPr>
            <a:xfrm>
              <a:off x="496080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5"/>
            <p:cNvSpPr/>
            <p:nvPr/>
          </p:nvSpPr>
          <p:spPr>
            <a:xfrm>
              <a:off x="5029695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5"/>
            <p:cNvSpPr/>
            <p:nvPr/>
          </p:nvSpPr>
          <p:spPr>
            <a:xfrm>
              <a:off x="5168028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5"/>
            <p:cNvSpPr/>
            <p:nvPr/>
          </p:nvSpPr>
          <p:spPr>
            <a:xfrm>
              <a:off x="4891103" y="184724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5"/>
            <p:cNvSpPr/>
            <p:nvPr/>
          </p:nvSpPr>
          <p:spPr>
            <a:xfrm>
              <a:off x="496080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5"/>
            <p:cNvSpPr/>
            <p:nvPr/>
          </p:nvSpPr>
          <p:spPr>
            <a:xfrm>
              <a:off x="5029695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5"/>
            <p:cNvSpPr/>
            <p:nvPr/>
          </p:nvSpPr>
          <p:spPr>
            <a:xfrm>
              <a:off x="5098857" y="170857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5"/>
            <p:cNvSpPr/>
            <p:nvPr/>
          </p:nvSpPr>
          <p:spPr>
            <a:xfrm>
              <a:off x="5098857" y="1777699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5"/>
            <p:cNvSpPr/>
            <p:nvPr/>
          </p:nvSpPr>
          <p:spPr>
            <a:xfrm>
              <a:off x="5098857" y="1639845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5"/>
            <p:cNvSpPr/>
            <p:nvPr/>
          </p:nvSpPr>
          <p:spPr>
            <a:xfrm>
              <a:off x="51693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5"/>
            <p:cNvSpPr/>
            <p:nvPr/>
          </p:nvSpPr>
          <p:spPr>
            <a:xfrm>
              <a:off x="4891107" y="1571383"/>
              <a:ext cx="69313" cy="69330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1" y="1"/>
                  </a:moveTo>
                  <a:lnTo>
                    <a:pt x="1" y="506"/>
                  </a:lnTo>
                  <a:lnTo>
                    <a:pt x="506" y="506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7" name="Google Shape;6087;p35"/>
          <p:cNvGrpSpPr/>
          <p:nvPr/>
        </p:nvGrpSpPr>
        <p:grpSpPr>
          <a:xfrm>
            <a:off x="1321346" y="2687645"/>
            <a:ext cx="1096857" cy="1146008"/>
            <a:chOff x="-489229" y="692929"/>
            <a:chExt cx="1096857" cy="1146008"/>
          </a:xfrm>
        </p:grpSpPr>
        <p:grpSp>
          <p:nvGrpSpPr>
            <p:cNvPr id="6088" name="Google Shape;6088;p35"/>
            <p:cNvGrpSpPr/>
            <p:nvPr/>
          </p:nvGrpSpPr>
          <p:grpSpPr>
            <a:xfrm>
              <a:off x="-489229" y="692929"/>
              <a:ext cx="1096857" cy="1146008"/>
              <a:chOff x="4945225" y="2088300"/>
              <a:chExt cx="704876" cy="736225"/>
            </a:xfrm>
          </p:grpSpPr>
          <p:grpSp>
            <p:nvGrpSpPr>
              <p:cNvPr id="6089" name="Google Shape;6089;p35"/>
              <p:cNvGrpSpPr/>
              <p:nvPr/>
            </p:nvGrpSpPr>
            <p:grpSpPr>
              <a:xfrm>
                <a:off x="5014399" y="2227311"/>
                <a:ext cx="564114" cy="585864"/>
                <a:chOff x="4992275" y="2417675"/>
                <a:chExt cx="384300" cy="399117"/>
              </a:xfrm>
            </p:grpSpPr>
            <p:sp>
              <p:nvSpPr>
                <p:cNvPr id="6090" name="Google Shape;6090;p35"/>
                <p:cNvSpPr/>
                <p:nvPr/>
              </p:nvSpPr>
              <p:spPr>
                <a:xfrm>
                  <a:off x="4992275" y="2417675"/>
                  <a:ext cx="384300" cy="219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1" name="Google Shape;6091;p35"/>
                <p:cNvSpPr/>
                <p:nvPr/>
              </p:nvSpPr>
              <p:spPr>
                <a:xfrm>
                  <a:off x="5017005" y="2597492"/>
                  <a:ext cx="336300" cy="219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92" name="Google Shape;6092;p35"/>
              <p:cNvSpPr/>
              <p:nvPr/>
            </p:nvSpPr>
            <p:spPr>
              <a:xfrm>
                <a:off x="5001738" y="2105951"/>
                <a:ext cx="577729" cy="315635"/>
              </a:xfrm>
              <a:custGeom>
                <a:avLst/>
                <a:gdLst/>
                <a:ahLst/>
                <a:cxnLst/>
                <a:rect l="l" t="t" r="r" b="b"/>
                <a:pathLst>
                  <a:path w="15743" h="8601" extrusionOk="0">
                    <a:moveTo>
                      <a:pt x="385" y="1"/>
                    </a:moveTo>
                    <a:lnTo>
                      <a:pt x="385" y="1913"/>
                    </a:lnTo>
                    <a:lnTo>
                      <a:pt x="2297" y="1913"/>
                    </a:lnTo>
                    <a:lnTo>
                      <a:pt x="2297" y="4295"/>
                    </a:lnTo>
                    <a:lnTo>
                      <a:pt x="1335" y="4295"/>
                    </a:lnTo>
                    <a:lnTo>
                      <a:pt x="1335" y="5257"/>
                    </a:lnTo>
                    <a:lnTo>
                      <a:pt x="1335" y="7169"/>
                    </a:lnTo>
                    <a:lnTo>
                      <a:pt x="0" y="7169"/>
                    </a:lnTo>
                    <a:lnTo>
                      <a:pt x="0" y="8600"/>
                    </a:lnTo>
                    <a:lnTo>
                      <a:pt x="2946" y="8600"/>
                    </a:lnTo>
                    <a:lnTo>
                      <a:pt x="2946" y="7734"/>
                    </a:lnTo>
                    <a:lnTo>
                      <a:pt x="6302" y="7734"/>
                    </a:lnTo>
                    <a:lnTo>
                      <a:pt x="6302" y="6206"/>
                    </a:lnTo>
                    <a:lnTo>
                      <a:pt x="7745" y="6206"/>
                    </a:lnTo>
                    <a:lnTo>
                      <a:pt x="7745" y="5257"/>
                    </a:lnTo>
                    <a:lnTo>
                      <a:pt x="9344" y="5257"/>
                    </a:lnTo>
                    <a:lnTo>
                      <a:pt x="9344" y="4295"/>
                    </a:lnTo>
                    <a:lnTo>
                      <a:pt x="13506" y="4295"/>
                    </a:lnTo>
                    <a:lnTo>
                      <a:pt x="13506" y="2382"/>
                    </a:lnTo>
                    <a:lnTo>
                      <a:pt x="15743" y="2382"/>
                    </a:lnTo>
                    <a:lnTo>
                      <a:pt x="15743" y="1"/>
                    </a:lnTo>
                    <a:lnTo>
                      <a:pt x="12351" y="1"/>
                    </a:lnTo>
                    <a:lnTo>
                      <a:pt x="12351" y="951"/>
                    </a:lnTo>
                    <a:lnTo>
                      <a:pt x="11257" y="951"/>
                    </a:lnTo>
                    <a:lnTo>
                      <a:pt x="11257" y="2863"/>
                    </a:lnTo>
                    <a:lnTo>
                      <a:pt x="4859" y="2863"/>
                    </a:lnTo>
                    <a:lnTo>
                      <a:pt x="4859" y="951"/>
                    </a:lnTo>
                    <a:lnTo>
                      <a:pt x="3897" y="951"/>
                    </a:lnTo>
                    <a:lnTo>
                      <a:pt x="38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35"/>
              <p:cNvSpPr/>
              <p:nvPr/>
            </p:nvSpPr>
            <p:spPr>
              <a:xfrm>
                <a:off x="4980527" y="2158502"/>
                <a:ext cx="105505" cy="140368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3825" extrusionOk="0">
                    <a:moveTo>
                      <a:pt x="1" y="0"/>
                    </a:moveTo>
                    <a:lnTo>
                      <a:pt x="1" y="3825"/>
                    </a:lnTo>
                    <a:lnTo>
                      <a:pt x="1913" y="3825"/>
                    </a:lnTo>
                    <a:lnTo>
                      <a:pt x="1913" y="2863"/>
                    </a:lnTo>
                    <a:lnTo>
                      <a:pt x="2875" y="2863"/>
                    </a:lnTo>
                    <a:lnTo>
                      <a:pt x="2875" y="950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35"/>
              <p:cNvSpPr/>
              <p:nvPr/>
            </p:nvSpPr>
            <p:spPr>
              <a:xfrm>
                <a:off x="5508817" y="2158502"/>
                <a:ext cx="105946" cy="140368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3825" extrusionOk="0">
                    <a:moveTo>
                      <a:pt x="1925" y="0"/>
                    </a:moveTo>
                    <a:lnTo>
                      <a:pt x="1925" y="950"/>
                    </a:lnTo>
                    <a:lnTo>
                      <a:pt x="0" y="950"/>
                    </a:lnTo>
                    <a:lnTo>
                      <a:pt x="0" y="2863"/>
                    </a:lnTo>
                    <a:lnTo>
                      <a:pt x="963" y="2863"/>
                    </a:lnTo>
                    <a:lnTo>
                      <a:pt x="963" y="3825"/>
                    </a:lnTo>
                    <a:lnTo>
                      <a:pt x="2887" y="3825"/>
                    </a:lnTo>
                    <a:lnTo>
                      <a:pt x="28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35"/>
              <p:cNvSpPr/>
              <p:nvPr/>
            </p:nvSpPr>
            <p:spPr>
              <a:xfrm>
                <a:off x="5050692" y="2544230"/>
                <a:ext cx="88294" cy="122753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345" extrusionOk="0">
                    <a:moveTo>
                      <a:pt x="1" y="1"/>
                    </a:moveTo>
                    <a:lnTo>
                      <a:pt x="1" y="3344"/>
                    </a:lnTo>
                    <a:lnTo>
                      <a:pt x="482" y="3344"/>
                    </a:lnTo>
                    <a:lnTo>
                      <a:pt x="482" y="2803"/>
                    </a:lnTo>
                    <a:lnTo>
                      <a:pt x="1131" y="2803"/>
                    </a:lnTo>
                    <a:lnTo>
                      <a:pt x="1131" y="2382"/>
                    </a:lnTo>
                    <a:lnTo>
                      <a:pt x="1131" y="1913"/>
                    </a:lnTo>
                    <a:lnTo>
                      <a:pt x="1612" y="1913"/>
                    </a:lnTo>
                    <a:lnTo>
                      <a:pt x="1612" y="1432"/>
                    </a:lnTo>
                    <a:lnTo>
                      <a:pt x="2406" y="1432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35"/>
              <p:cNvSpPr/>
              <p:nvPr/>
            </p:nvSpPr>
            <p:spPr>
              <a:xfrm>
                <a:off x="5456303" y="2544230"/>
                <a:ext cx="87854" cy="122753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3345" extrusionOk="0">
                    <a:moveTo>
                      <a:pt x="1" y="1"/>
                    </a:moveTo>
                    <a:lnTo>
                      <a:pt x="1" y="1432"/>
                    </a:lnTo>
                    <a:lnTo>
                      <a:pt x="795" y="1432"/>
                    </a:lnTo>
                    <a:lnTo>
                      <a:pt x="795" y="1913"/>
                    </a:lnTo>
                    <a:lnTo>
                      <a:pt x="1276" y="1913"/>
                    </a:lnTo>
                    <a:lnTo>
                      <a:pt x="1276" y="2382"/>
                    </a:lnTo>
                    <a:lnTo>
                      <a:pt x="1276" y="2803"/>
                    </a:lnTo>
                    <a:lnTo>
                      <a:pt x="1913" y="2803"/>
                    </a:lnTo>
                    <a:lnTo>
                      <a:pt x="1913" y="3344"/>
                    </a:lnTo>
                    <a:lnTo>
                      <a:pt x="2394" y="334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35"/>
              <p:cNvSpPr/>
              <p:nvPr/>
            </p:nvSpPr>
            <p:spPr>
              <a:xfrm>
                <a:off x="5056857" y="2754323"/>
                <a:ext cx="76441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071" extrusionOk="0">
                    <a:moveTo>
                      <a:pt x="1" y="1"/>
                    </a:moveTo>
                    <a:lnTo>
                      <a:pt x="1" y="1071"/>
                    </a:lnTo>
                    <a:lnTo>
                      <a:pt x="2082" y="1071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35"/>
              <p:cNvSpPr/>
              <p:nvPr/>
            </p:nvSpPr>
            <p:spPr>
              <a:xfrm>
                <a:off x="5465147" y="2754323"/>
                <a:ext cx="75927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071" extrusionOk="0">
                    <a:moveTo>
                      <a:pt x="0" y="1"/>
                    </a:moveTo>
                    <a:lnTo>
                      <a:pt x="0" y="1071"/>
                    </a:lnTo>
                    <a:lnTo>
                      <a:pt x="2069" y="1071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35"/>
              <p:cNvSpPr/>
              <p:nvPr/>
            </p:nvSpPr>
            <p:spPr>
              <a:xfrm>
                <a:off x="5544119" y="2298833"/>
                <a:ext cx="70643" cy="70202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913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1" y="1913"/>
                    </a:lnTo>
                    <a:lnTo>
                      <a:pt x="963" y="1913"/>
                    </a:lnTo>
                    <a:lnTo>
                      <a:pt x="963" y="950"/>
                    </a:lnTo>
                    <a:lnTo>
                      <a:pt x="1925" y="950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35"/>
              <p:cNvSpPr/>
              <p:nvPr/>
            </p:nvSpPr>
            <p:spPr>
              <a:xfrm>
                <a:off x="4980527" y="2298833"/>
                <a:ext cx="70202" cy="70202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13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963" y="950"/>
                    </a:lnTo>
                    <a:lnTo>
                      <a:pt x="963" y="1913"/>
                    </a:lnTo>
                    <a:lnTo>
                      <a:pt x="1913" y="1913"/>
                    </a:lnTo>
                    <a:lnTo>
                      <a:pt x="1913" y="950"/>
                    </a:lnTo>
                    <a:lnTo>
                      <a:pt x="1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35"/>
              <p:cNvSpPr/>
              <p:nvPr/>
            </p:nvSpPr>
            <p:spPr>
              <a:xfrm>
                <a:off x="4980527" y="2368999"/>
                <a:ext cx="70202" cy="17526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4776" extrusionOk="0">
                    <a:moveTo>
                      <a:pt x="1" y="1"/>
                    </a:moveTo>
                    <a:lnTo>
                      <a:pt x="1" y="951"/>
                    </a:lnTo>
                    <a:lnTo>
                      <a:pt x="1" y="1901"/>
                    </a:lnTo>
                    <a:lnTo>
                      <a:pt x="1" y="2863"/>
                    </a:lnTo>
                    <a:lnTo>
                      <a:pt x="1" y="3814"/>
                    </a:lnTo>
                    <a:lnTo>
                      <a:pt x="1" y="4776"/>
                    </a:lnTo>
                    <a:lnTo>
                      <a:pt x="963" y="4776"/>
                    </a:lnTo>
                    <a:lnTo>
                      <a:pt x="963" y="3814"/>
                    </a:lnTo>
                    <a:lnTo>
                      <a:pt x="1913" y="3814"/>
                    </a:lnTo>
                    <a:lnTo>
                      <a:pt x="1913" y="2863"/>
                    </a:lnTo>
                    <a:lnTo>
                      <a:pt x="963" y="2863"/>
                    </a:lnTo>
                    <a:lnTo>
                      <a:pt x="963" y="2382"/>
                    </a:lnTo>
                    <a:lnTo>
                      <a:pt x="1913" y="2382"/>
                    </a:lnTo>
                    <a:lnTo>
                      <a:pt x="1913" y="1432"/>
                    </a:lnTo>
                    <a:lnTo>
                      <a:pt x="963" y="1432"/>
                    </a:lnTo>
                    <a:lnTo>
                      <a:pt x="963" y="9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35"/>
              <p:cNvSpPr/>
              <p:nvPr/>
            </p:nvSpPr>
            <p:spPr>
              <a:xfrm>
                <a:off x="5015830" y="2544230"/>
                <a:ext cx="105505" cy="34899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951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2875" y="950"/>
                    </a:lnTo>
                    <a:lnTo>
                      <a:pt x="28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35"/>
              <p:cNvSpPr/>
              <p:nvPr/>
            </p:nvSpPr>
            <p:spPr>
              <a:xfrm>
                <a:off x="5015830" y="2579092"/>
                <a:ext cx="34899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0"/>
                    </a:moveTo>
                    <a:lnTo>
                      <a:pt x="1" y="963"/>
                    </a:lnTo>
                    <a:lnTo>
                      <a:pt x="951" y="963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2021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35"/>
              <p:cNvSpPr/>
              <p:nvPr/>
            </p:nvSpPr>
            <p:spPr>
              <a:xfrm>
                <a:off x="5015830" y="2614395"/>
                <a:ext cx="34899" cy="3493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52" extrusionOk="0">
                    <a:moveTo>
                      <a:pt x="1" y="1"/>
                    </a:moveTo>
                    <a:lnTo>
                      <a:pt x="1" y="951"/>
                    </a:lnTo>
                    <a:lnTo>
                      <a:pt x="951" y="951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35"/>
              <p:cNvSpPr/>
              <p:nvPr/>
            </p:nvSpPr>
            <p:spPr>
              <a:xfrm>
                <a:off x="5015830" y="2649294"/>
                <a:ext cx="34899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51" y="962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2021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35"/>
              <p:cNvSpPr/>
              <p:nvPr/>
            </p:nvSpPr>
            <p:spPr>
              <a:xfrm>
                <a:off x="5092196" y="2631643"/>
                <a:ext cx="34899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51" y="962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35"/>
              <p:cNvSpPr/>
              <p:nvPr/>
            </p:nvSpPr>
            <p:spPr>
              <a:xfrm>
                <a:off x="5197700" y="2631643"/>
                <a:ext cx="35340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2" y="962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35"/>
              <p:cNvSpPr/>
              <p:nvPr/>
            </p:nvSpPr>
            <p:spPr>
              <a:xfrm>
                <a:off x="5197700" y="2596744"/>
                <a:ext cx="35340" cy="3493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0" y="1"/>
                    </a:moveTo>
                    <a:lnTo>
                      <a:pt x="0" y="951"/>
                    </a:lnTo>
                    <a:lnTo>
                      <a:pt x="962" y="951"/>
                    </a:lnTo>
                    <a:lnTo>
                      <a:pt x="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35"/>
              <p:cNvSpPr/>
              <p:nvPr/>
            </p:nvSpPr>
            <p:spPr>
              <a:xfrm>
                <a:off x="5162361" y="2561441"/>
                <a:ext cx="35340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0"/>
                    </a:moveTo>
                    <a:lnTo>
                      <a:pt x="1" y="963"/>
                    </a:lnTo>
                    <a:lnTo>
                      <a:pt x="963" y="96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35"/>
              <p:cNvSpPr/>
              <p:nvPr/>
            </p:nvSpPr>
            <p:spPr>
              <a:xfrm>
                <a:off x="5127058" y="2666946"/>
                <a:ext cx="70643" cy="34863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950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1925" y="950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35"/>
              <p:cNvSpPr/>
              <p:nvPr/>
            </p:nvSpPr>
            <p:spPr>
              <a:xfrm>
                <a:off x="4980527" y="2123603"/>
                <a:ext cx="140808" cy="17526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776" extrusionOk="0">
                    <a:moveTo>
                      <a:pt x="1" y="1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1"/>
                    </a:lnTo>
                    <a:close/>
                    <a:moveTo>
                      <a:pt x="963" y="951"/>
                    </a:moveTo>
                    <a:lnTo>
                      <a:pt x="963" y="1901"/>
                    </a:lnTo>
                    <a:lnTo>
                      <a:pt x="2875" y="1901"/>
                    </a:lnTo>
                    <a:lnTo>
                      <a:pt x="2875" y="951"/>
                    </a:lnTo>
                    <a:close/>
                    <a:moveTo>
                      <a:pt x="2875" y="1901"/>
                    </a:moveTo>
                    <a:lnTo>
                      <a:pt x="2875" y="2863"/>
                    </a:lnTo>
                    <a:lnTo>
                      <a:pt x="2875" y="3814"/>
                    </a:lnTo>
                    <a:lnTo>
                      <a:pt x="3837" y="3814"/>
                    </a:lnTo>
                    <a:lnTo>
                      <a:pt x="3837" y="2863"/>
                    </a:lnTo>
                    <a:lnTo>
                      <a:pt x="3837" y="1901"/>
                    </a:lnTo>
                    <a:close/>
                    <a:moveTo>
                      <a:pt x="1913" y="3814"/>
                    </a:moveTo>
                    <a:lnTo>
                      <a:pt x="1913" y="4776"/>
                    </a:lnTo>
                    <a:lnTo>
                      <a:pt x="2875" y="4776"/>
                    </a:lnTo>
                    <a:lnTo>
                      <a:pt x="2875" y="38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35"/>
              <p:cNvSpPr/>
              <p:nvPr/>
            </p:nvSpPr>
            <p:spPr>
              <a:xfrm>
                <a:off x="4945225" y="2158502"/>
                <a:ext cx="35340" cy="140368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825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1" y="1912"/>
                    </a:lnTo>
                    <a:lnTo>
                      <a:pt x="1" y="2863"/>
                    </a:lnTo>
                    <a:lnTo>
                      <a:pt x="1" y="3825"/>
                    </a:lnTo>
                    <a:lnTo>
                      <a:pt x="963" y="3825"/>
                    </a:lnTo>
                    <a:lnTo>
                      <a:pt x="963" y="2863"/>
                    </a:lnTo>
                    <a:lnTo>
                      <a:pt x="963" y="1912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35"/>
              <p:cNvSpPr/>
              <p:nvPr/>
            </p:nvSpPr>
            <p:spPr>
              <a:xfrm>
                <a:off x="5015830" y="2088300"/>
                <a:ext cx="176148" cy="105065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2863" extrusionOk="0">
                    <a:moveTo>
                      <a:pt x="1" y="1"/>
                    </a:moveTo>
                    <a:lnTo>
                      <a:pt x="1" y="963"/>
                    </a:lnTo>
                    <a:lnTo>
                      <a:pt x="2875" y="963"/>
                    </a:lnTo>
                    <a:lnTo>
                      <a:pt x="2875" y="1913"/>
                    </a:lnTo>
                    <a:lnTo>
                      <a:pt x="3837" y="1913"/>
                    </a:lnTo>
                    <a:lnTo>
                      <a:pt x="3837" y="2863"/>
                    </a:lnTo>
                    <a:lnTo>
                      <a:pt x="4799" y="2863"/>
                    </a:lnTo>
                    <a:lnTo>
                      <a:pt x="4799" y="1913"/>
                    </a:lnTo>
                    <a:lnTo>
                      <a:pt x="4799" y="963"/>
                    </a:lnTo>
                    <a:lnTo>
                      <a:pt x="3837" y="963"/>
                    </a:lnTo>
                    <a:lnTo>
                      <a:pt x="38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35"/>
              <p:cNvSpPr/>
              <p:nvPr/>
            </p:nvSpPr>
            <p:spPr>
              <a:xfrm>
                <a:off x="5156636" y="2193328"/>
                <a:ext cx="282057" cy="35376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964" extrusionOk="0">
                    <a:moveTo>
                      <a:pt x="0" y="1"/>
                    </a:moveTo>
                    <a:lnTo>
                      <a:pt x="0" y="963"/>
                    </a:lnTo>
                    <a:lnTo>
                      <a:pt x="7686" y="963"/>
                    </a:lnTo>
                    <a:lnTo>
                      <a:pt x="7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35"/>
              <p:cNvSpPr/>
              <p:nvPr/>
            </p:nvSpPr>
            <p:spPr>
              <a:xfrm>
                <a:off x="5544119" y="2368999"/>
                <a:ext cx="70643" cy="175267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4776" extrusionOk="0">
                    <a:moveTo>
                      <a:pt x="963" y="1"/>
                    </a:moveTo>
                    <a:lnTo>
                      <a:pt x="963" y="951"/>
                    </a:lnTo>
                    <a:lnTo>
                      <a:pt x="963" y="1432"/>
                    </a:lnTo>
                    <a:lnTo>
                      <a:pt x="1" y="1432"/>
                    </a:lnTo>
                    <a:lnTo>
                      <a:pt x="1" y="2382"/>
                    </a:lnTo>
                    <a:lnTo>
                      <a:pt x="963" y="2382"/>
                    </a:lnTo>
                    <a:lnTo>
                      <a:pt x="963" y="2863"/>
                    </a:lnTo>
                    <a:lnTo>
                      <a:pt x="1" y="2863"/>
                    </a:lnTo>
                    <a:lnTo>
                      <a:pt x="1" y="3814"/>
                    </a:lnTo>
                    <a:lnTo>
                      <a:pt x="963" y="3814"/>
                    </a:lnTo>
                    <a:lnTo>
                      <a:pt x="963" y="4776"/>
                    </a:lnTo>
                    <a:lnTo>
                      <a:pt x="1925" y="4776"/>
                    </a:lnTo>
                    <a:lnTo>
                      <a:pt x="1925" y="3814"/>
                    </a:lnTo>
                    <a:lnTo>
                      <a:pt x="1925" y="2863"/>
                    </a:lnTo>
                    <a:lnTo>
                      <a:pt x="1925" y="1901"/>
                    </a:lnTo>
                    <a:lnTo>
                      <a:pt x="1925" y="951"/>
                    </a:ln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35"/>
              <p:cNvSpPr/>
              <p:nvPr/>
            </p:nvSpPr>
            <p:spPr>
              <a:xfrm>
                <a:off x="5285956" y="2450688"/>
                <a:ext cx="23413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13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637" y="313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35"/>
              <p:cNvSpPr/>
              <p:nvPr/>
            </p:nvSpPr>
            <p:spPr>
              <a:xfrm>
                <a:off x="5473514" y="2544230"/>
                <a:ext cx="105946" cy="34899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951" extrusionOk="0">
                    <a:moveTo>
                      <a:pt x="0" y="1"/>
                    </a:moveTo>
                    <a:lnTo>
                      <a:pt x="0" y="950"/>
                    </a:lnTo>
                    <a:lnTo>
                      <a:pt x="2887" y="950"/>
                    </a:lnTo>
                    <a:lnTo>
                      <a:pt x="2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35"/>
              <p:cNvSpPr/>
              <p:nvPr/>
            </p:nvSpPr>
            <p:spPr>
              <a:xfrm>
                <a:off x="5544119" y="2579092"/>
                <a:ext cx="35340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0"/>
                    </a:moveTo>
                    <a:lnTo>
                      <a:pt x="1" y="963"/>
                    </a:lnTo>
                    <a:lnTo>
                      <a:pt x="963" y="96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35"/>
              <p:cNvSpPr/>
              <p:nvPr/>
            </p:nvSpPr>
            <p:spPr>
              <a:xfrm>
                <a:off x="5544119" y="2614395"/>
                <a:ext cx="35340" cy="3493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2" extrusionOk="0">
                    <a:moveTo>
                      <a:pt x="1" y="1"/>
                    </a:moveTo>
                    <a:lnTo>
                      <a:pt x="1" y="951"/>
                    </a:lnTo>
                    <a:lnTo>
                      <a:pt x="963" y="9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35"/>
              <p:cNvSpPr/>
              <p:nvPr/>
            </p:nvSpPr>
            <p:spPr>
              <a:xfrm>
                <a:off x="5544119" y="2649294"/>
                <a:ext cx="35340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35"/>
              <p:cNvSpPr/>
              <p:nvPr/>
            </p:nvSpPr>
            <p:spPr>
              <a:xfrm>
                <a:off x="5397185" y="2666946"/>
                <a:ext cx="70643" cy="34863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950" extrusionOk="0">
                    <a:moveTo>
                      <a:pt x="0" y="0"/>
                    </a:moveTo>
                    <a:lnTo>
                      <a:pt x="0" y="950"/>
                    </a:lnTo>
                    <a:lnTo>
                      <a:pt x="1924" y="950"/>
                    </a:lnTo>
                    <a:lnTo>
                      <a:pt x="19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35"/>
              <p:cNvSpPr/>
              <p:nvPr/>
            </p:nvSpPr>
            <p:spPr>
              <a:xfrm>
                <a:off x="5467790" y="2631643"/>
                <a:ext cx="35340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2"/>
                    </a:lnTo>
                    <a:lnTo>
                      <a:pt x="963" y="962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35"/>
              <p:cNvSpPr/>
              <p:nvPr/>
            </p:nvSpPr>
            <p:spPr>
              <a:xfrm>
                <a:off x="5362286" y="2631643"/>
                <a:ext cx="34936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63" extrusionOk="0">
                    <a:moveTo>
                      <a:pt x="1" y="0"/>
                    </a:moveTo>
                    <a:lnTo>
                      <a:pt x="1" y="962"/>
                    </a:lnTo>
                    <a:lnTo>
                      <a:pt x="951" y="962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35"/>
              <p:cNvSpPr/>
              <p:nvPr/>
            </p:nvSpPr>
            <p:spPr>
              <a:xfrm>
                <a:off x="5362286" y="2596744"/>
                <a:ext cx="34936" cy="3493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1" y="1"/>
                    </a:moveTo>
                    <a:lnTo>
                      <a:pt x="1" y="951"/>
                    </a:lnTo>
                    <a:lnTo>
                      <a:pt x="951" y="951"/>
                    </a:lnTo>
                    <a:lnTo>
                      <a:pt x="9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35"/>
              <p:cNvSpPr/>
              <p:nvPr/>
            </p:nvSpPr>
            <p:spPr>
              <a:xfrm>
                <a:off x="5397185" y="2561441"/>
                <a:ext cx="35340" cy="35340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0" y="0"/>
                    </a:moveTo>
                    <a:lnTo>
                      <a:pt x="0" y="963"/>
                    </a:lnTo>
                    <a:lnTo>
                      <a:pt x="962" y="963"/>
                    </a:lnTo>
                    <a:lnTo>
                      <a:pt x="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35"/>
              <p:cNvSpPr/>
              <p:nvPr/>
            </p:nvSpPr>
            <p:spPr>
              <a:xfrm>
                <a:off x="5015830" y="2684597"/>
                <a:ext cx="563637" cy="139928"/>
              </a:xfrm>
              <a:custGeom>
                <a:avLst/>
                <a:gdLst/>
                <a:ahLst/>
                <a:cxnLst/>
                <a:rect l="l" t="t" r="r" b="b"/>
                <a:pathLst>
                  <a:path w="15359" h="3813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951" y="950"/>
                    </a:lnTo>
                    <a:lnTo>
                      <a:pt x="951" y="1901"/>
                    </a:lnTo>
                    <a:lnTo>
                      <a:pt x="157" y="1901"/>
                    </a:lnTo>
                    <a:lnTo>
                      <a:pt x="157" y="2863"/>
                    </a:lnTo>
                    <a:lnTo>
                      <a:pt x="157" y="3812"/>
                    </a:lnTo>
                    <a:lnTo>
                      <a:pt x="15203" y="3812"/>
                    </a:lnTo>
                    <a:lnTo>
                      <a:pt x="15203" y="2863"/>
                    </a:lnTo>
                    <a:lnTo>
                      <a:pt x="15203" y="1901"/>
                    </a:lnTo>
                    <a:lnTo>
                      <a:pt x="14397" y="1901"/>
                    </a:lnTo>
                    <a:lnTo>
                      <a:pt x="14397" y="950"/>
                    </a:lnTo>
                    <a:lnTo>
                      <a:pt x="15359" y="950"/>
                    </a:lnTo>
                    <a:lnTo>
                      <a:pt x="15359" y="0"/>
                    </a:lnTo>
                    <a:lnTo>
                      <a:pt x="13434" y="0"/>
                    </a:lnTo>
                    <a:lnTo>
                      <a:pt x="13434" y="950"/>
                    </a:lnTo>
                    <a:lnTo>
                      <a:pt x="13434" y="1901"/>
                    </a:lnTo>
                    <a:lnTo>
                      <a:pt x="14241" y="1901"/>
                    </a:lnTo>
                    <a:lnTo>
                      <a:pt x="14241" y="2863"/>
                    </a:lnTo>
                    <a:lnTo>
                      <a:pt x="12316" y="2863"/>
                    </a:lnTo>
                    <a:lnTo>
                      <a:pt x="12316" y="1901"/>
                    </a:lnTo>
                    <a:lnTo>
                      <a:pt x="10392" y="1901"/>
                    </a:lnTo>
                    <a:lnTo>
                      <a:pt x="10392" y="2863"/>
                    </a:lnTo>
                    <a:lnTo>
                      <a:pt x="4956" y="2863"/>
                    </a:lnTo>
                    <a:lnTo>
                      <a:pt x="4956" y="1901"/>
                    </a:lnTo>
                    <a:lnTo>
                      <a:pt x="3032" y="1901"/>
                    </a:lnTo>
                    <a:lnTo>
                      <a:pt x="3032" y="2863"/>
                    </a:lnTo>
                    <a:lnTo>
                      <a:pt x="1119" y="2863"/>
                    </a:lnTo>
                    <a:lnTo>
                      <a:pt x="1119" y="1901"/>
                    </a:lnTo>
                    <a:lnTo>
                      <a:pt x="1913" y="1901"/>
                    </a:lnTo>
                    <a:lnTo>
                      <a:pt x="1913" y="950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35"/>
              <p:cNvSpPr/>
              <p:nvPr/>
            </p:nvSpPr>
            <p:spPr>
              <a:xfrm>
                <a:off x="5403350" y="2088300"/>
                <a:ext cx="211414" cy="210570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5738" extrusionOk="0">
                    <a:moveTo>
                      <a:pt x="4799" y="963"/>
                    </a:moveTo>
                    <a:lnTo>
                      <a:pt x="4799" y="1913"/>
                    </a:lnTo>
                    <a:lnTo>
                      <a:pt x="5761" y="1913"/>
                    </a:lnTo>
                    <a:lnTo>
                      <a:pt x="5761" y="963"/>
                    </a:lnTo>
                    <a:close/>
                    <a:moveTo>
                      <a:pt x="963" y="1"/>
                    </a:moveTo>
                    <a:lnTo>
                      <a:pt x="963" y="963"/>
                    </a:lnTo>
                    <a:lnTo>
                      <a:pt x="1" y="963"/>
                    </a:lnTo>
                    <a:lnTo>
                      <a:pt x="1" y="1913"/>
                    </a:lnTo>
                    <a:lnTo>
                      <a:pt x="1" y="2863"/>
                    </a:lnTo>
                    <a:lnTo>
                      <a:pt x="963" y="2863"/>
                    </a:lnTo>
                    <a:lnTo>
                      <a:pt x="963" y="1913"/>
                    </a:lnTo>
                    <a:lnTo>
                      <a:pt x="1912" y="1913"/>
                    </a:lnTo>
                    <a:lnTo>
                      <a:pt x="1912" y="963"/>
                    </a:lnTo>
                    <a:lnTo>
                      <a:pt x="4799" y="963"/>
                    </a:lnTo>
                    <a:lnTo>
                      <a:pt x="4799" y="1"/>
                    </a:lnTo>
                    <a:close/>
                    <a:moveTo>
                      <a:pt x="2874" y="1913"/>
                    </a:moveTo>
                    <a:lnTo>
                      <a:pt x="2874" y="2863"/>
                    </a:lnTo>
                    <a:lnTo>
                      <a:pt x="4799" y="2863"/>
                    </a:lnTo>
                    <a:lnTo>
                      <a:pt x="4799" y="1913"/>
                    </a:lnTo>
                    <a:close/>
                    <a:moveTo>
                      <a:pt x="1912" y="2863"/>
                    </a:moveTo>
                    <a:lnTo>
                      <a:pt x="1912" y="3825"/>
                    </a:lnTo>
                    <a:lnTo>
                      <a:pt x="1912" y="4776"/>
                    </a:lnTo>
                    <a:lnTo>
                      <a:pt x="2874" y="4776"/>
                    </a:lnTo>
                    <a:lnTo>
                      <a:pt x="2874" y="3825"/>
                    </a:lnTo>
                    <a:lnTo>
                      <a:pt x="2874" y="2863"/>
                    </a:lnTo>
                    <a:close/>
                    <a:moveTo>
                      <a:pt x="2874" y="4776"/>
                    </a:moveTo>
                    <a:lnTo>
                      <a:pt x="2874" y="5738"/>
                    </a:lnTo>
                    <a:lnTo>
                      <a:pt x="3837" y="5738"/>
                    </a:lnTo>
                    <a:lnTo>
                      <a:pt x="3837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35"/>
              <p:cNvSpPr/>
              <p:nvPr/>
            </p:nvSpPr>
            <p:spPr>
              <a:xfrm>
                <a:off x="5614724" y="2158502"/>
                <a:ext cx="35376" cy="140368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825" extrusionOk="0">
                    <a:moveTo>
                      <a:pt x="1" y="0"/>
                    </a:moveTo>
                    <a:lnTo>
                      <a:pt x="1" y="950"/>
                    </a:lnTo>
                    <a:lnTo>
                      <a:pt x="1" y="1912"/>
                    </a:lnTo>
                    <a:lnTo>
                      <a:pt x="1" y="2863"/>
                    </a:lnTo>
                    <a:lnTo>
                      <a:pt x="1" y="3825"/>
                    </a:lnTo>
                    <a:lnTo>
                      <a:pt x="963" y="3825"/>
                    </a:lnTo>
                    <a:lnTo>
                      <a:pt x="963" y="2863"/>
                    </a:lnTo>
                    <a:lnTo>
                      <a:pt x="963" y="1912"/>
                    </a:lnTo>
                    <a:lnTo>
                      <a:pt x="963" y="950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9" name="Google Shape;6129;p35"/>
            <p:cNvGrpSpPr/>
            <p:nvPr/>
          </p:nvGrpSpPr>
          <p:grpSpPr>
            <a:xfrm>
              <a:off x="-222064" y="1188580"/>
              <a:ext cx="563062" cy="92115"/>
              <a:chOff x="5211963" y="3261688"/>
              <a:chExt cx="244374" cy="40000"/>
            </a:xfrm>
          </p:grpSpPr>
          <p:sp>
            <p:nvSpPr>
              <p:cNvPr id="6130" name="Google Shape;6130;p35"/>
              <p:cNvSpPr/>
              <p:nvPr/>
            </p:nvSpPr>
            <p:spPr>
              <a:xfrm>
                <a:off x="5211963" y="3288480"/>
                <a:ext cx="13712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14" extrusionOk="0">
                    <a:moveTo>
                      <a:pt x="1" y="1"/>
                    </a:moveTo>
                    <a:lnTo>
                      <a:pt x="1" y="313"/>
                    </a:lnTo>
                    <a:lnTo>
                      <a:pt x="325" y="313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35"/>
              <p:cNvSpPr/>
              <p:nvPr/>
            </p:nvSpPr>
            <p:spPr>
              <a:xfrm>
                <a:off x="5225633" y="3274853"/>
                <a:ext cx="13165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25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313" y="325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35"/>
              <p:cNvSpPr/>
              <p:nvPr/>
            </p:nvSpPr>
            <p:spPr>
              <a:xfrm>
                <a:off x="5211963" y="3274853"/>
                <a:ext cx="13712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325" y="325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35"/>
              <p:cNvSpPr/>
              <p:nvPr/>
            </p:nvSpPr>
            <p:spPr>
              <a:xfrm>
                <a:off x="5225633" y="3261688"/>
                <a:ext cx="13165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14" extrusionOk="0">
                    <a:moveTo>
                      <a:pt x="0" y="1"/>
                    </a:moveTo>
                    <a:lnTo>
                      <a:pt x="0" y="313"/>
                    </a:lnTo>
                    <a:lnTo>
                      <a:pt x="313" y="313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35"/>
              <p:cNvSpPr/>
              <p:nvPr/>
            </p:nvSpPr>
            <p:spPr>
              <a:xfrm>
                <a:off x="5266095" y="3288480"/>
                <a:ext cx="13165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14" extrusionOk="0">
                    <a:moveTo>
                      <a:pt x="0" y="1"/>
                    </a:moveTo>
                    <a:lnTo>
                      <a:pt x="0" y="313"/>
                    </a:lnTo>
                    <a:lnTo>
                      <a:pt x="313" y="313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35"/>
              <p:cNvSpPr/>
              <p:nvPr/>
            </p:nvSpPr>
            <p:spPr>
              <a:xfrm>
                <a:off x="5252468" y="3274853"/>
                <a:ext cx="13669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25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324" y="325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35"/>
              <p:cNvSpPr/>
              <p:nvPr/>
            </p:nvSpPr>
            <p:spPr>
              <a:xfrm>
                <a:off x="5266095" y="3274853"/>
                <a:ext cx="13165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25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313" y="325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35"/>
              <p:cNvSpPr/>
              <p:nvPr/>
            </p:nvSpPr>
            <p:spPr>
              <a:xfrm>
                <a:off x="5238756" y="3261688"/>
                <a:ext cx="13754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27" h="314" extrusionOk="0">
                    <a:moveTo>
                      <a:pt x="1" y="1"/>
                    </a:moveTo>
                    <a:lnTo>
                      <a:pt x="1" y="313"/>
                    </a:lnTo>
                    <a:lnTo>
                      <a:pt x="326" y="313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35"/>
              <p:cNvSpPr/>
              <p:nvPr/>
            </p:nvSpPr>
            <p:spPr>
              <a:xfrm>
                <a:off x="5252468" y="3261688"/>
                <a:ext cx="13669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14" extrusionOk="0">
                    <a:moveTo>
                      <a:pt x="0" y="1"/>
                    </a:moveTo>
                    <a:lnTo>
                      <a:pt x="0" y="313"/>
                    </a:lnTo>
                    <a:lnTo>
                      <a:pt x="324" y="313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35"/>
              <p:cNvSpPr/>
              <p:nvPr/>
            </p:nvSpPr>
            <p:spPr>
              <a:xfrm>
                <a:off x="5389040" y="3288480"/>
                <a:ext cx="13669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14" extrusionOk="0">
                    <a:moveTo>
                      <a:pt x="0" y="1"/>
                    </a:moveTo>
                    <a:lnTo>
                      <a:pt x="0" y="313"/>
                    </a:lnTo>
                    <a:lnTo>
                      <a:pt x="325" y="313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35"/>
              <p:cNvSpPr/>
              <p:nvPr/>
            </p:nvSpPr>
            <p:spPr>
              <a:xfrm>
                <a:off x="5402667" y="3274853"/>
                <a:ext cx="13207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313" y="325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35"/>
              <p:cNvSpPr/>
              <p:nvPr/>
            </p:nvSpPr>
            <p:spPr>
              <a:xfrm>
                <a:off x="5389040" y="3274853"/>
                <a:ext cx="13669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25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325" y="325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35"/>
              <p:cNvSpPr/>
              <p:nvPr/>
            </p:nvSpPr>
            <p:spPr>
              <a:xfrm>
                <a:off x="5402667" y="3261688"/>
                <a:ext cx="13207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14" extrusionOk="0">
                    <a:moveTo>
                      <a:pt x="1" y="1"/>
                    </a:moveTo>
                    <a:lnTo>
                      <a:pt x="1" y="313"/>
                    </a:lnTo>
                    <a:lnTo>
                      <a:pt x="313" y="313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35"/>
              <p:cNvSpPr/>
              <p:nvPr/>
            </p:nvSpPr>
            <p:spPr>
              <a:xfrm>
                <a:off x="5443130" y="3288480"/>
                <a:ext cx="13207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14" extrusionOk="0">
                    <a:moveTo>
                      <a:pt x="1" y="1"/>
                    </a:moveTo>
                    <a:lnTo>
                      <a:pt x="1" y="313"/>
                    </a:lnTo>
                    <a:lnTo>
                      <a:pt x="313" y="313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35"/>
              <p:cNvSpPr/>
              <p:nvPr/>
            </p:nvSpPr>
            <p:spPr>
              <a:xfrm>
                <a:off x="5429502" y="3274853"/>
                <a:ext cx="13669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25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325" y="325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35"/>
              <p:cNvSpPr/>
              <p:nvPr/>
            </p:nvSpPr>
            <p:spPr>
              <a:xfrm>
                <a:off x="5443130" y="3274853"/>
                <a:ext cx="13207" cy="13669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313" y="325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35"/>
              <p:cNvSpPr/>
              <p:nvPr/>
            </p:nvSpPr>
            <p:spPr>
              <a:xfrm>
                <a:off x="5415832" y="3261688"/>
                <a:ext cx="13712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14" extrusionOk="0">
                    <a:moveTo>
                      <a:pt x="0" y="1"/>
                    </a:moveTo>
                    <a:lnTo>
                      <a:pt x="0" y="313"/>
                    </a:lnTo>
                    <a:lnTo>
                      <a:pt x="325" y="313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35"/>
              <p:cNvSpPr/>
              <p:nvPr/>
            </p:nvSpPr>
            <p:spPr>
              <a:xfrm>
                <a:off x="5429502" y="3261688"/>
                <a:ext cx="13669" cy="13207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14" extrusionOk="0">
                    <a:moveTo>
                      <a:pt x="0" y="1"/>
                    </a:moveTo>
                    <a:lnTo>
                      <a:pt x="0" y="313"/>
                    </a:lnTo>
                    <a:lnTo>
                      <a:pt x="325" y="313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48" name="Google Shape;6148;p35"/>
          <p:cNvGrpSpPr/>
          <p:nvPr/>
        </p:nvGrpSpPr>
        <p:grpSpPr>
          <a:xfrm>
            <a:off x="1547404" y="1198048"/>
            <a:ext cx="644727" cy="884399"/>
            <a:chOff x="1612025" y="1324213"/>
            <a:chExt cx="460750" cy="632075"/>
          </a:xfrm>
        </p:grpSpPr>
        <p:sp>
          <p:nvSpPr>
            <p:cNvPr id="6149" name="Google Shape;6149;p35"/>
            <p:cNvSpPr/>
            <p:nvPr/>
          </p:nvSpPr>
          <p:spPr>
            <a:xfrm>
              <a:off x="1998085" y="1591596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62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5"/>
            <p:cNvSpPr/>
            <p:nvPr/>
          </p:nvSpPr>
          <p:spPr>
            <a:xfrm>
              <a:off x="2008528" y="1570180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5"/>
            <p:cNvSpPr/>
            <p:nvPr/>
          </p:nvSpPr>
          <p:spPr>
            <a:xfrm>
              <a:off x="2018923" y="1548764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29" y="1"/>
                  </a:moveTo>
                  <a:lnTo>
                    <a:pt x="1" y="445"/>
                  </a:lnTo>
                  <a:lnTo>
                    <a:pt x="458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5"/>
            <p:cNvSpPr/>
            <p:nvPr/>
          </p:nvSpPr>
          <p:spPr>
            <a:xfrm>
              <a:off x="2029896" y="1527349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5"/>
            <p:cNvSpPr/>
            <p:nvPr/>
          </p:nvSpPr>
          <p:spPr>
            <a:xfrm>
              <a:off x="2040339" y="1505933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9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5"/>
            <p:cNvSpPr/>
            <p:nvPr/>
          </p:nvSpPr>
          <p:spPr>
            <a:xfrm>
              <a:off x="1965697" y="1602568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5"/>
            <p:cNvSpPr/>
            <p:nvPr/>
          </p:nvSpPr>
          <p:spPr>
            <a:xfrm>
              <a:off x="1976092" y="1581201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29" y="0"/>
                  </a:moveTo>
                  <a:lnTo>
                    <a:pt x="1" y="445"/>
                  </a:lnTo>
                  <a:lnTo>
                    <a:pt x="458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5"/>
            <p:cNvSpPr/>
            <p:nvPr/>
          </p:nvSpPr>
          <p:spPr>
            <a:xfrm>
              <a:off x="1987064" y="1559737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63"/>
                  </a:lnTo>
                  <a:lnTo>
                    <a:pt x="663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5"/>
            <p:cNvSpPr/>
            <p:nvPr/>
          </p:nvSpPr>
          <p:spPr>
            <a:xfrm>
              <a:off x="1997507" y="1538369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9" y="0"/>
                  </a:moveTo>
                  <a:lnTo>
                    <a:pt x="0" y="445"/>
                  </a:lnTo>
                  <a:lnTo>
                    <a:pt x="446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5"/>
            <p:cNvSpPr/>
            <p:nvPr/>
          </p:nvSpPr>
          <p:spPr>
            <a:xfrm>
              <a:off x="2008528" y="1516905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61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5"/>
            <p:cNvSpPr/>
            <p:nvPr/>
          </p:nvSpPr>
          <p:spPr>
            <a:xfrm>
              <a:off x="2018923" y="1495538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5"/>
            <p:cNvSpPr/>
            <p:nvPr/>
          </p:nvSpPr>
          <p:spPr>
            <a:xfrm>
              <a:off x="2029366" y="1474074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8" y="1"/>
                  </a:moveTo>
                  <a:lnTo>
                    <a:pt x="0" y="446"/>
                  </a:lnTo>
                  <a:lnTo>
                    <a:pt x="457" y="663"/>
                  </a:lnTo>
                  <a:lnTo>
                    <a:pt x="674" y="217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5"/>
            <p:cNvSpPr/>
            <p:nvPr/>
          </p:nvSpPr>
          <p:spPr>
            <a:xfrm>
              <a:off x="1933260" y="1613011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6"/>
                  </a:lnTo>
                  <a:lnTo>
                    <a:pt x="458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5"/>
            <p:cNvSpPr/>
            <p:nvPr/>
          </p:nvSpPr>
          <p:spPr>
            <a:xfrm>
              <a:off x="1944233" y="1591596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5"/>
            <p:cNvSpPr/>
            <p:nvPr/>
          </p:nvSpPr>
          <p:spPr>
            <a:xfrm>
              <a:off x="1954676" y="1570180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5"/>
            <p:cNvSpPr/>
            <p:nvPr/>
          </p:nvSpPr>
          <p:spPr>
            <a:xfrm>
              <a:off x="1965697" y="1548764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61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5"/>
            <p:cNvSpPr/>
            <p:nvPr/>
          </p:nvSpPr>
          <p:spPr>
            <a:xfrm>
              <a:off x="1976092" y="1527349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5"/>
            <p:cNvSpPr/>
            <p:nvPr/>
          </p:nvSpPr>
          <p:spPr>
            <a:xfrm>
              <a:off x="1986535" y="1505933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8" y="1"/>
                  </a:moveTo>
                  <a:lnTo>
                    <a:pt x="0" y="445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5"/>
            <p:cNvSpPr/>
            <p:nvPr/>
          </p:nvSpPr>
          <p:spPr>
            <a:xfrm>
              <a:off x="1997507" y="1484517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5"/>
            <p:cNvSpPr/>
            <p:nvPr/>
          </p:nvSpPr>
          <p:spPr>
            <a:xfrm>
              <a:off x="2007902" y="1463102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5"/>
            <p:cNvSpPr/>
            <p:nvPr/>
          </p:nvSpPr>
          <p:spPr>
            <a:xfrm>
              <a:off x="2018345" y="1441686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6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5"/>
            <p:cNvSpPr/>
            <p:nvPr/>
          </p:nvSpPr>
          <p:spPr>
            <a:xfrm>
              <a:off x="1911845" y="1602568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5"/>
            <p:cNvSpPr/>
            <p:nvPr/>
          </p:nvSpPr>
          <p:spPr>
            <a:xfrm>
              <a:off x="1922240" y="1581201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30" y="0"/>
                  </a:moveTo>
                  <a:lnTo>
                    <a:pt x="1" y="445"/>
                  </a:lnTo>
                  <a:lnTo>
                    <a:pt x="458" y="661"/>
                  </a:lnTo>
                  <a:lnTo>
                    <a:pt x="674" y="21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5"/>
            <p:cNvSpPr/>
            <p:nvPr/>
          </p:nvSpPr>
          <p:spPr>
            <a:xfrm>
              <a:off x="1933260" y="1559737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5"/>
            <p:cNvSpPr/>
            <p:nvPr/>
          </p:nvSpPr>
          <p:spPr>
            <a:xfrm>
              <a:off x="1943703" y="1538369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8" y="0"/>
                  </a:moveTo>
                  <a:lnTo>
                    <a:pt x="0" y="445"/>
                  </a:lnTo>
                  <a:lnTo>
                    <a:pt x="457" y="661"/>
                  </a:lnTo>
                  <a:lnTo>
                    <a:pt x="674" y="21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5"/>
            <p:cNvSpPr/>
            <p:nvPr/>
          </p:nvSpPr>
          <p:spPr>
            <a:xfrm>
              <a:off x="1954676" y="1516905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63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5"/>
            <p:cNvSpPr/>
            <p:nvPr/>
          </p:nvSpPr>
          <p:spPr>
            <a:xfrm>
              <a:off x="1965071" y="1495538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61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5"/>
            <p:cNvSpPr/>
            <p:nvPr/>
          </p:nvSpPr>
          <p:spPr>
            <a:xfrm>
              <a:off x="1975514" y="1474074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1"/>
                  </a:moveTo>
                  <a:lnTo>
                    <a:pt x="0" y="446"/>
                  </a:lnTo>
                  <a:lnTo>
                    <a:pt x="457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5"/>
            <p:cNvSpPr/>
            <p:nvPr/>
          </p:nvSpPr>
          <p:spPr>
            <a:xfrm>
              <a:off x="1986535" y="1452707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5" y="661"/>
                  </a:lnTo>
                  <a:lnTo>
                    <a:pt x="661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5"/>
            <p:cNvSpPr/>
            <p:nvPr/>
          </p:nvSpPr>
          <p:spPr>
            <a:xfrm>
              <a:off x="1996930" y="1431243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29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5"/>
            <p:cNvSpPr/>
            <p:nvPr/>
          </p:nvSpPr>
          <p:spPr>
            <a:xfrm>
              <a:off x="1890429" y="1591596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62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5"/>
            <p:cNvSpPr/>
            <p:nvPr/>
          </p:nvSpPr>
          <p:spPr>
            <a:xfrm>
              <a:off x="1900872" y="1570180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8" y="0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5"/>
            <p:cNvSpPr/>
            <p:nvPr/>
          </p:nvSpPr>
          <p:spPr>
            <a:xfrm>
              <a:off x="1911845" y="1548764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5"/>
            <p:cNvSpPr/>
            <p:nvPr/>
          </p:nvSpPr>
          <p:spPr>
            <a:xfrm>
              <a:off x="1922240" y="1527349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5"/>
            <p:cNvSpPr/>
            <p:nvPr/>
          </p:nvSpPr>
          <p:spPr>
            <a:xfrm>
              <a:off x="1932683" y="1505933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9" y="1"/>
                  </a:moveTo>
                  <a:lnTo>
                    <a:pt x="0" y="445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5"/>
            <p:cNvSpPr/>
            <p:nvPr/>
          </p:nvSpPr>
          <p:spPr>
            <a:xfrm>
              <a:off x="1943703" y="1484517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61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5"/>
            <p:cNvSpPr/>
            <p:nvPr/>
          </p:nvSpPr>
          <p:spPr>
            <a:xfrm>
              <a:off x="1954098" y="1463102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29" y="1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5"/>
            <p:cNvSpPr/>
            <p:nvPr/>
          </p:nvSpPr>
          <p:spPr>
            <a:xfrm>
              <a:off x="1965071" y="1441686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5"/>
            <p:cNvSpPr/>
            <p:nvPr/>
          </p:nvSpPr>
          <p:spPr>
            <a:xfrm>
              <a:off x="1975514" y="1420270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5"/>
            <p:cNvSpPr/>
            <p:nvPr/>
          </p:nvSpPr>
          <p:spPr>
            <a:xfrm>
              <a:off x="1719681" y="1881020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30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5"/>
            <p:cNvSpPr/>
            <p:nvPr/>
          </p:nvSpPr>
          <p:spPr>
            <a:xfrm>
              <a:off x="1730702" y="1859556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62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5"/>
            <p:cNvSpPr/>
            <p:nvPr/>
          </p:nvSpPr>
          <p:spPr>
            <a:xfrm>
              <a:off x="1741097" y="1838189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5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5"/>
            <p:cNvSpPr/>
            <p:nvPr/>
          </p:nvSpPr>
          <p:spPr>
            <a:xfrm>
              <a:off x="1751540" y="1816725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9" y="1"/>
                  </a:moveTo>
                  <a:lnTo>
                    <a:pt x="0" y="446"/>
                  </a:lnTo>
                  <a:lnTo>
                    <a:pt x="458" y="674"/>
                  </a:lnTo>
                  <a:lnTo>
                    <a:pt x="674" y="23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5"/>
            <p:cNvSpPr/>
            <p:nvPr/>
          </p:nvSpPr>
          <p:spPr>
            <a:xfrm>
              <a:off x="1762512" y="1795357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62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5"/>
            <p:cNvSpPr/>
            <p:nvPr/>
          </p:nvSpPr>
          <p:spPr>
            <a:xfrm>
              <a:off x="1772907" y="1773893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30" y="1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74" y="230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5"/>
            <p:cNvSpPr/>
            <p:nvPr/>
          </p:nvSpPr>
          <p:spPr>
            <a:xfrm>
              <a:off x="1783928" y="1752526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62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5"/>
            <p:cNvSpPr/>
            <p:nvPr/>
          </p:nvSpPr>
          <p:spPr>
            <a:xfrm>
              <a:off x="1794371" y="1731062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61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5"/>
            <p:cNvSpPr/>
            <p:nvPr/>
          </p:nvSpPr>
          <p:spPr>
            <a:xfrm>
              <a:off x="1804766" y="1709695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74" y="22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5"/>
            <p:cNvSpPr/>
            <p:nvPr/>
          </p:nvSpPr>
          <p:spPr>
            <a:xfrm>
              <a:off x="1815739" y="1688231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63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5"/>
            <p:cNvSpPr/>
            <p:nvPr/>
          </p:nvSpPr>
          <p:spPr>
            <a:xfrm>
              <a:off x="1826182" y="1666863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5"/>
            <p:cNvSpPr/>
            <p:nvPr/>
          </p:nvSpPr>
          <p:spPr>
            <a:xfrm>
              <a:off x="1837202" y="1645399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61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5"/>
            <p:cNvSpPr/>
            <p:nvPr/>
          </p:nvSpPr>
          <p:spPr>
            <a:xfrm>
              <a:off x="1847598" y="1624032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5"/>
            <p:cNvSpPr/>
            <p:nvPr/>
          </p:nvSpPr>
          <p:spPr>
            <a:xfrm>
              <a:off x="1858041" y="1602568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8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5"/>
            <p:cNvSpPr/>
            <p:nvPr/>
          </p:nvSpPr>
          <p:spPr>
            <a:xfrm>
              <a:off x="1869013" y="1581201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6" y="661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5"/>
            <p:cNvSpPr/>
            <p:nvPr/>
          </p:nvSpPr>
          <p:spPr>
            <a:xfrm>
              <a:off x="1879408" y="1559737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5"/>
            <p:cNvSpPr/>
            <p:nvPr/>
          </p:nvSpPr>
          <p:spPr>
            <a:xfrm>
              <a:off x="1889851" y="1538369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9" y="0"/>
                  </a:moveTo>
                  <a:lnTo>
                    <a:pt x="0" y="445"/>
                  </a:lnTo>
                  <a:lnTo>
                    <a:pt x="457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5"/>
            <p:cNvSpPr/>
            <p:nvPr/>
          </p:nvSpPr>
          <p:spPr>
            <a:xfrm>
              <a:off x="1900872" y="1516905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61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5"/>
            <p:cNvSpPr/>
            <p:nvPr/>
          </p:nvSpPr>
          <p:spPr>
            <a:xfrm>
              <a:off x="1911267" y="1495538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29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5"/>
            <p:cNvSpPr/>
            <p:nvPr/>
          </p:nvSpPr>
          <p:spPr>
            <a:xfrm>
              <a:off x="1922240" y="1474074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63"/>
                  </a:lnTo>
                  <a:lnTo>
                    <a:pt x="663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5"/>
            <p:cNvSpPr/>
            <p:nvPr/>
          </p:nvSpPr>
          <p:spPr>
            <a:xfrm>
              <a:off x="1932683" y="1452707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6" y="661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5"/>
            <p:cNvSpPr/>
            <p:nvPr/>
          </p:nvSpPr>
          <p:spPr>
            <a:xfrm>
              <a:off x="1943078" y="1431243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30" y="1"/>
                  </a:moveTo>
                  <a:lnTo>
                    <a:pt x="1" y="446"/>
                  </a:lnTo>
                  <a:lnTo>
                    <a:pt x="458" y="663"/>
                  </a:lnTo>
                  <a:lnTo>
                    <a:pt x="674" y="2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5"/>
            <p:cNvSpPr/>
            <p:nvPr/>
          </p:nvSpPr>
          <p:spPr>
            <a:xfrm>
              <a:off x="1954098" y="1409875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5"/>
            <p:cNvSpPr/>
            <p:nvPr/>
          </p:nvSpPr>
          <p:spPr>
            <a:xfrm>
              <a:off x="1676850" y="1913408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30" y="1"/>
                  </a:moveTo>
                  <a:lnTo>
                    <a:pt x="1" y="445"/>
                  </a:lnTo>
                  <a:lnTo>
                    <a:pt x="446" y="662"/>
                  </a:lnTo>
                  <a:lnTo>
                    <a:pt x="674" y="2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5"/>
            <p:cNvSpPr/>
            <p:nvPr/>
          </p:nvSpPr>
          <p:spPr>
            <a:xfrm>
              <a:off x="1687870" y="1891992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0"/>
                  </a:moveTo>
                  <a:lnTo>
                    <a:pt x="1" y="446"/>
                  </a:lnTo>
                  <a:lnTo>
                    <a:pt x="445" y="662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5"/>
            <p:cNvSpPr/>
            <p:nvPr/>
          </p:nvSpPr>
          <p:spPr>
            <a:xfrm>
              <a:off x="1698313" y="1870577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16" y="1"/>
                  </a:moveTo>
                  <a:lnTo>
                    <a:pt x="0" y="445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5"/>
            <p:cNvSpPr/>
            <p:nvPr/>
          </p:nvSpPr>
          <p:spPr>
            <a:xfrm>
              <a:off x="1708708" y="1849161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0"/>
                  </a:moveTo>
                  <a:lnTo>
                    <a:pt x="0" y="446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5"/>
            <p:cNvSpPr/>
            <p:nvPr/>
          </p:nvSpPr>
          <p:spPr>
            <a:xfrm>
              <a:off x="1719681" y="1827745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62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5"/>
            <p:cNvSpPr/>
            <p:nvPr/>
          </p:nvSpPr>
          <p:spPr>
            <a:xfrm>
              <a:off x="1730124" y="1806330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0"/>
                  </a:moveTo>
                  <a:lnTo>
                    <a:pt x="0" y="446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5"/>
            <p:cNvSpPr/>
            <p:nvPr/>
          </p:nvSpPr>
          <p:spPr>
            <a:xfrm>
              <a:off x="1741097" y="1784914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62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5"/>
            <p:cNvSpPr/>
            <p:nvPr/>
          </p:nvSpPr>
          <p:spPr>
            <a:xfrm>
              <a:off x="1751540" y="1763498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17" y="0"/>
                  </a:moveTo>
                  <a:lnTo>
                    <a:pt x="0" y="446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5"/>
            <p:cNvSpPr/>
            <p:nvPr/>
          </p:nvSpPr>
          <p:spPr>
            <a:xfrm>
              <a:off x="1761935" y="1742083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29" y="1"/>
                  </a:moveTo>
                  <a:lnTo>
                    <a:pt x="1" y="445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5"/>
            <p:cNvSpPr/>
            <p:nvPr/>
          </p:nvSpPr>
          <p:spPr>
            <a:xfrm>
              <a:off x="1772907" y="1720667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62"/>
                  </a:lnTo>
                  <a:lnTo>
                    <a:pt x="663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5"/>
            <p:cNvSpPr/>
            <p:nvPr/>
          </p:nvSpPr>
          <p:spPr>
            <a:xfrm>
              <a:off x="1783350" y="1699251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62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5"/>
            <p:cNvSpPr/>
            <p:nvPr/>
          </p:nvSpPr>
          <p:spPr>
            <a:xfrm>
              <a:off x="1793745" y="1677836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30" y="0"/>
                  </a:moveTo>
                  <a:lnTo>
                    <a:pt x="1" y="446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5"/>
            <p:cNvSpPr/>
            <p:nvPr/>
          </p:nvSpPr>
          <p:spPr>
            <a:xfrm>
              <a:off x="1804766" y="1656420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5"/>
            <p:cNvSpPr/>
            <p:nvPr/>
          </p:nvSpPr>
          <p:spPr>
            <a:xfrm>
              <a:off x="1815209" y="1635004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8" y="0"/>
                  </a:moveTo>
                  <a:lnTo>
                    <a:pt x="0" y="446"/>
                  </a:lnTo>
                  <a:lnTo>
                    <a:pt x="457" y="662"/>
                  </a:lnTo>
                  <a:lnTo>
                    <a:pt x="674" y="21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5"/>
            <p:cNvSpPr/>
            <p:nvPr/>
          </p:nvSpPr>
          <p:spPr>
            <a:xfrm>
              <a:off x="1826182" y="1613011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0" y="457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5"/>
            <p:cNvSpPr/>
            <p:nvPr/>
          </p:nvSpPr>
          <p:spPr>
            <a:xfrm>
              <a:off x="1836577" y="1591596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5"/>
            <p:cNvSpPr/>
            <p:nvPr/>
          </p:nvSpPr>
          <p:spPr>
            <a:xfrm>
              <a:off x="1847020" y="1570180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6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5"/>
            <p:cNvSpPr/>
            <p:nvPr/>
          </p:nvSpPr>
          <p:spPr>
            <a:xfrm>
              <a:off x="1858041" y="1548764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61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5"/>
            <p:cNvSpPr/>
            <p:nvPr/>
          </p:nvSpPr>
          <p:spPr>
            <a:xfrm>
              <a:off x="1868436" y="1527349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5"/>
            <p:cNvSpPr/>
            <p:nvPr/>
          </p:nvSpPr>
          <p:spPr>
            <a:xfrm>
              <a:off x="1879408" y="1505933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5"/>
            <p:cNvSpPr/>
            <p:nvPr/>
          </p:nvSpPr>
          <p:spPr>
            <a:xfrm>
              <a:off x="1889851" y="1484517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5"/>
            <p:cNvSpPr/>
            <p:nvPr/>
          </p:nvSpPr>
          <p:spPr>
            <a:xfrm>
              <a:off x="1900246" y="1463102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30" y="1"/>
                  </a:moveTo>
                  <a:lnTo>
                    <a:pt x="1" y="445"/>
                  </a:lnTo>
                  <a:lnTo>
                    <a:pt x="458" y="674"/>
                  </a:lnTo>
                  <a:lnTo>
                    <a:pt x="674" y="229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5"/>
            <p:cNvSpPr/>
            <p:nvPr/>
          </p:nvSpPr>
          <p:spPr>
            <a:xfrm>
              <a:off x="1911267" y="1441686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62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5"/>
            <p:cNvSpPr/>
            <p:nvPr/>
          </p:nvSpPr>
          <p:spPr>
            <a:xfrm>
              <a:off x="1921710" y="1420270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8" y="1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5"/>
            <p:cNvSpPr/>
            <p:nvPr/>
          </p:nvSpPr>
          <p:spPr>
            <a:xfrm>
              <a:off x="1932683" y="1398855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5"/>
            <p:cNvSpPr/>
            <p:nvPr/>
          </p:nvSpPr>
          <p:spPr>
            <a:xfrm>
              <a:off x="1943078" y="1377439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5"/>
            <p:cNvSpPr/>
            <p:nvPr/>
          </p:nvSpPr>
          <p:spPr>
            <a:xfrm>
              <a:off x="1645039" y="1923851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62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5"/>
            <p:cNvSpPr/>
            <p:nvPr/>
          </p:nvSpPr>
          <p:spPr>
            <a:xfrm>
              <a:off x="1655482" y="1902387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74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5"/>
            <p:cNvSpPr/>
            <p:nvPr/>
          </p:nvSpPr>
          <p:spPr>
            <a:xfrm>
              <a:off x="1665877" y="1881020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5"/>
                  </a:lnTo>
                  <a:lnTo>
                    <a:pt x="458" y="674"/>
                  </a:lnTo>
                  <a:lnTo>
                    <a:pt x="674" y="22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5"/>
            <p:cNvSpPr/>
            <p:nvPr/>
          </p:nvSpPr>
          <p:spPr>
            <a:xfrm>
              <a:off x="1676850" y="1859556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62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5"/>
            <p:cNvSpPr/>
            <p:nvPr/>
          </p:nvSpPr>
          <p:spPr>
            <a:xfrm>
              <a:off x="1687293" y="1838189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74" y="22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5"/>
            <p:cNvSpPr/>
            <p:nvPr/>
          </p:nvSpPr>
          <p:spPr>
            <a:xfrm>
              <a:off x="1698313" y="1816725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6" y="1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61" y="23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5"/>
            <p:cNvSpPr/>
            <p:nvPr/>
          </p:nvSpPr>
          <p:spPr>
            <a:xfrm>
              <a:off x="1708708" y="1795357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17" y="0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74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5"/>
            <p:cNvSpPr/>
            <p:nvPr/>
          </p:nvSpPr>
          <p:spPr>
            <a:xfrm>
              <a:off x="1719103" y="1773893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29" y="1"/>
                  </a:moveTo>
                  <a:lnTo>
                    <a:pt x="1" y="446"/>
                  </a:lnTo>
                  <a:lnTo>
                    <a:pt x="458" y="674"/>
                  </a:lnTo>
                  <a:lnTo>
                    <a:pt x="674" y="23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5"/>
            <p:cNvSpPr/>
            <p:nvPr/>
          </p:nvSpPr>
          <p:spPr>
            <a:xfrm>
              <a:off x="1730124" y="1752526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6" y="0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62" y="22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5"/>
            <p:cNvSpPr/>
            <p:nvPr/>
          </p:nvSpPr>
          <p:spPr>
            <a:xfrm>
              <a:off x="1740519" y="1731062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74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5"/>
            <p:cNvSpPr/>
            <p:nvPr/>
          </p:nvSpPr>
          <p:spPr>
            <a:xfrm>
              <a:off x="1750914" y="1709695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30" y="0"/>
                  </a:moveTo>
                  <a:lnTo>
                    <a:pt x="1" y="445"/>
                  </a:lnTo>
                  <a:lnTo>
                    <a:pt x="458" y="674"/>
                  </a:lnTo>
                  <a:lnTo>
                    <a:pt x="674" y="22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5"/>
            <p:cNvSpPr/>
            <p:nvPr/>
          </p:nvSpPr>
          <p:spPr>
            <a:xfrm>
              <a:off x="1761935" y="1688231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62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5"/>
            <p:cNvSpPr/>
            <p:nvPr/>
          </p:nvSpPr>
          <p:spPr>
            <a:xfrm>
              <a:off x="1772378" y="1666863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8" y="0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74" y="22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5"/>
            <p:cNvSpPr/>
            <p:nvPr/>
          </p:nvSpPr>
          <p:spPr>
            <a:xfrm>
              <a:off x="1783350" y="1645399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62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5"/>
            <p:cNvSpPr/>
            <p:nvPr/>
          </p:nvSpPr>
          <p:spPr>
            <a:xfrm>
              <a:off x="1793745" y="1624032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5"/>
            <p:cNvSpPr/>
            <p:nvPr/>
          </p:nvSpPr>
          <p:spPr>
            <a:xfrm>
              <a:off x="1804189" y="1602568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9" y="1"/>
                  </a:moveTo>
                  <a:lnTo>
                    <a:pt x="0" y="446"/>
                  </a:lnTo>
                  <a:lnTo>
                    <a:pt x="457" y="674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5"/>
            <p:cNvSpPr/>
            <p:nvPr/>
          </p:nvSpPr>
          <p:spPr>
            <a:xfrm>
              <a:off x="1815209" y="1581201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5" y="661"/>
                  </a:lnTo>
                  <a:lnTo>
                    <a:pt x="661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5"/>
            <p:cNvSpPr/>
            <p:nvPr/>
          </p:nvSpPr>
          <p:spPr>
            <a:xfrm>
              <a:off x="1825604" y="1559737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29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5"/>
            <p:cNvSpPr/>
            <p:nvPr/>
          </p:nvSpPr>
          <p:spPr>
            <a:xfrm>
              <a:off x="1836577" y="1538369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61"/>
                  </a:lnTo>
                  <a:lnTo>
                    <a:pt x="663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5"/>
            <p:cNvSpPr/>
            <p:nvPr/>
          </p:nvSpPr>
          <p:spPr>
            <a:xfrm>
              <a:off x="1847020" y="1516905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5"/>
            <p:cNvSpPr/>
            <p:nvPr/>
          </p:nvSpPr>
          <p:spPr>
            <a:xfrm>
              <a:off x="1857415" y="1495538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30" y="0"/>
                  </a:moveTo>
                  <a:lnTo>
                    <a:pt x="1" y="445"/>
                  </a:lnTo>
                  <a:lnTo>
                    <a:pt x="458" y="661"/>
                  </a:lnTo>
                  <a:lnTo>
                    <a:pt x="674" y="21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5"/>
            <p:cNvSpPr/>
            <p:nvPr/>
          </p:nvSpPr>
          <p:spPr>
            <a:xfrm>
              <a:off x="1868436" y="1474074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5"/>
            <p:cNvSpPr/>
            <p:nvPr/>
          </p:nvSpPr>
          <p:spPr>
            <a:xfrm>
              <a:off x="1878879" y="1452707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8" y="0"/>
                  </a:moveTo>
                  <a:lnTo>
                    <a:pt x="0" y="445"/>
                  </a:lnTo>
                  <a:lnTo>
                    <a:pt x="445" y="661"/>
                  </a:lnTo>
                  <a:lnTo>
                    <a:pt x="674" y="21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5"/>
            <p:cNvSpPr/>
            <p:nvPr/>
          </p:nvSpPr>
          <p:spPr>
            <a:xfrm>
              <a:off x="1889851" y="1431243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63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5"/>
            <p:cNvSpPr/>
            <p:nvPr/>
          </p:nvSpPr>
          <p:spPr>
            <a:xfrm>
              <a:off x="1900246" y="1409875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61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5"/>
            <p:cNvSpPr/>
            <p:nvPr/>
          </p:nvSpPr>
          <p:spPr>
            <a:xfrm>
              <a:off x="1910690" y="1388411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1"/>
                  </a:moveTo>
                  <a:lnTo>
                    <a:pt x="0" y="446"/>
                  </a:lnTo>
                  <a:lnTo>
                    <a:pt x="457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5"/>
            <p:cNvSpPr/>
            <p:nvPr/>
          </p:nvSpPr>
          <p:spPr>
            <a:xfrm>
              <a:off x="1921710" y="1367044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5" y="661"/>
                  </a:lnTo>
                  <a:lnTo>
                    <a:pt x="661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5"/>
            <p:cNvSpPr/>
            <p:nvPr/>
          </p:nvSpPr>
          <p:spPr>
            <a:xfrm>
              <a:off x="1932105" y="1345580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29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5"/>
            <p:cNvSpPr/>
            <p:nvPr/>
          </p:nvSpPr>
          <p:spPr>
            <a:xfrm>
              <a:off x="1623046" y="1913408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29" y="1"/>
                  </a:moveTo>
                  <a:lnTo>
                    <a:pt x="1" y="445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5"/>
            <p:cNvSpPr/>
            <p:nvPr/>
          </p:nvSpPr>
          <p:spPr>
            <a:xfrm>
              <a:off x="1634018" y="1891992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62"/>
                  </a:lnTo>
                  <a:lnTo>
                    <a:pt x="663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5"/>
            <p:cNvSpPr/>
            <p:nvPr/>
          </p:nvSpPr>
          <p:spPr>
            <a:xfrm>
              <a:off x="1644461" y="1870577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62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5"/>
            <p:cNvSpPr/>
            <p:nvPr/>
          </p:nvSpPr>
          <p:spPr>
            <a:xfrm>
              <a:off x="1654856" y="1849161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30" y="0"/>
                  </a:moveTo>
                  <a:lnTo>
                    <a:pt x="1" y="446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5"/>
            <p:cNvSpPr/>
            <p:nvPr/>
          </p:nvSpPr>
          <p:spPr>
            <a:xfrm>
              <a:off x="1665877" y="1827745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5"/>
            <p:cNvSpPr/>
            <p:nvPr/>
          </p:nvSpPr>
          <p:spPr>
            <a:xfrm>
              <a:off x="1676272" y="1806330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29" y="0"/>
                  </a:moveTo>
                  <a:lnTo>
                    <a:pt x="1" y="446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5"/>
            <p:cNvSpPr/>
            <p:nvPr/>
          </p:nvSpPr>
          <p:spPr>
            <a:xfrm>
              <a:off x="1687293" y="1784914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1"/>
                  </a:moveTo>
                  <a:lnTo>
                    <a:pt x="0" y="445"/>
                  </a:lnTo>
                  <a:lnTo>
                    <a:pt x="445" y="662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5"/>
            <p:cNvSpPr/>
            <p:nvPr/>
          </p:nvSpPr>
          <p:spPr>
            <a:xfrm>
              <a:off x="1697688" y="1763498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62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5"/>
            <p:cNvSpPr/>
            <p:nvPr/>
          </p:nvSpPr>
          <p:spPr>
            <a:xfrm>
              <a:off x="1708083" y="1742083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30" y="1"/>
                  </a:moveTo>
                  <a:lnTo>
                    <a:pt x="1" y="445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5"/>
            <p:cNvSpPr/>
            <p:nvPr/>
          </p:nvSpPr>
          <p:spPr>
            <a:xfrm>
              <a:off x="1719103" y="1720667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0"/>
                  </a:moveTo>
                  <a:lnTo>
                    <a:pt x="1" y="446"/>
                  </a:lnTo>
                  <a:lnTo>
                    <a:pt x="445" y="662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5"/>
            <p:cNvSpPr/>
            <p:nvPr/>
          </p:nvSpPr>
          <p:spPr>
            <a:xfrm>
              <a:off x="1729547" y="1699251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8" y="1"/>
                  </a:moveTo>
                  <a:lnTo>
                    <a:pt x="0" y="445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5"/>
            <p:cNvSpPr/>
            <p:nvPr/>
          </p:nvSpPr>
          <p:spPr>
            <a:xfrm>
              <a:off x="1740519" y="1677836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0"/>
                  </a:moveTo>
                  <a:lnTo>
                    <a:pt x="0" y="446"/>
                  </a:lnTo>
                  <a:lnTo>
                    <a:pt x="446" y="662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5"/>
            <p:cNvSpPr/>
            <p:nvPr/>
          </p:nvSpPr>
          <p:spPr>
            <a:xfrm>
              <a:off x="1750914" y="1656420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62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5"/>
            <p:cNvSpPr/>
            <p:nvPr/>
          </p:nvSpPr>
          <p:spPr>
            <a:xfrm>
              <a:off x="1761357" y="1635004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0"/>
                  </a:moveTo>
                  <a:lnTo>
                    <a:pt x="0" y="446"/>
                  </a:lnTo>
                  <a:lnTo>
                    <a:pt x="457" y="662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5"/>
            <p:cNvSpPr/>
            <p:nvPr/>
          </p:nvSpPr>
          <p:spPr>
            <a:xfrm>
              <a:off x="1772378" y="1613589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1"/>
                  </a:moveTo>
                  <a:lnTo>
                    <a:pt x="0" y="445"/>
                  </a:lnTo>
                  <a:lnTo>
                    <a:pt x="445" y="662"/>
                  </a:lnTo>
                  <a:lnTo>
                    <a:pt x="661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5"/>
            <p:cNvSpPr/>
            <p:nvPr/>
          </p:nvSpPr>
          <p:spPr>
            <a:xfrm>
              <a:off x="1782773" y="1592173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29" y="0"/>
                  </a:moveTo>
                  <a:lnTo>
                    <a:pt x="1" y="446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5"/>
            <p:cNvSpPr/>
            <p:nvPr/>
          </p:nvSpPr>
          <p:spPr>
            <a:xfrm>
              <a:off x="1793745" y="1570180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1" y="457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5"/>
            <p:cNvSpPr/>
            <p:nvPr/>
          </p:nvSpPr>
          <p:spPr>
            <a:xfrm>
              <a:off x="1804189" y="1548764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5"/>
            <p:cNvSpPr/>
            <p:nvPr/>
          </p:nvSpPr>
          <p:spPr>
            <a:xfrm>
              <a:off x="1814584" y="1527349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30" y="0"/>
                  </a:moveTo>
                  <a:lnTo>
                    <a:pt x="1" y="446"/>
                  </a:lnTo>
                  <a:lnTo>
                    <a:pt x="458" y="674"/>
                  </a:lnTo>
                  <a:lnTo>
                    <a:pt x="674" y="22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5"/>
            <p:cNvSpPr/>
            <p:nvPr/>
          </p:nvSpPr>
          <p:spPr>
            <a:xfrm>
              <a:off x="1825604" y="1505933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62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5"/>
            <p:cNvSpPr/>
            <p:nvPr/>
          </p:nvSpPr>
          <p:spPr>
            <a:xfrm>
              <a:off x="1836047" y="1484517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8" y="0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5"/>
            <p:cNvSpPr/>
            <p:nvPr/>
          </p:nvSpPr>
          <p:spPr>
            <a:xfrm>
              <a:off x="1847020" y="1463102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5"/>
            <p:cNvSpPr/>
            <p:nvPr/>
          </p:nvSpPr>
          <p:spPr>
            <a:xfrm>
              <a:off x="1857415" y="1441686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5"/>
            <p:cNvSpPr/>
            <p:nvPr/>
          </p:nvSpPr>
          <p:spPr>
            <a:xfrm>
              <a:off x="1867858" y="1420270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9" y="1"/>
                  </a:moveTo>
                  <a:lnTo>
                    <a:pt x="0" y="445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5"/>
            <p:cNvSpPr/>
            <p:nvPr/>
          </p:nvSpPr>
          <p:spPr>
            <a:xfrm>
              <a:off x="1878879" y="1398855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61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5"/>
            <p:cNvSpPr/>
            <p:nvPr/>
          </p:nvSpPr>
          <p:spPr>
            <a:xfrm>
              <a:off x="1889274" y="1377439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29" y="1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5"/>
            <p:cNvSpPr/>
            <p:nvPr/>
          </p:nvSpPr>
          <p:spPr>
            <a:xfrm>
              <a:off x="1900246" y="1356023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5"/>
            <p:cNvSpPr/>
            <p:nvPr/>
          </p:nvSpPr>
          <p:spPr>
            <a:xfrm>
              <a:off x="1910690" y="1334608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5"/>
            <p:cNvSpPr/>
            <p:nvPr/>
          </p:nvSpPr>
          <p:spPr>
            <a:xfrm>
              <a:off x="1612025" y="1881020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30" y="0"/>
                  </a:moveTo>
                  <a:lnTo>
                    <a:pt x="1" y="445"/>
                  </a:lnTo>
                  <a:lnTo>
                    <a:pt x="458" y="674"/>
                  </a:lnTo>
                  <a:lnTo>
                    <a:pt x="674" y="22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5"/>
            <p:cNvSpPr/>
            <p:nvPr/>
          </p:nvSpPr>
          <p:spPr>
            <a:xfrm>
              <a:off x="1623046" y="1859556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62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5"/>
            <p:cNvSpPr/>
            <p:nvPr/>
          </p:nvSpPr>
          <p:spPr>
            <a:xfrm>
              <a:off x="1633441" y="1838189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5" y="22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5"/>
            <p:cNvSpPr/>
            <p:nvPr/>
          </p:nvSpPr>
          <p:spPr>
            <a:xfrm>
              <a:off x="1644461" y="1816725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62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5"/>
            <p:cNvSpPr/>
            <p:nvPr/>
          </p:nvSpPr>
          <p:spPr>
            <a:xfrm>
              <a:off x="1654856" y="1795357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5"/>
            <p:cNvSpPr/>
            <p:nvPr/>
          </p:nvSpPr>
          <p:spPr>
            <a:xfrm>
              <a:off x="1665251" y="1773893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30" y="1"/>
                  </a:moveTo>
                  <a:lnTo>
                    <a:pt x="1" y="446"/>
                  </a:lnTo>
                  <a:lnTo>
                    <a:pt x="458" y="674"/>
                  </a:lnTo>
                  <a:lnTo>
                    <a:pt x="675" y="230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5"/>
            <p:cNvSpPr/>
            <p:nvPr/>
          </p:nvSpPr>
          <p:spPr>
            <a:xfrm>
              <a:off x="1676272" y="1752526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62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5"/>
            <p:cNvSpPr/>
            <p:nvPr/>
          </p:nvSpPr>
          <p:spPr>
            <a:xfrm>
              <a:off x="1686715" y="1731062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9" y="1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74" y="23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5"/>
            <p:cNvSpPr/>
            <p:nvPr/>
          </p:nvSpPr>
          <p:spPr>
            <a:xfrm>
              <a:off x="1697688" y="1709695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62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5"/>
            <p:cNvSpPr/>
            <p:nvPr/>
          </p:nvSpPr>
          <p:spPr>
            <a:xfrm>
              <a:off x="1708083" y="1688231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74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5"/>
            <p:cNvSpPr/>
            <p:nvPr/>
          </p:nvSpPr>
          <p:spPr>
            <a:xfrm>
              <a:off x="1718526" y="1666863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5"/>
                  </a:lnTo>
                  <a:lnTo>
                    <a:pt x="457" y="674"/>
                  </a:lnTo>
                  <a:lnTo>
                    <a:pt x="674" y="22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5"/>
            <p:cNvSpPr/>
            <p:nvPr/>
          </p:nvSpPr>
          <p:spPr>
            <a:xfrm>
              <a:off x="1729547" y="1645399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61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5"/>
            <p:cNvSpPr/>
            <p:nvPr/>
          </p:nvSpPr>
          <p:spPr>
            <a:xfrm>
              <a:off x="1739942" y="1624032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74" y="22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5"/>
            <p:cNvSpPr/>
            <p:nvPr/>
          </p:nvSpPr>
          <p:spPr>
            <a:xfrm>
              <a:off x="1750914" y="1602568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63" y="2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5"/>
            <p:cNvSpPr/>
            <p:nvPr/>
          </p:nvSpPr>
          <p:spPr>
            <a:xfrm>
              <a:off x="1761357" y="1581201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17" y="0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2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5"/>
            <p:cNvSpPr/>
            <p:nvPr/>
          </p:nvSpPr>
          <p:spPr>
            <a:xfrm>
              <a:off x="1771752" y="1559737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30" y="1"/>
                  </a:moveTo>
                  <a:lnTo>
                    <a:pt x="1" y="446"/>
                  </a:lnTo>
                  <a:lnTo>
                    <a:pt x="458" y="674"/>
                  </a:lnTo>
                  <a:lnTo>
                    <a:pt x="674" y="2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5"/>
            <p:cNvSpPr/>
            <p:nvPr/>
          </p:nvSpPr>
          <p:spPr>
            <a:xfrm>
              <a:off x="1782773" y="1538369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5"/>
            <p:cNvSpPr/>
            <p:nvPr/>
          </p:nvSpPr>
          <p:spPr>
            <a:xfrm>
              <a:off x="1793216" y="1516905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8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5"/>
            <p:cNvSpPr/>
            <p:nvPr/>
          </p:nvSpPr>
          <p:spPr>
            <a:xfrm>
              <a:off x="1804189" y="1495538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6" y="661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5"/>
            <p:cNvSpPr/>
            <p:nvPr/>
          </p:nvSpPr>
          <p:spPr>
            <a:xfrm>
              <a:off x="1814584" y="1474074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5"/>
            <p:cNvSpPr/>
            <p:nvPr/>
          </p:nvSpPr>
          <p:spPr>
            <a:xfrm>
              <a:off x="1825027" y="1452707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9" y="0"/>
                  </a:moveTo>
                  <a:lnTo>
                    <a:pt x="0" y="445"/>
                  </a:lnTo>
                  <a:lnTo>
                    <a:pt x="457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5"/>
            <p:cNvSpPr/>
            <p:nvPr/>
          </p:nvSpPr>
          <p:spPr>
            <a:xfrm>
              <a:off x="1836047" y="1431243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61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5"/>
            <p:cNvSpPr/>
            <p:nvPr/>
          </p:nvSpPr>
          <p:spPr>
            <a:xfrm>
              <a:off x="1846443" y="1409875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29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5"/>
            <p:cNvSpPr/>
            <p:nvPr/>
          </p:nvSpPr>
          <p:spPr>
            <a:xfrm>
              <a:off x="1857415" y="1388411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63"/>
                  </a:lnTo>
                  <a:lnTo>
                    <a:pt x="663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5"/>
            <p:cNvSpPr/>
            <p:nvPr/>
          </p:nvSpPr>
          <p:spPr>
            <a:xfrm>
              <a:off x="1867858" y="1367044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6" y="661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5"/>
            <p:cNvSpPr/>
            <p:nvPr/>
          </p:nvSpPr>
          <p:spPr>
            <a:xfrm>
              <a:off x="1878253" y="1345580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30" y="1"/>
                  </a:moveTo>
                  <a:lnTo>
                    <a:pt x="1" y="446"/>
                  </a:lnTo>
                  <a:lnTo>
                    <a:pt x="458" y="663"/>
                  </a:lnTo>
                  <a:lnTo>
                    <a:pt x="674" y="2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35"/>
            <p:cNvSpPr/>
            <p:nvPr/>
          </p:nvSpPr>
          <p:spPr>
            <a:xfrm>
              <a:off x="1612025" y="1827745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62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35"/>
            <p:cNvSpPr/>
            <p:nvPr/>
          </p:nvSpPr>
          <p:spPr>
            <a:xfrm>
              <a:off x="1622468" y="1806330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0"/>
                  </a:moveTo>
                  <a:lnTo>
                    <a:pt x="0" y="446"/>
                  </a:lnTo>
                  <a:lnTo>
                    <a:pt x="457" y="662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35"/>
            <p:cNvSpPr/>
            <p:nvPr/>
          </p:nvSpPr>
          <p:spPr>
            <a:xfrm>
              <a:off x="1633441" y="1784914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62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35"/>
            <p:cNvSpPr/>
            <p:nvPr/>
          </p:nvSpPr>
          <p:spPr>
            <a:xfrm>
              <a:off x="1643884" y="1763498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0"/>
                  </a:moveTo>
                  <a:lnTo>
                    <a:pt x="0" y="446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35"/>
            <p:cNvSpPr/>
            <p:nvPr/>
          </p:nvSpPr>
          <p:spPr>
            <a:xfrm>
              <a:off x="1654856" y="1742083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62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35"/>
            <p:cNvSpPr/>
            <p:nvPr/>
          </p:nvSpPr>
          <p:spPr>
            <a:xfrm>
              <a:off x="1665251" y="1720667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62"/>
                  </a:lnTo>
                  <a:lnTo>
                    <a:pt x="675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35"/>
            <p:cNvSpPr/>
            <p:nvPr/>
          </p:nvSpPr>
          <p:spPr>
            <a:xfrm>
              <a:off x="1675695" y="1699251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9" y="1"/>
                  </a:moveTo>
                  <a:lnTo>
                    <a:pt x="0" y="445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35"/>
            <p:cNvSpPr/>
            <p:nvPr/>
          </p:nvSpPr>
          <p:spPr>
            <a:xfrm>
              <a:off x="1686715" y="1677836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0"/>
                  </a:moveTo>
                  <a:lnTo>
                    <a:pt x="0" y="446"/>
                  </a:lnTo>
                  <a:lnTo>
                    <a:pt x="445" y="662"/>
                  </a:lnTo>
                  <a:lnTo>
                    <a:pt x="661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35"/>
            <p:cNvSpPr/>
            <p:nvPr/>
          </p:nvSpPr>
          <p:spPr>
            <a:xfrm>
              <a:off x="1697110" y="1656420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29" y="1"/>
                  </a:moveTo>
                  <a:lnTo>
                    <a:pt x="1" y="445"/>
                  </a:lnTo>
                  <a:lnTo>
                    <a:pt x="445" y="662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1708083" y="1635004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62"/>
                  </a:lnTo>
                  <a:lnTo>
                    <a:pt x="663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1718526" y="1613589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62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1728921" y="1592173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30" y="0"/>
                  </a:moveTo>
                  <a:lnTo>
                    <a:pt x="1" y="446"/>
                  </a:lnTo>
                  <a:lnTo>
                    <a:pt x="458" y="662"/>
                  </a:lnTo>
                  <a:lnTo>
                    <a:pt x="674" y="21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1739942" y="1570757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1"/>
                  </a:moveTo>
                  <a:lnTo>
                    <a:pt x="1" y="445"/>
                  </a:lnTo>
                  <a:lnTo>
                    <a:pt x="445" y="662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1750385" y="1548764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8" y="1"/>
                  </a:moveTo>
                  <a:lnTo>
                    <a:pt x="0" y="458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1761357" y="1527349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1771752" y="1505933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1782195" y="1484517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6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1793216" y="1463102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61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1803611" y="1441686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1814584" y="1420270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1825027" y="1398855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1835422" y="1377439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30" y="1"/>
                  </a:moveTo>
                  <a:lnTo>
                    <a:pt x="1" y="445"/>
                  </a:lnTo>
                  <a:lnTo>
                    <a:pt x="458" y="674"/>
                  </a:lnTo>
                  <a:lnTo>
                    <a:pt x="674" y="229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1846443" y="1356023"/>
              <a:ext cx="31859" cy="32436"/>
            </a:xfrm>
            <a:custGeom>
              <a:avLst/>
              <a:gdLst/>
              <a:ahLst/>
              <a:cxnLst/>
              <a:rect l="l" t="t" r="r" b="b"/>
              <a:pathLst>
                <a:path w="662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62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1739364" y="1516905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1"/>
                  </a:moveTo>
                  <a:lnTo>
                    <a:pt x="0" y="446"/>
                  </a:lnTo>
                  <a:lnTo>
                    <a:pt x="457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1750385" y="1495538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5" y="661"/>
                  </a:lnTo>
                  <a:lnTo>
                    <a:pt x="661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1760780" y="1474074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29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1771752" y="1452707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61"/>
                  </a:lnTo>
                  <a:lnTo>
                    <a:pt x="663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1782195" y="1431243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1792590" y="1409875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30" y="0"/>
                  </a:moveTo>
                  <a:lnTo>
                    <a:pt x="1" y="445"/>
                  </a:lnTo>
                  <a:lnTo>
                    <a:pt x="458" y="661"/>
                  </a:lnTo>
                  <a:lnTo>
                    <a:pt x="674" y="21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1803611" y="1388411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1814054" y="1367044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8" y="0"/>
                  </a:moveTo>
                  <a:lnTo>
                    <a:pt x="0" y="445"/>
                  </a:lnTo>
                  <a:lnTo>
                    <a:pt x="445" y="661"/>
                  </a:lnTo>
                  <a:lnTo>
                    <a:pt x="674" y="21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1825027" y="1345580"/>
              <a:ext cx="31907" cy="31907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63"/>
                  </a:lnTo>
                  <a:lnTo>
                    <a:pt x="662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1717948" y="1505933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29" y="1"/>
                  </a:moveTo>
                  <a:lnTo>
                    <a:pt x="1" y="458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1728921" y="1484517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1739364" y="1463102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1749759" y="1441686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30" y="0"/>
                  </a:moveTo>
                  <a:lnTo>
                    <a:pt x="1" y="446"/>
                  </a:lnTo>
                  <a:lnTo>
                    <a:pt x="458" y="674"/>
                  </a:lnTo>
                  <a:lnTo>
                    <a:pt x="674" y="22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1760780" y="1420270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5" y="674"/>
                  </a:lnTo>
                  <a:lnTo>
                    <a:pt x="662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1771223" y="1398855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8" y="0"/>
                  </a:moveTo>
                  <a:lnTo>
                    <a:pt x="0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1782195" y="1377439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1792590" y="1356023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17" y="0"/>
                  </a:moveTo>
                  <a:lnTo>
                    <a:pt x="1" y="446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1803034" y="1334608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9" y="1"/>
                  </a:moveTo>
                  <a:lnTo>
                    <a:pt x="0" y="445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1696533" y="1495538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17" y="0"/>
                  </a:moveTo>
                  <a:lnTo>
                    <a:pt x="0" y="445"/>
                  </a:lnTo>
                  <a:lnTo>
                    <a:pt x="446" y="674"/>
                  </a:lnTo>
                  <a:lnTo>
                    <a:pt x="674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1706928" y="1474074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30" y="1"/>
                  </a:moveTo>
                  <a:lnTo>
                    <a:pt x="1" y="446"/>
                  </a:lnTo>
                  <a:lnTo>
                    <a:pt x="458" y="663"/>
                  </a:lnTo>
                  <a:lnTo>
                    <a:pt x="674" y="2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202126">
                <a:alpha val="7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1717948" y="1452707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1728392" y="1431243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8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1739364" y="1409875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6" y="661"/>
                  </a:lnTo>
                  <a:lnTo>
                    <a:pt x="662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1749759" y="1388411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17" y="1"/>
                  </a:moveTo>
                  <a:lnTo>
                    <a:pt x="1" y="446"/>
                  </a:lnTo>
                  <a:lnTo>
                    <a:pt x="446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1760202" y="1367044"/>
              <a:ext cx="32436" cy="31859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229" y="0"/>
                  </a:moveTo>
                  <a:lnTo>
                    <a:pt x="0" y="445"/>
                  </a:lnTo>
                  <a:lnTo>
                    <a:pt x="457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1771223" y="1345580"/>
              <a:ext cx="31859" cy="31907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5" y="663"/>
                  </a:lnTo>
                  <a:lnTo>
                    <a:pt x="661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1781618" y="1324213"/>
              <a:ext cx="32484" cy="31859"/>
            </a:xfrm>
            <a:custGeom>
              <a:avLst/>
              <a:gdLst/>
              <a:ahLst/>
              <a:cxnLst/>
              <a:rect l="l" t="t" r="r" b="b"/>
              <a:pathLst>
                <a:path w="675" h="662" extrusionOk="0">
                  <a:moveTo>
                    <a:pt x="229" y="0"/>
                  </a:moveTo>
                  <a:lnTo>
                    <a:pt x="1" y="445"/>
                  </a:lnTo>
                  <a:lnTo>
                    <a:pt x="445" y="661"/>
                  </a:lnTo>
                  <a:lnTo>
                    <a:pt x="674" y="21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1685560" y="1463102"/>
              <a:ext cx="32436" cy="32484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228" y="1"/>
                  </a:moveTo>
                  <a:lnTo>
                    <a:pt x="0" y="458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1696533" y="1441686"/>
              <a:ext cx="31907" cy="32436"/>
            </a:xfrm>
            <a:custGeom>
              <a:avLst/>
              <a:gdLst/>
              <a:ahLst/>
              <a:cxnLst/>
              <a:rect l="l" t="t" r="r" b="b"/>
              <a:pathLst>
                <a:path w="663" h="674" extrusionOk="0">
                  <a:moveTo>
                    <a:pt x="217" y="0"/>
                  </a:moveTo>
                  <a:lnTo>
                    <a:pt x="0" y="446"/>
                  </a:lnTo>
                  <a:lnTo>
                    <a:pt x="446" y="674"/>
                  </a:lnTo>
                  <a:lnTo>
                    <a:pt x="662" y="22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1706928" y="1420270"/>
              <a:ext cx="32484" cy="3248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74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1717371" y="1398855"/>
              <a:ext cx="32436" cy="32436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229" y="0"/>
                  </a:moveTo>
                  <a:lnTo>
                    <a:pt x="0" y="446"/>
                  </a:lnTo>
                  <a:lnTo>
                    <a:pt x="457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1728392" y="1377439"/>
              <a:ext cx="31859" cy="32484"/>
            </a:xfrm>
            <a:custGeom>
              <a:avLst/>
              <a:gdLst/>
              <a:ahLst/>
              <a:cxnLst/>
              <a:rect l="l" t="t" r="r" b="b"/>
              <a:pathLst>
                <a:path w="662" h="675" extrusionOk="0">
                  <a:moveTo>
                    <a:pt x="217" y="1"/>
                  </a:moveTo>
                  <a:lnTo>
                    <a:pt x="0" y="445"/>
                  </a:lnTo>
                  <a:lnTo>
                    <a:pt x="445" y="674"/>
                  </a:lnTo>
                  <a:lnTo>
                    <a:pt x="661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1738787" y="1356023"/>
              <a:ext cx="32484" cy="32436"/>
            </a:xfrm>
            <a:custGeom>
              <a:avLst/>
              <a:gdLst/>
              <a:ahLst/>
              <a:cxnLst/>
              <a:rect l="l" t="t" r="r" b="b"/>
              <a:pathLst>
                <a:path w="675" h="674" extrusionOk="0">
                  <a:moveTo>
                    <a:pt x="229" y="0"/>
                  </a:moveTo>
                  <a:lnTo>
                    <a:pt x="1" y="446"/>
                  </a:lnTo>
                  <a:lnTo>
                    <a:pt x="445" y="674"/>
                  </a:lnTo>
                  <a:lnTo>
                    <a:pt x="674" y="22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1749759" y="1334608"/>
              <a:ext cx="31907" cy="32484"/>
            </a:xfrm>
            <a:custGeom>
              <a:avLst/>
              <a:gdLst/>
              <a:ahLst/>
              <a:cxnLst/>
              <a:rect l="l" t="t" r="r" b="b"/>
              <a:pathLst>
                <a:path w="663" h="675" extrusionOk="0">
                  <a:moveTo>
                    <a:pt x="217" y="1"/>
                  </a:moveTo>
                  <a:lnTo>
                    <a:pt x="1" y="445"/>
                  </a:lnTo>
                  <a:lnTo>
                    <a:pt x="446" y="674"/>
                  </a:lnTo>
                  <a:lnTo>
                    <a:pt x="663" y="22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1674540" y="1431243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29" y="1"/>
                  </a:moveTo>
                  <a:lnTo>
                    <a:pt x="0" y="446"/>
                  </a:lnTo>
                  <a:lnTo>
                    <a:pt x="457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1685560" y="1409875"/>
              <a:ext cx="31859" cy="31859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217" y="0"/>
                  </a:moveTo>
                  <a:lnTo>
                    <a:pt x="0" y="445"/>
                  </a:lnTo>
                  <a:lnTo>
                    <a:pt x="445" y="661"/>
                  </a:lnTo>
                  <a:lnTo>
                    <a:pt x="661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1695955" y="1388411"/>
              <a:ext cx="32484" cy="31907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229" y="1"/>
                  </a:moveTo>
                  <a:lnTo>
                    <a:pt x="1" y="446"/>
                  </a:lnTo>
                  <a:lnTo>
                    <a:pt x="445" y="663"/>
                  </a:lnTo>
                  <a:lnTo>
                    <a:pt x="674" y="21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1706928" y="1367044"/>
              <a:ext cx="31907" cy="31859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217" y="0"/>
                  </a:moveTo>
                  <a:lnTo>
                    <a:pt x="1" y="445"/>
                  </a:lnTo>
                  <a:lnTo>
                    <a:pt x="446" y="661"/>
                  </a:lnTo>
                  <a:lnTo>
                    <a:pt x="663" y="2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1717371" y="1345580"/>
              <a:ext cx="32436" cy="31907"/>
            </a:xfrm>
            <a:custGeom>
              <a:avLst/>
              <a:gdLst/>
              <a:ahLst/>
              <a:cxnLst/>
              <a:rect l="l" t="t" r="r" b="b"/>
              <a:pathLst>
                <a:path w="674" h="663" extrusionOk="0">
                  <a:moveTo>
                    <a:pt x="217" y="1"/>
                  </a:moveTo>
                  <a:lnTo>
                    <a:pt x="0" y="446"/>
                  </a:lnTo>
                  <a:lnTo>
                    <a:pt x="446" y="663"/>
                  </a:lnTo>
                  <a:lnTo>
                    <a:pt x="674" y="2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1" name="Google Shape;6381;p35"/>
          <p:cNvGrpSpPr/>
          <p:nvPr/>
        </p:nvGrpSpPr>
        <p:grpSpPr>
          <a:xfrm rot="5400000">
            <a:off x="7295052" y="744178"/>
            <a:ext cx="309101" cy="309151"/>
            <a:chOff x="467425" y="2009500"/>
            <a:chExt cx="153950" cy="153975"/>
          </a:xfrm>
        </p:grpSpPr>
        <p:sp>
          <p:nvSpPr>
            <p:cNvPr id="6382" name="Google Shape;6382;p35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5" name="Google Shape;6495;p35"/>
          <p:cNvGrpSpPr/>
          <p:nvPr/>
        </p:nvGrpSpPr>
        <p:grpSpPr>
          <a:xfrm rot="5400000">
            <a:off x="7295052" y="744178"/>
            <a:ext cx="309101" cy="309151"/>
            <a:chOff x="467425" y="2009500"/>
            <a:chExt cx="153950" cy="153975"/>
          </a:xfrm>
        </p:grpSpPr>
        <p:sp>
          <p:nvSpPr>
            <p:cNvPr id="6496" name="Google Shape;6496;p35"/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1" name="Google Shape;6511;p35"/>
          <p:cNvGrpSpPr/>
          <p:nvPr/>
        </p:nvGrpSpPr>
        <p:grpSpPr>
          <a:xfrm>
            <a:off x="7709655" y="744203"/>
            <a:ext cx="309151" cy="309101"/>
            <a:chOff x="7709655" y="744203"/>
            <a:chExt cx="309151" cy="309101"/>
          </a:xfrm>
        </p:grpSpPr>
        <p:grpSp>
          <p:nvGrpSpPr>
            <p:cNvPr id="6512" name="Google Shape;6512;p35"/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6513" name="Google Shape;6513;p35"/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35"/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35"/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35"/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35"/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35"/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35"/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35"/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35"/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35"/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35"/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35"/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35"/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35"/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7" name="Google Shape;6527;p35"/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711BE4-A9AF-44F9-7C6B-DD46E835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83" y="1454196"/>
            <a:ext cx="3805093" cy="2413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4">
          <a:extLst>
            <a:ext uri="{FF2B5EF4-FFF2-40B4-BE49-F238E27FC236}">
              <a16:creationId xmlns:a16="http://schemas.microsoft.com/office/drawing/2014/main" id="{DF053BB4-8EDA-EB82-007C-00EA4ED88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" name="Google Shape;6865;p38">
            <a:extLst>
              <a:ext uri="{FF2B5EF4-FFF2-40B4-BE49-F238E27FC236}">
                <a16:creationId xmlns:a16="http://schemas.microsoft.com/office/drawing/2014/main" id="{484681F8-EDB6-0099-67F0-B66B049E4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Footer</a:t>
            </a:r>
            <a:endParaRPr lang="de-CH" sz="3600"/>
          </a:p>
        </p:txBody>
      </p:sp>
      <p:sp>
        <p:nvSpPr>
          <p:cNvPr id="6866" name="Google Shape;6866;p38">
            <a:extLst>
              <a:ext uri="{FF2B5EF4-FFF2-40B4-BE49-F238E27FC236}">
                <a16:creationId xmlns:a16="http://schemas.microsoft.com/office/drawing/2014/main" id="{9973E409-6E03-63AE-6992-1BB79267B1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251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Datenschutz</a:t>
            </a:r>
            <a:endParaRPr/>
          </a:p>
        </p:txBody>
      </p:sp>
      <p:sp>
        <p:nvSpPr>
          <p:cNvPr id="6868" name="Google Shape;6868;p38">
            <a:extLst>
              <a:ext uri="{FF2B5EF4-FFF2-40B4-BE49-F238E27FC236}">
                <a16:creationId xmlns:a16="http://schemas.microsoft.com/office/drawing/2014/main" id="{E5736D16-A021-27B1-5008-17A8F2085A7E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03800" y="251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Rechtliche Hinweise</a:t>
            </a:r>
            <a:endParaRPr/>
          </a:p>
        </p:txBody>
      </p:sp>
      <p:sp>
        <p:nvSpPr>
          <p:cNvPr id="6870" name="Google Shape;6870;p38">
            <a:extLst>
              <a:ext uri="{FF2B5EF4-FFF2-40B4-BE49-F238E27FC236}">
                <a16:creationId xmlns:a16="http://schemas.microsoft.com/office/drawing/2014/main" id="{B566477F-84CB-0AB9-D32B-0192DE70157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6067975" y="251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Impressum </a:t>
            </a:r>
            <a:endParaRPr/>
          </a:p>
        </p:txBody>
      </p:sp>
      <p:grpSp>
        <p:nvGrpSpPr>
          <p:cNvPr id="6872" name="Google Shape;6872;p38">
            <a:extLst>
              <a:ext uri="{FF2B5EF4-FFF2-40B4-BE49-F238E27FC236}">
                <a16:creationId xmlns:a16="http://schemas.microsoft.com/office/drawing/2014/main" id="{7A8585A8-A2BD-F5F2-E893-8EA8ACF7854B}"/>
              </a:ext>
            </a:extLst>
          </p:cNvPr>
          <p:cNvGrpSpPr/>
          <p:nvPr/>
        </p:nvGrpSpPr>
        <p:grpSpPr>
          <a:xfrm>
            <a:off x="2882993" y="3674807"/>
            <a:ext cx="387080" cy="392693"/>
            <a:chOff x="6301268" y="2035382"/>
            <a:chExt cx="387080" cy="392693"/>
          </a:xfrm>
        </p:grpSpPr>
        <p:sp>
          <p:nvSpPr>
            <p:cNvPr id="6873" name="Google Shape;6873;p38">
              <a:extLst>
                <a:ext uri="{FF2B5EF4-FFF2-40B4-BE49-F238E27FC236}">
                  <a16:creationId xmlns:a16="http://schemas.microsoft.com/office/drawing/2014/main" id="{17B54BCF-B302-2752-5D11-293FD5A25AEC}"/>
                </a:ext>
              </a:extLst>
            </p:cNvPr>
            <p:cNvSpPr/>
            <p:nvPr/>
          </p:nvSpPr>
          <p:spPr>
            <a:xfrm>
              <a:off x="6430293" y="2297182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4" name="Google Shape;6874;p38">
              <a:extLst>
                <a:ext uri="{FF2B5EF4-FFF2-40B4-BE49-F238E27FC236}">
                  <a16:creationId xmlns:a16="http://schemas.microsoft.com/office/drawing/2014/main" id="{26E8E456-2F1B-F60F-2540-882217D1D6F1}"/>
                </a:ext>
              </a:extLst>
            </p:cNvPr>
            <p:cNvGrpSpPr/>
            <p:nvPr/>
          </p:nvGrpSpPr>
          <p:grpSpPr>
            <a:xfrm>
              <a:off x="6301268" y="2035382"/>
              <a:ext cx="387080" cy="261793"/>
              <a:chOff x="7858018" y="1481557"/>
              <a:chExt cx="387080" cy="261793"/>
            </a:xfrm>
          </p:grpSpPr>
          <p:sp>
            <p:nvSpPr>
              <p:cNvPr id="6875" name="Google Shape;6875;p38">
                <a:extLst>
                  <a:ext uri="{FF2B5EF4-FFF2-40B4-BE49-F238E27FC236}">
                    <a16:creationId xmlns:a16="http://schemas.microsoft.com/office/drawing/2014/main" id="{67151DF2-42CE-8B97-962C-2535F02E1B0B}"/>
                  </a:ext>
                </a:extLst>
              </p:cNvPr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38">
                <a:extLst>
                  <a:ext uri="{FF2B5EF4-FFF2-40B4-BE49-F238E27FC236}">
                    <a16:creationId xmlns:a16="http://schemas.microsoft.com/office/drawing/2014/main" id="{1BAF1F3C-9925-8B2D-5E26-FE3F62D76E2A}"/>
                  </a:ext>
                </a:extLst>
              </p:cNvPr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38">
                <a:extLst>
                  <a:ext uri="{FF2B5EF4-FFF2-40B4-BE49-F238E27FC236}">
                    <a16:creationId xmlns:a16="http://schemas.microsoft.com/office/drawing/2014/main" id="{560647E8-2FDD-5103-4A3F-F6FF80CD3D53}"/>
                  </a:ext>
                </a:extLst>
              </p:cNvPr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38">
                <a:extLst>
                  <a:ext uri="{FF2B5EF4-FFF2-40B4-BE49-F238E27FC236}">
                    <a16:creationId xmlns:a16="http://schemas.microsoft.com/office/drawing/2014/main" id="{E61D4D62-12BB-27F6-4B13-EB477E83080E}"/>
                  </a:ext>
                </a:extLst>
              </p:cNvPr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38">
                <a:extLst>
                  <a:ext uri="{FF2B5EF4-FFF2-40B4-BE49-F238E27FC236}">
                    <a16:creationId xmlns:a16="http://schemas.microsoft.com/office/drawing/2014/main" id="{3DF076C1-1DCF-B61E-9217-4906C7D06A11}"/>
                  </a:ext>
                </a:extLst>
              </p:cNvPr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7" name="Google Shape;7147;p38">
            <a:extLst>
              <a:ext uri="{FF2B5EF4-FFF2-40B4-BE49-F238E27FC236}">
                <a16:creationId xmlns:a16="http://schemas.microsoft.com/office/drawing/2014/main" id="{E8CC1D30-3460-7709-BF4A-13B33933AF1A}"/>
              </a:ext>
            </a:extLst>
          </p:cNvPr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7148" name="Google Shape;7148;p38">
              <a:extLst>
                <a:ext uri="{FF2B5EF4-FFF2-40B4-BE49-F238E27FC236}">
                  <a16:creationId xmlns:a16="http://schemas.microsoft.com/office/drawing/2014/main" id="{A21B38F6-CD44-D969-04B9-45ECDA04AA51}"/>
                </a:ext>
              </a:extLst>
            </p:cNvPr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8">
              <a:extLst>
                <a:ext uri="{FF2B5EF4-FFF2-40B4-BE49-F238E27FC236}">
                  <a16:creationId xmlns:a16="http://schemas.microsoft.com/office/drawing/2014/main" id="{2480C254-2BDF-417F-4134-633C44524D36}"/>
                </a:ext>
              </a:extLst>
            </p:cNvPr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8">
              <a:extLst>
                <a:ext uri="{FF2B5EF4-FFF2-40B4-BE49-F238E27FC236}">
                  <a16:creationId xmlns:a16="http://schemas.microsoft.com/office/drawing/2014/main" id="{45DF9CA7-9B56-8D55-EDDA-1313D161DBBB}"/>
                </a:ext>
              </a:extLst>
            </p:cNvPr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8">
              <a:extLst>
                <a:ext uri="{FF2B5EF4-FFF2-40B4-BE49-F238E27FC236}">
                  <a16:creationId xmlns:a16="http://schemas.microsoft.com/office/drawing/2014/main" id="{64968070-99CC-5B95-5133-36926ECEA8A4}"/>
                </a:ext>
              </a:extLst>
            </p:cNvPr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8">
              <a:extLst>
                <a:ext uri="{FF2B5EF4-FFF2-40B4-BE49-F238E27FC236}">
                  <a16:creationId xmlns:a16="http://schemas.microsoft.com/office/drawing/2014/main" id="{FE43E283-232C-CB23-289C-D2470FC6280B}"/>
                </a:ext>
              </a:extLst>
            </p:cNvPr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8">
              <a:extLst>
                <a:ext uri="{FF2B5EF4-FFF2-40B4-BE49-F238E27FC236}">
                  <a16:creationId xmlns:a16="http://schemas.microsoft.com/office/drawing/2014/main" id="{261E8DE4-FC12-6442-4A54-ED6CF53CF58A}"/>
                </a:ext>
              </a:extLst>
            </p:cNvPr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8">
              <a:extLst>
                <a:ext uri="{FF2B5EF4-FFF2-40B4-BE49-F238E27FC236}">
                  <a16:creationId xmlns:a16="http://schemas.microsoft.com/office/drawing/2014/main" id="{D9B3DE17-6E03-C532-FE8F-301037F34E85}"/>
                </a:ext>
              </a:extLst>
            </p:cNvPr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8">
              <a:extLst>
                <a:ext uri="{FF2B5EF4-FFF2-40B4-BE49-F238E27FC236}">
                  <a16:creationId xmlns:a16="http://schemas.microsoft.com/office/drawing/2014/main" id="{F53D3FE5-FD82-47CC-0849-5D1195586088}"/>
                </a:ext>
              </a:extLst>
            </p:cNvPr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8">
              <a:extLst>
                <a:ext uri="{FF2B5EF4-FFF2-40B4-BE49-F238E27FC236}">
                  <a16:creationId xmlns:a16="http://schemas.microsoft.com/office/drawing/2014/main" id="{57013081-7C6C-CA47-B7CB-32D3D8057998}"/>
                </a:ext>
              </a:extLst>
            </p:cNvPr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8">
              <a:extLst>
                <a:ext uri="{FF2B5EF4-FFF2-40B4-BE49-F238E27FC236}">
                  <a16:creationId xmlns:a16="http://schemas.microsoft.com/office/drawing/2014/main" id="{1457D315-0C62-E1F7-ADB1-9F0EF2687B2C}"/>
                </a:ext>
              </a:extLst>
            </p:cNvPr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8">
              <a:extLst>
                <a:ext uri="{FF2B5EF4-FFF2-40B4-BE49-F238E27FC236}">
                  <a16:creationId xmlns:a16="http://schemas.microsoft.com/office/drawing/2014/main" id="{1A6D87D4-65C2-29EE-4550-64576DFF2289}"/>
                </a:ext>
              </a:extLst>
            </p:cNvPr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8">
              <a:extLst>
                <a:ext uri="{FF2B5EF4-FFF2-40B4-BE49-F238E27FC236}">
                  <a16:creationId xmlns:a16="http://schemas.microsoft.com/office/drawing/2014/main" id="{007BE381-300D-9CF0-2E8C-D763043BE822}"/>
                </a:ext>
              </a:extLst>
            </p:cNvPr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8">
              <a:extLst>
                <a:ext uri="{FF2B5EF4-FFF2-40B4-BE49-F238E27FC236}">
                  <a16:creationId xmlns:a16="http://schemas.microsoft.com/office/drawing/2014/main" id="{64D3BCF3-BA88-E17F-3ABD-6B14583FE2B1}"/>
                </a:ext>
              </a:extLst>
            </p:cNvPr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8">
              <a:extLst>
                <a:ext uri="{FF2B5EF4-FFF2-40B4-BE49-F238E27FC236}">
                  <a16:creationId xmlns:a16="http://schemas.microsoft.com/office/drawing/2014/main" id="{135BA7A2-820E-4BDF-6FED-366EBFAA9D20}"/>
                </a:ext>
              </a:extLst>
            </p:cNvPr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8">
              <a:extLst>
                <a:ext uri="{FF2B5EF4-FFF2-40B4-BE49-F238E27FC236}">
                  <a16:creationId xmlns:a16="http://schemas.microsoft.com/office/drawing/2014/main" id="{0FE9350A-AB70-2459-9EFA-A39E42E975DD}"/>
                </a:ext>
              </a:extLst>
            </p:cNvPr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3" name="Google Shape;7163;p38">
            <a:extLst>
              <a:ext uri="{FF2B5EF4-FFF2-40B4-BE49-F238E27FC236}">
                <a16:creationId xmlns:a16="http://schemas.microsoft.com/office/drawing/2014/main" id="{EE07F236-F0C9-C9F8-FF09-46545832FF3D}"/>
              </a:ext>
            </a:extLst>
          </p:cNvPr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7164" name="Google Shape;7164;p38">
              <a:extLst>
                <a:ext uri="{FF2B5EF4-FFF2-40B4-BE49-F238E27FC236}">
                  <a16:creationId xmlns:a16="http://schemas.microsoft.com/office/drawing/2014/main" id="{F2E607A9-3F5B-01B0-E913-F731323A38E4}"/>
                </a:ext>
              </a:extLst>
            </p:cNvPr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7165" name="Google Shape;7165;p38">
                <a:extLst>
                  <a:ext uri="{FF2B5EF4-FFF2-40B4-BE49-F238E27FC236}">
                    <a16:creationId xmlns:a16="http://schemas.microsoft.com/office/drawing/2014/main" id="{7483EAE8-90B9-95ED-25E7-D8C756ED7870}"/>
                  </a:ext>
                </a:extLst>
              </p:cNvPr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38">
                <a:extLst>
                  <a:ext uri="{FF2B5EF4-FFF2-40B4-BE49-F238E27FC236}">
                    <a16:creationId xmlns:a16="http://schemas.microsoft.com/office/drawing/2014/main" id="{B7B1A918-2B4D-9729-C8FD-539B16FC73DF}"/>
                  </a:ext>
                </a:extLst>
              </p:cNvPr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38">
                <a:extLst>
                  <a:ext uri="{FF2B5EF4-FFF2-40B4-BE49-F238E27FC236}">
                    <a16:creationId xmlns:a16="http://schemas.microsoft.com/office/drawing/2014/main" id="{15B9381F-00C9-5D57-D49B-700D268843E5}"/>
                  </a:ext>
                </a:extLst>
              </p:cNvPr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38">
                <a:extLst>
                  <a:ext uri="{FF2B5EF4-FFF2-40B4-BE49-F238E27FC236}">
                    <a16:creationId xmlns:a16="http://schemas.microsoft.com/office/drawing/2014/main" id="{C0D6D2F9-26E0-B3A6-9338-646B9F4AAC6C}"/>
                  </a:ext>
                </a:extLst>
              </p:cNvPr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38">
                <a:extLst>
                  <a:ext uri="{FF2B5EF4-FFF2-40B4-BE49-F238E27FC236}">
                    <a16:creationId xmlns:a16="http://schemas.microsoft.com/office/drawing/2014/main" id="{A25E9B34-9650-0BB0-ACA7-B36918971913}"/>
                  </a:ext>
                </a:extLst>
              </p:cNvPr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38">
                <a:extLst>
                  <a:ext uri="{FF2B5EF4-FFF2-40B4-BE49-F238E27FC236}">
                    <a16:creationId xmlns:a16="http://schemas.microsoft.com/office/drawing/2014/main" id="{747F3E68-01DB-CC31-B782-8CA2E53B9975}"/>
                  </a:ext>
                </a:extLst>
              </p:cNvPr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38">
                <a:extLst>
                  <a:ext uri="{FF2B5EF4-FFF2-40B4-BE49-F238E27FC236}">
                    <a16:creationId xmlns:a16="http://schemas.microsoft.com/office/drawing/2014/main" id="{E6EB5D1B-9C36-B852-EBA8-B696D7EA4AD7}"/>
                  </a:ext>
                </a:extLst>
              </p:cNvPr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38">
                <a:extLst>
                  <a:ext uri="{FF2B5EF4-FFF2-40B4-BE49-F238E27FC236}">
                    <a16:creationId xmlns:a16="http://schemas.microsoft.com/office/drawing/2014/main" id="{BE28A68B-B4C2-F371-097F-43D931984C32}"/>
                  </a:ext>
                </a:extLst>
              </p:cNvPr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38">
                <a:extLst>
                  <a:ext uri="{FF2B5EF4-FFF2-40B4-BE49-F238E27FC236}">
                    <a16:creationId xmlns:a16="http://schemas.microsoft.com/office/drawing/2014/main" id="{4512A72A-D6F0-1443-BE34-10F1499E95E8}"/>
                  </a:ext>
                </a:extLst>
              </p:cNvPr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38">
                <a:extLst>
                  <a:ext uri="{FF2B5EF4-FFF2-40B4-BE49-F238E27FC236}">
                    <a16:creationId xmlns:a16="http://schemas.microsoft.com/office/drawing/2014/main" id="{6938DF33-3935-E604-CA8C-7C3F178D071D}"/>
                  </a:ext>
                </a:extLst>
              </p:cNvPr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38">
                <a:extLst>
                  <a:ext uri="{FF2B5EF4-FFF2-40B4-BE49-F238E27FC236}">
                    <a16:creationId xmlns:a16="http://schemas.microsoft.com/office/drawing/2014/main" id="{5F071F47-B157-EFA5-E3DF-76A713390119}"/>
                  </a:ext>
                </a:extLst>
              </p:cNvPr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38">
                <a:extLst>
                  <a:ext uri="{FF2B5EF4-FFF2-40B4-BE49-F238E27FC236}">
                    <a16:creationId xmlns:a16="http://schemas.microsoft.com/office/drawing/2014/main" id="{6640DF28-DD43-296B-3683-FABBCD90B8BA}"/>
                  </a:ext>
                </a:extLst>
              </p:cNvPr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38">
                <a:extLst>
                  <a:ext uri="{FF2B5EF4-FFF2-40B4-BE49-F238E27FC236}">
                    <a16:creationId xmlns:a16="http://schemas.microsoft.com/office/drawing/2014/main" id="{6FC4BBE9-904A-C3C0-050C-84CD7C46EF2D}"/>
                  </a:ext>
                </a:extLst>
              </p:cNvPr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38">
                <a:extLst>
                  <a:ext uri="{FF2B5EF4-FFF2-40B4-BE49-F238E27FC236}">
                    <a16:creationId xmlns:a16="http://schemas.microsoft.com/office/drawing/2014/main" id="{02E47AB6-A647-1EE4-DA3C-FEDFD2B299C4}"/>
                  </a:ext>
                </a:extLst>
              </p:cNvPr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9" name="Google Shape;7179;p38">
              <a:extLst>
                <a:ext uri="{FF2B5EF4-FFF2-40B4-BE49-F238E27FC236}">
                  <a16:creationId xmlns:a16="http://schemas.microsoft.com/office/drawing/2014/main" id="{CFDB4D87-1058-0989-57B6-CD62358D62EA}"/>
                </a:ext>
              </a:extLst>
            </p:cNvPr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45AF6-13C1-1A43-56EB-F2F4137B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3268315"/>
            <a:ext cx="8486774" cy="11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Sperren mit einfarbiger Füllung">
            <a:extLst>
              <a:ext uri="{FF2B5EF4-FFF2-40B4-BE49-F238E27FC236}">
                <a16:creationId xmlns:a16="http://schemas.microsoft.com/office/drawing/2014/main" id="{1C921709-DF35-4AFA-20FF-87EB4AFF1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1000" y="1643052"/>
            <a:ext cx="914400" cy="914400"/>
          </a:xfrm>
          <a:prstGeom prst="rect">
            <a:avLst/>
          </a:prstGeom>
        </p:spPr>
      </p:pic>
      <p:pic>
        <p:nvPicPr>
          <p:cNvPr id="1028" name="Picture 4" descr="Symbol Information Computer Icons, Informationen, Bereich, Schwarz und  weiß, Kreis png | PNGWing">
            <a:extLst>
              <a:ext uri="{FF2B5EF4-FFF2-40B4-BE49-F238E27FC236}">
                <a16:creationId xmlns:a16="http://schemas.microsoft.com/office/drawing/2014/main" id="{9C83E2DA-9322-4F5B-DAF9-8898C843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7" b="99457" l="4457" r="99022">
                        <a14:foregroundMark x1="51413" y1="27826" x2="51413" y2="27826"/>
                        <a14:foregroundMark x1="85217" y1="17500" x2="85217" y2="17500"/>
                        <a14:foregroundMark x1="93804" y1="26522" x2="93804" y2="26522"/>
                        <a14:foregroundMark x1="55000" y1="99565" x2="55000" y2="99565"/>
                        <a14:foregroundMark x1="9457" y1="24239" x2="9457" y2="24239"/>
                        <a14:foregroundMark x1="46848" y1="326" x2="46848" y2="326"/>
                        <a14:foregroundMark x1="82500" y1="14348" x2="82500" y2="14348"/>
                        <a14:foregroundMark x1="60870" y1="1739" x2="60870" y2="1739"/>
                        <a14:foregroundMark x1="4457" y1="37717" x2="4457" y2="37717"/>
                        <a14:backgroundMark x1="98261" y1="26957" x2="98804" y2="28261"/>
                        <a14:backgroundMark x1="96087" y1="27826" x2="98804" y2="36413"/>
                        <a14:backgroundMark x1="98804" y1="32826" x2="98804" y2="32826"/>
                        <a14:backgroundMark x1="97391" y1="30978" x2="99239" y2="35978"/>
                        <a14:backgroundMark x1="99674" y1="35978" x2="99239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16" y="1709969"/>
            <a:ext cx="780567" cy="7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387296D6-6080-9A66-DA45-1BB8E7010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2930" y="1705260"/>
            <a:ext cx="866490" cy="8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07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4">
          <a:extLst>
            <a:ext uri="{FF2B5EF4-FFF2-40B4-BE49-F238E27FC236}">
              <a16:creationId xmlns:a16="http://schemas.microsoft.com/office/drawing/2014/main" id="{AA1D9AA2-AF82-F39D-E2FF-5006B2EC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" name="Google Shape;6865;p38">
            <a:extLst>
              <a:ext uri="{FF2B5EF4-FFF2-40B4-BE49-F238E27FC236}">
                <a16:creationId xmlns:a16="http://schemas.microsoft.com/office/drawing/2014/main" id="{00B846EC-3AFE-0221-A2ED-7E18D7350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/>
              <a:t>Navigation</a:t>
            </a:r>
          </a:p>
        </p:txBody>
      </p:sp>
      <p:grpSp>
        <p:nvGrpSpPr>
          <p:cNvPr id="6872" name="Google Shape;6872;p38">
            <a:extLst>
              <a:ext uri="{FF2B5EF4-FFF2-40B4-BE49-F238E27FC236}">
                <a16:creationId xmlns:a16="http://schemas.microsoft.com/office/drawing/2014/main" id="{7D67995B-29FC-CD4F-34D2-B564DD02F2C9}"/>
              </a:ext>
            </a:extLst>
          </p:cNvPr>
          <p:cNvGrpSpPr/>
          <p:nvPr/>
        </p:nvGrpSpPr>
        <p:grpSpPr>
          <a:xfrm>
            <a:off x="2882993" y="3674807"/>
            <a:ext cx="387080" cy="392693"/>
            <a:chOff x="6301268" y="2035382"/>
            <a:chExt cx="387080" cy="392693"/>
          </a:xfrm>
        </p:grpSpPr>
        <p:sp>
          <p:nvSpPr>
            <p:cNvPr id="6873" name="Google Shape;6873;p38">
              <a:extLst>
                <a:ext uri="{FF2B5EF4-FFF2-40B4-BE49-F238E27FC236}">
                  <a16:creationId xmlns:a16="http://schemas.microsoft.com/office/drawing/2014/main" id="{6D64E338-A6E0-7A4F-B6EF-056D5899285D}"/>
                </a:ext>
              </a:extLst>
            </p:cNvPr>
            <p:cNvSpPr/>
            <p:nvPr/>
          </p:nvSpPr>
          <p:spPr>
            <a:xfrm>
              <a:off x="6430293" y="2297182"/>
              <a:ext cx="129030" cy="130893"/>
            </a:xfrm>
            <a:custGeom>
              <a:avLst/>
              <a:gdLst/>
              <a:ahLst/>
              <a:cxnLst/>
              <a:rect l="l" t="t" r="r" b="b"/>
              <a:pathLst>
                <a:path w="1877" h="1877" extrusionOk="0">
                  <a:moveTo>
                    <a:pt x="0" y="1"/>
                  </a:moveTo>
                  <a:lnTo>
                    <a:pt x="0" y="1877"/>
                  </a:lnTo>
                  <a:lnTo>
                    <a:pt x="1876" y="187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4" name="Google Shape;6874;p38">
              <a:extLst>
                <a:ext uri="{FF2B5EF4-FFF2-40B4-BE49-F238E27FC236}">
                  <a16:creationId xmlns:a16="http://schemas.microsoft.com/office/drawing/2014/main" id="{2F1CCAB5-55F1-1957-3C5E-78513ECCFB22}"/>
                </a:ext>
              </a:extLst>
            </p:cNvPr>
            <p:cNvGrpSpPr/>
            <p:nvPr/>
          </p:nvGrpSpPr>
          <p:grpSpPr>
            <a:xfrm>
              <a:off x="6301268" y="2035382"/>
              <a:ext cx="387080" cy="261793"/>
              <a:chOff x="7858018" y="1481557"/>
              <a:chExt cx="387080" cy="261793"/>
            </a:xfrm>
          </p:grpSpPr>
          <p:sp>
            <p:nvSpPr>
              <p:cNvPr id="6875" name="Google Shape;6875;p38">
                <a:extLst>
                  <a:ext uri="{FF2B5EF4-FFF2-40B4-BE49-F238E27FC236}">
                    <a16:creationId xmlns:a16="http://schemas.microsoft.com/office/drawing/2014/main" id="{38060281-CFF6-8DF1-F0B8-9094F59B8272}"/>
                  </a:ext>
                </a:extLst>
              </p:cNvPr>
              <p:cNvSpPr/>
              <p:nvPr/>
            </p:nvSpPr>
            <p:spPr>
              <a:xfrm>
                <a:off x="7987043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38">
                <a:extLst>
                  <a:ext uri="{FF2B5EF4-FFF2-40B4-BE49-F238E27FC236}">
                    <a16:creationId xmlns:a16="http://schemas.microsoft.com/office/drawing/2014/main" id="{CA46A173-88C0-2A81-4387-3C77C5B8B2B5}"/>
                  </a:ext>
                </a:extLst>
              </p:cNvPr>
              <p:cNvSpPr/>
              <p:nvPr/>
            </p:nvSpPr>
            <p:spPr>
              <a:xfrm>
                <a:off x="8116068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38">
                <a:extLst>
                  <a:ext uri="{FF2B5EF4-FFF2-40B4-BE49-F238E27FC236}">
                    <a16:creationId xmlns:a16="http://schemas.microsoft.com/office/drawing/2014/main" id="{4430A9B6-F5CF-5CC9-A377-846DA86C6D9F}"/>
                  </a:ext>
                </a:extLst>
              </p:cNvPr>
              <p:cNvSpPr/>
              <p:nvPr/>
            </p:nvSpPr>
            <p:spPr>
              <a:xfrm>
                <a:off x="811606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38">
                <a:extLst>
                  <a:ext uri="{FF2B5EF4-FFF2-40B4-BE49-F238E27FC236}">
                    <a16:creationId xmlns:a16="http://schemas.microsoft.com/office/drawing/2014/main" id="{337557BE-9E13-E886-FF20-CEA5219D47BF}"/>
                  </a:ext>
                </a:extLst>
              </p:cNvPr>
              <p:cNvSpPr/>
              <p:nvPr/>
            </p:nvSpPr>
            <p:spPr>
              <a:xfrm>
                <a:off x="7858018" y="16124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38">
                <a:extLst>
                  <a:ext uri="{FF2B5EF4-FFF2-40B4-BE49-F238E27FC236}">
                    <a16:creationId xmlns:a16="http://schemas.microsoft.com/office/drawing/2014/main" id="{58BDC014-6DA3-9307-18FC-0B69CB166432}"/>
                  </a:ext>
                </a:extLst>
              </p:cNvPr>
              <p:cNvSpPr/>
              <p:nvPr/>
            </p:nvSpPr>
            <p:spPr>
              <a:xfrm>
                <a:off x="7987043" y="1481557"/>
                <a:ext cx="129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extrusionOk="0">
                    <a:moveTo>
                      <a:pt x="0" y="1"/>
                    </a:moveTo>
                    <a:lnTo>
                      <a:pt x="0" y="1877"/>
                    </a:lnTo>
                    <a:lnTo>
                      <a:pt x="1876" y="1877"/>
                    </a:lnTo>
                    <a:lnTo>
                      <a:pt x="1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7" name="Google Shape;7147;p38">
            <a:extLst>
              <a:ext uri="{FF2B5EF4-FFF2-40B4-BE49-F238E27FC236}">
                <a16:creationId xmlns:a16="http://schemas.microsoft.com/office/drawing/2014/main" id="{1CF33E09-1F16-7070-25BE-619C71E29876}"/>
              </a:ext>
            </a:extLst>
          </p:cNvPr>
          <p:cNvGrpSpPr/>
          <p:nvPr/>
        </p:nvGrpSpPr>
        <p:grpSpPr>
          <a:xfrm rot="5400000">
            <a:off x="8064665" y="351303"/>
            <a:ext cx="309101" cy="309151"/>
            <a:chOff x="467425" y="2009500"/>
            <a:chExt cx="153950" cy="153975"/>
          </a:xfrm>
        </p:grpSpPr>
        <p:sp>
          <p:nvSpPr>
            <p:cNvPr id="7148" name="Google Shape;7148;p38">
              <a:extLst>
                <a:ext uri="{FF2B5EF4-FFF2-40B4-BE49-F238E27FC236}">
                  <a16:creationId xmlns:a16="http://schemas.microsoft.com/office/drawing/2014/main" id="{C791269C-DA6F-DF0C-2F06-3CAF64F09539}"/>
                </a:ext>
              </a:extLst>
            </p:cNvPr>
            <p:cNvSpPr/>
            <p:nvPr/>
          </p:nvSpPr>
          <p:spPr>
            <a:xfrm rot="10800000">
              <a:off x="518850" y="2060925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8">
              <a:extLst>
                <a:ext uri="{FF2B5EF4-FFF2-40B4-BE49-F238E27FC236}">
                  <a16:creationId xmlns:a16="http://schemas.microsoft.com/office/drawing/2014/main" id="{2526E0DF-718A-4B09-88B7-2BBD4E3E3E5E}"/>
                </a:ext>
              </a:extLst>
            </p:cNvPr>
            <p:cNvSpPr/>
            <p:nvPr/>
          </p:nvSpPr>
          <p:spPr>
            <a:xfrm rot="10800000">
              <a:off x="484575" y="2078075"/>
              <a:ext cx="119675" cy="68250"/>
            </a:xfrm>
            <a:custGeom>
              <a:avLst/>
              <a:gdLst/>
              <a:ahLst/>
              <a:cxnLst/>
              <a:rect l="l" t="t" r="r" b="b"/>
              <a:pathLst>
                <a:path w="4787" h="2730" extrusionOk="0">
                  <a:moveTo>
                    <a:pt x="2057" y="0"/>
                  </a:moveTo>
                  <a:lnTo>
                    <a:pt x="2057" y="674"/>
                  </a:lnTo>
                  <a:lnTo>
                    <a:pt x="1371" y="674"/>
                  </a:lnTo>
                  <a:lnTo>
                    <a:pt x="1371" y="1359"/>
                  </a:lnTo>
                  <a:lnTo>
                    <a:pt x="686" y="1359"/>
                  </a:lnTo>
                  <a:lnTo>
                    <a:pt x="686" y="2045"/>
                  </a:lnTo>
                  <a:lnTo>
                    <a:pt x="0" y="2045"/>
                  </a:lnTo>
                  <a:lnTo>
                    <a:pt x="0" y="2730"/>
                  </a:lnTo>
                  <a:lnTo>
                    <a:pt x="4787" y="2730"/>
                  </a:lnTo>
                  <a:lnTo>
                    <a:pt x="4787" y="2045"/>
                  </a:lnTo>
                  <a:lnTo>
                    <a:pt x="4102" y="2045"/>
                  </a:lnTo>
                  <a:lnTo>
                    <a:pt x="4102" y="1359"/>
                  </a:lnTo>
                  <a:lnTo>
                    <a:pt x="3416" y="1359"/>
                  </a:lnTo>
                  <a:lnTo>
                    <a:pt x="3416" y="674"/>
                  </a:lnTo>
                  <a:lnTo>
                    <a:pt x="2731" y="674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8">
              <a:extLst>
                <a:ext uri="{FF2B5EF4-FFF2-40B4-BE49-F238E27FC236}">
                  <a16:creationId xmlns:a16="http://schemas.microsoft.com/office/drawing/2014/main" id="{61779298-6B2C-A2F5-74DE-F6DA84A2FD81}"/>
                </a:ext>
              </a:extLst>
            </p:cNvPr>
            <p:cNvSpPr/>
            <p:nvPr/>
          </p:nvSpPr>
          <p:spPr>
            <a:xfrm rot="10800000">
              <a:off x="518850" y="2026650"/>
              <a:ext cx="51125" cy="34300"/>
            </a:xfrm>
            <a:custGeom>
              <a:avLst/>
              <a:gdLst/>
              <a:ahLst/>
              <a:cxnLst/>
              <a:rect l="l" t="t" r="r" b="b"/>
              <a:pathLst>
                <a:path w="2045" h="1372" extrusionOk="0">
                  <a:moveTo>
                    <a:pt x="0" y="1"/>
                  </a:moveTo>
                  <a:lnTo>
                    <a:pt x="0" y="1372"/>
                  </a:lnTo>
                  <a:lnTo>
                    <a:pt x="2045" y="1372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8">
              <a:extLst>
                <a:ext uri="{FF2B5EF4-FFF2-40B4-BE49-F238E27FC236}">
                  <a16:creationId xmlns:a16="http://schemas.microsoft.com/office/drawing/2014/main" id="{0A401A0E-B916-406B-2099-2B3E04FFB929}"/>
                </a:ext>
              </a:extLst>
            </p:cNvPr>
            <p:cNvSpPr/>
            <p:nvPr/>
          </p:nvSpPr>
          <p:spPr>
            <a:xfrm rot="10800000">
              <a:off x="467425" y="2078075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8">
              <a:extLst>
                <a:ext uri="{FF2B5EF4-FFF2-40B4-BE49-F238E27FC236}">
                  <a16:creationId xmlns:a16="http://schemas.microsoft.com/office/drawing/2014/main" id="{A2C3775B-6C46-7756-AA3F-1E7195099FDD}"/>
                </a:ext>
              </a:extLst>
            </p:cNvPr>
            <p:cNvSpPr/>
            <p:nvPr/>
          </p:nvSpPr>
          <p:spPr>
            <a:xfrm rot="10800000">
              <a:off x="484575" y="2095200"/>
              <a:ext cx="17150" cy="17175"/>
            </a:xfrm>
            <a:custGeom>
              <a:avLst/>
              <a:gdLst/>
              <a:ahLst/>
              <a:cxnLst/>
              <a:rect l="l" t="t" r="r" b="b"/>
              <a:pathLst>
                <a:path w="686" h="687" extrusionOk="0">
                  <a:moveTo>
                    <a:pt x="1" y="1"/>
                  </a:moveTo>
                  <a:lnTo>
                    <a:pt x="1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8">
              <a:extLst>
                <a:ext uri="{FF2B5EF4-FFF2-40B4-BE49-F238E27FC236}">
                  <a16:creationId xmlns:a16="http://schemas.microsoft.com/office/drawing/2014/main" id="{B05BE7ED-5F9A-BF95-2DE4-306A729C8E49}"/>
                </a:ext>
              </a:extLst>
            </p:cNvPr>
            <p:cNvSpPr/>
            <p:nvPr/>
          </p:nvSpPr>
          <p:spPr>
            <a:xfrm rot="10800000">
              <a:off x="484575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1" y="1"/>
                  </a:moveTo>
                  <a:lnTo>
                    <a:pt x="1" y="2058"/>
                  </a:lnTo>
                  <a:lnTo>
                    <a:pt x="687" y="2058"/>
                  </a:lnTo>
                  <a:lnTo>
                    <a:pt x="687" y="687"/>
                  </a:lnTo>
                  <a:lnTo>
                    <a:pt x="1372" y="687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8">
              <a:extLst>
                <a:ext uri="{FF2B5EF4-FFF2-40B4-BE49-F238E27FC236}">
                  <a16:creationId xmlns:a16="http://schemas.microsoft.com/office/drawing/2014/main" id="{DA259DD7-1E79-58A9-5861-ABBC622438DE}"/>
                </a:ext>
              </a:extLst>
            </p:cNvPr>
            <p:cNvSpPr/>
            <p:nvPr/>
          </p:nvSpPr>
          <p:spPr>
            <a:xfrm rot="10800000">
              <a:off x="501700" y="2112350"/>
              <a:ext cx="17175" cy="17150"/>
            </a:xfrm>
            <a:custGeom>
              <a:avLst/>
              <a:gdLst/>
              <a:ahLst/>
              <a:cxnLst/>
              <a:rect l="l" t="t" r="r" b="b"/>
              <a:pathLst>
                <a:path w="687" h="686" extrusionOk="0">
                  <a:moveTo>
                    <a:pt x="1" y="1"/>
                  </a:moveTo>
                  <a:lnTo>
                    <a:pt x="1" y="686"/>
                  </a:lnTo>
                  <a:lnTo>
                    <a:pt x="687" y="68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8">
              <a:extLst>
                <a:ext uri="{FF2B5EF4-FFF2-40B4-BE49-F238E27FC236}">
                  <a16:creationId xmlns:a16="http://schemas.microsoft.com/office/drawing/2014/main" id="{119B550A-8EF9-E2BD-D477-C9AED5343FA2}"/>
                </a:ext>
              </a:extLst>
            </p:cNvPr>
            <p:cNvSpPr/>
            <p:nvPr/>
          </p:nvSpPr>
          <p:spPr>
            <a:xfrm rot="10800000">
              <a:off x="518850" y="2129475"/>
              <a:ext cx="17150" cy="16850"/>
            </a:xfrm>
            <a:custGeom>
              <a:avLst/>
              <a:gdLst/>
              <a:ahLst/>
              <a:cxnLst/>
              <a:rect l="l" t="t" r="r" b="b"/>
              <a:pathLst>
                <a:path w="686" h="674" extrusionOk="0">
                  <a:moveTo>
                    <a:pt x="1" y="0"/>
                  </a:moveTo>
                  <a:lnTo>
                    <a:pt x="1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8">
              <a:extLst>
                <a:ext uri="{FF2B5EF4-FFF2-40B4-BE49-F238E27FC236}">
                  <a16:creationId xmlns:a16="http://schemas.microsoft.com/office/drawing/2014/main" id="{D78A43A1-E1C5-C5A2-F856-1C03FA8EDE2B}"/>
                </a:ext>
              </a:extLst>
            </p:cNvPr>
            <p:cNvSpPr/>
            <p:nvPr/>
          </p:nvSpPr>
          <p:spPr>
            <a:xfrm rot="10800000">
              <a:off x="518850" y="2009500"/>
              <a:ext cx="51125" cy="17175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6"/>
                  </a:lnTo>
                  <a:lnTo>
                    <a:pt x="2045" y="686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8">
              <a:extLst>
                <a:ext uri="{FF2B5EF4-FFF2-40B4-BE49-F238E27FC236}">
                  <a16:creationId xmlns:a16="http://schemas.microsoft.com/office/drawing/2014/main" id="{0C572E7A-F856-CA36-6E91-6F8A10C90897}"/>
                </a:ext>
              </a:extLst>
            </p:cNvPr>
            <p:cNvSpPr/>
            <p:nvPr/>
          </p:nvSpPr>
          <p:spPr>
            <a:xfrm rot="10800000">
              <a:off x="535975" y="2146300"/>
              <a:ext cx="16850" cy="17175"/>
            </a:xfrm>
            <a:custGeom>
              <a:avLst/>
              <a:gdLst/>
              <a:ahLst/>
              <a:cxnLst/>
              <a:rect l="l" t="t" r="r" b="b"/>
              <a:pathLst>
                <a:path w="674" h="687" extrusionOk="0">
                  <a:moveTo>
                    <a:pt x="0" y="0"/>
                  </a:moveTo>
                  <a:lnTo>
                    <a:pt x="0" y="686"/>
                  </a:lnTo>
                  <a:lnTo>
                    <a:pt x="674" y="68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8">
              <a:extLst>
                <a:ext uri="{FF2B5EF4-FFF2-40B4-BE49-F238E27FC236}">
                  <a16:creationId xmlns:a16="http://schemas.microsoft.com/office/drawing/2014/main" id="{871A0B0D-9AA8-D120-3C5A-89A6FC824BC8}"/>
                </a:ext>
              </a:extLst>
            </p:cNvPr>
            <p:cNvSpPr/>
            <p:nvPr/>
          </p:nvSpPr>
          <p:spPr>
            <a:xfrm rot="10800000">
              <a:off x="552800" y="2129475"/>
              <a:ext cx="17175" cy="16850"/>
            </a:xfrm>
            <a:custGeom>
              <a:avLst/>
              <a:gdLst/>
              <a:ahLst/>
              <a:cxnLst/>
              <a:rect l="l" t="t" r="r" b="b"/>
              <a:pathLst>
                <a:path w="687" h="674" extrusionOk="0">
                  <a:moveTo>
                    <a:pt x="0" y="0"/>
                  </a:moveTo>
                  <a:lnTo>
                    <a:pt x="0" y="674"/>
                  </a:lnTo>
                  <a:lnTo>
                    <a:pt x="686" y="674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8">
              <a:extLst>
                <a:ext uri="{FF2B5EF4-FFF2-40B4-BE49-F238E27FC236}">
                  <a16:creationId xmlns:a16="http://schemas.microsoft.com/office/drawing/2014/main" id="{03263D11-4637-B195-992F-F8BDAE9C57F3}"/>
                </a:ext>
              </a:extLst>
            </p:cNvPr>
            <p:cNvSpPr/>
            <p:nvPr/>
          </p:nvSpPr>
          <p:spPr>
            <a:xfrm rot="10800000">
              <a:off x="569950" y="2026650"/>
              <a:ext cx="34300" cy="51450"/>
            </a:xfrm>
            <a:custGeom>
              <a:avLst/>
              <a:gdLst/>
              <a:ahLst/>
              <a:cxnLst/>
              <a:rect l="l" t="t" r="r" b="b"/>
              <a:pathLst>
                <a:path w="1372" h="2058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2058"/>
                  </a:lnTo>
                  <a:lnTo>
                    <a:pt x="1371" y="2058"/>
                  </a:lnTo>
                  <a:lnTo>
                    <a:pt x="1371" y="68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8">
              <a:extLst>
                <a:ext uri="{FF2B5EF4-FFF2-40B4-BE49-F238E27FC236}">
                  <a16:creationId xmlns:a16="http://schemas.microsoft.com/office/drawing/2014/main" id="{BA591D2F-D816-EB60-F1BB-9ED97F82D7D1}"/>
                </a:ext>
              </a:extLst>
            </p:cNvPr>
            <p:cNvSpPr/>
            <p:nvPr/>
          </p:nvSpPr>
          <p:spPr>
            <a:xfrm rot="10800000">
              <a:off x="569950" y="2112350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8">
              <a:extLst>
                <a:ext uri="{FF2B5EF4-FFF2-40B4-BE49-F238E27FC236}">
                  <a16:creationId xmlns:a16="http://schemas.microsoft.com/office/drawing/2014/main" id="{4E72AB75-4CB3-F3B3-A413-3314B943422B}"/>
                </a:ext>
              </a:extLst>
            </p:cNvPr>
            <p:cNvSpPr/>
            <p:nvPr/>
          </p:nvSpPr>
          <p:spPr>
            <a:xfrm rot="10800000">
              <a:off x="587075" y="2095200"/>
              <a:ext cx="17175" cy="17175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0" y="1"/>
                  </a:moveTo>
                  <a:lnTo>
                    <a:pt x="0" y="687"/>
                  </a:lnTo>
                  <a:lnTo>
                    <a:pt x="686" y="68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8">
              <a:extLst>
                <a:ext uri="{FF2B5EF4-FFF2-40B4-BE49-F238E27FC236}">
                  <a16:creationId xmlns:a16="http://schemas.microsoft.com/office/drawing/2014/main" id="{DB5546A8-EC86-B1C7-4AD8-81911249B299}"/>
                </a:ext>
              </a:extLst>
            </p:cNvPr>
            <p:cNvSpPr/>
            <p:nvPr/>
          </p:nvSpPr>
          <p:spPr>
            <a:xfrm rot="10800000">
              <a:off x="604225" y="2078075"/>
              <a:ext cx="17150" cy="17150"/>
            </a:xfrm>
            <a:custGeom>
              <a:avLst/>
              <a:gdLst/>
              <a:ahLst/>
              <a:cxnLst/>
              <a:rect l="l" t="t" r="r" b="b"/>
              <a:pathLst>
                <a:path w="68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685" y="68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3" name="Google Shape;7163;p38">
            <a:extLst>
              <a:ext uri="{FF2B5EF4-FFF2-40B4-BE49-F238E27FC236}">
                <a16:creationId xmlns:a16="http://schemas.microsoft.com/office/drawing/2014/main" id="{D47A72AF-EC8F-6320-DB3D-BD9A32E00A61}"/>
              </a:ext>
            </a:extLst>
          </p:cNvPr>
          <p:cNvGrpSpPr/>
          <p:nvPr/>
        </p:nvGrpSpPr>
        <p:grpSpPr>
          <a:xfrm>
            <a:off x="8479268" y="351328"/>
            <a:ext cx="309151" cy="309101"/>
            <a:chOff x="7709655" y="744203"/>
            <a:chExt cx="309151" cy="309101"/>
          </a:xfrm>
        </p:grpSpPr>
        <p:grpSp>
          <p:nvGrpSpPr>
            <p:cNvPr id="7164" name="Google Shape;7164;p38">
              <a:extLst>
                <a:ext uri="{FF2B5EF4-FFF2-40B4-BE49-F238E27FC236}">
                  <a16:creationId xmlns:a16="http://schemas.microsoft.com/office/drawing/2014/main" id="{874F6BD1-D226-96E2-97CD-5D8168DD75FC}"/>
                </a:ext>
              </a:extLst>
            </p:cNvPr>
            <p:cNvGrpSpPr/>
            <p:nvPr/>
          </p:nvGrpSpPr>
          <p:grpSpPr>
            <a:xfrm rot="5400000">
              <a:off x="7709680" y="744178"/>
              <a:ext cx="309101" cy="309151"/>
              <a:chOff x="272300" y="2009500"/>
              <a:chExt cx="153950" cy="153975"/>
            </a:xfrm>
          </p:grpSpPr>
          <p:sp>
            <p:nvSpPr>
              <p:cNvPr id="7165" name="Google Shape;7165;p38">
                <a:extLst>
                  <a:ext uri="{FF2B5EF4-FFF2-40B4-BE49-F238E27FC236}">
                    <a16:creationId xmlns:a16="http://schemas.microsoft.com/office/drawing/2014/main" id="{AC3A3D60-DFEB-48AB-A987-A5A1F3C38196}"/>
                  </a:ext>
                </a:extLst>
              </p:cNvPr>
              <p:cNvSpPr/>
              <p:nvPr/>
            </p:nvSpPr>
            <p:spPr>
              <a:xfrm>
                <a:off x="289425" y="2026650"/>
                <a:ext cx="1196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730" extrusionOk="0">
                    <a:moveTo>
                      <a:pt x="2057" y="0"/>
                    </a:moveTo>
                    <a:lnTo>
                      <a:pt x="2057" y="674"/>
                    </a:lnTo>
                    <a:lnTo>
                      <a:pt x="1371" y="674"/>
                    </a:lnTo>
                    <a:lnTo>
                      <a:pt x="1371" y="1359"/>
                    </a:lnTo>
                    <a:lnTo>
                      <a:pt x="686" y="1359"/>
                    </a:lnTo>
                    <a:lnTo>
                      <a:pt x="686" y="2045"/>
                    </a:lnTo>
                    <a:lnTo>
                      <a:pt x="0" y="2045"/>
                    </a:lnTo>
                    <a:lnTo>
                      <a:pt x="0" y="2730"/>
                    </a:lnTo>
                    <a:lnTo>
                      <a:pt x="4787" y="2730"/>
                    </a:lnTo>
                    <a:lnTo>
                      <a:pt x="4787" y="2045"/>
                    </a:lnTo>
                    <a:lnTo>
                      <a:pt x="4102" y="2045"/>
                    </a:lnTo>
                    <a:lnTo>
                      <a:pt x="4102" y="1359"/>
                    </a:lnTo>
                    <a:lnTo>
                      <a:pt x="3416" y="1359"/>
                    </a:lnTo>
                    <a:lnTo>
                      <a:pt x="3416" y="674"/>
                    </a:lnTo>
                    <a:lnTo>
                      <a:pt x="2731" y="674"/>
                    </a:ln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38">
                <a:extLst>
                  <a:ext uri="{FF2B5EF4-FFF2-40B4-BE49-F238E27FC236}">
                    <a16:creationId xmlns:a16="http://schemas.microsoft.com/office/drawing/2014/main" id="{B573978E-17F5-259D-16F5-3C63DBAD3162}"/>
                  </a:ext>
                </a:extLst>
              </p:cNvPr>
              <p:cNvSpPr/>
              <p:nvPr/>
            </p:nvSpPr>
            <p:spPr>
              <a:xfrm>
                <a:off x="323698" y="2094805"/>
                <a:ext cx="51125" cy="51512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1372" extrusionOk="0">
                    <a:moveTo>
                      <a:pt x="0" y="1"/>
                    </a:moveTo>
                    <a:lnTo>
                      <a:pt x="0" y="1372"/>
                    </a:lnTo>
                    <a:lnTo>
                      <a:pt x="2045" y="1372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38">
                <a:extLst>
                  <a:ext uri="{FF2B5EF4-FFF2-40B4-BE49-F238E27FC236}">
                    <a16:creationId xmlns:a16="http://schemas.microsoft.com/office/drawing/2014/main" id="{81BC1214-59FB-50E2-74C1-549A6B728ED0}"/>
                  </a:ext>
                </a:extLst>
              </p:cNvPr>
              <p:cNvSpPr/>
              <p:nvPr/>
            </p:nvSpPr>
            <p:spPr>
              <a:xfrm>
                <a:off x="409075" y="2077750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38">
                <a:extLst>
                  <a:ext uri="{FF2B5EF4-FFF2-40B4-BE49-F238E27FC236}">
                    <a16:creationId xmlns:a16="http://schemas.microsoft.com/office/drawing/2014/main" id="{61E96080-87CF-31A7-7B28-7365215835B4}"/>
                  </a:ext>
                </a:extLst>
              </p:cNvPr>
              <p:cNvSpPr/>
              <p:nvPr/>
            </p:nvSpPr>
            <p:spPr>
              <a:xfrm>
                <a:off x="391950" y="2060600"/>
                <a:ext cx="17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7" extrusionOk="0">
                    <a:moveTo>
                      <a:pt x="1" y="1"/>
                    </a:moveTo>
                    <a:lnTo>
                      <a:pt x="1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38">
                <a:extLst>
                  <a:ext uri="{FF2B5EF4-FFF2-40B4-BE49-F238E27FC236}">
                    <a16:creationId xmlns:a16="http://schemas.microsoft.com/office/drawing/2014/main" id="{4A600999-D1E9-75E2-920C-E37CF9BDC33D}"/>
                  </a:ext>
                </a:extLst>
              </p:cNvPr>
              <p:cNvSpPr/>
              <p:nvPr/>
            </p:nvSpPr>
            <p:spPr>
              <a:xfrm>
                <a:off x="374800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1" y="1"/>
                    </a:moveTo>
                    <a:lnTo>
                      <a:pt x="1" y="2058"/>
                    </a:lnTo>
                    <a:lnTo>
                      <a:pt x="687" y="2058"/>
                    </a:lnTo>
                    <a:lnTo>
                      <a:pt x="687" y="687"/>
                    </a:lnTo>
                    <a:lnTo>
                      <a:pt x="1372" y="687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38">
                <a:extLst>
                  <a:ext uri="{FF2B5EF4-FFF2-40B4-BE49-F238E27FC236}">
                    <a16:creationId xmlns:a16="http://schemas.microsoft.com/office/drawing/2014/main" id="{AD007695-0212-C916-DD83-2B3E7DD13D92}"/>
                  </a:ext>
                </a:extLst>
              </p:cNvPr>
              <p:cNvSpPr/>
              <p:nvPr/>
            </p:nvSpPr>
            <p:spPr>
              <a:xfrm>
                <a:off x="374800" y="2043475"/>
                <a:ext cx="171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1" y="1"/>
                    </a:moveTo>
                    <a:lnTo>
                      <a:pt x="1" y="686"/>
                    </a:lnTo>
                    <a:lnTo>
                      <a:pt x="687" y="686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38">
                <a:extLst>
                  <a:ext uri="{FF2B5EF4-FFF2-40B4-BE49-F238E27FC236}">
                    <a16:creationId xmlns:a16="http://schemas.microsoft.com/office/drawing/2014/main" id="{C366B614-E506-FFFD-3941-C8CA88D1A88E}"/>
                  </a:ext>
                </a:extLst>
              </p:cNvPr>
              <p:cNvSpPr/>
              <p:nvPr/>
            </p:nvSpPr>
            <p:spPr>
              <a:xfrm>
                <a:off x="357675" y="2026650"/>
                <a:ext cx="1715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4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38">
                <a:extLst>
                  <a:ext uri="{FF2B5EF4-FFF2-40B4-BE49-F238E27FC236}">
                    <a16:creationId xmlns:a16="http://schemas.microsoft.com/office/drawing/2014/main" id="{8ADE2AFA-4221-10A1-CA23-ADD855661228}"/>
                  </a:ext>
                </a:extLst>
              </p:cNvPr>
              <p:cNvSpPr/>
              <p:nvPr/>
            </p:nvSpPr>
            <p:spPr>
              <a:xfrm>
                <a:off x="323700" y="2146300"/>
                <a:ext cx="511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2045" h="68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2045" y="686"/>
                    </a:lnTo>
                    <a:lnTo>
                      <a:pt x="20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38">
                <a:extLst>
                  <a:ext uri="{FF2B5EF4-FFF2-40B4-BE49-F238E27FC236}">
                    <a16:creationId xmlns:a16="http://schemas.microsoft.com/office/drawing/2014/main" id="{5FAFFD60-5416-17FD-BA91-A9CF8E48B1A5}"/>
                  </a:ext>
                </a:extLst>
              </p:cNvPr>
              <p:cNvSpPr/>
              <p:nvPr/>
            </p:nvSpPr>
            <p:spPr>
              <a:xfrm>
                <a:off x="340850" y="2009500"/>
                <a:ext cx="168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7" extrusionOk="0">
                    <a:moveTo>
                      <a:pt x="0" y="0"/>
                    </a:moveTo>
                    <a:lnTo>
                      <a:pt x="0" y="686"/>
                    </a:lnTo>
                    <a:lnTo>
                      <a:pt x="674" y="686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38">
                <a:extLst>
                  <a:ext uri="{FF2B5EF4-FFF2-40B4-BE49-F238E27FC236}">
                    <a16:creationId xmlns:a16="http://schemas.microsoft.com/office/drawing/2014/main" id="{CAB671DF-0E19-D2E7-3533-F50D01A3B70D}"/>
                  </a:ext>
                </a:extLst>
              </p:cNvPr>
              <p:cNvSpPr/>
              <p:nvPr/>
            </p:nvSpPr>
            <p:spPr>
              <a:xfrm>
                <a:off x="323700" y="2026650"/>
                <a:ext cx="171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74" extrusionOk="0">
                    <a:moveTo>
                      <a:pt x="0" y="0"/>
                    </a:moveTo>
                    <a:lnTo>
                      <a:pt x="0" y="674"/>
                    </a:lnTo>
                    <a:lnTo>
                      <a:pt x="686" y="674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38">
                <a:extLst>
                  <a:ext uri="{FF2B5EF4-FFF2-40B4-BE49-F238E27FC236}">
                    <a16:creationId xmlns:a16="http://schemas.microsoft.com/office/drawing/2014/main" id="{E7FD1D1E-D1A0-C6A4-53F8-E24A03631FA4}"/>
                  </a:ext>
                </a:extLst>
              </p:cNvPr>
              <p:cNvSpPr/>
              <p:nvPr/>
            </p:nvSpPr>
            <p:spPr>
              <a:xfrm>
                <a:off x="289425" y="2094875"/>
                <a:ext cx="34300" cy="5145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058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2058"/>
                    </a:lnTo>
                    <a:lnTo>
                      <a:pt x="1371" y="2058"/>
                    </a:lnTo>
                    <a:lnTo>
                      <a:pt x="1371" y="687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38">
                <a:extLst>
                  <a:ext uri="{FF2B5EF4-FFF2-40B4-BE49-F238E27FC236}">
                    <a16:creationId xmlns:a16="http://schemas.microsoft.com/office/drawing/2014/main" id="{6AC90EB0-B1EC-A107-9AE1-F13E883CB9AA}"/>
                  </a:ext>
                </a:extLst>
              </p:cNvPr>
              <p:cNvSpPr/>
              <p:nvPr/>
            </p:nvSpPr>
            <p:spPr>
              <a:xfrm>
                <a:off x="306575" y="2043475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38">
                <a:extLst>
                  <a:ext uri="{FF2B5EF4-FFF2-40B4-BE49-F238E27FC236}">
                    <a16:creationId xmlns:a16="http://schemas.microsoft.com/office/drawing/2014/main" id="{5E61853D-6429-CEF1-3510-04EA2A26CA7A}"/>
                  </a:ext>
                </a:extLst>
              </p:cNvPr>
              <p:cNvSpPr/>
              <p:nvPr/>
            </p:nvSpPr>
            <p:spPr>
              <a:xfrm>
                <a:off x="289425" y="2060600"/>
                <a:ext cx="1717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7" extrusionOk="0">
                    <a:moveTo>
                      <a:pt x="0" y="1"/>
                    </a:moveTo>
                    <a:lnTo>
                      <a:pt x="0" y="687"/>
                    </a:lnTo>
                    <a:lnTo>
                      <a:pt x="686" y="687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38">
                <a:extLst>
                  <a:ext uri="{FF2B5EF4-FFF2-40B4-BE49-F238E27FC236}">
                    <a16:creationId xmlns:a16="http://schemas.microsoft.com/office/drawing/2014/main" id="{1A2BC64A-3119-3FBE-2615-4891C95AB406}"/>
                  </a:ext>
                </a:extLst>
              </p:cNvPr>
              <p:cNvSpPr/>
              <p:nvPr/>
            </p:nvSpPr>
            <p:spPr>
              <a:xfrm>
                <a:off x="272300" y="2077750"/>
                <a:ext cx="171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6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685" y="686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9" name="Google Shape;7179;p38">
              <a:extLst>
                <a:ext uri="{FF2B5EF4-FFF2-40B4-BE49-F238E27FC236}">
                  <a16:creationId xmlns:a16="http://schemas.microsoft.com/office/drawing/2014/main" id="{66729557-B161-D66F-BB29-4BECF77D8204}"/>
                </a:ext>
              </a:extLst>
            </p:cNvPr>
            <p:cNvSpPr/>
            <p:nvPr/>
          </p:nvSpPr>
          <p:spPr>
            <a:xfrm rot="5400000">
              <a:off x="7778824" y="881486"/>
              <a:ext cx="102649" cy="34484"/>
            </a:xfrm>
            <a:custGeom>
              <a:avLst/>
              <a:gdLst/>
              <a:ahLst/>
              <a:cxnLst/>
              <a:rect l="l" t="t" r="r" b="b"/>
              <a:pathLst>
                <a:path w="2045" h="687" extrusionOk="0">
                  <a:moveTo>
                    <a:pt x="0" y="1"/>
                  </a:moveTo>
                  <a:lnTo>
                    <a:pt x="0" y="687"/>
                  </a:lnTo>
                  <a:lnTo>
                    <a:pt x="2045" y="687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202126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7EF9E5-E623-5BFD-38A0-44EF890F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00050" y="1974383"/>
            <a:ext cx="8388369" cy="53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839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oday's Cute Hamster Personal Organizer by Slidesgo">
  <a:themeElements>
    <a:clrScheme name="Simple Light">
      <a:dk1>
        <a:srgbClr val="202126"/>
      </a:dk1>
      <a:lt1>
        <a:srgbClr val="FFFFFF"/>
      </a:lt1>
      <a:dk2>
        <a:srgbClr val="FFBB00"/>
      </a:dk2>
      <a:lt2>
        <a:srgbClr val="FF6183"/>
      </a:lt2>
      <a:accent1>
        <a:srgbClr val="C90A4D"/>
      </a:accent1>
      <a:accent2>
        <a:srgbClr val="5EBDFF"/>
      </a:accent2>
      <a:accent3>
        <a:srgbClr val="8FD1FF"/>
      </a:accent3>
      <a:accent4>
        <a:srgbClr val="9BE65A"/>
      </a:accent4>
      <a:accent5>
        <a:srgbClr val="79B346"/>
      </a:accent5>
      <a:accent6>
        <a:srgbClr val="87383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Bildschirmpräsentation (16:9)</PresentationFormat>
  <Paragraphs>75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Press Start 2P</vt:lpstr>
      <vt:lpstr>Quicksand Medium</vt:lpstr>
      <vt:lpstr>Today's Cute Hamster Personal Organizer by Slidesgo</vt:lpstr>
      <vt:lpstr>Minecraft Webseite</vt:lpstr>
      <vt:lpstr>Einführung unserer Webseite</vt:lpstr>
      <vt:lpstr>Einführung unserer Webseite</vt:lpstr>
      <vt:lpstr>Hamster cares</vt:lpstr>
      <vt:lpstr>Verwendete Hilfsmittel und Kenntnisse</vt:lpstr>
      <vt:lpstr>Menüstruktur für die Webseite</vt:lpstr>
      <vt:lpstr>Wireframe</vt:lpstr>
      <vt:lpstr>Footer</vt:lpstr>
      <vt:lpstr>Navigation</vt:lpstr>
      <vt:lpstr>Ausbaumöglichkeiten</vt:lpstr>
      <vt:lpstr>Webseite / Code 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</dc:creator>
  <cp:lastModifiedBy>Leon Egli</cp:lastModifiedBy>
  <cp:revision>2</cp:revision>
  <dcterms:modified xsi:type="dcterms:W3CDTF">2024-11-11T08:00:44Z</dcterms:modified>
</cp:coreProperties>
</file>