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297" r:id="rId4"/>
    <p:sldId id="265" r:id="rId5"/>
    <p:sldId id="260" r:id="rId6"/>
    <p:sldId id="261" r:id="rId7"/>
    <p:sldId id="298" r:id="rId8"/>
    <p:sldId id="299" r:id="rId9"/>
    <p:sldId id="300" r:id="rId10"/>
    <p:sldId id="301" r:id="rId11"/>
    <p:sldId id="262" r:id="rId12"/>
    <p:sldId id="302" r:id="rId13"/>
    <p:sldId id="303" r:id="rId14"/>
    <p:sldId id="304" r:id="rId15"/>
    <p:sldId id="305" r:id="rId16"/>
  </p:sldIdLst>
  <p:sldSz cx="9144000" cy="5143500" type="screen16x9"/>
  <p:notesSz cx="6858000" cy="9144000"/>
  <p:embeddedFontLst>
    <p:embeddedFont>
      <p:font typeface="Cherry Swash" panose="020B0604020202020204" charset="0"/>
      <p:regular r:id="rId18"/>
      <p:bold r:id="rId19"/>
    </p:embeddedFont>
    <p:embeddedFont>
      <p:font typeface="Mali" panose="020B0604020202020204" charset="-34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66B6AA-EBF1-439C-A75D-16A7AC35F8AF}">
  <a:tblStyle styleId="{C666B6AA-EBF1-439C-A75D-16A7AC35F8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9338C3-F56D-40EE-9CB6-BDD430FABC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>
        <p:scale>
          <a:sx n="100" d="100"/>
          <a:sy n="100" d="100"/>
        </p:scale>
        <p:origin x="88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>
          <a:extLst>
            <a:ext uri="{FF2B5EF4-FFF2-40B4-BE49-F238E27FC236}">
              <a16:creationId xmlns:a16="http://schemas.microsoft.com/office/drawing/2014/main" id="{8BEACB0B-27DE-3A2E-B70C-82CC31007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287d0df3e15_0_106:notes">
            <a:extLst>
              <a:ext uri="{FF2B5EF4-FFF2-40B4-BE49-F238E27FC236}">
                <a16:creationId xmlns:a16="http://schemas.microsoft.com/office/drawing/2014/main" id="{F511A6FA-DF24-2078-68A5-2C11843949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287d0df3e15_0_106:notes">
            <a:extLst>
              <a:ext uri="{FF2B5EF4-FFF2-40B4-BE49-F238E27FC236}">
                <a16:creationId xmlns:a16="http://schemas.microsoft.com/office/drawing/2014/main" id="{ECD4DA9B-950C-3669-CC44-0F76A2D6B8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91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287d0df3e1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287d0df3e1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>
          <a:extLst>
            <a:ext uri="{FF2B5EF4-FFF2-40B4-BE49-F238E27FC236}">
              <a16:creationId xmlns:a16="http://schemas.microsoft.com/office/drawing/2014/main" id="{0A162DE7-BD53-BC40-1E82-1ECCC3383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287d0df3e15_0_106:notes">
            <a:extLst>
              <a:ext uri="{FF2B5EF4-FFF2-40B4-BE49-F238E27FC236}">
                <a16:creationId xmlns:a16="http://schemas.microsoft.com/office/drawing/2014/main" id="{80BB9CC1-55A2-E3A8-B596-6089356C6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287d0df3e15_0_106:notes">
            <a:extLst>
              <a:ext uri="{FF2B5EF4-FFF2-40B4-BE49-F238E27FC236}">
                <a16:creationId xmlns:a16="http://schemas.microsoft.com/office/drawing/2014/main" id="{35223016-67CC-9B58-95F7-9FC852D482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68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>
          <a:extLst>
            <a:ext uri="{FF2B5EF4-FFF2-40B4-BE49-F238E27FC236}">
              <a16:creationId xmlns:a16="http://schemas.microsoft.com/office/drawing/2014/main" id="{89BDADEF-8398-AF7D-DE01-C190E106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287d0df3e15_0_65:notes">
            <a:extLst>
              <a:ext uri="{FF2B5EF4-FFF2-40B4-BE49-F238E27FC236}">
                <a16:creationId xmlns:a16="http://schemas.microsoft.com/office/drawing/2014/main" id="{AEF574BE-47BB-84F5-4292-8AB4CA878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287d0df3e15_0_65:notes">
            <a:extLst>
              <a:ext uri="{FF2B5EF4-FFF2-40B4-BE49-F238E27FC236}">
                <a16:creationId xmlns:a16="http://schemas.microsoft.com/office/drawing/2014/main" id="{9E748151-3558-E9B1-0182-F05967FF3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715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>
          <a:extLst>
            <a:ext uri="{FF2B5EF4-FFF2-40B4-BE49-F238E27FC236}">
              <a16:creationId xmlns:a16="http://schemas.microsoft.com/office/drawing/2014/main" id="{A59C52EF-CEE4-1BD9-17CB-9FFADA71C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287d0df3e15_0_65:notes">
            <a:extLst>
              <a:ext uri="{FF2B5EF4-FFF2-40B4-BE49-F238E27FC236}">
                <a16:creationId xmlns:a16="http://schemas.microsoft.com/office/drawing/2014/main" id="{6DDB1CD9-0693-F363-DEDC-2F6C1FBDC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287d0df3e15_0_65:notes">
            <a:extLst>
              <a:ext uri="{FF2B5EF4-FFF2-40B4-BE49-F238E27FC236}">
                <a16:creationId xmlns:a16="http://schemas.microsoft.com/office/drawing/2014/main" id="{7E7F1F53-B57D-891E-3A1D-E166795154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80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>
          <a:extLst>
            <a:ext uri="{FF2B5EF4-FFF2-40B4-BE49-F238E27FC236}">
              <a16:creationId xmlns:a16="http://schemas.microsoft.com/office/drawing/2014/main" id="{93263399-3504-DF7C-3FBD-6A30DA4A0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287d0df3e15_0_65:notes">
            <a:extLst>
              <a:ext uri="{FF2B5EF4-FFF2-40B4-BE49-F238E27FC236}">
                <a16:creationId xmlns:a16="http://schemas.microsoft.com/office/drawing/2014/main" id="{35494E74-1843-C8FE-55B4-C00C11BED0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287d0df3e15_0_65:notes">
            <a:extLst>
              <a:ext uri="{FF2B5EF4-FFF2-40B4-BE49-F238E27FC236}">
                <a16:creationId xmlns:a16="http://schemas.microsoft.com/office/drawing/2014/main" id="{4F7066D5-F047-DBB9-B43A-222232C0D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24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287d0df3e1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287d0df3e1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>
          <a:extLst>
            <a:ext uri="{FF2B5EF4-FFF2-40B4-BE49-F238E27FC236}">
              <a16:creationId xmlns:a16="http://schemas.microsoft.com/office/drawing/2014/main" id="{2314B2B5-06A6-5D75-73C8-C6C1C15B3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287d0df3e15_0_65:notes">
            <a:extLst>
              <a:ext uri="{FF2B5EF4-FFF2-40B4-BE49-F238E27FC236}">
                <a16:creationId xmlns:a16="http://schemas.microsoft.com/office/drawing/2014/main" id="{66F7DE0E-4A32-3CB4-396B-54AD1E8426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287d0df3e15_0_65:notes">
            <a:extLst>
              <a:ext uri="{FF2B5EF4-FFF2-40B4-BE49-F238E27FC236}">
                <a16:creationId xmlns:a16="http://schemas.microsoft.com/office/drawing/2014/main" id="{87DBAD06-EDC4-2050-4AA4-160C834222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7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288cfe28f7b_0_39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288cfe28f7b_0_39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287d0df3e1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287d0df3e1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g287d0df3e1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2" name="Google Shape;2622;g287d0df3e1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>
          <a:extLst>
            <a:ext uri="{FF2B5EF4-FFF2-40B4-BE49-F238E27FC236}">
              <a16:creationId xmlns:a16="http://schemas.microsoft.com/office/drawing/2014/main" id="{9614EAC0-F2A3-B6AE-E6EC-7DE57F4D0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287d0df3e15_0_65:notes">
            <a:extLst>
              <a:ext uri="{FF2B5EF4-FFF2-40B4-BE49-F238E27FC236}">
                <a16:creationId xmlns:a16="http://schemas.microsoft.com/office/drawing/2014/main" id="{2D5F1C9C-5685-8E68-2496-B342080C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287d0df3e15_0_65:notes">
            <a:extLst>
              <a:ext uri="{FF2B5EF4-FFF2-40B4-BE49-F238E27FC236}">
                <a16:creationId xmlns:a16="http://schemas.microsoft.com/office/drawing/2014/main" id="{32B21D78-B211-B43F-178C-8FC42B347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81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>
          <a:extLst>
            <a:ext uri="{FF2B5EF4-FFF2-40B4-BE49-F238E27FC236}">
              <a16:creationId xmlns:a16="http://schemas.microsoft.com/office/drawing/2014/main" id="{4880D355-765E-BC18-C818-60DF0577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287d0df3e15_0_106:notes">
            <a:extLst>
              <a:ext uri="{FF2B5EF4-FFF2-40B4-BE49-F238E27FC236}">
                <a16:creationId xmlns:a16="http://schemas.microsoft.com/office/drawing/2014/main" id="{EB5E4530-4730-4815-BC61-1832E16ACD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287d0df3e15_0_106:notes">
            <a:extLst>
              <a:ext uri="{FF2B5EF4-FFF2-40B4-BE49-F238E27FC236}">
                <a16:creationId xmlns:a16="http://schemas.microsoft.com/office/drawing/2014/main" id="{5229C27A-7B94-D0AE-D30A-DFAF0FB95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1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>
          <a:extLst>
            <a:ext uri="{FF2B5EF4-FFF2-40B4-BE49-F238E27FC236}">
              <a16:creationId xmlns:a16="http://schemas.microsoft.com/office/drawing/2014/main" id="{3464C9CE-11DB-D02A-888F-3CE734DC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287d0df3e15_0_106:notes">
            <a:extLst>
              <a:ext uri="{FF2B5EF4-FFF2-40B4-BE49-F238E27FC236}">
                <a16:creationId xmlns:a16="http://schemas.microsoft.com/office/drawing/2014/main" id="{BC62ECAB-E1A0-5488-2C81-572D42593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287d0df3e15_0_106:notes">
            <a:extLst>
              <a:ext uri="{FF2B5EF4-FFF2-40B4-BE49-F238E27FC236}">
                <a16:creationId xmlns:a16="http://schemas.microsoft.com/office/drawing/2014/main" id="{B22285E5-B244-762F-C512-31A7185A3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00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2200" y="1092726"/>
            <a:ext cx="4297800" cy="24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52150" y="3733801"/>
            <a:ext cx="42978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549739" y="455235"/>
            <a:ext cx="8044521" cy="4233029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06165" y="4378759"/>
            <a:ext cx="2535475" cy="1220099"/>
            <a:chOff x="206165" y="4378759"/>
            <a:chExt cx="2535475" cy="1220099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830975" y="4804936"/>
              <a:ext cx="660972" cy="712573"/>
              <a:chOff x="3671375" y="673161"/>
              <a:chExt cx="660972" cy="712573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684049" y="673161"/>
                <a:ext cx="648299" cy="712573"/>
              </a:xfrm>
              <a:custGeom>
                <a:avLst/>
                <a:gdLst/>
                <a:ahLst/>
                <a:cxnLst/>
                <a:rect l="l" t="t" r="r" b="b"/>
                <a:pathLst>
                  <a:path w="16471" h="18104" extrusionOk="0">
                    <a:moveTo>
                      <a:pt x="7770" y="1"/>
                    </a:moveTo>
                    <a:cubicBezTo>
                      <a:pt x="6501" y="1"/>
                      <a:pt x="5208" y="269"/>
                      <a:pt x="4140" y="981"/>
                    </a:cubicBezTo>
                    <a:cubicBezTo>
                      <a:pt x="3858" y="1187"/>
                      <a:pt x="3549" y="1341"/>
                      <a:pt x="3253" y="1534"/>
                    </a:cubicBezTo>
                    <a:cubicBezTo>
                      <a:pt x="2868" y="1842"/>
                      <a:pt x="2520" y="2202"/>
                      <a:pt x="2238" y="2614"/>
                    </a:cubicBezTo>
                    <a:cubicBezTo>
                      <a:pt x="1620" y="3552"/>
                      <a:pt x="1093" y="4542"/>
                      <a:pt x="656" y="5584"/>
                    </a:cubicBezTo>
                    <a:cubicBezTo>
                      <a:pt x="193" y="6857"/>
                      <a:pt x="39" y="8220"/>
                      <a:pt x="0" y="9570"/>
                    </a:cubicBezTo>
                    <a:cubicBezTo>
                      <a:pt x="52" y="10405"/>
                      <a:pt x="39" y="11254"/>
                      <a:pt x="258" y="12077"/>
                    </a:cubicBezTo>
                    <a:cubicBezTo>
                      <a:pt x="579" y="13183"/>
                      <a:pt x="1338" y="14095"/>
                      <a:pt x="2173" y="14854"/>
                    </a:cubicBezTo>
                    <a:cubicBezTo>
                      <a:pt x="2392" y="15047"/>
                      <a:pt x="2598" y="15240"/>
                      <a:pt x="2816" y="15433"/>
                    </a:cubicBezTo>
                    <a:cubicBezTo>
                      <a:pt x="3176" y="15741"/>
                      <a:pt x="3549" y="16024"/>
                      <a:pt x="3960" y="16268"/>
                    </a:cubicBezTo>
                    <a:cubicBezTo>
                      <a:pt x="4449" y="16564"/>
                      <a:pt x="4976" y="16796"/>
                      <a:pt x="5491" y="17053"/>
                    </a:cubicBezTo>
                    <a:cubicBezTo>
                      <a:pt x="6622" y="17708"/>
                      <a:pt x="7869" y="17953"/>
                      <a:pt x="9168" y="18056"/>
                    </a:cubicBezTo>
                    <a:cubicBezTo>
                      <a:pt x="9501" y="18077"/>
                      <a:pt x="9834" y="18103"/>
                      <a:pt x="10165" y="18103"/>
                    </a:cubicBezTo>
                    <a:cubicBezTo>
                      <a:pt x="10422" y="18103"/>
                      <a:pt x="10677" y="18088"/>
                      <a:pt x="10929" y="18043"/>
                    </a:cubicBezTo>
                    <a:cubicBezTo>
                      <a:pt x="12035" y="17760"/>
                      <a:pt x="13063" y="17220"/>
                      <a:pt x="13938" y="16461"/>
                    </a:cubicBezTo>
                    <a:cubicBezTo>
                      <a:pt x="14774" y="15626"/>
                      <a:pt x="15236" y="14520"/>
                      <a:pt x="15661" y="13414"/>
                    </a:cubicBezTo>
                    <a:cubicBezTo>
                      <a:pt x="16072" y="12321"/>
                      <a:pt x="16316" y="11164"/>
                      <a:pt x="16406" y="9994"/>
                    </a:cubicBezTo>
                    <a:cubicBezTo>
                      <a:pt x="16471" y="9223"/>
                      <a:pt x="16381" y="8464"/>
                      <a:pt x="16316" y="7692"/>
                    </a:cubicBezTo>
                    <a:cubicBezTo>
                      <a:pt x="16175" y="6162"/>
                      <a:pt x="15815" y="4607"/>
                      <a:pt x="14979" y="3295"/>
                    </a:cubicBezTo>
                    <a:cubicBezTo>
                      <a:pt x="14272" y="2112"/>
                      <a:pt x="13153" y="1238"/>
                      <a:pt x="11842" y="827"/>
                    </a:cubicBezTo>
                    <a:cubicBezTo>
                      <a:pt x="11405" y="672"/>
                      <a:pt x="10968" y="518"/>
                      <a:pt x="10518" y="402"/>
                    </a:cubicBezTo>
                    <a:cubicBezTo>
                      <a:pt x="9862" y="209"/>
                      <a:pt x="9181" y="94"/>
                      <a:pt x="8499" y="29"/>
                    </a:cubicBezTo>
                    <a:cubicBezTo>
                      <a:pt x="8258" y="11"/>
                      <a:pt x="8015" y="1"/>
                      <a:pt x="77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794885" y="688983"/>
                <a:ext cx="537461" cy="696751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17702" extrusionOk="0">
                    <a:moveTo>
                      <a:pt x="7702" y="0"/>
                    </a:moveTo>
                    <a:cubicBezTo>
                      <a:pt x="7149" y="232"/>
                      <a:pt x="6609" y="579"/>
                      <a:pt x="6493" y="1158"/>
                    </a:cubicBezTo>
                    <a:cubicBezTo>
                      <a:pt x="6313" y="2045"/>
                      <a:pt x="6750" y="2816"/>
                      <a:pt x="7419" y="3369"/>
                    </a:cubicBezTo>
                    <a:cubicBezTo>
                      <a:pt x="8062" y="3896"/>
                      <a:pt x="9592" y="4436"/>
                      <a:pt x="9656" y="5400"/>
                    </a:cubicBezTo>
                    <a:cubicBezTo>
                      <a:pt x="9695" y="5773"/>
                      <a:pt x="9373" y="6159"/>
                      <a:pt x="9296" y="6519"/>
                    </a:cubicBezTo>
                    <a:cubicBezTo>
                      <a:pt x="9206" y="7020"/>
                      <a:pt x="9450" y="7509"/>
                      <a:pt x="9656" y="7946"/>
                    </a:cubicBezTo>
                    <a:cubicBezTo>
                      <a:pt x="9952" y="8499"/>
                      <a:pt x="10260" y="9026"/>
                      <a:pt x="10620" y="9541"/>
                    </a:cubicBezTo>
                    <a:cubicBezTo>
                      <a:pt x="10775" y="9772"/>
                      <a:pt x="10942" y="10016"/>
                      <a:pt x="11096" y="10261"/>
                    </a:cubicBezTo>
                    <a:cubicBezTo>
                      <a:pt x="11263" y="10492"/>
                      <a:pt x="11559" y="10775"/>
                      <a:pt x="11430" y="11071"/>
                    </a:cubicBezTo>
                    <a:cubicBezTo>
                      <a:pt x="11173" y="11649"/>
                      <a:pt x="10286" y="11752"/>
                      <a:pt x="9836" y="12138"/>
                    </a:cubicBezTo>
                    <a:cubicBezTo>
                      <a:pt x="9257" y="12639"/>
                      <a:pt x="9746" y="13411"/>
                      <a:pt x="10132" y="13848"/>
                    </a:cubicBezTo>
                    <a:cubicBezTo>
                      <a:pt x="10360" y="14102"/>
                      <a:pt x="10764" y="14594"/>
                      <a:pt x="10217" y="14594"/>
                    </a:cubicBezTo>
                    <a:cubicBezTo>
                      <a:pt x="10211" y="14594"/>
                      <a:pt x="10203" y="14594"/>
                      <a:pt x="10196" y="14593"/>
                    </a:cubicBezTo>
                    <a:cubicBezTo>
                      <a:pt x="9772" y="14581"/>
                      <a:pt x="9347" y="14439"/>
                      <a:pt x="8936" y="14336"/>
                    </a:cubicBezTo>
                    <a:cubicBezTo>
                      <a:pt x="8518" y="14227"/>
                      <a:pt x="7968" y="14055"/>
                      <a:pt x="7468" y="14055"/>
                    </a:cubicBezTo>
                    <a:cubicBezTo>
                      <a:pt x="7030" y="14055"/>
                      <a:pt x="6630" y="14186"/>
                      <a:pt x="6390" y="14606"/>
                    </a:cubicBezTo>
                    <a:cubicBezTo>
                      <a:pt x="6120" y="15056"/>
                      <a:pt x="6493" y="15686"/>
                      <a:pt x="5979" y="16008"/>
                    </a:cubicBezTo>
                    <a:cubicBezTo>
                      <a:pt x="5843" y="16094"/>
                      <a:pt x="5716" y="16129"/>
                      <a:pt x="5593" y="16129"/>
                    </a:cubicBezTo>
                    <a:cubicBezTo>
                      <a:pt x="5239" y="16129"/>
                      <a:pt x="4928" y="15836"/>
                      <a:pt x="4603" y="15635"/>
                    </a:cubicBezTo>
                    <a:cubicBezTo>
                      <a:pt x="4400" y="15514"/>
                      <a:pt x="4175" y="15453"/>
                      <a:pt x="3950" y="15453"/>
                    </a:cubicBezTo>
                    <a:cubicBezTo>
                      <a:pt x="3719" y="15453"/>
                      <a:pt x="3487" y="15518"/>
                      <a:pt x="3279" y="15648"/>
                    </a:cubicBezTo>
                    <a:cubicBezTo>
                      <a:pt x="3144" y="15721"/>
                      <a:pt x="2810" y="16088"/>
                      <a:pt x="2657" y="16088"/>
                    </a:cubicBezTo>
                    <a:cubicBezTo>
                      <a:pt x="2649" y="16088"/>
                      <a:pt x="2642" y="16087"/>
                      <a:pt x="2636" y="16085"/>
                    </a:cubicBezTo>
                    <a:cubicBezTo>
                      <a:pt x="2250" y="16021"/>
                      <a:pt x="1980" y="15725"/>
                      <a:pt x="1710" y="15468"/>
                    </a:cubicBezTo>
                    <a:cubicBezTo>
                      <a:pt x="1377" y="15144"/>
                      <a:pt x="961" y="14925"/>
                      <a:pt x="514" y="14925"/>
                    </a:cubicBezTo>
                    <a:cubicBezTo>
                      <a:pt x="375" y="14925"/>
                      <a:pt x="233" y="14946"/>
                      <a:pt x="90" y="14992"/>
                    </a:cubicBezTo>
                    <a:cubicBezTo>
                      <a:pt x="64" y="15005"/>
                      <a:pt x="26" y="15018"/>
                      <a:pt x="0" y="15031"/>
                    </a:cubicBezTo>
                    <a:cubicBezTo>
                      <a:pt x="360" y="15339"/>
                      <a:pt x="733" y="15622"/>
                      <a:pt x="1144" y="15866"/>
                    </a:cubicBezTo>
                    <a:cubicBezTo>
                      <a:pt x="1633" y="16162"/>
                      <a:pt x="2160" y="16394"/>
                      <a:pt x="2675" y="16651"/>
                    </a:cubicBezTo>
                    <a:cubicBezTo>
                      <a:pt x="3806" y="17306"/>
                      <a:pt x="5053" y="17551"/>
                      <a:pt x="6352" y="17654"/>
                    </a:cubicBezTo>
                    <a:cubicBezTo>
                      <a:pt x="6685" y="17675"/>
                      <a:pt x="7018" y="17701"/>
                      <a:pt x="7349" y="17701"/>
                    </a:cubicBezTo>
                    <a:cubicBezTo>
                      <a:pt x="7606" y="17701"/>
                      <a:pt x="7861" y="17686"/>
                      <a:pt x="8113" y="17641"/>
                    </a:cubicBezTo>
                    <a:cubicBezTo>
                      <a:pt x="9219" y="17358"/>
                      <a:pt x="10247" y="16818"/>
                      <a:pt x="11122" y="16059"/>
                    </a:cubicBezTo>
                    <a:cubicBezTo>
                      <a:pt x="11958" y="15224"/>
                      <a:pt x="12420" y="14118"/>
                      <a:pt x="12845" y="13012"/>
                    </a:cubicBezTo>
                    <a:cubicBezTo>
                      <a:pt x="13256" y="11919"/>
                      <a:pt x="13500" y="10762"/>
                      <a:pt x="13590" y="9592"/>
                    </a:cubicBezTo>
                    <a:cubicBezTo>
                      <a:pt x="13655" y="8821"/>
                      <a:pt x="13565" y="8062"/>
                      <a:pt x="13500" y="7290"/>
                    </a:cubicBezTo>
                    <a:cubicBezTo>
                      <a:pt x="13359" y="5760"/>
                      <a:pt x="12999" y="4205"/>
                      <a:pt x="12163" y="2893"/>
                    </a:cubicBezTo>
                    <a:cubicBezTo>
                      <a:pt x="11456" y="1710"/>
                      <a:pt x="10337" y="836"/>
                      <a:pt x="9026" y="425"/>
                    </a:cubicBezTo>
                    <a:cubicBezTo>
                      <a:pt x="8589" y="270"/>
                      <a:pt x="8152" y="116"/>
                      <a:pt x="7702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129874" y="802887"/>
                <a:ext cx="29914" cy="26292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68" extrusionOk="0">
                    <a:moveTo>
                      <a:pt x="406" y="1"/>
                    </a:moveTo>
                    <a:cubicBezTo>
                      <a:pt x="366" y="1"/>
                      <a:pt x="325" y="12"/>
                      <a:pt x="284" y="38"/>
                    </a:cubicBezTo>
                    <a:cubicBezTo>
                      <a:pt x="142" y="115"/>
                      <a:pt x="1" y="346"/>
                      <a:pt x="104" y="501"/>
                    </a:cubicBezTo>
                    <a:cubicBezTo>
                      <a:pt x="104" y="526"/>
                      <a:pt x="116" y="552"/>
                      <a:pt x="129" y="578"/>
                    </a:cubicBezTo>
                    <a:cubicBezTo>
                      <a:pt x="155" y="629"/>
                      <a:pt x="206" y="655"/>
                      <a:pt x="258" y="668"/>
                    </a:cubicBezTo>
                    <a:lnTo>
                      <a:pt x="284" y="668"/>
                    </a:lnTo>
                    <a:cubicBezTo>
                      <a:pt x="438" y="668"/>
                      <a:pt x="734" y="565"/>
                      <a:pt x="759" y="424"/>
                    </a:cubicBezTo>
                    <a:cubicBezTo>
                      <a:pt x="759" y="346"/>
                      <a:pt x="734" y="269"/>
                      <a:pt x="695" y="218"/>
                    </a:cubicBezTo>
                    <a:cubicBezTo>
                      <a:pt x="628" y="102"/>
                      <a:pt x="524" y="1"/>
                      <a:pt x="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759383" y="894357"/>
                <a:ext cx="35030" cy="2794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710" extrusionOk="0">
                    <a:moveTo>
                      <a:pt x="376" y="0"/>
                    </a:moveTo>
                    <a:cubicBezTo>
                      <a:pt x="89" y="0"/>
                      <a:pt x="0" y="535"/>
                      <a:pt x="298" y="684"/>
                    </a:cubicBezTo>
                    <a:cubicBezTo>
                      <a:pt x="336" y="697"/>
                      <a:pt x="375" y="710"/>
                      <a:pt x="426" y="710"/>
                    </a:cubicBezTo>
                    <a:cubicBezTo>
                      <a:pt x="696" y="710"/>
                      <a:pt x="889" y="221"/>
                      <a:pt x="581" y="80"/>
                    </a:cubicBezTo>
                    <a:cubicBezTo>
                      <a:pt x="505" y="24"/>
                      <a:pt x="436" y="0"/>
                      <a:pt x="3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671375" y="1060176"/>
                <a:ext cx="43572" cy="45303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151" extrusionOk="0">
                    <a:moveTo>
                      <a:pt x="615" y="0"/>
                    </a:moveTo>
                    <a:cubicBezTo>
                      <a:pt x="528" y="0"/>
                      <a:pt x="444" y="34"/>
                      <a:pt x="374" y="97"/>
                    </a:cubicBezTo>
                    <a:cubicBezTo>
                      <a:pt x="1" y="341"/>
                      <a:pt x="78" y="1035"/>
                      <a:pt x="528" y="1151"/>
                    </a:cubicBezTo>
                    <a:lnTo>
                      <a:pt x="605" y="1151"/>
                    </a:lnTo>
                    <a:cubicBezTo>
                      <a:pt x="760" y="1151"/>
                      <a:pt x="901" y="1048"/>
                      <a:pt x="952" y="894"/>
                    </a:cubicBezTo>
                    <a:cubicBezTo>
                      <a:pt x="1107" y="624"/>
                      <a:pt x="1107" y="212"/>
                      <a:pt x="785" y="45"/>
                    </a:cubicBezTo>
                    <a:cubicBezTo>
                      <a:pt x="729" y="15"/>
                      <a:pt x="672" y="0"/>
                      <a:pt x="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930990" y="945563"/>
                <a:ext cx="36487" cy="29874"/>
              </a:xfrm>
              <a:custGeom>
                <a:avLst/>
                <a:gdLst/>
                <a:ahLst/>
                <a:cxnLst/>
                <a:rect l="l" t="t" r="r" b="b"/>
                <a:pathLst>
                  <a:path w="927" h="759" extrusionOk="0">
                    <a:moveTo>
                      <a:pt x="528" y="0"/>
                    </a:moveTo>
                    <a:cubicBezTo>
                      <a:pt x="322" y="26"/>
                      <a:pt x="1" y="321"/>
                      <a:pt x="181" y="527"/>
                    </a:cubicBezTo>
                    <a:cubicBezTo>
                      <a:pt x="181" y="656"/>
                      <a:pt x="335" y="733"/>
                      <a:pt x="451" y="746"/>
                    </a:cubicBezTo>
                    <a:cubicBezTo>
                      <a:pt x="451" y="759"/>
                      <a:pt x="464" y="759"/>
                      <a:pt x="477" y="759"/>
                    </a:cubicBezTo>
                    <a:cubicBezTo>
                      <a:pt x="695" y="746"/>
                      <a:pt x="888" y="591"/>
                      <a:pt x="927" y="373"/>
                    </a:cubicBezTo>
                    <a:cubicBezTo>
                      <a:pt x="901" y="167"/>
                      <a:pt x="734" y="0"/>
                      <a:pt x="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194660" y="714212"/>
                <a:ext cx="37982" cy="38061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7" extrusionOk="0">
                    <a:moveTo>
                      <a:pt x="450" y="0"/>
                    </a:moveTo>
                    <a:cubicBezTo>
                      <a:pt x="299" y="0"/>
                      <a:pt x="150" y="70"/>
                      <a:pt x="52" y="195"/>
                    </a:cubicBezTo>
                    <a:cubicBezTo>
                      <a:pt x="13" y="285"/>
                      <a:pt x="0" y="388"/>
                      <a:pt x="26" y="491"/>
                    </a:cubicBezTo>
                    <a:cubicBezTo>
                      <a:pt x="103" y="748"/>
                      <a:pt x="412" y="851"/>
                      <a:pt x="631" y="954"/>
                    </a:cubicBezTo>
                    <a:cubicBezTo>
                      <a:pt x="643" y="954"/>
                      <a:pt x="669" y="967"/>
                      <a:pt x="682" y="967"/>
                    </a:cubicBezTo>
                    <a:cubicBezTo>
                      <a:pt x="798" y="967"/>
                      <a:pt x="875" y="825"/>
                      <a:pt x="901" y="722"/>
                    </a:cubicBezTo>
                    <a:cubicBezTo>
                      <a:pt x="965" y="465"/>
                      <a:pt x="875" y="195"/>
                      <a:pt x="643" y="41"/>
                    </a:cubicBezTo>
                    <a:cubicBezTo>
                      <a:pt x="581" y="14"/>
                      <a:pt x="515" y="0"/>
                      <a:pt x="4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732304" y="759278"/>
                <a:ext cx="68172" cy="68919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751" extrusionOk="0">
                    <a:moveTo>
                      <a:pt x="931" y="1"/>
                    </a:moveTo>
                    <a:cubicBezTo>
                      <a:pt x="357" y="1"/>
                      <a:pt x="0" y="742"/>
                      <a:pt x="266" y="1223"/>
                    </a:cubicBezTo>
                    <a:cubicBezTo>
                      <a:pt x="343" y="1442"/>
                      <a:pt x="433" y="1673"/>
                      <a:pt x="703" y="1737"/>
                    </a:cubicBezTo>
                    <a:cubicBezTo>
                      <a:pt x="742" y="1737"/>
                      <a:pt x="793" y="1750"/>
                      <a:pt x="844" y="1750"/>
                    </a:cubicBezTo>
                    <a:cubicBezTo>
                      <a:pt x="1294" y="1750"/>
                      <a:pt x="1642" y="1300"/>
                      <a:pt x="1719" y="876"/>
                    </a:cubicBezTo>
                    <a:cubicBezTo>
                      <a:pt x="1732" y="426"/>
                      <a:pt x="1397" y="40"/>
                      <a:pt x="960" y="2"/>
                    </a:cubicBezTo>
                    <a:cubicBezTo>
                      <a:pt x="950" y="1"/>
                      <a:pt x="941" y="1"/>
                      <a:pt x="9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770600" y="994053"/>
                <a:ext cx="88599" cy="9678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459" extrusionOk="0">
                    <a:moveTo>
                      <a:pt x="1350" y="1"/>
                    </a:moveTo>
                    <a:cubicBezTo>
                      <a:pt x="1124" y="1"/>
                      <a:pt x="896" y="56"/>
                      <a:pt x="694" y="157"/>
                    </a:cubicBezTo>
                    <a:cubicBezTo>
                      <a:pt x="476" y="260"/>
                      <a:pt x="0" y="375"/>
                      <a:pt x="64" y="684"/>
                    </a:cubicBezTo>
                    <a:cubicBezTo>
                      <a:pt x="206" y="1134"/>
                      <a:pt x="270" y="2407"/>
                      <a:pt x="823" y="2458"/>
                    </a:cubicBezTo>
                    <a:cubicBezTo>
                      <a:pt x="1260" y="2445"/>
                      <a:pt x="2199" y="2085"/>
                      <a:pt x="2237" y="1571"/>
                    </a:cubicBezTo>
                    <a:cubicBezTo>
                      <a:pt x="2250" y="1340"/>
                      <a:pt x="2147" y="1121"/>
                      <a:pt x="2147" y="890"/>
                    </a:cubicBezTo>
                    <a:cubicBezTo>
                      <a:pt x="2121" y="530"/>
                      <a:pt x="1929" y="208"/>
                      <a:pt x="1620" y="28"/>
                    </a:cubicBezTo>
                    <a:cubicBezTo>
                      <a:pt x="1532" y="10"/>
                      <a:pt x="1441" y="1"/>
                      <a:pt x="1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059027" y="936078"/>
                <a:ext cx="92653" cy="89977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286" extrusionOk="0">
                    <a:moveTo>
                      <a:pt x="1291" y="1"/>
                    </a:moveTo>
                    <a:cubicBezTo>
                      <a:pt x="1214" y="1"/>
                      <a:pt x="1139" y="12"/>
                      <a:pt x="1068" y="35"/>
                    </a:cubicBezTo>
                    <a:cubicBezTo>
                      <a:pt x="708" y="190"/>
                      <a:pt x="502" y="550"/>
                      <a:pt x="322" y="884"/>
                    </a:cubicBezTo>
                    <a:cubicBezTo>
                      <a:pt x="104" y="1180"/>
                      <a:pt x="1" y="1655"/>
                      <a:pt x="271" y="1951"/>
                    </a:cubicBezTo>
                    <a:cubicBezTo>
                      <a:pt x="489" y="2157"/>
                      <a:pt x="798" y="2183"/>
                      <a:pt x="1081" y="2234"/>
                    </a:cubicBezTo>
                    <a:cubicBezTo>
                      <a:pt x="1209" y="2260"/>
                      <a:pt x="1338" y="2285"/>
                      <a:pt x="1466" y="2285"/>
                    </a:cubicBezTo>
                    <a:cubicBezTo>
                      <a:pt x="1711" y="2285"/>
                      <a:pt x="1942" y="2208"/>
                      <a:pt x="2032" y="1951"/>
                    </a:cubicBezTo>
                    <a:cubicBezTo>
                      <a:pt x="2109" y="1475"/>
                      <a:pt x="2354" y="974"/>
                      <a:pt x="2148" y="498"/>
                    </a:cubicBezTo>
                    <a:cubicBezTo>
                      <a:pt x="1991" y="215"/>
                      <a:pt x="1628" y="1"/>
                      <a:pt x="12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006915" y="725350"/>
                <a:ext cx="68368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764" extrusionOk="0">
                    <a:moveTo>
                      <a:pt x="1414" y="0"/>
                    </a:moveTo>
                    <a:cubicBezTo>
                      <a:pt x="1336" y="0"/>
                      <a:pt x="1253" y="28"/>
                      <a:pt x="1183" y="28"/>
                    </a:cubicBezTo>
                    <a:cubicBezTo>
                      <a:pt x="862" y="79"/>
                      <a:pt x="476" y="169"/>
                      <a:pt x="360" y="504"/>
                    </a:cubicBezTo>
                    <a:cubicBezTo>
                      <a:pt x="309" y="671"/>
                      <a:pt x="0" y="1108"/>
                      <a:pt x="283" y="1198"/>
                    </a:cubicBezTo>
                    <a:cubicBezTo>
                      <a:pt x="335" y="1429"/>
                      <a:pt x="502" y="1622"/>
                      <a:pt x="733" y="1712"/>
                    </a:cubicBezTo>
                    <a:cubicBezTo>
                      <a:pt x="810" y="1751"/>
                      <a:pt x="888" y="1764"/>
                      <a:pt x="965" y="1764"/>
                    </a:cubicBezTo>
                    <a:cubicBezTo>
                      <a:pt x="1145" y="1751"/>
                      <a:pt x="1312" y="1699"/>
                      <a:pt x="1453" y="1596"/>
                    </a:cubicBezTo>
                    <a:cubicBezTo>
                      <a:pt x="1633" y="1442"/>
                      <a:pt x="1736" y="1211"/>
                      <a:pt x="1710" y="966"/>
                    </a:cubicBezTo>
                    <a:cubicBezTo>
                      <a:pt x="1710" y="761"/>
                      <a:pt x="1698" y="542"/>
                      <a:pt x="1659" y="336"/>
                    </a:cubicBezTo>
                    <a:cubicBezTo>
                      <a:pt x="1646" y="234"/>
                      <a:pt x="1646" y="118"/>
                      <a:pt x="1556" y="54"/>
                    </a:cubicBezTo>
                    <a:cubicBezTo>
                      <a:pt x="1515" y="12"/>
                      <a:pt x="1466" y="0"/>
                      <a:pt x="14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242246" y="790686"/>
                <a:ext cx="75925" cy="80649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49" extrusionOk="0">
                    <a:moveTo>
                      <a:pt x="1106" y="1"/>
                    </a:moveTo>
                    <a:cubicBezTo>
                      <a:pt x="952" y="1"/>
                      <a:pt x="810" y="52"/>
                      <a:pt x="682" y="142"/>
                    </a:cubicBezTo>
                    <a:cubicBezTo>
                      <a:pt x="630" y="181"/>
                      <a:pt x="540" y="206"/>
                      <a:pt x="514" y="271"/>
                    </a:cubicBezTo>
                    <a:cubicBezTo>
                      <a:pt x="90" y="528"/>
                      <a:pt x="0" y="1081"/>
                      <a:pt x="180" y="1518"/>
                    </a:cubicBezTo>
                    <a:cubicBezTo>
                      <a:pt x="257" y="1852"/>
                      <a:pt x="592" y="2019"/>
                      <a:pt x="913" y="2032"/>
                    </a:cubicBezTo>
                    <a:cubicBezTo>
                      <a:pt x="964" y="2045"/>
                      <a:pt x="1003" y="2045"/>
                      <a:pt x="1042" y="2045"/>
                    </a:cubicBezTo>
                    <a:cubicBezTo>
                      <a:pt x="1066" y="2048"/>
                      <a:pt x="1091" y="2049"/>
                      <a:pt x="1115" y="2049"/>
                    </a:cubicBezTo>
                    <a:cubicBezTo>
                      <a:pt x="1332" y="2049"/>
                      <a:pt x="1532" y="1948"/>
                      <a:pt x="1659" y="1775"/>
                    </a:cubicBezTo>
                    <a:cubicBezTo>
                      <a:pt x="1864" y="1454"/>
                      <a:pt x="1929" y="1042"/>
                      <a:pt x="1800" y="669"/>
                    </a:cubicBezTo>
                    <a:cubicBezTo>
                      <a:pt x="1723" y="322"/>
                      <a:pt x="1479" y="1"/>
                      <a:pt x="1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926464" y="1190965"/>
                <a:ext cx="95172" cy="96708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57" extrusionOk="0">
                    <a:moveTo>
                      <a:pt x="836" y="1"/>
                    </a:moveTo>
                    <a:cubicBezTo>
                      <a:pt x="386" y="52"/>
                      <a:pt x="244" y="579"/>
                      <a:pt x="167" y="952"/>
                    </a:cubicBezTo>
                    <a:cubicBezTo>
                      <a:pt x="90" y="1852"/>
                      <a:pt x="0" y="2264"/>
                      <a:pt x="1029" y="2444"/>
                    </a:cubicBezTo>
                    <a:cubicBezTo>
                      <a:pt x="1067" y="2444"/>
                      <a:pt x="1106" y="2457"/>
                      <a:pt x="1144" y="2457"/>
                    </a:cubicBezTo>
                    <a:cubicBezTo>
                      <a:pt x="1929" y="2457"/>
                      <a:pt x="2417" y="1377"/>
                      <a:pt x="2302" y="682"/>
                    </a:cubicBezTo>
                    <a:cubicBezTo>
                      <a:pt x="2006" y="181"/>
                      <a:pt x="1376" y="14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780204" y="1204268"/>
                <a:ext cx="33417" cy="4302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1093" extrusionOk="0">
                    <a:moveTo>
                      <a:pt x="321" y="0"/>
                    </a:moveTo>
                    <a:cubicBezTo>
                      <a:pt x="230" y="0"/>
                      <a:pt x="138" y="39"/>
                      <a:pt x="65" y="126"/>
                    </a:cubicBezTo>
                    <a:cubicBezTo>
                      <a:pt x="13" y="241"/>
                      <a:pt x="0" y="370"/>
                      <a:pt x="26" y="499"/>
                    </a:cubicBezTo>
                    <a:cubicBezTo>
                      <a:pt x="13" y="756"/>
                      <a:pt x="167" y="987"/>
                      <a:pt x="399" y="1090"/>
                    </a:cubicBezTo>
                    <a:lnTo>
                      <a:pt x="489" y="1090"/>
                    </a:lnTo>
                    <a:cubicBezTo>
                      <a:pt x="502" y="1092"/>
                      <a:pt x="516" y="1093"/>
                      <a:pt x="529" y="1093"/>
                    </a:cubicBezTo>
                    <a:cubicBezTo>
                      <a:pt x="615" y="1093"/>
                      <a:pt x="694" y="1058"/>
                      <a:pt x="772" y="1013"/>
                    </a:cubicBezTo>
                    <a:cubicBezTo>
                      <a:pt x="836" y="910"/>
                      <a:pt x="797" y="781"/>
                      <a:pt x="785" y="666"/>
                    </a:cubicBezTo>
                    <a:cubicBezTo>
                      <a:pt x="849" y="550"/>
                      <a:pt x="746" y="409"/>
                      <a:pt x="707" y="306"/>
                    </a:cubicBezTo>
                    <a:cubicBezTo>
                      <a:pt x="650" y="124"/>
                      <a:pt x="485" y="0"/>
                      <a:pt x="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914814" y="846182"/>
                <a:ext cx="42548" cy="37746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959" extrusionOk="0">
                    <a:moveTo>
                      <a:pt x="549" y="0"/>
                    </a:moveTo>
                    <a:cubicBezTo>
                      <a:pt x="358" y="0"/>
                      <a:pt x="175" y="113"/>
                      <a:pt x="103" y="301"/>
                    </a:cubicBezTo>
                    <a:cubicBezTo>
                      <a:pt x="13" y="468"/>
                      <a:pt x="0" y="776"/>
                      <a:pt x="219" y="854"/>
                    </a:cubicBezTo>
                    <a:cubicBezTo>
                      <a:pt x="309" y="921"/>
                      <a:pt x="408" y="959"/>
                      <a:pt x="518" y="959"/>
                    </a:cubicBezTo>
                    <a:cubicBezTo>
                      <a:pt x="534" y="959"/>
                      <a:pt x="550" y="958"/>
                      <a:pt x="566" y="956"/>
                    </a:cubicBezTo>
                    <a:cubicBezTo>
                      <a:pt x="695" y="956"/>
                      <a:pt x="875" y="944"/>
                      <a:pt x="939" y="815"/>
                    </a:cubicBezTo>
                    <a:cubicBezTo>
                      <a:pt x="1055" y="571"/>
                      <a:pt x="1080" y="211"/>
                      <a:pt x="798" y="69"/>
                    </a:cubicBezTo>
                    <a:cubicBezTo>
                      <a:pt x="719" y="22"/>
                      <a:pt x="633" y="0"/>
                      <a:pt x="5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886003" y="698547"/>
                <a:ext cx="32905" cy="2739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96" extrusionOk="0">
                    <a:moveTo>
                      <a:pt x="449" y="1"/>
                    </a:moveTo>
                    <a:cubicBezTo>
                      <a:pt x="266" y="1"/>
                      <a:pt x="100" y="126"/>
                      <a:pt x="51" y="310"/>
                    </a:cubicBezTo>
                    <a:cubicBezTo>
                      <a:pt x="1" y="423"/>
                      <a:pt x="12" y="632"/>
                      <a:pt x="177" y="632"/>
                    </a:cubicBezTo>
                    <a:cubicBezTo>
                      <a:pt x="182" y="632"/>
                      <a:pt x="187" y="632"/>
                      <a:pt x="192" y="632"/>
                    </a:cubicBezTo>
                    <a:cubicBezTo>
                      <a:pt x="218" y="670"/>
                      <a:pt x="270" y="683"/>
                      <a:pt x="308" y="696"/>
                    </a:cubicBezTo>
                    <a:lnTo>
                      <a:pt x="347" y="696"/>
                    </a:lnTo>
                    <a:cubicBezTo>
                      <a:pt x="514" y="696"/>
                      <a:pt x="668" y="593"/>
                      <a:pt x="732" y="439"/>
                    </a:cubicBezTo>
                    <a:cubicBezTo>
                      <a:pt x="835" y="246"/>
                      <a:pt x="707" y="2"/>
                      <a:pt x="475" y="2"/>
                    </a:cubicBezTo>
                    <a:cubicBezTo>
                      <a:pt x="466" y="1"/>
                      <a:pt x="457" y="1"/>
                      <a:pt x="4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89203" y="1071000"/>
                <a:ext cx="56718" cy="4058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031" extrusionOk="0">
                    <a:moveTo>
                      <a:pt x="724" y="1"/>
                    </a:moveTo>
                    <a:cubicBezTo>
                      <a:pt x="675" y="1"/>
                      <a:pt x="622" y="20"/>
                      <a:pt x="566" y="66"/>
                    </a:cubicBezTo>
                    <a:cubicBezTo>
                      <a:pt x="412" y="220"/>
                      <a:pt x="0" y="632"/>
                      <a:pt x="296" y="825"/>
                    </a:cubicBezTo>
                    <a:cubicBezTo>
                      <a:pt x="309" y="837"/>
                      <a:pt x="309" y="850"/>
                      <a:pt x="322" y="876"/>
                    </a:cubicBezTo>
                    <a:cubicBezTo>
                      <a:pt x="373" y="966"/>
                      <a:pt x="463" y="1017"/>
                      <a:pt x="566" y="1030"/>
                    </a:cubicBezTo>
                    <a:lnTo>
                      <a:pt x="630" y="1030"/>
                    </a:lnTo>
                    <a:cubicBezTo>
                      <a:pt x="1080" y="1030"/>
                      <a:pt x="1440" y="709"/>
                      <a:pt x="1068" y="285"/>
                    </a:cubicBezTo>
                    <a:cubicBezTo>
                      <a:pt x="982" y="160"/>
                      <a:pt x="867" y="1"/>
                      <a:pt x="7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102559" y="1302862"/>
                <a:ext cx="62779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311" extrusionOk="0">
                    <a:moveTo>
                      <a:pt x="946" y="1"/>
                    </a:moveTo>
                    <a:cubicBezTo>
                      <a:pt x="691" y="1"/>
                      <a:pt x="340" y="202"/>
                      <a:pt x="232" y="385"/>
                    </a:cubicBezTo>
                    <a:cubicBezTo>
                      <a:pt x="78" y="668"/>
                      <a:pt x="0" y="1157"/>
                      <a:pt x="386" y="1285"/>
                    </a:cubicBezTo>
                    <a:cubicBezTo>
                      <a:pt x="463" y="1298"/>
                      <a:pt x="528" y="1311"/>
                      <a:pt x="605" y="1311"/>
                    </a:cubicBezTo>
                    <a:cubicBezTo>
                      <a:pt x="1042" y="1311"/>
                      <a:pt x="1595" y="1028"/>
                      <a:pt x="1556" y="552"/>
                    </a:cubicBezTo>
                    <a:cubicBezTo>
                      <a:pt x="1543" y="257"/>
                      <a:pt x="1402" y="38"/>
                      <a:pt x="1080" y="25"/>
                    </a:cubicBezTo>
                    <a:cubicBezTo>
                      <a:pt x="1041" y="8"/>
                      <a:pt x="995" y="1"/>
                      <a:pt x="9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166833" y="1175418"/>
                <a:ext cx="50656" cy="46996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194" extrusionOk="0">
                    <a:moveTo>
                      <a:pt x="677" y="1"/>
                    </a:moveTo>
                    <a:cubicBezTo>
                      <a:pt x="492" y="1"/>
                      <a:pt x="326" y="144"/>
                      <a:pt x="180" y="267"/>
                    </a:cubicBezTo>
                    <a:cubicBezTo>
                      <a:pt x="77" y="370"/>
                      <a:pt x="13" y="512"/>
                      <a:pt x="13" y="653"/>
                    </a:cubicBezTo>
                    <a:cubicBezTo>
                      <a:pt x="0" y="743"/>
                      <a:pt x="0" y="833"/>
                      <a:pt x="0" y="923"/>
                    </a:cubicBezTo>
                    <a:cubicBezTo>
                      <a:pt x="52" y="1103"/>
                      <a:pt x="270" y="1142"/>
                      <a:pt x="437" y="1180"/>
                    </a:cubicBezTo>
                    <a:cubicBezTo>
                      <a:pt x="476" y="1180"/>
                      <a:pt x="515" y="1193"/>
                      <a:pt x="566" y="1193"/>
                    </a:cubicBezTo>
                    <a:cubicBezTo>
                      <a:pt x="887" y="1180"/>
                      <a:pt x="1158" y="923"/>
                      <a:pt x="1196" y="602"/>
                    </a:cubicBezTo>
                    <a:cubicBezTo>
                      <a:pt x="1286" y="280"/>
                      <a:pt x="1080" y="62"/>
                      <a:pt x="759" y="10"/>
                    </a:cubicBezTo>
                    <a:cubicBezTo>
                      <a:pt x="731" y="4"/>
                      <a:pt x="704" y="1"/>
                      <a:pt x="6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273104" y="1074463"/>
                <a:ext cx="40501" cy="3963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07" extrusionOk="0">
                    <a:moveTo>
                      <a:pt x="548" y="1"/>
                    </a:moveTo>
                    <a:cubicBezTo>
                      <a:pt x="272" y="1"/>
                      <a:pt x="49" y="338"/>
                      <a:pt x="0" y="582"/>
                    </a:cubicBezTo>
                    <a:cubicBezTo>
                      <a:pt x="13" y="724"/>
                      <a:pt x="65" y="852"/>
                      <a:pt x="168" y="955"/>
                    </a:cubicBezTo>
                    <a:cubicBezTo>
                      <a:pt x="219" y="994"/>
                      <a:pt x="283" y="1007"/>
                      <a:pt x="348" y="1007"/>
                    </a:cubicBezTo>
                    <a:cubicBezTo>
                      <a:pt x="540" y="1007"/>
                      <a:pt x="733" y="814"/>
                      <a:pt x="849" y="672"/>
                    </a:cubicBezTo>
                    <a:cubicBezTo>
                      <a:pt x="1029" y="428"/>
                      <a:pt x="836" y="107"/>
                      <a:pt x="592" y="4"/>
                    </a:cubicBezTo>
                    <a:cubicBezTo>
                      <a:pt x="577" y="2"/>
                      <a:pt x="562" y="1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230595" y="941509"/>
                <a:ext cx="59237" cy="46091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171" extrusionOk="0">
                    <a:moveTo>
                      <a:pt x="798" y="0"/>
                    </a:moveTo>
                    <a:cubicBezTo>
                      <a:pt x="399" y="52"/>
                      <a:pt x="0" y="566"/>
                      <a:pt x="232" y="939"/>
                    </a:cubicBezTo>
                    <a:cubicBezTo>
                      <a:pt x="270" y="990"/>
                      <a:pt x="309" y="1042"/>
                      <a:pt x="360" y="1093"/>
                    </a:cubicBezTo>
                    <a:cubicBezTo>
                      <a:pt x="450" y="1144"/>
                      <a:pt x="553" y="1170"/>
                      <a:pt x="656" y="1170"/>
                    </a:cubicBezTo>
                    <a:lnTo>
                      <a:pt x="682" y="1170"/>
                    </a:lnTo>
                    <a:cubicBezTo>
                      <a:pt x="1389" y="1170"/>
                      <a:pt x="1505" y="129"/>
                      <a:pt x="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850028" y="746407"/>
                <a:ext cx="51168" cy="476886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2116" extrusionOk="0">
                    <a:moveTo>
                      <a:pt x="80" y="0"/>
                    </a:moveTo>
                    <a:cubicBezTo>
                      <a:pt x="43" y="0"/>
                      <a:pt x="1" y="42"/>
                      <a:pt x="1" y="84"/>
                    </a:cubicBezTo>
                    <a:cubicBezTo>
                      <a:pt x="1" y="200"/>
                      <a:pt x="91" y="316"/>
                      <a:pt x="91" y="444"/>
                    </a:cubicBezTo>
                    <a:cubicBezTo>
                      <a:pt x="65" y="637"/>
                      <a:pt x="78" y="830"/>
                      <a:pt x="103" y="1023"/>
                    </a:cubicBezTo>
                    <a:cubicBezTo>
                      <a:pt x="206" y="1267"/>
                      <a:pt x="271" y="1537"/>
                      <a:pt x="258" y="1807"/>
                    </a:cubicBezTo>
                    <a:cubicBezTo>
                      <a:pt x="271" y="1974"/>
                      <a:pt x="322" y="2154"/>
                      <a:pt x="386" y="2309"/>
                    </a:cubicBezTo>
                    <a:cubicBezTo>
                      <a:pt x="412" y="2476"/>
                      <a:pt x="438" y="2643"/>
                      <a:pt x="463" y="2810"/>
                    </a:cubicBezTo>
                    <a:cubicBezTo>
                      <a:pt x="489" y="2977"/>
                      <a:pt x="553" y="3131"/>
                      <a:pt x="643" y="3273"/>
                    </a:cubicBezTo>
                    <a:cubicBezTo>
                      <a:pt x="682" y="3401"/>
                      <a:pt x="708" y="3543"/>
                      <a:pt x="721" y="3671"/>
                    </a:cubicBezTo>
                    <a:cubicBezTo>
                      <a:pt x="733" y="3723"/>
                      <a:pt x="733" y="3774"/>
                      <a:pt x="721" y="3826"/>
                    </a:cubicBezTo>
                    <a:cubicBezTo>
                      <a:pt x="643" y="4121"/>
                      <a:pt x="708" y="4456"/>
                      <a:pt x="772" y="4764"/>
                    </a:cubicBezTo>
                    <a:cubicBezTo>
                      <a:pt x="836" y="4970"/>
                      <a:pt x="1004" y="5124"/>
                      <a:pt x="1029" y="5356"/>
                    </a:cubicBezTo>
                    <a:cubicBezTo>
                      <a:pt x="1055" y="5497"/>
                      <a:pt x="1068" y="5626"/>
                      <a:pt x="1068" y="5767"/>
                    </a:cubicBezTo>
                    <a:cubicBezTo>
                      <a:pt x="1016" y="6024"/>
                      <a:pt x="875" y="6256"/>
                      <a:pt x="823" y="6513"/>
                    </a:cubicBezTo>
                    <a:cubicBezTo>
                      <a:pt x="746" y="6719"/>
                      <a:pt x="836" y="6937"/>
                      <a:pt x="823" y="7156"/>
                    </a:cubicBezTo>
                    <a:cubicBezTo>
                      <a:pt x="811" y="7490"/>
                      <a:pt x="823" y="7837"/>
                      <a:pt x="785" y="8172"/>
                    </a:cubicBezTo>
                    <a:cubicBezTo>
                      <a:pt x="759" y="8377"/>
                      <a:pt x="695" y="8583"/>
                      <a:pt x="669" y="8789"/>
                    </a:cubicBezTo>
                    <a:cubicBezTo>
                      <a:pt x="631" y="9020"/>
                      <a:pt x="631" y="9264"/>
                      <a:pt x="682" y="9496"/>
                    </a:cubicBezTo>
                    <a:cubicBezTo>
                      <a:pt x="708" y="9740"/>
                      <a:pt x="721" y="9997"/>
                      <a:pt x="759" y="10242"/>
                    </a:cubicBezTo>
                    <a:cubicBezTo>
                      <a:pt x="643" y="10846"/>
                      <a:pt x="515" y="11450"/>
                      <a:pt x="631" y="12054"/>
                    </a:cubicBezTo>
                    <a:cubicBezTo>
                      <a:pt x="631" y="12096"/>
                      <a:pt x="658" y="12116"/>
                      <a:pt x="688" y="12116"/>
                    </a:cubicBezTo>
                    <a:cubicBezTo>
                      <a:pt x="722" y="12116"/>
                      <a:pt x="759" y="12090"/>
                      <a:pt x="759" y="12042"/>
                    </a:cubicBezTo>
                    <a:cubicBezTo>
                      <a:pt x="733" y="11862"/>
                      <a:pt x="733" y="11682"/>
                      <a:pt x="746" y="11502"/>
                    </a:cubicBezTo>
                    <a:cubicBezTo>
                      <a:pt x="772" y="11129"/>
                      <a:pt x="849" y="10756"/>
                      <a:pt x="965" y="10396"/>
                    </a:cubicBezTo>
                    <a:cubicBezTo>
                      <a:pt x="1029" y="9959"/>
                      <a:pt x="901" y="9509"/>
                      <a:pt x="862" y="9059"/>
                    </a:cubicBezTo>
                    <a:cubicBezTo>
                      <a:pt x="849" y="8763"/>
                      <a:pt x="965" y="8454"/>
                      <a:pt x="952" y="8146"/>
                    </a:cubicBezTo>
                    <a:cubicBezTo>
                      <a:pt x="914" y="7747"/>
                      <a:pt x="914" y="7336"/>
                      <a:pt x="901" y="6924"/>
                    </a:cubicBezTo>
                    <a:cubicBezTo>
                      <a:pt x="836" y="6603"/>
                      <a:pt x="1016" y="6320"/>
                      <a:pt x="1119" y="6024"/>
                    </a:cubicBezTo>
                    <a:cubicBezTo>
                      <a:pt x="1299" y="5626"/>
                      <a:pt x="1119" y="5163"/>
                      <a:pt x="926" y="4803"/>
                    </a:cubicBezTo>
                    <a:cubicBezTo>
                      <a:pt x="862" y="4507"/>
                      <a:pt x="836" y="4211"/>
                      <a:pt x="875" y="3916"/>
                    </a:cubicBezTo>
                    <a:cubicBezTo>
                      <a:pt x="939" y="3697"/>
                      <a:pt x="849" y="3466"/>
                      <a:pt x="798" y="3260"/>
                    </a:cubicBezTo>
                    <a:cubicBezTo>
                      <a:pt x="682" y="2823"/>
                      <a:pt x="592" y="2373"/>
                      <a:pt x="541" y="1936"/>
                    </a:cubicBezTo>
                    <a:cubicBezTo>
                      <a:pt x="541" y="1756"/>
                      <a:pt x="528" y="1576"/>
                      <a:pt x="515" y="1396"/>
                    </a:cubicBezTo>
                    <a:cubicBezTo>
                      <a:pt x="463" y="1254"/>
                      <a:pt x="412" y="1113"/>
                      <a:pt x="348" y="971"/>
                    </a:cubicBezTo>
                    <a:cubicBezTo>
                      <a:pt x="309" y="766"/>
                      <a:pt x="283" y="560"/>
                      <a:pt x="283" y="354"/>
                    </a:cubicBezTo>
                    <a:cubicBezTo>
                      <a:pt x="258" y="239"/>
                      <a:pt x="193" y="110"/>
                      <a:pt x="103" y="7"/>
                    </a:cubicBezTo>
                    <a:cubicBezTo>
                      <a:pt x="96" y="2"/>
                      <a:pt x="88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780991" y="862516"/>
                <a:ext cx="97298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382" extrusionOk="0">
                    <a:moveTo>
                      <a:pt x="2418" y="1"/>
                    </a:moveTo>
                    <a:cubicBezTo>
                      <a:pt x="2416" y="1"/>
                      <a:pt x="2413" y="1"/>
                      <a:pt x="2410" y="1"/>
                    </a:cubicBezTo>
                    <a:cubicBezTo>
                      <a:pt x="2346" y="14"/>
                      <a:pt x="2282" y="53"/>
                      <a:pt x="2243" y="104"/>
                    </a:cubicBezTo>
                    <a:cubicBezTo>
                      <a:pt x="2012" y="207"/>
                      <a:pt x="1960" y="464"/>
                      <a:pt x="1870" y="683"/>
                    </a:cubicBezTo>
                    <a:cubicBezTo>
                      <a:pt x="1780" y="773"/>
                      <a:pt x="1677" y="850"/>
                      <a:pt x="1562" y="901"/>
                    </a:cubicBezTo>
                    <a:cubicBezTo>
                      <a:pt x="1317" y="1017"/>
                      <a:pt x="1163" y="1274"/>
                      <a:pt x="1176" y="1544"/>
                    </a:cubicBezTo>
                    <a:cubicBezTo>
                      <a:pt x="1112" y="1711"/>
                      <a:pt x="996" y="1840"/>
                      <a:pt x="855" y="1943"/>
                    </a:cubicBezTo>
                    <a:cubicBezTo>
                      <a:pt x="739" y="2059"/>
                      <a:pt x="610" y="2161"/>
                      <a:pt x="456" y="2213"/>
                    </a:cubicBezTo>
                    <a:cubicBezTo>
                      <a:pt x="340" y="2251"/>
                      <a:pt x="212" y="2264"/>
                      <a:pt x="96" y="2264"/>
                    </a:cubicBezTo>
                    <a:cubicBezTo>
                      <a:pt x="88" y="2262"/>
                      <a:pt x="80" y="2261"/>
                      <a:pt x="73" y="2261"/>
                    </a:cubicBezTo>
                    <a:cubicBezTo>
                      <a:pt x="4" y="2261"/>
                      <a:pt x="0" y="2368"/>
                      <a:pt x="70" y="2380"/>
                    </a:cubicBezTo>
                    <a:cubicBezTo>
                      <a:pt x="86" y="2381"/>
                      <a:pt x="102" y="2381"/>
                      <a:pt x="118" y="2381"/>
                    </a:cubicBezTo>
                    <a:cubicBezTo>
                      <a:pt x="385" y="2381"/>
                      <a:pt x="648" y="2280"/>
                      <a:pt x="842" y="2110"/>
                    </a:cubicBezTo>
                    <a:cubicBezTo>
                      <a:pt x="1035" y="1994"/>
                      <a:pt x="1202" y="1853"/>
                      <a:pt x="1330" y="1673"/>
                    </a:cubicBezTo>
                    <a:cubicBezTo>
                      <a:pt x="1420" y="1531"/>
                      <a:pt x="1369" y="1326"/>
                      <a:pt x="1510" y="1197"/>
                    </a:cubicBezTo>
                    <a:cubicBezTo>
                      <a:pt x="1652" y="1094"/>
                      <a:pt x="1832" y="1043"/>
                      <a:pt x="1947" y="901"/>
                    </a:cubicBezTo>
                    <a:cubicBezTo>
                      <a:pt x="2089" y="747"/>
                      <a:pt x="2089" y="529"/>
                      <a:pt x="2192" y="336"/>
                    </a:cubicBezTo>
                    <a:cubicBezTo>
                      <a:pt x="2243" y="259"/>
                      <a:pt x="2320" y="181"/>
                      <a:pt x="2410" y="117"/>
                    </a:cubicBezTo>
                    <a:cubicBezTo>
                      <a:pt x="2413" y="118"/>
                      <a:pt x="2416" y="118"/>
                      <a:pt x="2418" y="118"/>
                    </a:cubicBezTo>
                    <a:cubicBezTo>
                      <a:pt x="2472" y="118"/>
                      <a:pt x="2472" y="1"/>
                      <a:pt x="2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881397" y="902937"/>
                <a:ext cx="69274" cy="18972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482" extrusionOk="0">
                    <a:moveTo>
                      <a:pt x="883" y="0"/>
                    </a:moveTo>
                    <a:cubicBezTo>
                      <a:pt x="835" y="0"/>
                      <a:pt x="789" y="10"/>
                      <a:pt x="747" y="42"/>
                    </a:cubicBezTo>
                    <a:cubicBezTo>
                      <a:pt x="657" y="106"/>
                      <a:pt x="592" y="183"/>
                      <a:pt x="502" y="260"/>
                    </a:cubicBezTo>
                    <a:cubicBezTo>
                      <a:pt x="412" y="273"/>
                      <a:pt x="322" y="286"/>
                      <a:pt x="232" y="299"/>
                    </a:cubicBezTo>
                    <a:cubicBezTo>
                      <a:pt x="199" y="294"/>
                      <a:pt x="160" y="288"/>
                      <a:pt x="123" y="288"/>
                    </a:cubicBezTo>
                    <a:cubicBezTo>
                      <a:pt x="58" y="288"/>
                      <a:pt x="1" y="307"/>
                      <a:pt x="1" y="389"/>
                    </a:cubicBezTo>
                    <a:cubicBezTo>
                      <a:pt x="12" y="445"/>
                      <a:pt x="62" y="481"/>
                      <a:pt x="117" y="481"/>
                    </a:cubicBezTo>
                    <a:cubicBezTo>
                      <a:pt x="126" y="481"/>
                      <a:pt x="134" y="480"/>
                      <a:pt x="142" y="479"/>
                    </a:cubicBezTo>
                    <a:cubicBezTo>
                      <a:pt x="194" y="453"/>
                      <a:pt x="258" y="453"/>
                      <a:pt x="309" y="453"/>
                    </a:cubicBezTo>
                    <a:cubicBezTo>
                      <a:pt x="335" y="456"/>
                      <a:pt x="360" y="458"/>
                      <a:pt x="384" y="458"/>
                    </a:cubicBezTo>
                    <a:cubicBezTo>
                      <a:pt x="458" y="458"/>
                      <a:pt x="528" y="443"/>
                      <a:pt x="605" y="414"/>
                    </a:cubicBezTo>
                    <a:cubicBezTo>
                      <a:pt x="708" y="363"/>
                      <a:pt x="785" y="222"/>
                      <a:pt x="901" y="183"/>
                    </a:cubicBezTo>
                    <a:cubicBezTo>
                      <a:pt x="1004" y="183"/>
                      <a:pt x="1107" y="196"/>
                      <a:pt x="1197" y="222"/>
                    </a:cubicBezTo>
                    <a:cubicBezTo>
                      <a:pt x="1309" y="278"/>
                      <a:pt x="1429" y="314"/>
                      <a:pt x="1551" y="314"/>
                    </a:cubicBezTo>
                    <a:cubicBezTo>
                      <a:pt x="1596" y="314"/>
                      <a:pt x="1640" y="309"/>
                      <a:pt x="1685" y="299"/>
                    </a:cubicBezTo>
                    <a:cubicBezTo>
                      <a:pt x="1759" y="267"/>
                      <a:pt x="1720" y="183"/>
                      <a:pt x="1668" y="183"/>
                    </a:cubicBezTo>
                    <a:cubicBezTo>
                      <a:pt x="1657" y="183"/>
                      <a:pt x="1645" y="187"/>
                      <a:pt x="1634" y="196"/>
                    </a:cubicBezTo>
                    <a:cubicBezTo>
                      <a:pt x="1626" y="196"/>
                      <a:pt x="1619" y="197"/>
                      <a:pt x="1611" y="197"/>
                    </a:cubicBezTo>
                    <a:cubicBezTo>
                      <a:pt x="1417" y="197"/>
                      <a:pt x="1279" y="41"/>
                      <a:pt x="1094" y="29"/>
                    </a:cubicBezTo>
                    <a:cubicBezTo>
                      <a:pt x="1025" y="21"/>
                      <a:pt x="952" y="0"/>
                      <a:pt x="8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060562" y="871686"/>
                <a:ext cx="234861" cy="44044"/>
              </a:xfrm>
              <a:custGeom>
                <a:avLst/>
                <a:gdLst/>
                <a:ahLst/>
                <a:cxnLst/>
                <a:rect l="l" t="t" r="r" b="b"/>
                <a:pathLst>
                  <a:path w="5967" h="1119" extrusionOk="0">
                    <a:moveTo>
                      <a:pt x="3297" y="1"/>
                    </a:moveTo>
                    <a:cubicBezTo>
                      <a:pt x="3195" y="1"/>
                      <a:pt x="3093" y="17"/>
                      <a:pt x="2996" y="51"/>
                    </a:cubicBezTo>
                    <a:cubicBezTo>
                      <a:pt x="2726" y="128"/>
                      <a:pt x="2636" y="386"/>
                      <a:pt x="2507" y="604"/>
                    </a:cubicBezTo>
                    <a:cubicBezTo>
                      <a:pt x="2361" y="775"/>
                      <a:pt x="2145" y="888"/>
                      <a:pt x="1914" y="888"/>
                    </a:cubicBezTo>
                    <a:cubicBezTo>
                      <a:pt x="1902" y="888"/>
                      <a:pt x="1890" y="888"/>
                      <a:pt x="1877" y="887"/>
                    </a:cubicBezTo>
                    <a:cubicBezTo>
                      <a:pt x="1697" y="887"/>
                      <a:pt x="1517" y="938"/>
                      <a:pt x="1337" y="951"/>
                    </a:cubicBezTo>
                    <a:cubicBezTo>
                      <a:pt x="1170" y="938"/>
                      <a:pt x="1016" y="900"/>
                      <a:pt x="862" y="848"/>
                    </a:cubicBezTo>
                    <a:cubicBezTo>
                      <a:pt x="760" y="788"/>
                      <a:pt x="650" y="760"/>
                      <a:pt x="542" y="760"/>
                    </a:cubicBezTo>
                    <a:cubicBezTo>
                      <a:pt x="349" y="760"/>
                      <a:pt x="162" y="851"/>
                      <a:pt x="39" y="1016"/>
                    </a:cubicBezTo>
                    <a:cubicBezTo>
                      <a:pt x="13" y="1041"/>
                      <a:pt x="0" y="1118"/>
                      <a:pt x="52" y="1118"/>
                    </a:cubicBezTo>
                    <a:cubicBezTo>
                      <a:pt x="65" y="1118"/>
                      <a:pt x="77" y="1106"/>
                      <a:pt x="90" y="1093"/>
                    </a:cubicBezTo>
                    <a:cubicBezTo>
                      <a:pt x="116" y="1003"/>
                      <a:pt x="219" y="951"/>
                      <a:pt x="283" y="900"/>
                    </a:cubicBezTo>
                    <a:cubicBezTo>
                      <a:pt x="354" y="865"/>
                      <a:pt x="430" y="848"/>
                      <a:pt x="507" y="848"/>
                    </a:cubicBezTo>
                    <a:cubicBezTo>
                      <a:pt x="597" y="848"/>
                      <a:pt x="688" y="871"/>
                      <a:pt x="772" y="913"/>
                    </a:cubicBezTo>
                    <a:cubicBezTo>
                      <a:pt x="939" y="990"/>
                      <a:pt x="1119" y="1054"/>
                      <a:pt x="1286" y="1106"/>
                    </a:cubicBezTo>
                    <a:cubicBezTo>
                      <a:pt x="1427" y="1106"/>
                      <a:pt x="1569" y="1093"/>
                      <a:pt x="1710" y="1067"/>
                    </a:cubicBezTo>
                    <a:cubicBezTo>
                      <a:pt x="1742" y="1064"/>
                      <a:pt x="1775" y="1063"/>
                      <a:pt x="1808" y="1063"/>
                    </a:cubicBezTo>
                    <a:cubicBezTo>
                      <a:pt x="1867" y="1063"/>
                      <a:pt x="1927" y="1066"/>
                      <a:pt x="1987" y="1066"/>
                    </a:cubicBezTo>
                    <a:cubicBezTo>
                      <a:pt x="2041" y="1066"/>
                      <a:pt x="2095" y="1064"/>
                      <a:pt x="2147" y="1054"/>
                    </a:cubicBezTo>
                    <a:cubicBezTo>
                      <a:pt x="2340" y="990"/>
                      <a:pt x="2520" y="861"/>
                      <a:pt x="2662" y="707"/>
                    </a:cubicBezTo>
                    <a:cubicBezTo>
                      <a:pt x="2765" y="591"/>
                      <a:pt x="2803" y="424"/>
                      <a:pt x="2932" y="321"/>
                    </a:cubicBezTo>
                    <a:cubicBezTo>
                      <a:pt x="3027" y="248"/>
                      <a:pt x="3128" y="221"/>
                      <a:pt x="3231" y="221"/>
                    </a:cubicBezTo>
                    <a:cubicBezTo>
                      <a:pt x="3380" y="221"/>
                      <a:pt x="3533" y="276"/>
                      <a:pt x="3678" y="321"/>
                    </a:cubicBezTo>
                    <a:cubicBezTo>
                      <a:pt x="3870" y="347"/>
                      <a:pt x="4076" y="373"/>
                      <a:pt x="4269" y="373"/>
                    </a:cubicBezTo>
                    <a:cubicBezTo>
                      <a:pt x="4410" y="373"/>
                      <a:pt x="4552" y="386"/>
                      <a:pt x="4680" y="424"/>
                    </a:cubicBezTo>
                    <a:cubicBezTo>
                      <a:pt x="4758" y="463"/>
                      <a:pt x="4822" y="501"/>
                      <a:pt x="4899" y="540"/>
                    </a:cubicBezTo>
                    <a:cubicBezTo>
                      <a:pt x="5041" y="577"/>
                      <a:pt x="5188" y="597"/>
                      <a:pt x="5336" y="597"/>
                    </a:cubicBezTo>
                    <a:cubicBezTo>
                      <a:pt x="5443" y="597"/>
                      <a:pt x="5550" y="587"/>
                      <a:pt x="5658" y="566"/>
                    </a:cubicBezTo>
                    <a:cubicBezTo>
                      <a:pt x="5722" y="540"/>
                      <a:pt x="5966" y="553"/>
                      <a:pt x="5940" y="450"/>
                    </a:cubicBezTo>
                    <a:cubicBezTo>
                      <a:pt x="5928" y="424"/>
                      <a:pt x="5902" y="411"/>
                      <a:pt x="5876" y="411"/>
                    </a:cubicBezTo>
                    <a:cubicBezTo>
                      <a:pt x="5773" y="437"/>
                      <a:pt x="5683" y="450"/>
                      <a:pt x="5580" y="463"/>
                    </a:cubicBezTo>
                    <a:cubicBezTo>
                      <a:pt x="5469" y="469"/>
                      <a:pt x="5342" y="490"/>
                      <a:pt x="5219" y="490"/>
                    </a:cubicBezTo>
                    <a:cubicBezTo>
                      <a:pt x="5087" y="490"/>
                      <a:pt x="4960" y="466"/>
                      <a:pt x="4860" y="373"/>
                    </a:cubicBezTo>
                    <a:cubicBezTo>
                      <a:pt x="4783" y="257"/>
                      <a:pt x="4668" y="193"/>
                      <a:pt x="4526" y="180"/>
                    </a:cubicBezTo>
                    <a:cubicBezTo>
                      <a:pt x="4243" y="128"/>
                      <a:pt x="3960" y="128"/>
                      <a:pt x="3678" y="77"/>
                    </a:cubicBezTo>
                    <a:cubicBezTo>
                      <a:pt x="3556" y="27"/>
                      <a:pt x="3426" y="1"/>
                      <a:pt x="3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196195" y="881054"/>
                <a:ext cx="16728" cy="6199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575" extrusionOk="0">
                    <a:moveTo>
                      <a:pt x="253" y="0"/>
                    </a:moveTo>
                    <a:cubicBezTo>
                      <a:pt x="186" y="0"/>
                      <a:pt x="129" y="56"/>
                      <a:pt x="167" y="148"/>
                    </a:cubicBezTo>
                    <a:cubicBezTo>
                      <a:pt x="64" y="315"/>
                      <a:pt x="0" y="533"/>
                      <a:pt x="154" y="700"/>
                    </a:cubicBezTo>
                    <a:cubicBezTo>
                      <a:pt x="180" y="816"/>
                      <a:pt x="167" y="945"/>
                      <a:pt x="193" y="1073"/>
                    </a:cubicBezTo>
                    <a:cubicBezTo>
                      <a:pt x="232" y="1176"/>
                      <a:pt x="154" y="1292"/>
                      <a:pt x="116" y="1382"/>
                    </a:cubicBezTo>
                    <a:cubicBezTo>
                      <a:pt x="90" y="1433"/>
                      <a:pt x="0" y="1549"/>
                      <a:pt x="90" y="1575"/>
                    </a:cubicBezTo>
                    <a:cubicBezTo>
                      <a:pt x="129" y="1575"/>
                      <a:pt x="154" y="1536"/>
                      <a:pt x="129" y="1510"/>
                    </a:cubicBezTo>
                    <a:cubicBezTo>
                      <a:pt x="206" y="1395"/>
                      <a:pt x="257" y="1266"/>
                      <a:pt x="296" y="1138"/>
                    </a:cubicBezTo>
                    <a:cubicBezTo>
                      <a:pt x="296" y="1009"/>
                      <a:pt x="283" y="868"/>
                      <a:pt x="283" y="726"/>
                    </a:cubicBezTo>
                    <a:cubicBezTo>
                      <a:pt x="283" y="598"/>
                      <a:pt x="180" y="508"/>
                      <a:pt x="270" y="379"/>
                    </a:cubicBezTo>
                    <a:cubicBezTo>
                      <a:pt x="322" y="289"/>
                      <a:pt x="424" y="199"/>
                      <a:pt x="373" y="83"/>
                    </a:cubicBezTo>
                    <a:cubicBezTo>
                      <a:pt x="347" y="26"/>
                      <a:pt x="298" y="0"/>
                      <a:pt x="2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134440" y="821110"/>
                <a:ext cx="48610" cy="23773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604" extrusionOk="0">
                    <a:moveTo>
                      <a:pt x="1165" y="0"/>
                    </a:moveTo>
                    <a:cubicBezTo>
                      <a:pt x="1142" y="0"/>
                      <a:pt x="1116" y="6"/>
                      <a:pt x="1093" y="12"/>
                    </a:cubicBezTo>
                    <a:cubicBezTo>
                      <a:pt x="926" y="102"/>
                      <a:pt x="849" y="295"/>
                      <a:pt x="669" y="372"/>
                    </a:cubicBezTo>
                    <a:cubicBezTo>
                      <a:pt x="568" y="423"/>
                      <a:pt x="445" y="479"/>
                      <a:pt x="328" y="479"/>
                    </a:cubicBezTo>
                    <a:cubicBezTo>
                      <a:pt x="267" y="479"/>
                      <a:pt x="208" y="463"/>
                      <a:pt x="155" y="423"/>
                    </a:cubicBezTo>
                    <a:cubicBezTo>
                      <a:pt x="144" y="418"/>
                      <a:pt x="131" y="415"/>
                      <a:pt x="118" y="415"/>
                    </a:cubicBezTo>
                    <a:cubicBezTo>
                      <a:pt x="99" y="415"/>
                      <a:pt x="80" y="421"/>
                      <a:pt x="65" y="436"/>
                    </a:cubicBezTo>
                    <a:cubicBezTo>
                      <a:pt x="0" y="552"/>
                      <a:pt x="219" y="603"/>
                      <a:pt x="296" y="603"/>
                    </a:cubicBezTo>
                    <a:cubicBezTo>
                      <a:pt x="566" y="578"/>
                      <a:pt x="798" y="449"/>
                      <a:pt x="978" y="256"/>
                    </a:cubicBezTo>
                    <a:cubicBezTo>
                      <a:pt x="1029" y="179"/>
                      <a:pt x="1106" y="128"/>
                      <a:pt x="1196" y="102"/>
                    </a:cubicBezTo>
                    <a:cubicBezTo>
                      <a:pt x="1222" y="102"/>
                      <a:pt x="1235" y="76"/>
                      <a:pt x="1235" y="38"/>
                    </a:cubicBezTo>
                    <a:cubicBezTo>
                      <a:pt x="1221" y="9"/>
                      <a:pt x="1195" y="0"/>
                      <a:pt x="11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193637" y="820914"/>
                <a:ext cx="8502" cy="527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4" extrusionOk="0">
                    <a:moveTo>
                      <a:pt x="75" y="1"/>
                    </a:moveTo>
                    <a:cubicBezTo>
                      <a:pt x="49" y="1"/>
                      <a:pt x="26" y="11"/>
                      <a:pt x="14" y="43"/>
                    </a:cubicBezTo>
                    <a:cubicBezTo>
                      <a:pt x="1" y="107"/>
                      <a:pt x="78" y="120"/>
                      <a:pt x="129" y="133"/>
                    </a:cubicBezTo>
                    <a:cubicBezTo>
                      <a:pt x="133" y="133"/>
                      <a:pt x="137" y="134"/>
                      <a:pt x="140" y="134"/>
                    </a:cubicBezTo>
                    <a:cubicBezTo>
                      <a:pt x="196" y="134"/>
                      <a:pt x="216" y="41"/>
                      <a:pt x="155" y="17"/>
                    </a:cubicBezTo>
                    <a:cubicBezTo>
                      <a:pt x="129" y="11"/>
                      <a:pt x="100" y="1"/>
                      <a:pt x="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209341" y="807177"/>
                <a:ext cx="29048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79" extrusionOk="0">
                    <a:moveTo>
                      <a:pt x="667" y="0"/>
                    </a:moveTo>
                    <a:cubicBezTo>
                      <a:pt x="660" y="0"/>
                      <a:pt x="651" y="2"/>
                      <a:pt x="643" y="6"/>
                    </a:cubicBezTo>
                    <a:cubicBezTo>
                      <a:pt x="476" y="122"/>
                      <a:pt x="283" y="212"/>
                      <a:pt x="90" y="263"/>
                    </a:cubicBezTo>
                    <a:cubicBezTo>
                      <a:pt x="13" y="263"/>
                      <a:pt x="0" y="379"/>
                      <a:pt x="78" y="379"/>
                    </a:cubicBezTo>
                    <a:cubicBezTo>
                      <a:pt x="309" y="340"/>
                      <a:pt x="515" y="237"/>
                      <a:pt x="695" y="83"/>
                    </a:cubicBezTo>
                    <a:cubicBezTo>
                      <a:pt x="738" y="51"/>
                      <a:pt x="708" y="0"/>
                      <a:pt x="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095474" y="711732"/>
                <a:ext cx="20034" cy="67857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724" extrusionOk="0">
                    <a:moveTo>
                      <a:pt x="422" y="1"/>
                    </a:moveTo>
                    <a:cubicBezTo>
                      <a:pt x="387" y="1"/>
                      <a:pt x="355" y="17"/>
                      <a:pt x="360" y="52"/>
                    </a:cubicBezTo>
                    <a:cubicBezTo>
                      <a:pt x="360" y="220"/>
                      <a:pt x="348" y="374"/>
                      <a:pt x="322" y="528"/>
                    </a:cubicBezTo>
                    <a:cubicBezTo>
                      <a:pt x="258" y="837"/>
                      <a:pt x="26" y="1094"/>
                      <a:pt x="0" y="1402"/>
                    </a:cubicBezTo>
                    <a:cubicBezTo>
                      <a:pt x="0" y="1492"/>
                      <a:pt x="13" y="1582"/>
                      <a:pt x="13" y="1672"/>
                    </a:cubicBezTo>
                    <a:cubicBezTo>
                      <a:pt x="13" y="1711"/>
                      <a:pt x="39" y="1724"/>
                      <a:pt x="78" y="1724"/>
                    </a:cubicBezTo>
                    <a:cubicBezTo>
                      <a:pt x="180" y="1698"/>
                      <a:pt x="90" y="1480"/>
                      <a:pt x="103" y="1402"/>
                    </a:cubicBezTo>
                    <a:cubicBezTo>
                      <a:pt x="155" y="1042"/>
                      <a:pt x="463" y="760"/>
                      <a:pt x="489" y="387"/>
                    </a:cubicBezTo>
                    <a:cubicBezTo>
                      <a:pt x="502" y="271"/>
                      <a:pt x="476" y="181"/>
                      <a:pt x="502" y="65"/>
                    </a:cubicBezTo>
                    <a:cubicBezTo>
                      <a:pt x="509" y="23"/>
                      <a:pt x="463" y="1"/>
                      <a:pt x="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086854" y="782421"/>
                <a:ext cx="12320" cy="2196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558" extrusionOk="0">
                    <a:moveTo>
                      <a:pt x="247" y="1"/>
                    </a:moveTo>
                    <a:cubicBezTo>
                      <a:pt x="226" y="1"/>
                      <a:pt x="204" y="13"/>
                      <a:pt x="194" y="44"/>
                    </a:cubicBezTo>
                    <a:cubicBezTo>
                      <a:pt x="155" y="198"/>
                      <a:pt x="91" y="365"/>
                      <a:pt x="14" y="506"/>
                    </a:cubicBezTo>
                    <a:cubicBezTo>
                      <a:pt x="1" y="519"/>
                      <a:pt x="14" y="545"/>
                      <a:pt x="27" y="558"/>
                    </a:cubicBezTo>
                    <a:cubicBezTo>
                      <a:pt x="52" y="558"/>
                      <a:pt x="78" y="545"/>
                      <a:pt x="78" y="532"/>
                    </a:cubicBezTo>
                    <a:cubicBezTo>
                      <a:pt x="142" y="442"/>
                      <a:pt x="207" y="352"/>
                      <a:pt x="245" y="249"/>
                    </a:cubicBezTo>
                    <a:cubicBezTo>
                      <a:pt x="258" y="185"/>
                      <a:pt x="271" y="134"/>
                      <a:pt x="297" y="69"/>
                    </a:cubicBezTo>
                    <a:cubicBezTo>
                      <a:pt x="312" y="30"/>
                      <a:pt x="281" y="1"/>
                      <a:pt x="2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079415" y="821543"/>
                <a:ext cx="7006" cy="1346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2" extrusionOk="0">
                    <a:moveTo>
                      <a:pt x="127" y="0"/>
                    </a:moveTo>
                    <a:cubicBezTo>
                      <a:pt x="1" y="0"/>
                      <a:pt x="61" y="209"/>
                      <a:pt x="61" y="284"/>
                    </a:cubicBezTo>
                    <a:cubicBezTo>
                      <a:pt x="61" y="322"/>
                      <a:pt x="90" y="342"/>
                      <a:pt x="118" y="342"/>
                    </a:cubicBezTo>
                    <a:cubicBezTo>
                      <a:pt x="145" y="342"/>
                      <a:pt x="171" y="322"/>
                      <a:pt x="164" y="284"/>
                    </a:cubicBezTo>
                    <a:cubicBezTo>
                      <a:pt x="164" y="207"/>
                      <a:pt x="164" y="142"/>
                      <a:pt x="164" y="65"/>
                    </a:cubicBezTo>
                    <a:cubicBezTo>
                      <a:pt x="177" y="40"/>
                      <a:pt x="164" y="14"/>
                      <a:pt x="138" y="1"/>
                    </a:cubicBezTo>
                    <a:cubicBezTo>
                      <a:pt x="134" y="1"/>
                      <a:pt x="131" y="0"/>
                      <a:pt x="1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965430" y="687527"/>
                <a:ext cx="16807" cy="12359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14" extrusionOk="0">
                    <a:moveTo>
                      <a:pt x="367" y="0"/>
                    </a:moveTo>
                    <a:cubicBezTo>
                      <a:pt x="347" y="0"/>
                      <a:pt x="327" y="11"/>
                      <a:pt x="322" y="37"/>
                    </a:cubicBezTo>
                    <a:cubicBezTo>
                      <a:pt x="283" y="114"/>
                      <a:pt x="0" y="192"/>
                      <a:pt x="64" y="294"/>
                    </a:cubicBezTo>
                    <a:cubicBezTo>
                      <a:pt x="78" y="308"/>
                      <a:pt x="92" y="314"/>
                      <a:pt x="105" y="314"/>
                    </a:cubicBezTo>
                    <a:cubicBezTo>
                      <a:pt x="155" y="314"/>
                      <a:pt x="204" y="238"/>
                      <a:pt x="244" y="217"/>
                    </a:cubicBezTo>
                    <a:cubicBezTo>
                      <a:pt x="309" y="179"/>
                      <a:pt x="360" y="127"/>
                      <a:pt x="412" y="63"/>
                    </a:cubicBezTo>
                    <a:cubicBezTo>
                      <a:pt x="427" y="25"/>
                      <a:pt x="396" y="0"/>
                      <a:pt x="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953780" y="715196"/>
                <a:ext cx="18263" cy="3814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969" extrusionOk="0">
                    <a:moveTo>
                      <a:pt x="174" y="1"/>
                    </a:moveTo>
                    <a:cubicBezTo>
                      <a:pt x="168" y="1"/>
                      <a:pt x="161" y="2"/>
                      <a:pt x="155" y="3"/>
                    </a:cubicBezTo>
                    <a:cubicBezTo>
                      <a:pt x="0" y="29"/>
                      <a:pt x="103" y="286"/>
                      <a:pt x="142" y="389"/>
                    </a:cubicBezTo>
                    <a:cubicBezTo>
                      <a:pt x="180" y="517"/>
                      <a:pt x="270" y="659"/>
                      <a:pt x="219" y="800"/>
                    </a:cubicBezTo>
                    <a:cubicBezTo>
                      <a:pt x="193" y="852"/>
                      <a:pt x="129" y="916"/>
                      <a:pt x="193" y="954"/>
                    </a:cubicBezTo>
                    <a:cubicBezTo>
                      <a:pt x="203" y="964"/>
                      <a:pt x="215" y="968"/>
                      <a:pt x="226" y="968"/>
                    </a:cubicBezTo>
                    <a:cubicBezTo>
                      <a:pt x="245" y="968"/>
                      <a:pt x="262" y="957"/>
                      <a:pt x="270" y="942"/>
                    </a:cubicBezTo>
                    <a:cubicBezTo>
                      <a:pt x="463" y="684"/>
                      <a:pt x="206" y="376"/>
                      <a:pt x="258" y="93"/>
                    </a:cubicBezTo>
                    <a:cubicBezTo>
                      <a:pt x="258" y="47"/>
                      <a:pt x="227" y="1"/>
                      <a:pt x="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932526" y="762190"/>
                <a:ext cx="14721" cy="1228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2" extrusionOk="0">
                    <a:moveTo>
                      <a:pt x="262" y="1"/>
                    </a:moveTo>
                    <a:cubicBezTo>
                      <a:pt x="177" y="1"/>
                      <a:pt x="77" y="133"/>
                      <a:pt x="26" y="185"/>
                    </a:cubicBezTo>
                    <a:cubicBezTo>
                      <a:pt x="0" y="223"/>
                      <a:pt x="13" y="275"/>
                      <a:pt x="52" y="300"/>
                    </a:cubicBezTo>
                    <a:cubicBezTo>
                      <a:pt x="65" y="308"/>
                      <a:pt x="78" y="312"/>
                      <a:pt x="89" y="312"/>
                    </a:cubicBezTo>
                    <a:cubicBezTo>
                      <a:pt x="154" y="312"/>
                      <a:pt x="190" y="205"/>
                      <a:pt x="245" y="172"/>
                    </a:cubicBezTo>
                    <a:cubicBezTo>
                      <a:pt x="296" y="146"/>
                      <a:pt x="373" y="108"/>
                      <a:pt x="322" y="30"/>
                    </a:cubicBezTo>
                    <a:cubicBezTo>
                      <a:pt x="303" y="9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920363" y="795055"/>
                <a:ext cx="8148" cy="9407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39" extrusionOk="0">
                    <a:moveTo>
                      <a:pt x="121" y="1"/>
                    </a:moveTo>
                    <a:cubicBezTo>
                      <a:pt x="99" y="1"/>
                      <a:pt x="75" y="15"/>
                      <a:pt x="65" y="44"/>
                    </a:cubicBezTo>
                    <a:cubicBezTo>
                      <a:pt x="52" y="95"/>
                      <a:pt x="1" y="211"/>
                      <a:pt x="91" y="237"/>
                    </a:cubicBezTo>
                    <a:cubicBezTo>
                      <a:pt x="96" y="238"/>
                      <a:pt x="100" y="238"/>
                      <a:pt x="104" y="238"/>
                    </a:cubicBezTo>
                    <a:cubicBezTo>
                      <a:pt x="157" y="238"/>
                      <a:pt x="168" y="169"/>
                      <a:pt x="168" y="121"/>
                    </a:cubicBezTo>
                    <a:cubicBezTo>
                      <a:pt x="194" y="83"/>
                      <a:pt x="207" y="18"/>
                      <a:pt x="142" y="5"/>
                    </a:cubicBezTo>
                    <a:cubicBezTo>
                      <a:pt x="136" y="2"/>
                      <a:pt x="129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952756" y="803005"/>
                <a:ext cx="21215" cy="13028"/>
              </a:xfrm>
              <a:custGeom>
                <a:avLst/>
                <a:gdLst/>
                <a:ahLst/>
                <a:cxnLst/>
                <a:rect l="l" t="t" r="r" b="b"/>
                <a:pathLst>
                  <a:path w="539" h="331" extrusionOk="0">
                    <a:moveTo>
                      <a:pt x="403" y="0"/>
                    </a:moveTo>
                    <a:cubicBezTo>
                      <a:pt x="390" y="0"/>
                      <a:pt x="376" y="3"/>
                      <a:pt x="361" y="9"/>
                    </a:cubicBezTo>
                    <a:cubicBezTo>
                      <a:pt x="245" y="61"/>
                      <a:pt x="91" y="61"/>
                      <a:pt x="26" y="176"/>
                    </a:cubicBezTo>
                    <a:cubicBezTo>
                      <a:pt x="1" y="241"/>
                      <a:pt x="52" y="318"/>
                      <a:pt x="129" y="331"/>
                    </a:cubicBezTo>
                    <a:cubicBezTo>
                      <a:pt x="155" y="331"/>
                      <a:pt x="194" y="305"/>
                      <a:pt x="219" y="279"/>
                    </a:cubicBezTo>
                    <a:cubicBezTo>
                      <a:pt x="284" y="253"/>
                      <a:pt x="361" y="228"/>
                      <a:pt x="425" y="202"/>
                    </a:cubicBezTo>
                    <a:cubicBezTo>
                      <a:pt x="539" y="157"/>
                      <a:pt x="502" y="0"/>
                      <a:pt x="4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785557" y="853306"/>
                <a:ext cx="13461" cy="9446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40" extrusionOk="0">
                    <a:moveTo>
                      <a:pt x="110" y="1"/>
                    </a:moveTo>
                    <a:cubicBezTo>
                      <a:pt x="26" y="1"/>
                      <a:pt x="0" y="122"/>
                      <a:pt x="83" y="145"/>
                    </a:cubicBezTo>
                    <a:cubicBezTo>
                      <a:pt x="121" y="171"/>
                      <a:pt x="173" y="197"/>
                      <a:pt x="199" y="223"/>
                    </a:cubicBezTo>
                    <a:cubicBezTo>
                      <a:pt x="216" y="234"/>
                      <a:pt x="233" y="239"/>
                      <a:pt x="249" y="239"/>
                    </a:cubicBezTo>
                    <a:cubicBezTo>
                      <a:pt x="304" y="239"/>
                      <a:pt x="341" y="179"/>
                      <a:pt x="301" y="120"/>
                    </a:cubicBezTo>
                    <a:cubicBezTo>
                      <a:pt x="250" y="68"/>
                      <a:pt x="199" y="30"/>
                      <a:pt x="134" y="4"/>
                    </a:cubicBezTo>
                    <a:cubicBezTo>
                      <a:pt x="126" y="2"/>
                      <a:pt x="118" y="1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800947" y="876685"/>
                <a:ext cx="6219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24" extrusionOk="0">
                    <a:moveTo>
                      <a:pt x="66" y="0"/>
                    </a:moveTo>
                    <a:cubicBezTo>
                      <a:pt x="56" y="0"/>
                      <a:pt x="46" y="4"/>
                      <a:pt x="39" y="14"/>
                    </a:cubicBezTo>
                    <a:cubicBezTo>
                      <a:pt x="0" y="40"/>
                      <a:pt x="26" y="79"/>
                      <a:pt x="52" y="104"/>
                    </a:cubicBezTo>
                    <a:cubicBezTo>
                      <a:pt x="58" y="117"/>
                      <a:pt x="71" y="124"/>
                      <a:pt x="84" y="124"/>
                    </a:cubicBezTo>
                    <a:cubicBezTo>
                      <a:pt x="97" y="124"/>
                      <a:pt x="110" y="117"/>
                      <a:pt x="116" y="104"/>
                    </a:cubicBezTo>
                    <a:cubicBezTo>
                      <a:pt x="158" y="73"/>
                      <a:pt x="107" y="0"/>
                      <a:pt x="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808543" y="893413"/>
                <a:ext cx="10667" cy="704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79" extrusionOk="0">
                    <a:moveTo>
                      <a:pt x="116" y="1"/>
                    </a:moveTo>
                    <a:cubicBezTo>
                      <a:pt x="4" y="1"/>
                      <a:pt x="0" y="169"/>
                      <a:pt x="104" y="169"/>
                    </a:cubicBezTo>
                    <a:cubicBezTo>
                      <a:pt x="108" y="169"/>
                      <a:pt x="112" y="168"/>
                      <a:pt x="116" y="168"/>
                    </a:cubicBezTo>
                    <a:cubicBezTo>
                      <a:pt x="127" y="175"/>
                      <a:pt x="139" y="178"/>
                      <a:pt x="151" y="178"/>
                    </a:cubicBezTo>
                    <a:cubicBezTo>
                      <a:pt x="181" y="178"/>
                      <a:pt x="213" y="157"/>
                      <a:pt x="232" y="129"/>
                    </a:cubicBezTo>
                    <a:cubicBezTo>
                      <a:pt x="270" y="52"/>
                      <a:pt x="180" y="1"/>
                      <a:pt x="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926110" y="911596"/>
                <a:ext cx="6967" cy="12162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09" extrusionOk="0">
                    <a:moveTo>
                      <a:pt x="72" y="0"/>
                    </a:moveTo>
                    <a:cubicBezTo>
                      <a:pt x="19" y="0"/>
                      <a:pt x="0" y="69"/>
                      <a:pt x="48" y="104"/>
                    </a:cubicBezTo>
                    <a:cubicBezTo>
                      <a:pt x="61" y="156"/>
                      <a:pt x="61" y="207"/>
                      <a:pt x="73" y="272"/>
                    </a:cubicBezTo>
                    <a:cubicBezTo>
                      <a:pt x="79" y="298"/>
                      <a:pt x="96" y="309"/>
                      <a:pt x="116" y="309"/>
                    </a:cubicBezTo>
                    <a:cubicBezTo>
                      <a:pt x="144" y="309"/>
                      <a:pt x="176" y="284"/>
                      <a:pt x="176" y="246"/>
                    </a:cubicBezTo>
                    <a:cubicBezTo>
                      <a:pt x="138" y="169"/>
                      <a:pt x="163" y="40"/>
                      <a:pt x="86" y="2"/>
                    </a:cubicBezTo>
                    <a:cubicBezTo>
                      <a:pt x="81" y="1"/>
                      <a:pt x="77" y="0"/>
                      <a:pt x="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739703" y="1095717"/>
                <a:ext cx="11965" cy="25938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59" extrusionOk="0">
                    <a:moveTo>
                      <a:pt x="71" y="0"/>
                    </a:moveTo>
                    <a:cubicBezTo>
                      <a:pt x="49" y="0"/>
                      <a:pt x="26" y="10"/>
                      <a:pt x="14" y="29"/>
                    </a:cubicBezTo>
                    <a:cubicBezTo>
                      <a:pt x="1" y="119"/>
                      <a:pt x="39" y="197"/>
                      <a:pt x="52" y="287"/>
                    </a:cubicBezTo>
                    <a:cubicBezTo>
                      <a:pt x="91" y="402"/>
                      <a:pt x="78" y="569"/>
                      <a:pt x="181" y="647"/>
                    </a:cubicBezTo>
                    <a:cubicBezTo>
                      <a:pt x="191" y="655"/>
                      <a:pt x="203" y="658"/>
                      <a:pt x="215" y="658"/>
                    </a:cubicBezTo>
                    <a:cubicBezTo>
                      <a:pt x="260" y="658"/>
                      <a:pt x="304" y="607"/>
                      <a:pt x="284" y="557"/>
                    </a:cubicBezTo>
                    <a:cubicBezTo>
                      <a:pt x="258" y="479"/>
                      <a:pt x="245" y="415"/>
                      <a:pt x="219" y="338"/>
                    </a:cubicBezTo>
                    <a:cubicBezTo>
                      <a:pt x="194" y="235"/>
                      <a:pt x="168" y="132"/>
                      <a:pt x="129" y="29"/>
                    </a:cubicBezTo>
                    <a:cubicBezTo>
                      <a:pt x="116" y="10"/>
                      <a:pt x="94" y="0"/>
                      <a:pt x="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754896" y="1124685"/>
                <a:ext cx="21294" cy="92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36" extrusionOk="0">
                    <a:moveTo>
                      <a:pt x="114" y="1"/>
                    </a:moveTo>
                    <a:cubicBezTo>
                      <a:pt x="96" y="1"/>
                      <a:pt x="79" y="8"/>
                      <a:pt x="65" y="26"/>
                    </a:cubicBezTo>
                    <a:cubicBezTo>
                      <a:pt x="0" y="168"/>
                      <a:pt x="360" y="193"/>
                      <a:pt x="450" y="232"/>
                    </a:cubicBezTo>
                    <a:cubicBezTo>
                      <a:pt x="457" y="234"/>
                      <a:pt x="464" y="235"/>
                      <a:pt x="471" y="235"/>
                    </a:cubicBezTo>
                    <a:cubicBezTo>
                      <a:pt x="501" y="235"/>
                      <a:pt x="528" y="212"/>
                      <a:pt x="528" y="181"/>
                    </a:cubicBezTo>
                    <a:cubicBezTo>
                      <a:pt x="540" y="78"/>
                      <a:pt x="412" y="91"/>
                      <a:pt x="348" y="78"/>
                    </a:cubicBezTo>
                    <a:cubicBezTo>
                      <a:pt x="296" y="65"/>
                      <a:pt x="245" y="52"/>
                      <a:pt x="206" y="39"/>
                    </a:cubicBezTo>
                    <a:cubicBezTo>
                      <a:pt x="181" y="23"/>
                      <a:pt x="146" y="1"/>
                      <a:pt x="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784770" y="1133147"/>
                <a:ext cx="12635" cy="1003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55" extrusionOk="0">
                    <a:moveTo>
                      <a:pt x="83" y="1"/>
                    </a:moveTo>
                    <a:cubicBezTo>
                      <a:pt x="63" y="1"/>
                      <a:pt x="44" y="9"/>
                      <a:pt x="26" y="30"/>
                    </a:cubicBezTo>
                    <a:cubicBezTo>
                      <a:pt x="0" y="81"/>
                      <a:pt x="26" y="133"/>
                      <a:pt x="77" y="146"/>
                    </a:cubicBezTo>
                    <a:cubicBezTo>
                      <a:pt x="116" y="171"/>
                      <a:pt x="141" y="197"/>
                      <a:pt x="180" y="236"/>
                    </a:cubicBezTo>
                    <a:cubicBezTo>
                      <a:pt x="193" y="249"/>
                      <a:pt x="208" y="255"/>
                      <a:pt x="222" y="255"/>
                    </a:cubicBezTo>
                    <a:cubicBezTo>
                      <a:pt x="275" y="255"/>
                      <a:pt x="321" y="173"/>
                      <a:pt x="270" y="133"/>
                    </a:cubicBezTo>
                    <a:cubicBezTo>
                      <a:pt x="221" y="93"/>
                      <a:pt x="148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809566" y="1155424"/>
                <a:ext cx="10273" cy="11021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80" extrusionOk="0">
                    <a:moveTo>
                      <a:pt x="57" y="1"/>
                    </a:moveTo>
                    <a:cubicBezTo>
                      <a:pt x="26" y="1"/>
                      <a:pt x="0" y="24"/>
                      <a:pt x="0" y="55"/>
                    </a:cubicBezTo>
                    <a:cubicBezTo>
                      <a:pt x="0" y="81"/>
                      <a:pt x="13" y="107"/>
                      <a:pt x="39" y="120"/>
                    </a:cubicBezTo>
                    <a:cubicBezTo>
                      <a:pt x="64" y="158"/>
                      <a:pt x="103" y="210"/>
                      <a:pt x="129" y="261"/>
                    </a:cubicBezTo>
                    <a:cubicBezTo>
                      <a:pt x="142" y="274"/>
                      <a:pt x="157" y="280"/>
                      <a:pt x="173" y="280"/>
                    </a:cubicBezTo>
                    <a:cubicBezTo>
                      <a:pt x="218" y="280"/>
                      <a:pt x="260" y="232"/>
                      <a:pt x="231" y="184"/>
                    </a:cubicBezTo>
                    <a:cubicBezTo>
                      <a:pt x="180" y="132"/>
                      <a:pt x="154" y="42"/>
                      <a:pt x="77" y="4"/>
                    </a:cubicBezTo>
                    <a:cubicBezTo>
                      <a:pt x="70" y="2"/>
                      <a:pt x="64" y="1"/>
                      <a:pt x="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992234" y="1301524"/>
                <a:ext cx="42981" cy="34912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87" extrusionOk="0">
                    <a:moveTo>
                      <a:pt x="918" y="0"/>
                    </a:moveTo>
                    <a:cubicBezTo>
                      <a:pt x="905" y="0"/>
                      <a:pt x="890" y="3"/>
                      <a:pt x="875" y="8"/>
                    </a:cubicBezTo>
                    <a:cubicBezTo>
                      <a:pt x="489" y="72"/>
                      <a:pt x="181" y="355"/>
                      <a:pt x="65" y="728"/>
                    </a:cubicBezTo>
                    <a:cubicBezTo>
                      <a:pt x="1" y="741"/>
                      <a:pt x="13" y="831"/>
                      <a:pt x="65" y="869"/>
                    </a:cubicBezTo>
                    <a:cubicBezTo>
                      <a:pt x="86" y="881"/>
                      <a:pt x="106" y="886"/>
                      <a:pt x="125" y="886"/>
                    </a:cubicBezTo>
                    <a:cubicBezTo>
                      <a:pt x="226" y="886"/>
                      <a:pt x="280" y="727"/>
                      <a:pt x="335" y="651"/>
                    </a:cubicBezTo>
                    <a:cubicBezTo>
                      <a:pt x="399" y="522"/>
                      <a:pt x="515" y="419"/>
                      <a:pt x="631" y="355"/>
                    </a:cubicBezTo>
                    <a:cubicBezTo>
                      <a:pt x="733" y="316"/>
                      <a:pt x="849" y="291"/>
                      <a:pt x="952" y="252"/>
                    </a:cubicBezTo>
                    <a:cubicBezTo>
                      <a:pt x="1091" y="194"/>
                      <a:pt x="1042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030413" y="1297942"/>
                <a:ext cx="15508" cy="1047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66" extrusionOk="0">
                    <a:moveTo>
                      <a:pt x="242" y="1"/>
                    </a:moveTo>
                    <a:cubicBezTo>
                      <a:pt x="116" y="1"/>
                      <a:pt x="0" y="233"/>
                      <a:pt x="188" y="266"/>
                    </a:cubicBezTo>
                    <a:cubicBezTo>
                      <a:pt x="291" y="266"/>
                      <a:pt x="393" y="112"/>
                      <a:pt x="303" y="22"/>
                    </a:cubicBezTo>
                    <a:cubicBezTo>
                      <a:pt x="283" y="7"/>
                      <a:pt x="262" y="1"/>
                      <a:pt x="2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042339" y="1287434"/>
                <a:ext cx="14721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37" extrusionOk="0">
                    <a:moveTo>
                      <a:pt x="282" y="1"/>
                    </a:moveTo>
                    <a:cubicBezTo>
                      <a:pt x="235" y="1"/>
                      <a:pt x="180" y="29"/>
                      <a:pt x="142" y="44"/>
                    </a:cubicBezTo>
                    <a:cubicBezTo>
                      <a:pt x="134" y="43"/>
                      <a:pt x="125" y="42"/>
                      <a:pt x="117" y="42"/>
                    </a:cubicBezTo>
                    <a:cubicBezTo>
                      <a:pt x="62" y="42"/>
                      <a:pt x="12" y="78"/>
                      <a:pt x="0" y="134"/>
                    </a:cubicBezTo>
                    <a:cubicBezTo>
                      <a:pt x="0" y="173"/>
                      <a:pt x="13" y="199"/>
                      <a:pt x="52" y="224"/>
                    </a:cubicBezTo>
                    <a:cubicBezTo>
                      <a:pt x="69" y="233"/>
                      <a:pt x="87" y="236"/>
                      <a:pt x="105" y="236"/>
                    </a:cubicBezTo>
                    <a:cubicBezTo>
                      <a:pt x="169" y="236"/>
                      <a:pt x="239" y="193"/>
                      <a:pt x="309" y="173"/>
                    </a:cubicBezTo>
                    <a:cubicBezTo>
                      <a:pt x="348" y="160"/>
                      <a:pt x="373" y="109"/>
                      <a:pt x="360" y="57"/>
                    </a:cubicBezTo>
                    <a:cubicBezTo>
                      <a:pt x="345" y="15"/>
                      <a:pt x="316" y="1"/>
                      <a:pt x="2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057531" y="1282593"/>
                <a:ext cx="9643" cy="9643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5" extrusionOk="0">
                    <a:moveTo>
                      <a:pt x="129" y="0"/>
                    </a:moveTo>
                    <a:cubicBezTo>
                      <a:pt x="64" y="0"/>
                      <a:pt x="0" y="52"/>
                      <a:pt x="0" y="116"/>
                    </a:cubicBezTo>
                    <a:cubicBezTo>
                      <a:pt x="0" y="180"/>
                      <a:pt x="52" y="244"/>
                      <a:pt x="116" y="244"/>
                    </a:cubicBezTo>
                    <a:cubicBezTo>
                      <a:pt x="180" y="244"/>
                      <a:pt x="232" y="193"/>
                      <a:pt x="244" y="129"/>
                    </a:cubicBezTo>
                    <a:cubicBezTo>
                      <a:pt x="244" y="64"/>
                      <a:pt x="193" y="13"/>
                      <a:pt x="1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070166" y="1260119"/>
                <a:ext cx="99227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495" extrusionOk="0">
                    <a:moveTo>
                      <a:pt x="2444" y="1"/>
                    </a:moveTo>
                    <a:cubicBezTo>
                      <a:pt x="2436" y="1"/>
                      <a:pt x="2427" y="2"/>
                      <a:pt x="2418" y="5"/>
                    </a:cubicBezTo>
                    <a:cubicBezTo>
                      <a:pt x="2302" y="57"/>
                      <a:pt x="2173" y="70"/>
                      <a:pt x="2058" y="108"/>
                    </a:cubicBezTo>
                    <a:cubicBezTo>
                      <a:pt x="1916" y="172"/>
                      <a:pt x="1775" y="211"/>
                      <a:pt x="1621" y="224"/>
                    </a:cubicBezTo>
                    <a:cubicBezTo>
                      <a:pt x="1576" y="215"/>
                      <a:pt x="1531" y="212"/>
                      <a:pt x="1485" y="212"/>
                    </a:cubicBezTo>
                    <a:cubicBezTo>
                      <a:pt x="1333" y="212"/>
                      <a:pt x="1178" y="250"/>
                      <a:pt x="1029" y="250"/>
                    </a:cubicBezTo>
                    <a:cubicBezTo>
                      <a:pt x="864" y="250"/>
                      <a:pt x="708" y="193"/>
                      <a:pt x="545" y="193"/>
                    </a:cubicBezTo>
                    <a:cubicBezTo>
                      <a:pt x="518" y="193"/>
                      <a:pt x="491" y="195"/>
                      <a:pt x="463" y="198"/>
                    </a:cubicBezTo>
                    <a:cubicBezTo>
                      <a:pt x="322" y="198"/>
                      <a:pt x="181" y="224"/>
                      <a:pt x="52" y="288"/>
                    </a:cubicBezTo>
                    <a:cubicBezTo>
                      <a:pt x="1" y="353"/>
                      <a:pt x="13" y="443"/>
                      <a:pt x="91" y="481"/>
                    </a:cubicBezTo>
                    <a:cubicBezTo>
                      <a:pt x="109" y="490"/>
                      <a:pt x="127" y="494"/>
                      <a:pt x="145" y="494"/>
                    </a:cubicBezTo>
                    <a:cubicBezTo>
                      <a:pt x="177" y="494"/>
                      <a:pt x="207" y="480"/>
                      <a:pt x="232" y="455"/>
                    </a:cubicBezTo>
                    <a:cubicBezTo>
                      <a:pt x="313" y="440"/>
                      <a:pt x="394" y="433"/>
                      <a:pt x="475" y="433"/>
                    </a:cubicBezTo>
                    <a:cubicBezTo>
                      <a:pt x="598" y="433"/>
                      <a:pt x="720" y="450"/>
                      <a:pt x="836" y="481"/>
                    </a:cubicBezTo>
                    <a:cubicBezTo>
                      <a:pt x="870" y="486"/>
                      <a:pt x="903" y="489"/>
                      <a:pt x="936" y="489"/>
                    </a:cubicBezTo>
                    <a:cubicBezTo>
                      <a:pt x="1144" y="489"/>
                      <a:pt x="1342" y="393"/>
                      <a:pt x="1531" y="327"/>
                    </a:cubicBezTo>
                    <a:cubicBezTo>
                      <a:pt x="1560" y="332"/>
                      <a:pt x="1589" y="334"/>
                      <a:pt x="1617" y="334"/>
                    </a:cubicBezTo>
                    <a:cubicBezTo>
                      <a:pt x="1814" y="334"/>
                      <a:pt x="1994" y="229"/>
                      <a:pt x="2173" y="172"/>
                    </a:cubicBezTo>
                    <a:cubicBezTo>
                      <a:pt x="2251" y="134"/>
                      <a:pt x="2521" y="160"/>
                      <a:pt x="2495" y="44"/>
                    </a:cubicBezTo>
                    <a:cubicBezTo>
                      <a:pt x="2485" y="15"/>
                      <a:pt x="2468" y="1"/>
                      <a:pt x="2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86040" y="1250240"/>
                <a:ext cx="14721" cy="7321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86" extrusionOk="0">
                    <a:moveTo>
                      <a:pt x="279" y="1"/>
                    </a:moveTo>
                    <a:cubicBezTo>
                      <a:pt x="237" y="1"/>
                      <a:pt x="189" y="18"/>
                      <a:pt x="155" y="25"/>
                    </a:cubicBezTo>
                    <a:lnTo>
                      <a:pt x="104" y="25"/>
                    </a:lnTo>
                    <a:cubicBezTo>
                      <a:pt x="52" y="25"/>
                      <a:pt x="1" y="63"/>
                      <a:pt x="14" y="115"/>
                    </a:cubicBezTo>
                    <a:cubicBezTo>
                      <a:pt x="14" y="170"/>
                      <a:pt x="66" y="186"/>
                      <a:pt x="119" y="186"/>
                    </a:cubicBezTo>
                    <a:cubicBezTo>
                      <a:pt x="140" y="186"/>
                      <a:pt x="162" y="183"/>
                      <a:pt x="181" y="179"/>
                    </a:cubicBezTo>
                    <a:cubicBezTo>
                      <a:pt x="245" y="166"/>
                      <a:pt x="374" y="166"/>
                      <a:pt x="361" y="63"/>
                    </a:cubicBezTo>
                    <a:cubicBezTo>
                      <a:pt x="349" y="15"/>
                      <a:pt x="316" y="1"/>
                      <a:pt x="2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236657" y="1089183"/>
                <a:ext cx="15311" cy="40108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19" extrusionOk="0">
                    <a:moveTo>
                      <a:pt x="230" y="0"/>
                    </a:moveTo>
                    <a:cubicBezTo>
                      <a:pt x="190" y="0"/>
                      <a:pt x="155" y="20"/>
                      <a:pt x="155" y="67"/>
                    </a:cubicBezTo>
                    <a:cubicBezTo>
                      <a:pt x="142" y="170"/>
                      <a:pt x="181" y="260"/>
                      <a:pt x="168" y="363"/>
                    </a:cubicBezTo>
                    <a:cubicBezTo>
                      <a:pt x="168" y="465"/>
                      <a:pt x="155" y="581"/>
                      <a:pt x="116" y="684"/>
                    </a:cubicBezTo>
                    <a:cubicBezTo>
                      <a:pt x="91" y="774"/>
                      <a:pt x="1" y="993"/>
                      <a:pt x="168" y="1018"/>
                    </a:cubicBezTo>
                    <a:cubicBezTo>
                      <a:pt x="322" y="1018"/>
                      <a:pt x="284" y="800"/>
                      <a:pt x="335" y="697"/>
                    </a:cubicBezTo>
                    <a:cubicBezTo>
                      <a:pt x="374" y="504"/>
                      <a:pt x="386" y="311"/>
                      <a:pt x="348" y="131"/>
                    </a:cubicBezTo>
                    <a:cubicBezTo>
                      <a:pt x="388" y="58"/>
                      <a:pt x="300" y="0"/>
                      <a:pt x="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239687" y="1143302"/>
                <a:ext cx="25663" cy="382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972" extrusionOk="0">
                    <a:moveTo>
                      <a:pt x="227" y="1"/>
                    </a:moveTo>
                    <a:cubicBezTo>
                      <a:pt x="220" y="1"/>
                      <a:pt x="213" y="2"/>
                      <a:pt x="207" y="3"/>
                    </a:cubicBezTo>
                    <a:cubicBezTo>
                      <a:pt x="1" y="68"/>
                      <a:pt x="271" y="479"/>
                      <a:pt x="322" y="608"/>
                    </a:cubicBezTo>
                    <a:cubicBezTo>
                      <a:pt x="387" y="723"/>
                      <a:pt x="374" y="890"/>
                      <a:pt x="489" y="968"/>
                    </a:cubicBezTo>
                    <a:cubicBezTo>
                      <a:pt x="499" y="970"/>
                      <a:pt x="508" y="972"/>
                      <a:pt x="518" y="972"/>
                    </a:cubicBezTo>
                    <a:cubicBezTo>
                      <a:pt x="594" y="972"/>
                      <a:pt x="651" y="882"/>
                      <a:pt x="605" y="813"/>
                    </a:cubicBezTo>
                    <a:cubicBezTo>
                      <a:pt x="554" y="710"/>
                      <a:pt x="502" y="595"/>
                      <a:pt x="477" y="479"/>
                    </a:cubicBezTo>
                    <a:cubicBezTo>
                      <a:pt x="425" y="350"/>
                      <a:pt x="374" y="222"/>
                      <a:pt x="335" y="80"/>
                    </a:cubicBezTo>
                    <a:cubicBezTo>
                      <a:pt x="324" y="36"/>
                      <a:pt x="274" y="1"/>
                      <a:pt x="2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259446" y="1197302"/>
                <a:ext cx="11651" cy="22042"/>
              </a:xfrm>
              <a:custGeom>
                <a:avLst/>
                <a:gdLst/>
                <a:ahLst/>
                <a:cxnLst/>
                <a:rect l="l" t="t" r="r" b="b"/>
                <a:pathLst>
                  <a:path w="296" h="560" extrusionOk="0">
                    <a:moveTo>
                      <a:pt x="118" y="0"/>
                    </a:moveTo>
                    <a:cubicBezTo>
                      <a:pt x="63" y="0"/>
                      <a:pt x="6" y="36"/>
                      <a:pt x="0" y="110"/>
                    </a:cubicBezTo>
                    <a:cubicBezTo>
                      <a:pt x="0" y="161"/>
                      <a:pt x="0" y="213"/>
                      <a:pt x="0" y="251"/>
                    </a:cubicBezTo>
                    <a:cubicBezTo>
                      <a:pt x="0" y="323"/>
                      <a:pt x="0" y="384"/>
                      <a:pt x="0" y="457"/>
                    </a:cubicBezTo>
                    <a:cubicBezTo>
                      <a:pt x="13" y="508"/>
                      <a:pt x="65" y="560"/>
                      <a:pt x="129" y="560"/>
                    </a:cubicBezTo>
                    <a:cubicBezTo>
                      <a:pt x="296" y="534"/>
                      <a:pt x="206" y="251"/>
                      <a:pt x="232" y="123"/>
                    </a:cubicBezTo>
                    <a:cubicBezTo>
                      <a:pt x="238" y="42"/>
                      <a:pt x="179" y="0"/>
                      <a:pt x="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064616" y="1089262"/>
                <a:ext cx="17751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235" extrusionOk="0">
                    <a:moveTo>
                      <a:pt x="323" y="1"/>
                    </a:moveTo>
                    <a:cubicBezTo>
                      <a:pt x="288" y="1"/>
                      <a:pt x="250" y="8"/>
                      <a:pt x="219" y="13"/>
                    </a:cubicBezTo>
                    <a:cubicBezTo>
                      <a:pt x="142" y="26"/>
                      <a:pt x="0" y="39"/>
                      <a:pt x="26" y="155"/>
                    </a:cubicBezTo>
                    <a:cubicBezTo>
                      <a:pt x="37" y="200"/>
                      <a:pt x="77" y="234"/>
                      <a:pt x="121" y="234"/>
                    </a:cubicBezTo>
                    <a:cubicBezTo>
                      <a:pt x="128" y="234"/>
                      <a:pt x="135" y="234"/>
                      <a:pt x="142" y="232"/>
                    </a:cubicBezTo>
                    <a:cubicBezTo>
                      <a:pt x="244" y="193"/>
                      <a:pt x="450" y="232"/>
                      <a:pt x="437" y="78"/>
                    </a:cubicBezTo>
                    <a:cubicBezTo>
                      <a:pt x="422" y="17"/>
                      <a:pt x="375" y="1"/>
                      <a:pt x="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086854" y="1088199"/>
                <a:ext cx="21136" cy="972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47" extrusionOk="0">
                    <a:moveTo>
                      <a:pt x="123" y="0"/>
                    </a:moveTo>
                    <a:cubicBezTo>
                      <a:pt x="73" y="0"/>
                      <a:pt x="32" y="18"/>
                      <a:pt x="14" y="79"/>
                    </a:cubicBezTo>
                    <a:cubicBezTo>
                      <a:pt x="1" y="246"/>
                      <a:pt x="271" y="220"/>
                      <a:pt x="387" y="246"/>
                    </a:cubicBezTo>
                    <a:cubicBezTo>
                      <a:pt x="391" y="247"/>
                      <a:pt x="395" y="247"/>
                      <a:pt x="399" y="247"/>
                    </a:cubicBezTo>
                    <a:cubicBezTo>
                      <a:pt x="529" y="247"/>
                      <a:pt x="537" y="53"/>
                      <a:pt x="399" y="40"/>
                    </a:cubicBezTo>
                    <a:lnTo>
                      <a:pt x="399" y="40"/>
                    </a:lnTo>
                    <a:cubicBezTo>
                      <a:pt x="390" y="42"/>
                      <a:pt x="380" y="43"/>
                      <a:pt x="370" y="43"/>
                    </a:cubicBezTo>
                    <a:cubicBezTo>
                      <a:pt x="297" y="43"/>
                      <a:pt x="199" y="0"/>
                      <a:pt x="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111021" y="1089262"/>
                <a:ext cx="22435" cy="11572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94" extrusionOk="0">
                    <a:moveTo>
                      <a:pt x="177" y="11"/>
                    </a:moveTo>
                    <a:cubicBezTo>
                      <a:pt x="58" y="11"/>
                      <a:pt x="1" y="200"/>
                      <a:pt x="145" y="245"/>
                    </a:cubicBezTo>
                    <a:cubicBezTo>
                      <a:pt x="206" y="258"/>
                      <a:pt x="317" y="293"/>
                      <a:pt x="410" y="293"/>
                    </a:cubicBezTo>
                    <a:cubicBezTo>
                      <a:pt x="494" y="293"/>
                      <a:pt x="564" y="265"/>
                      <a:pt x="570" y="168"/>
                    </a:cubicBezTo>
                    <a:cubicBezTo>
                      <a:pt x="544" y="1"/>
                      <a:pt x="338" y="103"/>
                      <a:pt x="235" y="26"/>
                    </a:cubicBezTo>
                    <a:cubicBezTo>
                      <a:pt x="215" y="16"/>
                      <a:pt x="195" y="11"/>
                      <a:pt x="177" y="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134991" y="1085680"/>
                <a:ext cx="16098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60" extrusionOk="0">
                    <a:moveTo>
                      <a:pt x="279" y="1"/>
                    </a:moveTo>
                    <a:cubicBezTo>
                      <a:pt x="264" y="1"/>
                      <a:pt x="248" y="5"/>
                      <a:pt x="231" y="14"/>
                    </a:cubicBezTo>
                    <a:cubicBezTo>
                      <a:pt x="192" y="27"/>
                      <a:pt x="154" y="53"/>
                      <a:pt x="115" y="66"/>
                    </a:cubicBezTo>
                    <a:cubicBezTo>
                      <a:pt x="109" y="65"/>
                      <a:pt x="104" y="64"/>
                      <a:pt x="99" y="64"/>
                    </a:cubicBezTo>
                    <a:cubicBezTo>
                      <a:pt x="42" y="64"/>
                      <a:pt x="0" y="123"/>
                      <a:pt x="12" y="182"/>
                    </a:cubicBezTo>
                    <a:cubicBezTo>
                      <a:pt x="32" y="240"/>
                      <a:pt x="67" y="260"/>
                      <a:pt x="109" y="260"/>
                    </a:cubicBezTo>
                    <a:cubicBezTo>
                      <a:pt x="179" y="260"/>
                      <a:pt x="265" y="206"/>
                      <a:pt x="321" y="182"/>
                    </a:cubicBezTo>
                    <a:cubicBezTo>
                      <a:pt x="408" y="138"/>
                      <a:pt x="365" y="1"/>
                      <a:pt x="2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163290" y="1032861"/>
                <a:ext cx="100250" cy="43139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1096" extrusionOk="0">
                    <a:moveTo>
                      <a:pt x="2446" y="0"/>
                    </a:moveTo>
                    <a:cubicBezTo>
                      <a:pt x="2394" y="0"/>
                      <a:pt x="2333" y="25"/>
                      <a:pt x="2289" y="32"/>
                    </a:cubicBezTo>
                    <a:cubicBezTo>
                      <a:pt x="1929" y="45"/>
                      <a:pt x="1569" y="148"/>
                      <a:pt x="1248" y="315"/>
                    </a:cubicBezTo>
                    <a:cubicBezTo>
                      <a:pt x="875" y="456"/>
                      <a:pt x="540" y="714"/>
                      <a:pt x="167" y="868"/>
                    </a:cubicBezTo>
                    <a:cubicBezTo>
                      <a:pt x="129" y="881"/>
                      <a:pt x="116" y="894"/>
                      <a:pt x="77" y="906"/>
                    </a:cubicBezTo>
                    <a:cubicBezTo>
                      <a:pt x="26" y="932"/>
                      <a:pt x="0" y="996"/>
                      <a:pt x="39" y="1048"/>
                    </a:cubicBezTo>
                    <a:cubicBezTo>
                      <a:pt x="54" y="1079"/>
                      <a:pt x="84" y="1096"/>
                      <a:pt x="114" y="1096"/>
                    </a:cubicBezTo>
                    <a:cubicBezTo>
                      <a:pt x="133" y="1096"/>
                      <a:pt x="152" y="1089"/>
                      <a:pt x="167" y="1074"/>
                    </a:cubicBezTo>
                    <a:cubicBezTo>
                      <a:pt x="450" y="945"/>
                      <a:pt x="746" y="829"/>
                      <a:pt x="1016" y="662"/>
                    </a:cubicBezTo>
                    <a:cubicBezTo>
                      <a:pt x="1273" y="559"/>
                      <a:pt x="1530" y="431"/>
                      <a:pt x="1788" y="341"/>
                    </a:cubicBezTo>
                    <a:cubicBezTo>
                      <a:pt x="2019" y="264"/>
                      <a:pt x="2276" y="289"/>
                      <a:pt x="2482" y="186"/>
                    </a:cubicBezTo>
                    <a:cubicBezTo>
                      <a:pt x="2533" y="161"/>
                      <a:pt x="2546" y="109"/>
                      <a:pt x="2533" y="58"/>
                    </a:cubicBezTo>
                    <a:cubicBezTo>
                      <a:pt x="2517" y="14"/>
                      <a:pt x="2484" y="0"/>
                      <a:pt x="24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272080" y="1022903"/>
                <a:ext cx="34440" cy="1074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73" extrusionOk="0">
                    <a:moveTo>
                      <a:pt x="800" y="0"/>
                    </a:moveTo>
                    <a:cubicBezTo>
                      <a:pt x="756" y="0"/>
                      <a:pt x="704" y="15"/>
                      <a:pt x="669" y="15"/>
                    </a:cubicBezTo>
                    <a:cubicBezTo>
                      <a:pt x="541" y="41"/>
                      <a:pt x="412" y="54"/>
                      <a:pt x="271" y="79"/>
                    </a:cubicBezTo>
                    <a:cubicBezTo>
                      <a:pt x="232" y="92"/>
                      <a:pt x="206" y="92"/>
                      <a:pt x="168" y="92"/>
                    </a:cubicBezTo>
                    <a:cubicBezTo>
                      <a:pt x="142" y="79"/>
                      <a:pt x="116" y="79"/>
                      <a:pt x="91" y="79"/>
                    </a:cubicBezTo>
                    <a:cubicBezTo>
                      <a:pt x="1" y="118"/>
                      <a:pt x="14" y="259"/>
                      <a:pt x="116" y="272"/>
                    </a:cubicBezTo>
                    <a:cubicBezTo>
                      <a:pt x="361" y="259"/>
                      <a:pt x="592" y="208"/>
                      <a:pt x="824" y="118"/>
                    </a:cubicBezTo>
                    <a:cubicBezTo>
                      <a:pt x="849" y="118"/>
                      <a:pt x="875" y="92"/>
                      <a:pt x="875" y="54"/>
                    </a:cubicBezTo>
                    <a:cubicBezTo>
                      <a:pt x="869" y="12"/>
                      <a:pt x="838" y="0"/>
                      <a:pt x="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965902" y="1165815"/>
                <a:ext cx="13737" cy="5904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0" extrusionOk="0">
                    <a:moveTo>
                      <a:pt x="176" y="0"/>
                    </a:moveTo>
                    <a:cubicBezTo>
                      <a:pt x="142" y="0"/>
                      <a:pt x="110" y="3"/>
                      <a:pt x="78" y="10"/>
                    </a:cubicBezTo>
                    <a:cubicBezTo>
                      <a:pt x="40" y="10"/>
                      <a:pt x="1" y="36"/>
                      <a:pt x="1" y="74"/>
                    </a:cubicBezTo>
                    <a:cubicBezTo>
                      <a:pt x="1" y="118"/>
                      <a:pt x="36" y="149"/>
                      <a:pt x="75" y="149"/>
                    </a:cubicBezTo>
                    <a:cubicBezTo>
                      <a:pt x="94" y="149"/>
                      <a:pt x="113" y="142"/>
                      <a:pt x="130" y="126"/>
                    </a:cubicBezTo>
                    <a:cubicBezTo>
                      <a:pt x="163" y="132"/>
                      <a:pt x="219" y="150"/>
                      <a:pt x="265" y="150"/>
                    </a:cubicBezTo>
                    <a:cubicBezTo>
                      <a:pt x="307" y="150"/>
                      <a:pt x="342" y="136"/>
                      <a:pt x="348" y="87"/>
                    </a:cubicBezTo>
                    <a:cubicBezTo>
                      <a:pt x="348" y="48"/>
                      <a:pt x="322" y="10"/>
                      <a:pt x="284" y="10"/>
                    </a:cubicBezTo>
                    <a:cubicBezTo>
                      <a:pt x="245" y="3"/>
                      <a:pt x="210" y="0"/>
                      <a:pt x="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021596" y="1147631"/>
                <a:ext cx="73249" cy="3018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767" extrusionOk="0">
                    <a:moveTo>
                      <a:pt x="966" y="1"/>
                    </a:moveTo>
                    <a:cubicBezTo>
                      <a:pt x="773" y="1"/>
                      <a:pt x="667" y="314"/>
                      <a:pt x="515" y="433"/>
                    </a:cubicBezTo>
                    <a:cubicBezTo>
                      <a:pt x="360" y="536"/>
                      <a:pt x="206" y="639"/>
                      <a:pt x="26" y="716"/>
                    </a:cubicBezTo>
                    <a:cubicBezTo>
                      <a:pt x="13" y="716"/>
                      <a:pt x="0" y="729"/>
                      <a:pt x="0" y="742"/>
                    </a:cubicBezTo>
                    <a:cubicBezTo>
                      <a:pt x="6" y="760"/>
                      <a:pt x="19" y="767"/>
                      <a:pt x="36" y="767"/>
                    </a:cubicBezTo>
                    <a:cubicBezTo>
                      <a:pt x="92" y="767"/>
                      <a:pt x="192" y="690"/>
                      <a:pt x="232" y="690"/>
                    </a:cubicBezTo>
                    <a:cubicBezTo>
                      <a:pt x="373" y="626"/>
                      <a:pt x="502" y="549"/>
                      <a:pt x="617" y="472"/>
                    </a:cubicBezTo>
                    <a:cubicBezTo>
                      <a:pt x="733" y="369"/>
                      <a:pt x="810" y="215"/>
                      <a:pt x="952" y="150"/>
                    </a:cubicBezTo>
                    <a:cubicBezTo>
                      <a:pt x="1067" y="202"/>
                      <a:pt x="1170" y="228"/>
                      <a:pt x="1299" y="240"/>
                    </a:cubicBezTo>
                    <a:cubicBezTo>
                      <a:pt x="1392" y="272"/>
                      <a:pt x="1490" y="289"/>
                      <a:pt x="1590" y="289"/>
                    </a:cubicBezTo>
                    <a:cubicBezTo>
                      <a:pt x="1656" y="289"/>
                      <a:pt x="1722" y="281"/>
                      <a:pt x="1787" y="266"/>
                    </a:cubicBezTo>
                    <a:cubicBezTo>
                      <a:pt x="1861" y="266"/>
                      <a:pt x="1853" y="162"/>
                      <a:pt x="1797" y="162"/>
                    </a:cubicBezTo>
                    <a:cubicBezTo>
                      <a:pt x="1794" y="162"/>
                      <a:pt x="1791" y="163"/>
                      <a:pt x="1787" y="163"/>
                    </a:cubicBezTo>
                    <a:cubicBezTo>
                      <a:pt x="1730" y="176"/>
                      <a:pt x="1669" y="183"/>
                      <a:pt x="1609" y="183"/>
                    </a:cubicBezTo>
                    <a:cubicBezTo>
                      <a:pt x="1550" y="183"/>
                      <a:pt x="1492" y="176"/>
                      <a:pt x="1440" y="163"/>
                    </a:cubicBezTo>
                    <a:cubicBezTo>
                      <a:pt x="1325" y="112"/>
                      <a:pt x="1209" y="73"/>
                      <a:pt x="1080" y="35"/>
                    </a:cubicBezTo>
                    <a:cubicBezTo>
                      <a:pt x="1039" y="11"/>
                      <a:pt x="1001" y="1"/>
                      <a:pt x="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106101" y="1126614"/>
                <a:ext cx="37313" cy="21097"/>
              </a:xfrm>
              <a:custGeom>
                <a:avLst/>
                <a:gdLst/>
                <a:ahLst/>
                <a:cxnLst/>
                <a:rect l="l" t="t" r="r" b="b"/>
                <a:pathLst>
                  <a:path w="948" h="536" extrusionOk="0">
                    <a:moveTo>
                      <a:pt x="878" y="1"/>
                    </a:moveTo>
                    <a:cubicBezTo>
                      <a:pt x="873" y="1"/>
                      <a:pt x="867" y="2"/>
                      <a:pt x="862" y="3"/>
                    </a:cubicBezTo>
                    <a:cubicBezTo>
                      <a:pt x="772" y="80"/>
                      <a:pt x="669" y="132"/>
                      <a:pt x="566" y="196"/>
                    </a:cubicBezTo>
                    <a:cubicBezTo>
                      <a:pt x="360" y="273"/>
                      <a:pt x="116" y="222"/>
                      <a:pt x="13" y="466"/>
                    </a:cubicBezTo>
                    <a:cubicBezTo>
                      <a:pt x="0" y="492"/>
                      <a:pt x="13" y="517"/>
                      <a:pt x="26" y="530"/>
                    </a:cubicBezTo>
                    <a:cubicBezTo>
                      <a:pt x="33" y="534"/>
                      <a:pt x="40" y="535"/>
                      <a:pt x="47" y="535"/>
                    </a:cubicBezTo>
                    <a:cubicBezTo>
                      <a:pt x="65" y="535"/>
                      <a:pt x="81" y="523"/>
                      <a:pt x="90" y="504"/>
                    </a:cubicBezTo>
                    <a:cubicBezTo>
                      <a:pt x="103" y="440"/>
                      <a:pt x="168" y="389"/>
                      <a:pt x="232" y="363"/>
                    </a:cubicBezTo>
                    <a:cubicBezTo>
                      <a:pt x="386" y="363"/>
                      <a:pt x="540" y="324"/>
                      <a:pt x="682" y="247"/>
                    </a:cubicBezTo>
                    <a:cubicBezTo>
                      <a:pt x="772" y="196"/>
                      <a:pt x="849" y="144"/>
                      <a:pt x="913" y="80"/>
                    </a:cubicBezTo>
                    <a:cubicBezTo>
                      <a:pt x="948" y="46"/>
                      <a:pt x="921" y="1"/>
                      <a:pt x="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148098" y="1117286"/>
                <a:ext cx="22356" cy="936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38" extrusionOk="0">
                    <a:moveTo>
                      <a:pt x="484" y="0"/>
                    </a:moveTo>
                    <a:cubicBezTo>
                      <a:pt x="474" y="0"/>
                      <a:pt x="462" y="3"/>
                      <a:pt x="451" y="9"/>
                    </a:cubicBezTo>
                    <a:cubicBezTo>
                      <a:pt x="335" y="60"/>
                      <a:pt x="193" y="99"/>
                      <a:pt x="65" y="111"/>
                    </a:cubicBezTo>
                    <a:cubicBezTo>
                      <a:pt x="26" y="111"/>
                      <a:pt x="1" y="137"/>
                      <a:pt x="1" y="176"/>
                    </a:cubicBezTo>
                    <a:cubicBezTo>
                      <a:pt x="8" y="221"/>
                      <a:pt x="46" y="237"/>
                      <a:pt x="98" y="237"/>
                    </a:cubicBezTo>
                    <a:cubicBezTo>
                      <a:pt x="226" y="237"/>
                      <a:pt x="438" y="139"/>
                      <a:pt x="502" y="111"/>
                    </a:cubicBezTo>
                    <a:cubicBezTo>
                      <a:pt x="567" y="79"/>
                      <a:pt x="541" y="0"/>
                      <a:pt x="4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964407" y="982482"/>
                <a:ext cx="42036" cy="4727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01" extrusionOk="0">
                    <a:moveTo>
                      <a:pt x="129" y="1"/>
                    </a:moveTo>
                    <a:cubicBezTo>
                      <a:pt x="65" y="13"/>
                      <a:pt x="65" y="103"/>
                      <a:pt x="39" y="155"/>
                    </a:cubicBezTo>
                    <a:cubicBezTo>
                      <a:pt x="39" y="206"/>
                      <a:pt x="0" y="258"/>
                      <a:pt x="26" y="322"/>
                    </a:cubicBezTo>
                    <a:cubicBezTo>
                      <a:pt x="65" y="374"/>
                      <a:pt x="142" y="386"/>
                      <a:pt x="206" y="399"/>
                    </a:cubicBezTo>
                    <a:cubicBezTo>
                      <a:pt x="309" y="425"/>
                      <a:pt x="412" y="464"/>
                      <a:pt x="502" y="515"/>
                    </a:cubicBezTo>
                    <a:cubicBezTo>
                      <a:pt x="605" y="579"/>
                      <a:pt x="656" y="695"/>
                      <a:pt x="720" y="785"/>
                    </a:cubicBezTo>
                    <a:cubicBezTo>
                      <a:pt x="823" y="901"/>
                      <a:pt x="900" y="1042"/>
                      <a:pt x="952" y="1171"/>
                    </a:cubicBezTo>
                    <a:cubicBezTo>
                      <a:pt x="964" y="1192"/>
                      <a:pt x="982" y="1200"/>
                      <a:pt x="1000" y="1200"/>
                    </a:cubicBezTo>
                    <a:cubicBezTo>
                      <a:pt x="1035" y="1200"/>
                      <a:pt x="1068" y="1163"/>
                      <a:pt x="1042" y="1119"/>
                    </a:cubicBezTo>
                    <a:cubicBezTo>
                      <a:pt x="952" y="914"/>
                      <a:pt x="836" y="708"/>
                      <a:pt x="695" y="528"/>
                    </a:cubicBezTo>
                    <a:cubicBezTo>
                      <a:pt x="528" y="374"/>
                      <a:pt x="296" y="348"/>
                      <a:pt x="103" y="271"/>
                    </a:cubicBezTo>
                    <a:cubicBezTo>
                      <a:pt x="103" y="193"/>
                      <a:pt x="129" y="129"/>
                      <a:pt x="155" y="52"/>
                    </a:cubicBezTo>
                    <a:cubicBezTo>
                      <a:pt x="168" y="26"/>
                      <a:pt x="155" y="1"/>
                      <a:pt x="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015495" y="1038568"/>
                <a:ext cx="14721" cy="1062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70" extrusionOk="0">
                    <a:moveTo>
                      <a:pt x="119" y="1"/>
                    </a:moveTo>
                    <a:cubicBezTo>
                      <a:pt x="115" y="1"/>
                      <a:pt x="109" y="1"/>
                      <a:pt x="104" y="3"/>
                    </a:cubicBezTo>
                    <a:cubicBezTo>
                      <a:pt x="1" y="67"/>
                      <a:pt x="207" y="196"/>
                      <a:pt x="245" y="260"/>
                    </a:cubicBezTo>
                    <a:cubicBezTo>
                      <a:pt x="258" y="266"/>
                      <a:pt x="271" y="270"/>
                      <a:pt x="282" y="270"/>
                    </a:cubicBezTo>
                    <a:cubicBezTo>
                      <a:pt x="293" y="270"/>
                      <a:pt x="303" y="266"/>
                      <a:pt x="310" y="260"/>
                    </a:cubicBezTo>
                    <a:cubicBezTo>
                      <a:pt x="374" y="196"/>
                      <a:pt x="220" y="119"/>
                      <a:pt x="181" y="54"/>
                    </a:cubicBezTo>
                    <a:cubicBezTo>
                      <a:pt x="158" y="43"/>
                      <a:pt x="156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030177" y="1052658"/>
                <a:ext cx="13697" cy="1224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11" extrusionOk="0">
                    <a:moveTo>
                      <a:pt x="140" y="0"/>
                    </a:moveTo>
                    <a:cubicBezTo>
                      <a:pt x="128" y="0"/>
                      <a:pt x="116" y="2"/>
                      <a:pt x="104" y="5"/>
                    </a:cubicBezTo>
                    <a:cubicBezTo>
                      <a:pt x="1" y="69"/>
                      <a:pt x="91" y="185"/>
                      <a:pt x="129" y="262"/>
                    </a:cubicBezTo>
                    <a:cubicBezTo>
                      <a:pt x="139" y="290"/>
                      <a:pt x="175" y="311"/>
                      <a:pt x="208" y="311"/>
                    </a:cubicBezTo>
                    <a:cubicBezTo>
                      <a:pt x="222" y="311"/>
                      <a:pt x="234" y="308"/>
                      <a:pt x="245" y="301"/>
                    </a:cubicBezTo>
                    <a:cubicBezTo>
                      <a:pt x="348" y="249"/>
                      <a:pt x="258" y="121"/>
                      <a:pt x="232" y="56"/>
                    </a:cubicBezTo>
                    <a:cubicBezTo>
                      <a:pt x="213" y="17"/>
                      <a:pt x="178" y="0"/>
                      <a:pt x="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883444" y="1080485"/>
                <a:ext cx="30386" cy="1783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453" extrusionOk="0">
                    <a:moveTo>
                      <a:pt x="97" y="0"/>
                    </a:moveTo>
                    <a:cubicBezTo>
                      <a:pt x="75" y="0"/>
                      <a:pt x="51" y="13"/>
                      <a:pt x="39" y="44"/>
                    </a:cubicBezTo>
                    <a:cubicBezTo>
                      <a:pt x="0" y="288"/>
                      <a:pt x="425" y="339"/>
                      <a:pt x="579" y="442"/>
                    </a:cubicBezTo>
                    <a:cubicBezTo>
                      <a:pt x="593" y="449"/>
                      <a:pt x="608" y="452"/>
                      <a:pt x="621" y="452"/>
                    </a:cubicBezTo>
                    <a:cubicBezTo>
                      <a:pt x="657" y="452"/>
                      <a:pt x="689" y="431"/>
                      <a:pt x="707" y="404"/>
                    </a:cubicBezTo>
                    <a:cubicBezTo>
                      <a:pt x="772" y="159"/>
                      <a:pt x="219" y="224"/>
                      <a:pt x="155" y="44"/>
                    </a:cubicBezTo>
                    <a:cubicBezTo>
                      <a:pt x="148" y="16"/>
                      <a:pt x="123" y="0"/>
                      <a:pt x="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909736" y="1103392"/>
                <a:ext cx="13225" cy="10391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4" extrusionOk="0">
                    <a:moveTo>
                      <a:pt x="111" y="0"/>
                    </a:moveTo>
                    <a:cubicBezTo>
                      <a:pt x="99" y="0"/>
                      <a:pt x="88" y="5"/>
                      <a:pt x="78" y="14"/>
                    </a:cubicBezTo>
                    <a:cubicBezTo>
                      <a:pt x="1" y="92"/>
                      <a:pt x="129" y="156"/>
                      <a:pt x="168" y="220"/>
                    </a:cubicBezTo>
                    <a:cubicBezTo>
                      <a:pt x="157" y="209"/>
                      <a:pt x="155" y="207"/>
                      <a:pt x="155" y="207"/>
                    </a:cubicBezTo>
                    <a:lnTo>
                      <a:pt x="155" y="207"/>
                    </a:lnTo>
                    <a:cubicBezTo>
                      <a:pt x="168" y="220"/>
                      <a:pt x="168" y="233"/>
                      <a:pt x="181" y="233"/>
                    </a:cubicBezTo>
                    <a:cubicBezTo>
                      <a:pt x="190" y="252"/>
                      <a:pt x="213" y="264"/>
                      <a:pt x="235" y="264"/>
                    </a:cubicBezTo>
                    <a:cubicBezTo>
                      <a:pt x="243" y="264"/>
                      <a:pt x="251" y="262"/>
                      <a:pt x="258" y="259"/>
                    </a:cubicBezTo>
                    <a:cubicBezTo>
                      <a:pt x="335" y="182"/>
                      <a:pt x="194" y="92"/>
                      <a:pt x="155" y="27"/>
                    </a:cubicBezTo>
                    <a:cubicBezTo>
                      <a:pt x="147" y="11"/>
                      <a:pt x="129" y="0"/>
                      <a:pt x="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926936" y="1125275"/>
                <a:ext cx="2676" cy="1968"/>
              </a:xfrm>
              <a:custGeom>
                <a:avLst/>
                <a:gdLst/>
                <a:ahLst/>
                <a:cxnLst/>
                <a:rect l="l" t="t" r="r" b="b"/>
                <a:pathLst>
                  <a:path w="68" h="50" extrusionOk="0">
                    <a:moveTo>
                      <a:pt x="9" y="0"/>
                    </a:moveTo>
                    <a:cubicBezTo>
                      <a:pt x="4" y="0"/>
                      <a:pt x="1" y="4"/>
                      <a:pt x="1" y="11"/>
                    </a:cubicBezTo>
                    <a:cubicBezTo>
                      <a:pt x="1" y="37"/>
                      <a:pt x="14" y="50"/>
                      <a:pt x="27" y="50"/>
                    </a:cubicBezTo>
                    <a:cubicBezTo>
                      <a:pt x="68" y="50"/>
                      <a:pt x="27" y="0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830269" y="1258072"/>
                <a:ext cx="38533" cy="17948"/>
              </a:xfrm>
              <a:custGeom>
                <a:avLst/>
                <a:gdLst/>
                <a:ahLst/>
                <a:cxnLst/>
                <a:rect l="l" t="t" r="r" b="b"/>
                <a:pathLst>
                  <a:path w="979" h="456" extrusionOk="0">
                    <a:moveTo>
                      <a:pt x="884" y="0"/>
                    </a:moveTo>
                    <a:cubicBezTo>
                      <a:pt x="833" y="0"/>
                      <a:pt x="790" y="51"/>
                      <a:pt x="747" y="83"/>
                    </a:cubicBezTo>
                    <a:cubicBezTo>
                      <a:pt x="683" y="160"/>
                      <a:pt x="593" y="237"/>
                      <a:pt x="490" y="289"/>
                    </a:cubicBezTo>
                    <a:cubicBezTo>
                      <a:pt x="468" y="296"/>
                      <a:pt x="436" y="298"/>
                      <a:pt x="399" y="298"/>
                    </a:cubicBezTo>
                    <a:cubicBezTo>
                      <a:pt x="343" y="298"/>
                      <a:pt x="277" y="293"/>
                      <a:pt x="215" y="293"/>
                    </a:cubicBezTo>
                    <a:cubicBezTo>
                      <a:pt x="100" y="293"/>
                      <a:pt x="1" y="310"/>
                      <a:pt x="14" y="405"/>
                    </a:cubicBezTo>
                    <a:cubicBezTo>
                      <a:pt x="27" y="443"/>
                      <a:pt x="65" y="456"/>
                      <a:pt x="91" y="456"/>
                    </a:cubicBezTo>
                    <a:cubicBezTo>
                      <a:pt x="155" y="450"/>
                      <a:pt x="217" y="446"/>
                      <a:pt x="278" y="446"/>
                    </a:cubicBezTo>
                    <a:cubicBezTo>
                      <a:pt x="339" y="446"/>
                      <a:pt x="400" y="450"/>
                      <a:pt x="464" y="456"/>
                    </a:cubicBezTo>
                    <a:cubicBezTo>
                      <a:pt x="670" y="443"/>
                      <a:pt x="837" y="263"/>
                      <a:pt x="953" y="109"/>
                    </a:cubicBezTo>
                    <a:cubicBezTo>
                      <a:pt x="978" y="70"/>
                      <a:pt x="965" y="19"/>
                      <a:pt x="914" y="6"/>
                    </a:cubicBezTo>
                    <a:cubicBezTo>
                      <a:pt x="904" y="2"/>
                      <a:pt x="894" y="0"/>
                      <a:pt x="8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869826" y="1258859"/>
                <a:ext cx="28812" cy="909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31" extrusionOk="0">
                    <a:moveTo>
                      <a:pt x="215" y="1"/>
                    </a:moveTo>
                    <a:cubicBezTo>
                      <a:pt x="169" y="1"/>
                      <a:pt x="123" y="11"/>
                      <a:pt x="76" y="37"/>
                    </a:cubicBezTo>
                    <a:cubicBezTo>
                      <a:pt x="1" y="70"/>
                      <a:pt x="34" y="165"/>
                      <a:pt x="92" y="165"/>
                    </a:cubicBezTo>
                    <a:cubicBezTo>
                      <a:pt x="103" y="165"/>
                      <a:pt x="115" y="161"/>
                      <a:pt x="128" y="153"/>
                    </a:cubicBezTo>
                    <a:cubicBezTo>
                      <a:pt x="155" y="144"/>
                      <a:pt x="183" y="141"/>
                      <a:pt x="211" y="141"/>
                    </a:cubicBezTo>
                    <a:cubicBezTo>
                      <a:pt x="351" y="141"/>
                      <a:pt x="490" y="230"/>
                      <a:pt x="629" y="230"/>
                    </a:cubicBezTo>
                    <a:cubicBezTo>
                      <a:pt x="732" y="230"/>
                      <a:pt x="706" y="114"/>
                      <a:pt x="616" y="114"/>
                    </a:cubicBezTo>
                    <a:cubicBezTo>
                      <a:pt x="483" y="86"/>
                      <a:pt x="349" y="1"/>
                      <a:pt x="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2"/>
            <p:cNvGrpSpPr/>
            <p:nvPr/>
          </p:nvGrpSpPr>
          <p:grpSpPr>
            <a:xfrm rot="-480041">
              <a:off x="701995" y="4447536"/>
              <a:ext cx="1061396" cy="1045261"/>
              <a:chOff x="7377243" y="3309323"/>
              <a:chExt cx="1424593" cy="1403124"/>
            </a:xfrm>
          </p:grpSpPr>
          <p:sp>
            <p:nvSpPr>
              <p:cNvPr id="87" name="Google Shape;87;p2"/>
              <p:cNvSpPr/>
              <p:nvPr/>
            </p:nvSpPr>
            <p:spPr>
              <a:xfrm rot="521631">
                <a:off x="7457067" y="3471114"/>
                <a:ext cx="1264943" cy="1152352"/>
              </a:xfrm>
              <a:custGeom>
                <a:avLst/>
                <a:gdLst/>
                <a:ahLst/>
                <a:cxnLst/>
                <a:rect l="l" t="t" r="r" b="b"/>
                <a:pathLst>
                  <a:path w="26076" h="23755" extrusionOk="0">
                    <a:moveTo>
                      <a:pt x="23468" y="5185"/>
                    </a:moveTo>
                    <a:cubicBezTo>
                      <a:pt x="23739" y="5185"/>
                      <a:pt x="24024" y="5239"/>
                      <a:pt x="24224" y="5420"/>
                    </a:cubicBezTo>
                    <a:cubicBezTo>
                      <a:pt x="24340" y="5523"/>
                      <a:pt x="24443" y="5639"/>
                      <a:pt x="24533" y="5767"/>
                    </a:cubicBezTo>
                    <a:cubicBezTo>
                      <a:pt x="24623" y="5922"/>
                      <a:pt x="24674" y="6102"/>
                      <a:pt x="24700" y="6282"/>
                    </a:cubicBezTo>
                    <a:cubicBezTo>
                      <a:pt x="24880" y="7400"/>
                      <a:pt x="24250" y="8467"/>
                      <a:pt x="23633" y="9355"/>
                    </a:cubicBezTo>
                    <a:cubicBezTo>
                      <a:pt x="22823" y="10512"/>
                      <a:pt x="21871" y="11592"/>
                      <a:pt x="20984" y="12710"/>
                    </a:cubicBezTo>
                    <a:cubicBezTo>
                      <a:pt x="21113" y="12158"/>
                      <a:pt x="21228" y="11618"/>
                      <a:pt x="21331" y="11065"/>
                    </a:cubicBezTo>
                    <a:cubicBezTo>
                      <a:pt x="21627" y="9458"/>
                      <a:pt x="21833" y="7825"/>
                      <a:pt x="21948" y="6205"/>
                    </a:cubicBezTo>
                    <a:cubicBezTo>
                      <a:pt x="21948" y="6115"/>
                      <a:pt x="21961" y="6025"/>
                      <a:pt x="21961" y="5947"/>
                    </a:cubicBezTo>
                    <a:cubicBezTo>
                      <a:pt x="22334" y="5639"/>
                      <a:pt x="22720" y="5317"/>
                      <a:pt x="23196" y="5202"/>
                    </a:cubicBezTo>
                    <a:cubicBezTo>
                      <a:pt x="23282" y="5192"/>
                      <a:pt x="23374" y="5185"/>
                      <a:pt x="23468" y="5185"/>
                    </a:cubicBezTo>
                    <a:close/>
                    <a:moveTo>
                      <a:pt x="12304" y="1"/>
                    </a:moveTo>
                    <a:cubicBezTo>
                      <a:pt x="11366" y="1"/>
                      <a:pt x="10428" y="45"/>
                      <a:pt x="9490" y="97"/>
                    </a:cubicBezTo>
                    <a:cubicBezTo>
                      <a:pt x="8680" y="136"/>
                      <a:pt x="7857" y="213"/>
                      <a:pt x="7047" y="329"/>
                    </a:cubicBezTo>
                    <a:cubicBezTo>
                      <a:pt x="5890" y="457"/>
                      <a:pt x="4771" y="714"/>
                      <a:pt x="3627" y="959"/>
                    </a:cubicBezTo>
                    <a:cubicBezTo>
                      <a:pt x="3087" y="1087"/>
                      <a:pt x="2559" y="1267"/>
                      <a:pt x="2019" y="1370"/>
                    </a:cubicBezTo>
                    <a:cubicBezTo>
                      <a:pt x="1582" y="1473"/>
                      <a:pt x="1145" y="1537"/>
                      <a:pt x="708" y="1666"/>
                    </a:cubicBezTo>
                    <a:cubicBezTo>
                      <a:pt x="528" y="1704"/>
                      <a:pt x="348" y="1794"/>
                      <a:pt x="194" y="1910"/>
                    </a:cubicBezTo>
                    <a:cubicBezTo>
                      <a:pt x="181" y="1936"/>
                      <a:pt x="155" y="1974"/>
                      <a:pt x="155" y="2013"/>
                    </a:cubicBezTo>
                    <a:cubicBezTo>
                      <a:pt x="142" y="2026"/>
                      <a:pt x="117" y="2039"/>
                      <a:pt x="104" y="2052"/>
                    </a:cubicBezTo>
                    <a:cubicBezTo>
                      <a:pt x="14" y="2232"/>
                      <a:pt x="52" y="2450"/>
                      <a:pt x="27" y="2643"/>
                    </a:cubicBezTo>
                    <a:cubicBezTo>
                      <a:pt x="1" y="3106"/>
                      <a:pt x="39" y="3556"/>
                      <a:pt x="52" y="4006"/>
                    </a:cubicBezTo>
                    <a:cubicBezTo>
                      <a:pt x="65" y="4713"/>
                      <a:pt x="104" y="5395"/>
                      <a:pt x="168" y="6089"/>
                    </a:cubicBezTo>
                    <a:cubicBezTo>
                      <a:pt x="284" y="7722"/>
                      <a:pt x="489" y="9342"/>
                      <a:pt x="785" y="10949"/>
                    </a:cubicBezTo>
                    <a:cubicBezTo>
                      <a:pt x="1132" y="12762"/>
                      <a:pt x="1582" y="14562"/>
                      <a:pt x="2109" y="16336"/>
                    </a:cubicBezTo>
                    <a:cubicBezTo>
                      <a:pt x="2302" y="16979"/>
                      <a:pt x="2482" y="17635"/>
                      <a:pt x="2662" y="18291"/>
                    </a:cubicBezTo>
                    <a:cubicBezTo>
                      <a:pt x="2945" y="19178"/>
                      <a:pt x="3241" y="20052"/>
                      <a:pt x="3537" y="20926"/>
                    </a:cubicBezTo>
                    <a:cubicBezTo>
                      <a:pt x="3691" y="21402"/>
                      <a:pt x="3845" y="21865"/>
                      <a:pt x="4025" y="22328"/>
                    </a:cubicBezTo>
                    <a:cubicBezTo>
                      <a:pt x="4128" y="22598"/>
                      <a:pt x="4218" y="22881"/>
                      <a:pt x="4334" y="23151"/>
                    </a:cubicBezTo>
                    <a:cubicBezTo>
                      <a:pt x="4360" y="23202"/>
                      <a:pt x="4372" y="23254"/>
                      <a:pt x="4398" y="23318"/>
                    </a:cubicBezTo>
                    <a:cubicBezTo>
                      <a:pt x="4411" y="23382"/>
                      <a:pt x="4437" y="23434"/>
                      <a:pt x="4475" y="23485"/>
                    </a:cubicBezTo>
                    <a:cubicBezTo>
                      <a:pt x="4565" y="23575"/>
                      <a:pt x="4694" y="23562"/>
                      <a:pt x="4810" y="23575"/>
                    </a:cubicBezTo>
                    <a:cubicBezTo>
                      <a:pt x="6031" y="23626"/>
                      <a:pt x="7252" y="23639"/>
                      <a:pt x="8474" y="23639"/>
                    </a:cubicBezTo>
                    <a:lnTo>
                      <a:pt x="9142" y="23639"/>
                    </a:lnTo>
                    <a:cubicBezTo>
                      <a:pt x="9567" y="23652"/>
                      <a:pt x="9991" y="23652"/>
                      <a:pt x="10402" y="23652"/>
                    </a:cubicBezTo>
                    <a:cubicBezTo>
                      <a:pt x="10801" y="23665"/>
                      <a:pt x="11200" y="23665"/>
                      <a:pt x="11598" y="23678"/>
                    </a:cubicBezTo>
                    <a:cubicBezTo>
                      <a:pt x="12845" y="23742"/>
                      <a:pt x="14093" y="23755"/>
                      <a:pt x="15340" y="23755"/>
                    </a:cubicBezTo>
                    <a:cubicBezTo>
                      <a:pt x="15790" y="23755"/>
                      <a:pt x="16253" y="23742"/>
                      <a:pt x="16703" y="23716"/>
                    </a:cubicBezTo>
                    <a:cubicBezTo>
                      <a:pt x="16921" y="23716"/>
                      <a:pt x="17140" y="23691"/>
                      <a:pt x="17358" y="23652"/>
                    </a:cubicBezTo>
                    <a:cubicBezTo>
                      <a:pt x="17410" y="23639"/>
                      <a:pt x="17461" y="23639"/>
                      <a:pt x="17513" y="23639"/>
                    </a:cubicBezTo>
                    <a:cubicBezTo>
                      <a:pt x="17577" y="23626"/>
                      <a:pt x="17628" y="23588"/>
                      <a:pt x="17641" y="23524"/>
                    </a:cubicBezTo>
                    <a:cubicBezTo>
                      <a:pt x="17705" y="23446"/>
                      <a:pt x="17757" y="23356"/>
                      <a:pt x="17783" y="23266"/>
                    </a:cubicBezTo>
                    <a:cubicBezTo>
                      <a:pt x="17898" y="22996"/>
                      <a:pt x="17988" y="22713"/>
                      <a:pt x="18091" y="22443"/>
                    </a:cubicBezTo>
                    <a:cubicBezTo>
                      <a:pt x="18271" y="21981"/>
                      <a:pt x="18425" y="21518"/>
                      <a:pt x="18580" y="21042"/>
                    </a:cubicBezTo>
                    <a:cubicBezTo>
                      <a:pt x="18875" y="20155"/>
                      <a:pt x="19171" y="19281"/>
                      <a:pt x="19454" y="18393"/>
                    </a:cubicBezTo>
                    <a:cubicBezTo>
                      <a:pt x="19634" y="17751"/>
                      <a:pt x="19814" y="17095"/>
                      <a:pt x="20007" y="16452"/>
                    </a:cubicBezTo>
                    <a:cubicBezTo>
                      <a:pt x="20148" y="15938"/>
                      <a:pt x="20303" y="15423"/>
                      <a:pt x="20431" y="14922"/>
                    </a:cubicBezTo>
                    <a:cubicBezTo>
                      <a:pt x="20444" y="14909"/>
                      <a:pt x="20444" y="14909"/>
                      <a:pt x="20444" y="14896"/>
                    </a:cubicBezTo>
                    <a:cubicBezTo>
                      <a:pt x="20573" y="14665"/>
                      <a:pt x="20714" y="14446"/>
                      <a:pt x="20868" y="14228"/>
                    </a:cubicBezTo>
                    <a:cubicBezTo>
                      <a:pt x="21370" y="13559"/>
                      <a:pt x="21910" y="12929"/>
                      <a:pt x="22488" y="12312"/>
                    </a:cubicBezTo>
                    <a:cubicBezTo>
                      <a:pt x="23106" y="11592"/>
                      <a:pt x="23774" y="10910"/>
                      <a:pt x="24366" y="10152"/>
                    </a:cubicBezTo>
                    <a:cubicBezTo>
                      <a:pt x="24828" y="9535"/>
                      <a:pt x="25188" y="8853"/>
                      <a:pt x="25446" y="8133"/>
                    </a:cubicBezTo>
                    <a:cubicBezTo>
                      <a:pt x="25446" y="8133"/>
                      <a:pt x="25446" y="8120"/>
                      <a:pt x="25446" y="8120"/>
                    </a:cubicBezTo>
                    <a:cubicBezTo>
                      <a:pt x="25780" y="7207"/>
                      <a:pt x="26076" y="6205"/>
                      <a:pt x="25793" y="5240"/>
                    </a:cubicBezTo>
                    <a:cubicBezTo>
                      <a:pt x="25528" y="4253"/>
                      <a:pt x="24709" y="3822"/>
                      <a:pt x="23826" y="3822"/>
                    </a:cubicBezTo>
                    <a:cubicBezTo>
                      <a:pt x="23420" y="3822"/>
                      <a:pt x="23001" y="3913"/>
                      <a:pt x="22617" y="4083"/>
                    </a:cubicBezTo>
                    <a:cubicBezTo>
                      <a:pt x="22424" y="4160"/>
                      <a:pt x="22231" y="4263"/>
                      <a:pt x="22051" y="4379"/>
                    </a:cubicBezTo>
                    <a:cubicBezTo>
                      <a:pt x="22064" y="4289"/>
                      <a:pt x="22064" y="4212"/>
                      <a:pt x="22064" y="4122"/>
                    </a:cubicBezTo>
                    <a:cubicBezTo>
                      <a:pt x="22077" y="3672"/>
                      <a:pt x="22116" y="3209"/>
                      <a:pt x="22090" y="2759"/>
                    </a:cubicBezTo>
                    <a:cubicBezTo>
                      <a:pt x="22064" y="2566"/>
                      <a:pt x="22103" y="2347"/>
                      <a:pt x="22013" y="2167"/>
                    </a:cubicBezTo>
                    <a:cubicBezTo>
                      <a:pt x="22000" y="2155"/>
                      <a:pt x="21987" y="2142"/>
                      <a:pt x="21974" y="2142"/>
                    </a:cubicBezTo>
                    <a:cubicBezTo>
                      <a:pt x="21936" y="2052"/>
                      <a:pt x="21858" y="1987"/>
                      <a:pt x="21768" y="1936"/>
                    </a:cubicBezTo>
                    <a:cubicBezTo>
                      <a:pt x="21074" y="1537"/>
                      <a:pt x="20290" y="1280"/>
                      <a:pt x="19531" y="1036"/>
                    </a:cubicBezTo>
                    <a:cubicBezTo>
                      <a:pt x="17371" y="432"/>
                      <a:pt x="15160" y="97"/>
                      <a:pt x="12923" y="7"/>
                    </a:cubicBezTo>
                    <a:cubicBezTo>
                      <a:pt x="12716" y="3"/>
                      <a:pt x="12510" y="1"/>
                      <a:pt x="123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521631">
                <a:off x="7518722" y="3389727"/>
                <a:ext cx="1090890" cy="355577"/>
              </a:xfrm>
              <a:custGeom>
                <a:avLst/>
                <a:gdLst/>
                <a:ahLst/>
                <a:cxnLst/>
                <a:rect l="l" t="t" r="r" b="b"/>
                <a:pathLst>
                  <a:path w="22488" h="7330" extrusionOk="0">
                    <a:moveTo>
                      <a:pt x="12305" y="1"/>
                    </a:moveTo>
                    <a:cubicBezTo>
                      <a:pt x="12125" y="1"/>
                      <a:pt x="11945" y="14"/>
                      <a:pt x="11778" y="14"/>
                    </a:cubicBezTo>
                    <a:cubicBezTo>
                      <a:pt x="8756" y="78"/>
                      <a:pt x="5812" y="541"/>
                      <a:pt x="3497" y="1325"/>
                    </a:cubicBezTo>
                    <a:cubicBezTo>
                      <a:pt x="1273" y="2071"/>
                      <a:pt x="0" y="2984"/>
                      <a:pt x="0" y="3832"/>
                    </a:cubicBezTo>
                    <a:cubicBezTo>
                      <a:pt x="0" y="4655"/>
                      <a:pt x="3395" y="7111"/>
                      <a:pt x="9862" y="7317"/>
                    </a:cubicBezTo>
                    <a:cubicBezTo>
                      <a:pt x="10338" y="7330"/>
                      <a:pt x="10800" y="7330"/>
                      <a:pt x="11263" y="7330"/>
                    </a:cubicBezTo>
                    <a:cubicBezTo>
                      <a:pt x="14889" y="7330"/>
                      <a:pt x="17885" y="6867"/>
                      <a:pt x="19929" y="5980"/>
                    </a:cubicBezTo>
                    <a:cubicBezTo>
                      <a:pt x="21691" y="5208"/>
                      <a:pt x="22398" y="4282"/>
                      <a:pt x="22462" y="3678"/>
                    </a:cubicBezTo>
                    <a:cubicBezTo>
                      <a:pt x="22488" y="3421"/>
                      <a:pt x="22372" y="3125"/>
                      <a:pt x="22089" y="2829"/>
                    </a:cubicBezTo>
                    <a:cubicBezTo>
                      <a:pt x="21074" y="1685"/>
                      <a:pt x="17628" y="1"/>
                      <a:pt x="12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" name="Google Shape;89;p2"/>
              <p:cNvGrpSpPr/>
              <p:nvPr/>
            </p:nvGrpSpPr>
            <p:grpSpPr>
              <a:xfrm>
                <a:off x="7510923" y="3320496"/>
                <a:ext cx="1110543" cy="492841"/>
                <a:chOff x="6291723" y="3320496"/>
                <a:chExt cx="1110543" cy="492841"/>
              </a:xfrm>
            </p:grpSpPr>
            <p:sp>
              <p:nvSpPr>
                <p:cNvPr id="90" name="Google Shape;90;p2"/>
                <p:cNvSpPr/>
                <p:nvPr/>
              </p:nvSpPr>
              <p:spPr>
                <a:xfrm rot="521631">
                  <a:off x="6310645" y="3399661"/>
                  <a:ext cx="1072699" cy="331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3" h="6842" extrusionOk="0">
                      <a:moveTo>
                        <a:pt x="12081" y="0"/>
                      </a:moveTo>
                      <a:cubicBezTo>
                        <a:pt x="11905" y="0"/>
                        <a:pt x="11727" y="2"/>
                        <a:pt x="11547" y="6"/>
                      </a:cubicBezTo>
                      <a:cubicBezTo>
                        <a:pt x="5041" y="135"/>
                        <a:pt x="1" y="2127"/>
                        <a:pt x="1" y="3580"/>
                      </a:cubicBezTo>
                      <a:cubicBezTo>
                        <a:pt x="26" y="3696"/>
                        <a:pt x="78" y="3799"/>
                        <a:pt x="155" y="3876"/>
                      </a:cubicBezTo>
                      <a:cubicBezTo>
                        <a:pt x="836" y="4712"/>
                        <a:pt x="3832" y="6640"/>
                        <a:pt x="9631" y="6820"/>
                      </a:cubicBezTo>
                      <a:cubicBezTo>
                        <a:pt x="10112" y="6835"/>
                        <a:pt x="10575" y="6842"/>
                        <a:pt x="11022" y="6842"/>
                      </a:cubicBezTo>
                      <a:cubicBezTo>
                        <a:pt x="18522" y="6842"/>
                        <a:pt x="21314" y="4888"/>
                        <a:pt x="21884" y="3748"/>
                      </a:cubicBezTo>
                      <a:cubicBezTo>
                        <a:pt x="21935" y="3645"/>
                        <a:pt x="21974" y="3516"/>
                        <a:pt x="22000" y="3400"/>
                      </a:cubicBezTo>
                      <a:cubicBezTo>
                        <a:pt x="22112" y="2363"/>
                        <a:pt x="18274" y="0"/>
                        <a:pt x="120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521631">
                  <a:off x="6310645" y="3402267"/>
                  <a:ext cx="1072699" cy="331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3" h="6842" extrusionOk="0">
                      <a:moveTo>
                        <a:pt x="12081" y="0"/>
                      </a:moveTo>
                      <a:cubicBezTo>
                        <a:pt x="11905" y="0"/>
                        <a:pt x="11727" y="2"/>
                        <a:pt x="11547" y="6"/>
                      </a:cubicBezTo>
                      <a:cubicBezTo>
                        <a:pt x="5041" y="135"/>
                        <a:pt x="1" y="2127"/>
                        <a:pt x="1" y="3580"/>
                      </a:cubicBezTo>
                      <a:cubicBezTo>
                        <a:pt x="26" y="3696"/>
                        <a:pt x="78" y="3799"/>
                        <a:pt x="155" y="3876"/>
                      </a:cubicBezTo>
                      <a:cubicBezTo>
                        <a:pt x="836" y="4712"/>
                        <a:pt x="3832" y="6640"/>
                        <a:pt x="9631" y="6820"/>
                      </a:cubicBezTo>
                      <a:cubicBezTo>
                        <a:pt x="10112" y="6835"/>
                        <a:pt x="10575" y="6842"/>
                        <a:pt x="11022" y="6842"/>
                      </a:cubicBezTo>
                      <a:cubicBezTo>
                        <a:pt x="18522" y="6842"/>
                        <a:pt x="21314" y="4888"/>
                        <a:pt x="21884" y="3748"/>
                      </a:cubicBezTo>
                      <a:cubicBezTo>
                        <a:pt x="21935" y="3645"/>
                        <a:pt x="21974" y="3516"/>
                        <a:pt x="22000" y="3400"/>
                      </a:cubicBezTo>
                      <a:cubicBezTo>
                        <a:pt x="22112" y="2363"/>
                        <a:pt x="18274" y="0"/>
                        <a:pt x="120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" name="Google Shape;92;p2"/>
              <p:cNvSpPr/>
              <p:nvPr/>
            </p:nvSpPr>
            <p:spPr>
              <a:xfrm rot="521631">
                <a:off x="7808107" y="3856876"/>
                <a:ext cx="286936" cy="361496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7452" extrusionOk="0">
                    <a:moveTo>
                      <a:pt x="4901" y="0"/>
                    </a:moveTo>
                    <a:cubicBezTo>
                      <a:pt x="4482" y="0"/>
                      <a:pt x="4100" y="341"/>
                      <a:pt x="3845" y="675"/>
                    </a:cubicBezTo>
                    <a:cubicBezTo>
                      <a:pt x="3472" y="1151"/>
                      <a:pt x="3176" y="1691"/>
                      <a:pt x="2996" y="2269"/>
                    </a:cubicBezTo>
                    <a:cubicBezTo>
                      <a:pt x="2893" y="1524"/>
                      <a:pt x="2508" y="765"/>
                      <a:pt x="1788" y="443"/>
                    </a:cubicBezTo>
                    <a:cubicBezTo>
                      <a:pt x="1615" y="365"/>
                      <a:pt x="1418" y="301"/>
                      <a:pt x="1224" y="301"/>
                    </a:cubicBezTo>
                    <a:cubicBezTo>
                      <a:pt x="1100" y="301"/>
                      <a:pt x="977" y="327"/>
                      <a:pt x="862" y="392"/>
                    </a:cubicBezTo>
                    <a:cubicBezTo>
                      <a:pt x="1" y="906"/>
                      <a:pt x="219" y="2128"/>
                      <a:pt x="489" y="2925"/>
                    </a:cubicBezTo>
                    <a:cubicBezTo>
                      <a:pt x="785" y="3748"/>
                      <a:pt x="2353" y="7284"/>
                      <a:pt x="3073" y="7451"/>
                    </a:cubicBezTo>
                    <a:cubicBezTo>
                      <a:pt x="3079" y="7451"/>
                      <a:pt x="3084" y="7451"/>
                      <a:pt x="3090" y="7451"/>
                    </a:cubicBezTo>
                    <a:cubicBezTo>
                      <a:pt x="3412" y="7451"/>
                      <a:pt x="3552" y="7074"/>
                      <a:pt x="3716" y="6846"/>
                    </a:cubicBezTo>
                    <a:cubicBezTo>
                      <a:pt x="3896" y="6538"/>
                      <a:pt x="4063" y="6229"/>
                      <a:pt x="4243" y="5921"/>
                    </a:cubicBezTo>
                    <a:cubicBezTo>
                      <a:pt x="4796" y="4944"/>
                      <a:pt x="5221" y="3902"/>
                      <a:pt x="5516" y="2835"/>
                    </a:cubicBezTo>
                    <a:cubicBezTo>
                      <a:pt x="5658" y="2346"/>
                      <a:pt x="5761" y="1845"/>
                      <a:pt x="5825" y="1344"/>
                    </a:cubicBezTo>
                    <a:cubicBezTo>
                      <a:pt x="5915" y="842"/>
                      <a:pt x="5774" y="353"/>
                      <a:pt x="5298" y="109"/>
                    </a:cubicBezTo>
                    <a:cubicBezTo>
                      <a:pt x="5164" y="33"/>
                      <a:pt x="5031" y="0"/>
                      <a:pt x="4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" name="Google Shape;93;p2"/>
              <p:cNvGrpSpPr/>
              <p:nvPr/>
            </p:nvGrpSpPr>
            <p:grpSpPr>
              <a:xfrm>
                <a:off x="7518355" y="3359964"/>
                <a:ext cx="1086666" cy="451694"/>
                <a:chOff x="7518355" y="3359964"/>
                <a:chExt cx="1086666" cy="451694"/>
              </a:xfrm>
            </p:grpSpPr>
            <p:sp>
              <p:nvSpPr>
                <p:cNvPr id="94" name="Google Shape;94;p2"/>
                <p:cNvSpPr/>
                <p:nvPr/>
              </p:nvSpPr>
              <p:spPr>
                <a:xfrm rot="521631">
                  <a:off x="7534653" y="3437929"/>
                  <a:ext cx="1054071" cy="29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6097" extrusionOk="0">
                      <a:moveTo>
                        <a:pt x="11937" y="1"/>
                      </a:moveTo>
                      <a:cubicBezTo>
                        <a:pt x="11757" y="1"/>
                        <a:pt x="11575" y="3"/>
                        <a:pt x="11392" y="7"/>
                      </a:cubicBezTo>
                      <a:cubicBezTo>
                        <a:pt x="5554" y="122"/>
                        <a:pt x="887" y="1742"/>
                        <a:pt x="0" y="3131"/>
                      </a:cubicBezTo>
                      <a:cubicBezTo>
                        <a:pt x="681" y="3967"/>
                        <a:pt x="3677" y="5895"/>
                        <a:pt x="9476" y="6075"/>
                      </a:cubicBezTo>
                      <a:cubicBezTo>
                        <a:pt x="9957" y="6090"/>
                        <a:pt x="10420" y="6097"/>
                        <a:pt x="10867" y="6097"/>
                      </a:cubicBezTo>
                      <a:cubicBezTo>
                        <a:pt x="18367" y="6097"/>
                        <a:pt x="21159" y="4143"/>
                        <a:pt x="21729" y="3003"/>
                      </a:cubicBezTo>
                      <a:cubicBezTo>
                        <a:pt x="21057" y="1857"/>
                        <a:pt x="17419" y="1"/>
                        <a:pt x="119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" name="Google Shape;95;p2"/>
                <p:cNvGrpSpPr/>
                <p:nvPr/>
              </p:nvGrpSpPr>
              <p:grpSpPr>
                <a:xfrm>
                  <a:off x="7601523" y="3416396"/>
                  <a:ext cx="983065" cy="312314"/>
                  <a:chOff x="7601523" y="3416396"/>
                  <a:chExt cx="983065" cy="312314"/>
                </a:xfrm>
              </p:grpSpPr>
              <p:sp>
                <p:nvSpPr>
                  <p:cNvPr id="96" name="Google Shape;96;p2"/>
                  <p:cNvSpPr/>
                  <p:nvPr/>
                </p:nvSpPr>
                <p:spPr>
                  <a:xfrm rot="521631">
                    <a:off x="7614775" y="3433152"/>
                    <a:ext cx="236389" cy="193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73" h="3985" extrusionOk="0">
                        <a:moveTo>
                          <a:pt x="4684" y="1"/>
                        </a:moveTo>
                        <a:cubicBezTo>
                          <a:pt x="4669" y="1"/>
                          <a:pt x="4655" y="2"/>
                          <a:pt x="4642" y="6"/>
                        </a:cubicBezTo>
                        <a:cubicBezTo>
                          <a:pt x="4282" y="19"/>
                          <a:pt x="3922" y="83"/>
                          <a:pt x="3575" y="186"/>
                        </a:cubicBezTo>
                        <a:cubicBezTo>
                          <a:pt x="3048" y="315"/>
                          <a:pt x="2534" y="482"/>
                          <a:pt x="2032" y="662"/>
                        </a:cubicBezTo>
                        <a:cubicBezTo>
                          <a:pt x="1518" y="855"/>
                          <a:pt x="1029" y="1125"/>
                          <a:pt x="579" y="1433"/>
                        </a:cubicBezTo>
                        <a:cubicBezTo>
                          <a:pt x="296" y="1626"/>
                          <a:pt x="1" y="1909"/>
                          <a:pt x="168" y="2269"/>
                        </a:cubicBezTo>
                        <a:cubicBezTo>
                          <a:pt x="309" y="2616"/>
                          <a:pt x="631" y="2848"/>
                          <a:pt x="926" y="3066"/>
                        </a:cubicBezTo>
                        <a:cubicBezTo>
                          <a:pt x="1544" y="3529"/>
                          <a:pt x="2289" y="3786"/>
                          <a:pt x="3048" y="3979"/>
                        </a:cubicBezTo>
                        <a:cubicBezTo>
                          <a:pt x="3060" y="3983"/>
                          <a:pt x="3071" y="3984"/>
                          <a:pt x="3082" y="3984"/>
                        </a:cubicBezTo>
                        <a:cubicBezTo>
                          <a:pt x="3199" y="3984"/>
                          <a:pt x="3242" y="3808"/>
                          <a:pt x="3112" y="3761"/>
                        </a:cubicBezTo>
                        <a:cubicBezTo>
                          <a:pt x="2791" y="3671"/>
                          <a:pt x="2482" y="3594"/>
                          <a:pt x="2174" y="3478"/>
                        </a:cubicBezTo>
                        <a:cubicBezTo>
                          <a:pt x="1634" y="3272"/>
                          <a:pt x="1145" y="2976"/>
                          <a:pt x="695" y="2604"/>
                        </a:cubicBezTo>
                        <a:cubicBezTo>
                          <a:pt x="374" y="2308"/>
                          <a:pt x="155" y="1999"/>
                          <a:pt x="618" y="1691"/>
                        </a:cubicBezTo>
                        <a:cubicBezTo>
                          <a:pt x="1531" y="983"/>
                          <a:pt x="2675" y="649"/>
                          <a:pt x="3768" y="341"/>
                        </a:cubicBezTo>
                        <a:cubicBezTo>
                          <a:pt x="4077" y="251"/>
                          <a:pt x="4398" y="199"/>
                          <a:pt x="4719" y="173"/>
                        </a:cubicBezTo>
                        <a:cubicBezTo>
                          <a:pt x="4730" y="181"/>
                          <a:pt x="4741" y="185"/>
                          <a:pt x="4751" y="185"/>
                        </a:cubicBezTo>
                        <a:cubicBezTo>
                          <a:pt x="4825" y="185"/>
                          <a:pt x="4872" y="6"/>
                          <a:pt x="4771" y="6"/>
                        </a:cubicBezTo>
                        <a:cubicBezTo>
                          <a:pt x="4745" y="6"/>
                          <a:pt x="4714" y="1"/>
                          <a:pt x="468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97;p2"/>
                  <p:cNvSpPr/>
                  <p:nvPr/>
                </p:nvSpPr>
                <p:spPr>
                  <a:xfrm rot="521631">
                    <a:off x="7715458" y="3576521"/>
                    <a:ext cx="91878" cy="31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4" h="644" extrusionOk="0">
                        <a:moveTo>
                          <a:pt x="157" y="0"/>
                        </a:moveTo>
                        <a:cubicBezTo>
                          <a:pt x="132" y="0"/>
                          <a:pt x="109" y="10"/>
                          <a:pt x="91" y="34"/>
                        </a:cubicBezTo>
                        <a:cubicBezTo>
                          <a:pt x="1" y="202"/>
                          <a:pt x="451" y="266"/>
                          <a:pt x="554" y="304"/>
                        </a:cubicBezTo>
                        <a:cubicBezTo>
                          <a:pt x="939" y="420"/>
                          <a:pt x="1338" y="523"/>
                          <a:pt x="1724" y="639"/>
                        </a:cubicBezTo>
                        <a:cubicBezTo>
                          <a:pt x="1734" y="642"/>
                          <a:pt x="1744" y="643"/>
                          <a:pt x="1753" y="643"/>
                        </a:cubicBezTo>
                        <a:cubicBezTo>
                          <a:pt x="1859" y="643"/>
                          <a:pt x="1893" y="457"/>
                          <a:pt x="1775" y="433"/>
                        </a:cubicBezTo>
                        <a:cubicBezTo>
                          <a:pt x="1351" y="330"/>
                          <a:pt x="926" y="227"/>
                          <a:pt x="502" y="124"/>
                        </a:cubicBezTo>
                        <a:cubicBezTo>
                          <a:pt x="412" y="99"/>
                          <a:pt x="322" y="73"/>
                          <a:pt x="245" y="34"/>
                        </a:cubicBezTo>
                        <a:cubicBezTo>
                          <a:pt x="217" y="14"/>
                          <a:pt x="186" y="0"/>
                          <a:pt x="15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98;p2"/>
                  <p:cNvSpPr/>
                  <p:nvPr/>
                </p:nvSpPr>
                <p:spPr>
                  <a:xfrm rot="521631">
                    <a:off x="8357612" y="3557530"/>
                    <a:ext cx="216451" cy="155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3210" extrusionOk="0">
                        <a:moveTo>
                          <a:pt x="88" y="0"/>
                        </a:moveTo>
                        <a:cubicBezTo>
                          <a:pt x="61" y="0"/>
                          <a:pt x="38" y="11"/>
                          <a:pt x="26" y="47"/>
                        </a:cubicBezTo>
                        <a:cubicBezTo>
                          <a:pt x="0" y="98"/>
                          <a:pt x="39" y="150"/>
                          <a:pt x="90" y="150"/>
                        </a:cubicBezTo>
                        <a:cubicBezTo>
                          <a:pt x="656" y="304"/>
                          <a:pt x="1222" y="497"/>
                          <a:pt x="1774" y="716"/>
                        </a:cubicBezTo>
                        <a:cubicBezTo>
                          <a:pt x="2289" y="921"/>
                          <a:pt x="2829" y="1191"/>
                          <a:pt x="3176" y="1629"/>
                        </a:cubicBezTo>
                        <a:cubicBezTo>
                          <a:pt x="3382" y="2194"/>
                          <a:pt x="1877" y="2606"/>
                          <a:pt x="1479" y="2734"/>
                        </a:cubicBezTo>
                        <a:cubicBezTo>
                          <a:pt x="1209" y="2799"/>
                          <a:pt x="939" y="2876"/>
                          <a:pt x="656" y="2927"/>
                        </a:cubicBezTo>
                        <a:cubicBezTo>
                          <a:pt x="540" y="2966"/>
                          <a:pt x="257" y="2927"/>
                          <a:pt x="270" y="3120"/>
                        </a:cubicBezTo>
                        <a:cubicBezTo>
                          <a:pt x="291" y="3189"/>
                          <a:pt x="336" y="3209"/>
                          <a:pt x="391" y="3209"/>
                        </a:cubicBezTo>
                        <a:cubicBezTo>
                          <a:pt x="469" y="3209"/>
                          <a:pt x="567" y="3166"/>
                          <a:pt x="643" y="3159"/>
                        </a:cubicBezTo>
                        <a:cubicBezTo>
                          <a:pt x="913" y="3107"/>
                          <a:pt x="1183" y="3043"/>
                          <a:pt x="1466" y="2966"/>
                        </a:cubicBezTo>
                        <a:cubicBezTo>
                          <a:pt x="2469" y="2683"/>
                          <a:pt x="4462" y="2001"/>
                          <a:pt x="2752" y="973"/>
                        </a:cubicBezTo>
                        <a:cubicBezTo>
                          <a:pt x="2147" y="574"/>
                          <a:pt x="1453" y="394"/>
                          <a:pt x="772" y="176"/>
                        </a:cubicBezTo>
                        <a:cubicBezTo>
                          <a:pt x="579" y="111"/>
                          <a:pt x="386" y="60"/>
                          <a:pt x="180" y="21"/>
                        </a:cubicBezTo>
                        <a:cubicBezTo>
                          <a:pt x="153" y="14"/>
                          <a:pt x="118" y="0"/>
                          <a:pt x="8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99;p2"/>
                  <p:cNvSpPr/>
                  <p:nvPr/>
                </p:nvSpPr>
                <p:spPr>
                  <a:xfrm rot="521631">
                    <a:off x="8284061" y="3639959"/>
                    <a:ext cx="108614" cy="363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750" extrusionOk="0">
                        <a:moveTo>
                          <a:pt x="2129" y="0"/>
                        </a:moveTo>
                        <a:cubicBezTo>
                          <a:pt x="2112" y="0"/>
                          <a:pt x="2097" y="5"/>
                          <a:pt x="2084" y="13"/>
                        </a:cubicBezTo>
                        <a:cubicBezTo>
                          <a:pt x="1518" y="219"/>
                          <a:pt x="927" y="386"/>
                          <a:pt x="335" y="502"/>
                        </a:cubicBezTo>
                        <a:cubicBezTo>
                          <a:pt x="232" y="528"/>
                          <a:pt x="1" y="502"/>
                          <a:pt x="39" y="682"/>
                        </a:cubicBezTo>
                        <a:cubicBezTo>
                          <a:pt x="50" y="724"/>
                          <a:pt x="87" y="749"/>
                          <a:pt x="136" y="749"/>
                        </a:cubicBezTo>
                        <a:cubicBezTo>
                          <a:pt x="146" y="749"/>
                          <a:pt x="157" y="748"/>
                          <a:pt x="168" y="746"/>
                        </a:cubicBezTo>
                        <a:cubicBezTo>
                          <a:pt x="644" y="656"/>
                          <a:pt x="1107" y="528"/>
                          <a:pt x="1569" y="373"/>
                        </a:cubicBezTo>
                        <a:cubicBezTo>
                          <a:pt x="1762" y="309"/>
                          <a:pt x="1955" y="245"/>
                          <a:pt x="2161" y="180"/>
                        </a:cubicBezTo>
                        <a:cubicBezTo>
                          <a:pt x="2212" y="155"/>
                          <a:pt x="2238" y="103"/>
                          <a:pt x="2212" y="52"/>
                        </a:cubicBezTo>
                        <a:cubicBezTo>
                          <a:pt x="2195" y="18"/>
                          <a:pt x="2161" y="0"/>
                          <a:pt x="21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100;p2"/>
                  <p:cNvSpPr/>
                  <p:nvPr/>
                </p:nvSpPr>
                <p:spPr>
                  <a:xfrm rot="521631">
                    <a:off x="8055849" y="3489286"/>
                    <a:ext cx="227511" cy="1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0" h="351" extrusionOk="0">
                        <a:moveTo>
                          <a:pt x="1836" y="1"/>
                        </a:moveTo>
                        <a:cubicBezTo>
                          <a:pt x="1266" y="1"/>
                          <a:pt x="695" y="21"/>
                          <a:pt x="125" y="61"/>
                        </a:cubicBezTo>
                        <a:cubicBezTo>
                          <a:pt x="0" y="86"/>
                          <a:pt x="20" y="267"/>
                          <a:pt x="150" y="267"/>
                        </a:cubicBezTo>
                        <a:cubicBezTo>
                          <a:pt x="154" y="267"/>
                          <a:pt x="159" y="267"/>
                          <a:pt x="163" y="267"/>
                        </a:cubicBezTo>
                        <a:cubicBezTo>
                          <a:pt x="562" y="228"/>
                          <a:pt x="967" y="222"/>
                          <a:pt x="1374" y="222"/>
                        </a:cubicBezTo>
                        <a:cubicBezTo>
                          <a:pt x="1577" y="222"/>
                          <a:pt x="1781" y="223"/>
                          <a:pt x="1984" y="223"/>
                        </a:cubicBezTo>
                        <a:cubicBezTo>
                          <a:pt x="2188" y="223"/>
                          <a:pt x="2391" y="222"/>
                          <a:pt x="2593" y="215"/>
                        </a:cubicBezTo>
                        <a:cubicBezTo>
                          <a:pt x="2838" y="215"/>
                          <a:pt x="3121" y="241"/>
                          <a:pt x="3378" y="267"/>
                        </a:cubicBezTo>
                        <a:cubicBezTo>
                          <a:pt x="3763" y="267"/>
                          <a:pt x="4162" y="292"/>
                          <a:pt x="4548" y="344"/>
                        </a:cubicBezTo>
                        <a:cubicBezTo>
                          <a:pt x="4558" y="348"/>
                          <a:pt x="4569" y="350"/>
                          <a:pt x="4578" y="350"/>
                        </a:cubicBezTo>
                        <a:cubicBezTo>
                          <a:pt x="4651" y="350"/>
                          <a:pt x="4690" y="236"/>
                          <a:pt x="4599" y="202"/>
                        </a:cubicBezTo>
                        <a:cubicBezTo>
                          <a:pt x="4033" y="87"/>
                          <a:pt x="3442" y="87"/>
                          <a:pt x="2863" y="22"/>
                        </a:cubicBezTo>
                        <a:cubicBezTo>
                          <a:pt x="2521" y="8"/>
                          <a:pt x="2179" y="1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101;p2"/>
                  <p:cNvSpPr/>
                  <p:nvPr/>
                </p:nvSpPr>
                <p:spPr>
                  <a:xfrm rot="521631">
                    <a:off x="7885082" y="3488633"/>
                    <a:ext cx="112931" cy="28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8" h="591" extrusionOk="0">
                        <a:moveTo>
                          <a:pt x="2270" y="0"/>
                        </a:moveTo>
                        <a:cubicBezTo>
                          <a:pt x="2255" y="0"/>
                          <a:pt x="2239" y="3"/>
                          <a:pt x="2225" y="8"/>
                        </a:cubicBezTo>
                        <a:cubicBezTo>
                          <a:pt x="2032" y="21"/>
                          <a:pt x="1852" y="46"/>
                          <a:pt x="1659" y="72"/>
                        </a:cubicBezTo>
                        <a:cubicBezTo>
                          <a:pt x="1222" y="123"/>
                          <a:pt x="785" y="201"/>
                          <a:pt x="360" y="316"/>
                        </a:cubicBezTo>
                        <a:cubicBezTo>
                          <a:pt x="258" y="368"/>
                          <a:pt x="0" y="355"/>
                          <a:pt x="39" y="522"/>
                        </a:cubicBezTo>
                        <a:cubicBezTo>
                          <a:pt x="60" y="573"/>
                          <a:pt x="94" y="590"/>
                          <a:pt x="134" y="590"/>
                        </a:cubicBezTo>
                        <a:cubicBezTo>
                          <a:pt x="215" y="590"/>
                          <a:pt x="321" y="518"/>
                          <a:pt x="399" y="509"/>
                        </a:cubicBezTo>
                        <a:cubicBezTo>
                          <a:pt x="566" y="458"/>
                          <a:pt x="746" y="406"/>
                          <a:pt x="926" y="355"/>
                        </a:cubicBezTo>
                        <a:cubicBezTo>
                          <a:pt x="1350" y="252"/>
                          <a:pt x="1788" y="201"/>
                          <a:pt x="2212" y="98"/>
                        </a:cubicBezTo>
                        <a:cubicBezTo>
                          <a:pt x="2250" y="85"/>
                          <a:pt x="2328" y="98"/>
                          <a:pt x="2328" y="33"/>
                        </a:cubicBezTo>
                        <a:cubicBezTo>
                          <a:pt x="2319" y="9"/>
                          <a:pt x="2296" y="0"/>
                          <a:pt x="22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102;p2"/>
                  <p:cNvSpPr/>
                  <p:nvPr/>
                </p:nvSpPr>
                <p:spPr>
                  <a:xfrm rot="521631">
                    <a:off x="7904577" y="3666724"/>
                    <a:ext cx="189577" cy="182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8" h="377" extrusionOk="0">
                        <a:moveTo>
                          <a:pt x="3769" y="0"/>
                        </a:moveTo>
                        <a:cubicBezTo>
                          <a:pt x="3694" y="0"/>
                          <a:pt x="3603" y="29"/>
                          <a:pt x="3535" y="29"/>
                        </a:cubicBezTo>
                        <a:cubicBezTo>
                          <a:pt x="3252" y="68"/>
                          <a:pt x="2969" y="106"/>
                          <a:pt x="2686" y="132"/>
                        </a:cubicBezTo>
                        <a:cubicBezTo>
                          <a:pt x="2360" y="162"/>
                          <a:pt x="2034" y="176"/>
                          <a:pt x="1708" y="176"/>
                        </a:cubicBezTo>
                        <a:cubicBezTo>
                          <a:pt x="1186" y="176"/>
                          <a:pt x="663" y="139"/>
                          <a:pt x="141" y="68"/>
                        </a:cubicBezTo>
                        <a:cubicBezTo>
                          <a:pt x="130" y="59"/>
                          <a:pt x="119" y="55"/>
                          <a:pt x="108" y="55"/>
                        </a:cubicBezTo>
                        <a:cubicBezTo>
                          <a:pt x="45" y="55"/>
                          <a:pt x="1" y="198"/>
                          <a:pt x="89" y="209"/>
                        </a:cubicBezTo>
                        <a:cubicBezTo>
                          <a:pt x="333" y="248"/>
                          <a:pt x="565" y="299"/>
                          <a:pt x="809" y="325"/>
                        </a:cubicBezTo>
                        <a:cubicBezTo>
                          <a:pt x="1208" y="364"/>
                          <a:pt x="1606" y="376"/>
                          <a:pt x="2005" y="376"/>
                        </a:cubicBezTo>
                        <a:cubicBezTo>
                          <a:pt x="2403" y="376"/>
                          <a:pt x="2815" y="351"/>
                          <a:pt x="3213" y="299"/>
                        </a:cubicBezTo>
                        <a:cubicBezTo>
                          <a:pt x="3406" y="274"/>
                          <a:pt x="3612" y="248"/>
                          <a:pt x="3805" y="222"/>
                        </a:cubicBezTo>
                        <a:cubicBezTo>
                          <a:pt x="3869" y="222"/>
                          <a:pt x="3908" y="158"/>
                          <a:pt x="3908" y="106"/>
                        </a:cubicBezTo>
                        <a:cubicBezTo>
                          <a:pt x="3890" y="22"/>
                          <a:pt x="3835" y="0"/>
                          <a:pt x="37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103;p2"/>
                  <p:cNvSpPr/>
                  <p:nvPr/>
                </p:nvSpPr>
                <p:spPr>
                  <a:xfrm rot="521631">
                    <a:off x="8143387" y="3555154"/>
                    <a:ext cx="185405" cy="253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2" h="523" extrusionOk="0">
                        <a:moveTo>
                          <a:pt x="974" y="1"/>
                        </a:moveTo>
                        <a:cubicBezTo>
                          <a:pt x="673" y="1"/>
                          <a:pt x="373" y="11"/>
                          <a:pt x="72" y="33"/>
                        </a:cubicBezTo>
                        <a:cubicBezTo>
                          <a:pt x="1" y="45"/>
                          <a:pt x="28" y="177"/>
                          <a:pt x="94" y="177"/>
                        </a:cubicBezTo>
                        <a:cubicBezTo>
                          <a:pt x="99" y="177"/>
                          <a:pt x="105" y="176"/>
                          <a:pt x="111" y="174"/>
                        </a:cubicBezTo>
                        <a:cubicBezTo>
                          <a:pt x="320" y="158"/>
                          <a:pt x="530" y="151"/>
                          <a:pt x="739" y="151"/>
                        </a:cubicBezTo>
                        <a:cubicBezTo>
                          <a:pt x="1703" y="151"/>
                          <a:pt x="2668" y="308"/>
                          <a:pt x="3608" y="508"/>
                        </a:cubicBezTo>
                        <a:cubicBezTo>
                          <a:pt x="3626" y="518"/>
                          <a:pt x="3644" y="523"/>
                          <a:pt x="3661" y="523"/>
                        </a:cubicBezTo>
                        <a:cubicBezTo>
                          <a:pt x="3754" y="523"/>
                          <a:pt x="3821" y="393"/>
                          <a:pt x="3724" y="328"/>
                        </a:cubicBezTo>
                        <a:cubicBezTo>
                          <a:pt x="3659" y="303"/>
                          <a:pt x="3582" y="277"/>
                          <a:pt x="3518" y="277"/>
                        </a:cubicBezTo>
                        <a:cubicBezTo>
                          <a:pt x="3081" y="200"/>
                          <a:pt x="2656" y="110"/>
                          <a:pt x="2232" y="58"/>
                        </a:cubicBezTo>
                        <a:cubicBezTo>
                          <a:pt x="1813" y="21"/>
                          <a:pt x="1393" y="1"/>
                          <a:pt x="97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 rot="521631">
                    <a:off x="8044675" y="3599007"/>
                    <a:ext cx="188509" cy="453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6" h="935" extrusionOk="0">
                        <a:moveTo>
                          <a:pt x="3777" y="1"/>
                        </a:moveTo>
                        <a:cubicBezTo>
                          <a:pt x="3766" y="1"/>
                          <a:pt x="3754" y="3"/>
                          <a:pt x="3742" y="9"/>
                        </a:cubicBezTo>
                        <a:cubicBezTo>
                          <a:pt x="3459" y="124"/>
                          <a:pt x="3150" y="202"/>
                          <a:pt x="2842" y="266"/>
                        </a:cubicBezTo>
                        <a:cubicBezTo>
                          <a:pt x="2276" y="382"/>
                          <a:pt x="1710" y="497"/>
                          <a:pt x="1145" y="587"/>
                        </a:cubicBezTo>
                        <a:cubicBezTo>
                          <a:pt x="875" y="626"/>
                          <a:pt x="617" y="652"/>
                          <a:pt x="360" y="690"/>
                        </a:cubicBezTo>
                        <a:cubicBezTo>
                          <a:pt x="245" y="729"/>
                          <a:pt x="13" y="664"/>
                          <a:pt x="0" y="844"/>
                        </a:cubicBezTo>
                        <a:cubicBezTo>
                          <a:pt x="13" y="915"/>
                          <a:pt x="61" y="934"/>
                          <a:pt x="119" y="934"/>
                        </a:cubicBezTo>
                        <a:cubicBezTo>
                          <a:pt x="177" y="934"/>
                          <a:pt x="245" y="915"/>
                          <a:pt x="296" y="909"/>
                        </a:cubicBezTo>
                        <a:cubicBezTo>
                          <a:pt x="695" y="857"/>
                          <a:pt x="1093" y="819"/>
                          <a:pt x="1492" y="742"/>
                        </a:cubicBezTo>
                        <a:cubicBezTo>
                          <a:pt x="2276" y="574"/>
                          <a:pt x="3073" y="446"/>
                          <a:pt x="3819" y="137"/>
                        </a:cubicBezTo>
                        <a:cubicBezTo>
                          <a:pt x="3885" y="93"/>
                          <a:pt x="3847" y="1"/>
                          <a:pt x="377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 rot="521631">
                    <a:off x="7765307" y="3508811"/>
                    <a:ext cx="72425" cy="33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683" extrusionOk="0">
                        <a:moveTo>
                          <a:pt x="1407" y="0"/>
                        </a:moveTo>
                        <a:cubicBezTo>
                          <a:pt x="1372" y="0"/>
                          <a:pt x="1332" y="11"/>
                          <a:pt x="1299" y="22"/>
                        </a:cubicBezTo>
                        <a:cubicBezTo>
                          <a:pt x="1171" y="61"/>
                          <a:pt x="1042" y="99"/>
                          <a:pt x="914" y="138"/>
                        </a:cubicBezTo>
                        <a:cubicBezTo>
                          <a:pt x="682" y="215"/>
                          <a:pt x="464" y="305"/>
                          <a:pt x="245" y="421"/>
                        </a:cubicBezTo>
                        <a:cubicBezTo>
                          <a:pt x="168" y="459"/>
                          <a:pt x="1" y="524"/>
                          <a:pt x="78" y="639"/>
                        </a:cubicBezTo>
                        <a:cubicBezTo>
                          <a:pt x="102" y="670"/>
                          <a:pt x="132" y="683"/>
                          <a:pt x="163" y="683"/>
                        </a:cubicBezTo>
                        <a:cubicBezTo>
                          <a:pt x="196" y="683"/>
                          <a:pt x="231" y="666"/>
                          <a:pt x="258" y="639"/>
                        </a:cubicBezTo>
                        <a:cubicBezTo>
                          <a:pt x="374" y="575"/>
                          <a:pt x="502" y="511"/>
                          <a:pt x="631" y="447"/>
                        </a:cubicBezTo>
                        <a:cubicBezTo>
                          <a:pt x="888" y="331"/>
                          <a:pt x="1171" y="228"/>
                          <a:pt x="1454" y="164"/>
                        </a:cubicBezTo>
                        <a:cubicBezTo>
                          <a:pt x="1479" y="151"/>
                          <a:pt x="1492" y="112"/>
                          <a:pt x="1492" y="86"/>
                        </a:cubicBezTo>
                        <a:cubicBezTo>
                          <a:pt x="1492" y="20"/>
                          <a:pt x="1454" y="0"/>
                          <a:pt x="140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106;p2"/>
                  <p:cNvSpPr/>
                  <p:nvPr/>
                </p:nvSpPr>
                <p:spPr>
                  <a:xfrm rot="521631">
                    <a:off x="7821537" y="3578401"/>
                    <a:ext cx="134227" cy="29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7" h="599" extrusionOk="0">
                        <a:moveTo>
                          <a:pt x="136" y="1"/>
                        </a:moveTo>
                        <a:cubicBezTo>
                          <a:pt x="51" y="1"/>
                          <a:pt x="0" y="128"/>
                          <a:pt x="92" y="174"/>
                        </a:cubicBezTo>
                        <a:cubicBezTo>
                          <a:pt x="490" y="341"/>
                          <a:pt x="915" y="418"/>
                          <a:pt x="1339" y="444"/>
                        </a:cubicBezTo>
                        <a:cubicBezTo>
                          <a:pt x="1763" y="482"/>
                          <a:pt x="2187" y="547"/>
                          <a:pt x="2612" y="598"/>
                        </a:cubicBezTo>
                        <a:cubicBezTo>
                          <a:pt x="2740" y="598"/>
                          <a:pt x="2766" y="418"/>
                          <a:pt x="2637" y="392"/>
                        </a:cubicBezTo>
                        <a:cubicBezTo>
                          <a:pt x="2445" y="367"/>
                          <a:pt x="2239" y="354"/>
                          <a:pt x="2046" y="328"/>
                        </a:cubicBezTo>
                        <a:cubicBezTo>
                          <a:pt x="1429" y="225"/>
                          <a:pt x="747" y="277"/>
                          <a:pt x="169" y="7"/>
                        </a:cubicBezTo>
                        <a:cubicBezTo>
                          <a:pt x="158" y="2"/>
                          <a:pt x="147" y="1"/>
                          <a:pt x="13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107;p2"/>
                  <p:cNvSpPr/>
                  <p:nvPr/>
                </p:nvSpPr>
                <p:spPr>
                  <a:xfrm rot="521631">
                    <a:off x="7938177" y="3541085"/>
                    <a:ext cx="146888" cy="23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8" h="494" extrusionOk="0">
                        <a:moveTo>
                          <a:pt x="2214" y="1"/>
                        </a:moveTo>
                        <a:cubicBezTo>
                          <a:pt x="2136" y="1"/>
                          <a:pt x="2058" y="2"/>
                          <a:pt x="1981" y="5"/>
                        </a:cubicBezTo>
                        <a:cubicBezTo>
                          <a:pt x="1479" y="18"/>
                          <a:pt x="978" y="95"/>
                          <a:pt x="502" y="211"/>
                        </a:cubicBezTo>
                        <a:cubicBezTo>
                          <a:pt x="412" y="250"/>
                          <a:pt x="1" y="327"/>
                          <a:pt x="116" y="468"/>
                        </a:cubicBezTo>
                        <a:cubicBezTo>
                          <a:pt x="130" y="487"/>
                          <a:pt x="148" y="494"/>
                          <a:pt x="166" y="494"/>
                        </a:cubicBezTo>
                        <a:cubicBezTo>
                          <a:pt x="198" y="494"/>
                          <a:pt x="233" y="472"/>
                          <a:pt x="258" y="455"/>
                        </a:cubicBezTo>
                        <a:cubicBezTo>
                          <a:pt x="811" y="274"/>
                          <a:pt x="1398" y="209"/>
                          <a:pt x="1985" y="209"/>
                        </a:cubicBezTo>
                        <a:cubicBezTo>
                          <a:pt x="2272" y="209"/>
                          <a:pt x="2559" y="224"/>
                          <a:pt x="2842" y="250"/>
                        </a:cubicBezTo>
                        <a:cubicBezTo>
                          <a:pt x="2851" y="251"/>
                          <a:pt x="2859" y="252"/>
                          <a:pt x="2867" y="252"/>
                        </a:cubicBezTo>
                        <a:cubicBezTo>
                          <a:pt x="2978" y="252"/>
                          <a:pt x="3027" y="92"/>
                          <a:pt x="2919" y="44"/>
                        </a:cubicBezTo>
                        <a:cubicBezTo>
                          <a:pt x="2688" y="15"/>
                          <a:pt x="2449" y="1"/>
                          <a:pt x="221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8" name="Google Shape;108;p2"/>
            <p:cNvGrpSpPr/>
            <p:nvPr/>
          </p:nvGrpSpPr>
          <p:grpSpPr>
            <a:xfrm flipH="1">
              <a:off x="2409901" y="4415969"/>
              <a:ext cx="331739" cy="1182888"/>
              <a:chOff x="3742804" y="4222065"/>
              <a:chExt cx="292668" cy="1043571"/>
            </a:xfrm>
          </p:grpSpPr>
          <p:sp>
            <p:nvSpPr>
              <p:cNvPr id="109" name="Google Shape;109;p2"/>
              <p:cNvSpPr/>
              <p:nvPr/>
            </p:nvSpPr>
            <p:spPr>
              <a:xfrm>
                <a:off x="3742804" y="4463480"/>
                <a:ext cx="292668" cy="802156"/>
              </a:xfrm>
              <a:custGeom>
                <a:avLst/>
                <a:gdLst/>
                <a:ahLst/>
                <a:cxnLst/>
                <a:rect l="l" t="t" r="r" b="b"/>
                <a:pathLst>
                  <a:path w="5568" h="15261" extrusionOk="0">
                    <a:moveTo>
                      <a:pt x="2706" y="1"/>
                    </a:moveTo>
                    <a:cubicBezTo>
                      <a:pt x="2565" y="1"/>
                      <a:pt x="2435" y="3"/>
                      <a:pt x="2328" y="8"/>
                    </a:cubicBezTo>
                    <a:cubicBezTo>
                      <a:pt x="2298" y="6"/>
                      <a:pt x="2269" y="6"/>
                      <a:pt x="2240" y="6"/>
                    </a:cubicBezTo>
                    <a:cubicBezTo>
                      <a:pt x="1950" y="6"/>
                      <a:pt x="1668" y="59"/>
                      <a:pt x="1376" y="59"/>
                    </a:cubicBezTo>
                    <a:cubicBezTo>
                      <a:pt x="1365" y="55"/>
                      <a:pt x="1353" y="54"/>
                      <a:pt x="1343" y="54"/>
                    </a:cubicBezTo>
                    <a:cubicBezTo>
                      <a:pt x="1316" y="54"/>
                      <a:pt x="1291" y="63"/>
                      <a:pt x="1273" y="72"/>
                    </a:cubicBezTo>
                    <a:cubicBezTo>
                      <a:pt x="1266" y="70"/>
                      <a:pt x="1260" y="69"/>
                      <a:pt x="1253" y="69"/>
                    </a:cubicBezTo>
                    <a:cubicBezTo>
                      <a:pt x="1222" y="69"/>
                      <a:pt x="1194" y="92"/>
                      <a:pt x="1183" y="123"/>
                    </a:cubicBezTo>
                    <a:cubicBezTo>
                      <a:pt x="1055" y="908"/>
                      <a:pt x="1029" y="1692"/>
                      <a:pt x="952" y="2489"/>
                    </a:cubicBezTo>
                    <a:cubicBezTo>
                      <a:pt x="656" y="5215"/>
                      <a:pt x="463" y="7953"/>
                      <a:pt x="283" y="10705"/>
                    </a:cubicBezTo>
                    <a:cubicBezTo>
                      <a:pt x="219" y="11811"/>
                      <a:pt x="129" y="12916"/>
                      <a:pt x="77" y="14035"/>
                    </a:cubicBezTo>
                    <a:cubicBezTo>
                      <a:pt x="52" y="14266"/>
                      <a:pt x="39" y="14498"/>
                      <a:pt x="26" y="14742"/>
                    </a:cubicBezTo>
                    <a:cubicBezTo>
                      <a:pt x="26" y="14819"/>
                      <a:pt x="0" y="14948"/>
                      <a:pt x="13" y="15038"/>
                    </a:cubicBezTo>
                    <a:cubicBezTo>
                      <a:pt x="0" y="15076"/>
                      <a:pt x="13" y="15128"/>
                      <a:pt x="52" y="15154"/>
                    </a:cubicBezTo>
                    <a:cubicBezTo>
                      <a:pt x="193" y="15218"/>
                      <a:pt x="360" y="15256"/>
                      <a:pt x="528" y="15256"/>
                    </a:cubicBezTo>
                    <a:cubicBezTo>
                      <a:pt x="733" y="15256"/>
                      <a:pt x="939" y="15251"/>
                      <a:pt x="1145" y="15251"/>
                    </a:cubicBezTo>
                    <a:cubicBezTo>
                      <a:pt x="1248" y="15251"/>
                      <a:pt x="1350" y="15252"/>
                      <a:pt x="1453" y="15256"/>
                    </a:cubicBezTo>
                    <a:cubicBezTo>
                      <a:pt x="1631" y="15259"/>
                      <a:pt x="1808" y="15260"/>
                      <a:pt x="1985" y="15260"/>
                    </a:cubicBezTo>
                    <a:cubicBezTo>
                      <a:pt x="2695" y="15260"/>
                      <a:pt x="3402" y="15244"/>
                      <a:pt x="4102" y="15244"/>
                    </a:cubicBezTo>
                    <a:cubicBezTo>
                      <a:pt x="4526" y="15231"/>
                      <a:pt x="4950" y="15218"/>
                      <a:pt x="5375" y="15192"/>
                    </a:cubicBezTo>
                    <a:cubicBezTo>
                      <a:pt x="5426" y="15192"/>
                      <a:pt x="5478" y="15166"/>
                      <a:pt x="5503" y="15115"/>
                    </a:cubicBezTo>
                    <a:cubicBezTo>
                      <a:pt x="5568" y="15076"/>
                      <a:pt x="5568" y="14961"/>
                      <a:pt x="5555" y="14884"/>
                    </a:cubicBezTo>
                    <a:cubicBezTo>
                      <a:pt x="5542" y="14665"/>
                      <a:pt x="5516" y="14446"/>
                      <a:pt x="5490" y="14215"/>
                    </a:cubicBezTo>
                    <a:cubicBezTo>
                      <a:pt x="5413" y="13585"/>
                      <a:pt x="5375" y="12942"/>
                      <a:pt x="5323" y="12312"/>
                    </a:cubicBezTo>
                    <a:cubicBezTo>
                      <a:pt x="5118" y="9908"/>
                      <a:pt x="4976" y="7516"/>
                      <a:pt x="4732" y="5125"/>
                    </a:cubicBezTo>
                    <a:cubicBezTo>
                      <a:pt x="4693" y="4559"/>
                      <a:pt x="4616" y="4006"/>
                      <a:pt x="4590" y="3441"/>
                    </a:cubicBezTo>
                    <a:cubicBezTo>
                      <a:pt x="4552" y="2888"/>
                      <a:pt x="4526" y="2335"/>
                      <a:pt x="4475" y="1795"/>
                    </a:cubicBezTo>
                    <a:cubicBezTo>
                      <a:pt x="4449" y="1345"/>
                      <a:pt x="4423" y="908"/>
                      <a:pt x="4359" y="458"/>
                    </a:cubicBezTo>
                    <a:cubicBezTo>
                      <a:pt x="4346" y="393"/>
                      <a:pt x="4346" y="175"/>
                      <a:pt x="4282" y="110"/>
                    </a:cubicBezTo>
                    <a:cubicBezTo>
                      <a:pt x="4271" y="47"/>
                      <a:pt x="3364" y="1"/>
                      <a:pt x="27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804985" y="4445609"/>
                <a:ext cx="164258" cy="4809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915" extrusionOk="0">
                    <a:moveTo>
                      <a:pt x="13" y="438"/>
                    </a:moveTo>
                    <a:lnTo>
                      <a:pt x="10" y="443"/>
                    </a:lnTo>
                    <a:lnTo>
                      <a:pt x="10" y="443"/>
                    </a:lnTo>
                    <a:cubicBezTo>
                      <a:pt x="11" y="442"/>
                      <a:pt x="12" y="440"/>
                      <a:pt x="13" y="438"/>
                    </a:cubicBezTo>
                    <a:lnTo>
                      <a:pt x="13" y="438"/>
                    </a:lnTo>
                    <a:cubicBezTo>
                      <a:pt x="13" y="438"/>
                      <a:pt x="13" y="438"/>
                      <a:pt x="13" y="438"/>
                    </a:cubicBezTo>
                    <a:close/>
                    <a:moveTo>
                      <a:pt x="10" y="443"/>
                    </a:moveTo>
                    <a:cubicBezTo>
                      <a:pt x="3" y="456"/>
                      <a:pt x="0" y="463"/>
                      <a:pt x="0" y="463"/>
                    </a:cubicBezTo>
                    <a:lnTo>
                      <a:pt x="10" y="443"/>
                    </a:lnTo>
                    <a:close/>
                    <a:moveTo>
                      <a:pt x="1415" y="0"/>
                    </a:moveTo>
                    <a:cubicBezTo>
                      <a:pt x="352" y="0"/>
                      <a:pt x="72" y="341"/>
                      <a:pt x="13" y="438"/>
                    </a:cubicBezTo>
                    <a:lnTo>
                      <a:pt x="13" y="438"/>
                    </a:lnTo>
                    <a:cubicBezTo>
                      <a:pt x="472" y="748"/>
                      <a:pt x="1002" y="914"/>
                      <a:pt x="1547" y="914"/>
                    </a:cubicBezTo>
                    <a:cubicBezTo>
                      <a:pt x="1567" y="914"/>
                      <a:pt x="1587" y="914"/>
                      <a:pt x="1607" y="913"/>
                    </a:cubicBezTo>
                    <a:cubicBezTo>
                      <a:pt x="1628" y="914"/>
                      <a:pt x="1649" y="914"/>
                      <a:pt x="1670" y="914"/>
                    </a:cubicBezTo>
                    <a:cubicBezTo>
                      <a:pt x="2188" y="914"/>
                      <a:pt x="2692" y="760"/>
                      <a:pt x="3125" y="476"/>
                    </a:cubicBezTo>
                    <a:cubicBezTo>
                      <a:pt x="3125" y="476"/>
                      <a:pt x="2752" y="13"/>
                      <a:pt x="1466" y="0"/>
                    </a:cubicBezTo>
                    <a:cubicBezTo>
                      <a:pt x="1449" y="0"/>
                      <a:pt x="1432" y="0"/>
                      <a:pt x="1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840779" y="4222065"/>
                <a:ext cx="87937" cy="182392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3470" extrusionOk="0">
                    <a:moveTo>
                      <a:pt x="935" y="0"/>
                    </a:moveTo>
                    <a:cubicBezTo>
                      <a:pt x="867" y="0"/>
                      <a:pt x="791" y="40"/>
                      <a:pt x="708" y="139"/>
                    </a:cubicBezTo>
                    <a:cubicBezTo>
                      <a:pt x="515" y="345"/>
                      <a:pt x="386" y="615"/>
                      <a:pt x="335" y="885"/>
                    </a:cubicBezTo>
                    <a:cubicBezTo>
                      <a:pt x="232" y="1322"/>
                      <a:pt x="155" y="1772"/>
                      <a:pt x="104" y="2222"/>
                    </a:cubicBezTo>
                    <a:cubicBezTo>
                      <a:pt x="1" y="2788"/>
                      <a:pt x="168" y="3302"/>
                      <a:pt x="772" y="3443"/>
                    </a:cubicBezTo>
                    <a:cubicBezTo>
                      <a:pt x="824" y="3456"/>
                      <a:pt x="862" y="3469"/>
                      <a:pt x="914" y="3469"/>
                    </a:cubicBezTo>
                    <a:cubicBezTo>
                      <a:pt x="1158" y="3456"/>
                      <a:pt x="1376" y="3328"/>
                      <a:pt x="1518" y="3122"/>
                    </a:cubicBezTo>
                    <a:cubicBezTo>
                      <a:pt x="1672" y="2903"/>
                      <a:pt x="1672" y="2608"/>
                      <a:pt x="1672" y="2338"/>
                    </a:cubicBezTo>
                    <a:cubicBezTo>
                      <a:pt x="1646" y="1952"/>
                      <a:pt x="1569" y="1579"/>
                      <a:pt x="1441" y="1219"/>
                    </a:cubicBezTo>
                    <a:cubicBezTo>
                      <a:pt x="1389" y="1026"/>
                      <a:pt x="1376" y="821"/>
                      <a:pt x="1325" y="628"/>
                    </a:cubicBezTo>
                    <a:cubicBezTo>
                      <a:pt x="1286" y="403"/>
                      <a:pt x="1150" y="0"/>
                      <a:pt x="9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871896" y="4288503"/>
                <a:ext cx="40894" cy="101288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927" extrusionOk="0">
                    <a:moveTo>
                      <a:pt x="361" y="0"/>
                    </a:moveTo>
                    <a:cubicBezTo>
                      <a:pt x="212" y="0"/>
                      <a:pt x="188" y="269"/>
                      <a:pt x="154" y="392"/>
                    </a:cubicBezTo>
                    <a:cubicBezTo>
                      <a:pt x="52" y="739"/>
                      <a:pt x="0" y="1087"/>
                      <a:pt x="13" y="1447"/>
                    </a:cubicBezTo>
                    <a:cubicBezTo>
                      <a:pt x="13" y="1549"/>
                      <a:pt x="39" y="1639"/>
                      <a:pt x="90" y="1717"/>
                    </a:cubicBezTo>
                    <a:cubicBezTo>
                      <a:pt x="142" y="1807"/>
                      <a:pt x="219" y="1884"/>
                      <a:pt x="309" y="1922"/>
                    </a:cubicBezTo>
                    <a:cubicBezTo>
                      <a:pt x="325" y="1925"/>
                      <a:pt x="341" y="1927"/>
                      <a:pt x="356" y="1927"/>
                    </a:cubicBezTo>
                    <a:cubicBezTo>
                      <a:pt x="777" y="1927"/>
                      <a:pt x="679" y="743"/>
                      <a:pt x="604" y="482"/>
                    </a:cubicBezTo>
                    <a:cubicBezTo>
                      <a:pt x="579" y="315"/>
                      <a:pt x="514" y="161"/>
                      <a:pt x="437" y="19"/>
                    </a:cubicBezTo>
                    <a:cubicBezTo>
                      <a:pt x="409" y="6"/>
                      <a:pt x="384" y="0"/>
                      <a:pt x="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882671" y="4357726"/>
                <a:ext cx="13561" cy="104179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982" extrusionOk="0">
                    <a:moveTo>
                      <a:pt x="144" y="0"/>
                    </a:moveTo>
                    <a:cubicBezTo>
                      <a:pt x="139" y="0"/>
                      <a:pt x="134" y="0"/>
                      <a:pt x="129" y="1"/>
                    </a:cubicBezTo>
                    <a:lnTo>
                      <a:pt x="142" y="1"/>
                    </a:lnTo>
                    <a:cubicBezTo>
                      <a:pt x="14" y="1"/>
                      <a:pt x="52" y="297"/>
                      <a:pt x="39" y="400"/>
                    </a:cubicBezTo>
                    <a:cubicBezTo>
                      <a:pt x="14" y="772"/>
                      <a:pt x="1" y="1158"/>
                      <a:pt x="27" y="1544"/>
                    </a:cubicBezTo>
                    <a:cubicBezTo>
                      <a:pt x="27" y="1672"/>
                      <a:pt x="39" y="1814"/>
                      <a:pt x="65" y="1942"/>
                    </a:cubicBezTo>
                    <a:cubicBezTo>
                      <a:pt x="82" y="1967"/>
                      <a:pt x="109" y="1982"/>
                      <a:pt x="140" y="1982"/>
                    </a:cubicBezTo>
                    <a:cubicBezTo>
                      <a:pt x="157" y="1982"/>
                      <a:pt x="175" y="1977"/>
                      <a:pt x="194" y="1968"/>
                    </a:cubicBezTo>
                    <a:cubicBezTo>
                      <a:pt x="258" y="1930"/>
                      <a:pt x="219" y="1852"/>
                      <a:pt x="219" y="1788"/>
                    </a:cubicBezTo>
                    <a:cubicBezTo>
                      <a:pt x="207" y="1544"/>
                      <a:pt x="194" y="1274"/>
                      <a:pt x="194" y="1017"/>
                    </a:cubicBezTo>
                    <a:cubicBezTo>
                      <a:pt x="181" y="747"/>
                      <a:pt x="219" y="490"/>
                      <a:pt x="219" y="220"/>
                    </a:cubicBezTo>
                    <a:cubicBezTo>
                      <a:pt x="232" y="145"/>
                      <a:pt x="256" y="0"/>
                      <a:pt x="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804985" y="4445609"/>
                <a:ext cx="164258" cy="4809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915" extrusionOk="0">
                    <a:moveTo>
                      <a:pt x="13" y="438"/>
                    </a:moveTo>
                    <a:lnTo>
                      <a:pt x="10" y="443"/>
                    </a:lnTo>
                    <a:lnTo>
                      <a:pt x="10" y="443"/>
                    </a:lnTo>
                    <a:cubicBezTo>
                      <a:pt x="11" y="442"/>
                      <a:pt x="12" y="440"/>
                      <a:pt x="13" y="438"/>
                    </a:cubicBezTo>
                    <a:lnTo>
                      <a:pt x="13" y="438"/>
                    </a:lnTo>
                    <a:cubicBezTo>
                      <a:pt x="13" y="438"/>
                      <a:pt x="13" y="438"/>
                      <a:pt x="13" y="438"/>
                    </a:cubicBezTo>
                    <a:close/>
                    <a:moveTo>
                      <a:pt x="10" y="443"/>
                    </a:moveTo>
                    <a:cubicBezTo>
                      <a:pt x="3" y="456"/>
                      <a:pt x="0" y="463"/>
                      <a:pt x="0" y="463"/>
                    </a:cubicBezTo>
                    <a:lnTo>
                      <a:pt x="10" y="443"/>
                    </a:lnTo>
                    <a:close/>
                    <a:moveTo>
                      <a:pt x="1415" y="0"/>
                    </a:moveTo>
                    <a:cubicBezTo>
                      <a:pt x="352" y="0"/>
                      <a:pt x="72" y="341"/>
                      <a:pt x="13" y="438"/>
                    </a:cubicBezTo>
                    <a:lnTo>
                      <a:pt x="13" y="438"/>
                    </a:lnTo>
                    <a:cubicBezTo>
                      <a:pt x="472" y="748"/>
                      <a:pt x="1002" y="914"/>
                      <a:pt x="1547" y="914"/>
                    </a:cubicBezTo>
                    <a:cubicBezTo>
                      <a:pt x="1567" y="914"/>
                      <a:pt x="1587" y="914"/>
                      <a:pt x="1607" y="913"/>
                    </a:cubicBezTo>
                    <a:cubicBezTo>
                      <a:pt x="1628" y="914"/>
                      <a:pt x="1649" y="914"/>
                      <a:pt x="1670" y="914"/>
                    </a:cubicBezTo>
                    <a:cubicBezTo>
                      <a:pt x="2188" y="914"/>
                      <a:pt x="2692" y="760"/>
                      <a:pt x="3125" y="476"/>
                    </a:cubicBezTo>
                    <a:cubicBezTo>
                      <a:pt x="3125" y="476"/>
                      <a:pt x="2752" y="13"/>
                      <a:pt x="1466" y="0"/>
                    </a:cubicBezTo>
                    <a:cubicBezTo>
                      <a:pt x="1449" y="0"/>
                      <a:pt x="1432" y="0"/>
                      <a:pt x="1415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>
              <a:off x="1238835" y="4700917"/>
              <a:ext cx="786034" cy="720788"/>
              <a:chOff x="4253705" y="4493703"/>
              <a:chExt cx="693457" cy="635896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4253705" y="4787154"/>
                <a:ext cx="693457" cy="342445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6515" extrusionOk="0">
                    <a:moveTo>
                      <a:pt x="2532" y="1"/>
                    </a:moveTo>
                    <a:cubicBezTo>
                      <a:pt x="2134" y="1"/>
                      <a:pt x="1736" y="10"/>
                      <a:pt x="1338" y="34"/>
                    </a:cubicBezTo>
                    <a:cubicBezTo>
                      <a:pt x="1068" y="47"/>
                      <a:pt x="811" y="60"/>
                      <a:pt x="541" y="60"/>
                    </a:cubicBezTo>
                    <a:cubicBezTo>
                      <a:pt x="523" y="58"/>
                      <a:pt x="505" y="57"/>
                      <a:pt x="487" y="57"/>
                    </a:cubicBezTo>
                    <a:cubicBezTo>
                      <a:pt x="361" y="57"/>
                      <a:pt x="230" y="97"/>
                      <a:pt x="129" y="175"/>
                    </a:cubicBezTo>
                    <a:cubicBezTo>
                      <a:pt x="129" y="317"/>
                      <a:pt x="129" y="458"/>
                      <a:pt x="116" y="600"/>
                    </a:cubicBezTo>
                    <a:cubicBezTo>
                      <a:pt x="116" y="934"/>
                      <a:pt x="103" y="1268"/>
                      <a:pt x="103" y="1603"/>
                    </a:cubicBezTo>
                    <a:cubicBezTo>
                      <a:pt x="103" y="1937"/>
                      <a:pt x="91" y="2271"/>
                      <a:pt x="103" y="2605"/>
                    </a:cubicBezTo>
                    <a:cubicBezTo>
                      <a:pt x="103" y="2785"/>
                      <a:pt x="103" y="2966"/>
                      <a:pt x="103" y="3146"/>
                    </a:cubicBezTo>
                    <a:cubicBezTo>
                      <a:pt x="91" y="3313"/>
                      <a:pt x="91" y="3467"/>
                      <a:pt x="78" y="3634"/>
                    </a:cubicBezTo>
                    <a:cubicBezTo>
                      <a:pt x="78" y="3814"/>
                      <a:pt x="65" y="3981"/>
                      <a:pt x="65" y="4161"/>
                    </a:cubicBezTo>
                    <a:cubicBezTo>
                      <a:pt x="52" y="4328"/>
                      <a:pt x="39" y="4496"/>
                      <a:pt x="39" y="4663"/>
                    </a:cubicBezTo>
                    <a:cubicBezTo>
                      <a:pt x="26" y="4843"/>
                      <a:pt x="26" y="5010"/>
                      <a:pt x="13" y="5190"/>
                    </a:cubicBezTo>
                    <a:cubicBezTo>
                      <a:pt x="13" y="5280"/>
                      <a:pt x="13" y="5357"/>
                      <a:pt x="1" y="5434"/>
                    </a:cubicBezTo>
                    <a:cubicBezTo>
                      <a:pt x="1" y="5460"/>
                      <a:pt x="1" y="5486"/>
                      <a:pt x="1" y="5498"/>
                    </a:cubicBezTo>
                    <a:cubicBezTo>
                      <a:pt x="13" y="5653"/>
                      <a:pt x="1" y="6154"/>
                      <a:pt x="13" y="6218"/>
                    </a:cubicBezTo>
                    <a:cubicBezTo>
                      <a:pt x="26" y="6244"/>
                      <a:pt x="3562" y="6411"/>
                      <a:pt x="4025" y="6437"/>
                    </a:cubicBezTo>
                    <a:cubicBezTo>
                      <a:pt x="4206" y="6434"/>
                      <a:pt x="4388" y="6432"/>
                      <a:pt x="4570" y="6432"/>
                    </a:cubicBezTo>
                    <a:cubicBezTo>
                      <a:pt x="5854" y="6432"/>
                      <a:pt x="7138" y="6503"/>
                      <a:pt x="8422" y="6514"/>
                    </a:cubicBezTo>
                    <a:cubicBezTo>
                      <a:pt x="9476" y="6514"/>
                      <a:pt x="10531" y="6501"/>
                      <a:pt x="11585" y="6488"/>
                    </a:cubicBezTo>
                    <a:cubicBezTo>
                      <a:pt x="11617" y="6490"/>
                      <a:pt x="11653" y="6490"/>
                      <a:pt x="11690" y="6490"/>
                    </a:cubicBezTo>
                    <a:cubicBezTo>
                      <a:pt x="12067" y="6490"/>
                      <a:pt x="12672" y="6436"/>
                      <a:pt x="12999" y="6424"/>
                    </a:cubicBezTo>
                    <a:cubicBezTo>
                      <a:pt x="13015" y="6427"/>
                      <a:pt x="13031" y="6429"/>
                      <a:pt x="13047" y="6429"/>
                    </a:cubicBezTo>
                    <a:cubicBezTo>
                      <a:pt x="13095" y="6429"/>
                      <a:pt x="13141" y="6414"/>
                      <a:pt x="13179" y="6386"/>
                    </a:cubicBezTo>
                    <a:cubicBezTo>
                      <a:pt x="13192" y="6347"/>
                      <a:pt x="13192" y="6296"/>
                      <a:pt x="13192" y="6257"/>
                    </a:cubicBezTo>
                    <a:cubicBezTo>
                      <a:pt x="13192" y="6077"/>
                      <a:pt x="12986" y="368"/>
                      <a:pt x="12986" y="253"/>
                    </a:cubicBezTo>
                    <a:cubicBezTo>
                      <a:pt x="12948" y="227"/>
                      <a:pt x="12896" y="214"/>
                      <a:pt x="12858" y="214"/>
                    </a:cubicBezTo>
                    <a:cubicBezTo>
                      <a:pt x="12819" y="201"/>
                      <a:pt x="12781" y="201"/>
                      <a:pt x="12742" y="201"/>
                    </a:cubicBezTo>
                    <a:cubicBezTo>
                      <a:pt x="12236" y="167"/>
                      <a:pt x="11736" y="155"/>
                      <a:pt x="11235" y="155"/>
                    </a:cubicBezTo>
                    <a:cubicBezTo>
                      <a:pt x="10984" y="155"/>
                      <a:pt x="10732" y="158"/>
                      <a:pt x="10479" y="163"/>
                    </a:cubicBezTo>
                    <a:cubicBezTo>
                      <a:pt x="8936" y="137"/>
                      <a:pt x="7394" y="175"/>
                      <a:pt x="5851" y="111"/>
                    </a:cubicBezTo>
                    <a:cubicBezTo>
                      <a:pt x="4745" y="73"/>
                      <a:pt x="3639" y="1"/>
                      <a:pt x="25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4260485" y="4756826"/>
                <a:ext cx="675849" cy="85940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1635" extrusionOk="0">
                    <a:moveTo>
                      <a:pt x="6181" y="0"/>
                    </a:moveTo>
                    <a:cubicBezTo>
                      <a:pt x="5972" y="0"/>
                      <a:pt x="5759" y="2"/>
                      <a:pt x="5542" y="7"/>
                    </a:cubicBezTo>
                    <a:cubicBezTo>
                      <a:pt x="926" y="97"/>
                      <a:pt x="0" y="752"/>
                      <a:pt x="0" y="752"/>
                    </a:cubicBezTo>
                    <a:cubicBezTo>
                      <a:pt x="0" y="752"/>
                      <a:pt x="1187" y="1635"/>
                      <a:pt x="5618" y="1635"/>
                    </a:cubicBezTo>
                    <a:cubicBezTo>
                      <a:pt x="6001" y="1635"/>
                      <a:pt x="6408" y="1628"/>
                      <a:pt x="6840" y="1614"/>
                    </a:cubicBezTo>
                    <a:cubicBezTo>
                      <a:pt x="12279" y="1434"/>
                      <a:pt x="12857" y="830"/>
                      <a:pt x="12857" y="830"/>
                    </a:cubicBezTo>
                    <a:cubicBezTo>
                      <a:pt x="12857" y="830"/>
                      <a:pt x="10417" y="0"/>
                      <a:pt x="61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4260485" y="4756826"/>
                <a:ext cx="675849" cy="85940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1635" extrusionOk="0">
                    <a:moveTo>
                      <a:pt x="6181" y="0"/>
                    </a:moveTo>
                    <a:cubicBezTo>
                      <a:pt x="5972" y="0"/>
                      <a:pt x="5759" y="2"/>
                      <a:pt x="5542" y="7"/>
                    </a:cubicBezTo>
                    <a:cubicBezTo>
                      <a:pt x="926" y="97"/>
                      <a:pt x="0" y="752"/>
                      <a:pt x="0" y="752"/>
                    </a:cubicBezTo>
                    <a:cubicBezTo>
                      <a:pt x="0" y="752"/>
                      <a:pt x="1187" y="1635"/>
                      <a:pt x="5618" y="1635"/>
                    </a:cubicBezTo>
                    <a:cubicBezTo>
                      <a:pt x="6001" y="1635"/>
                      <a:pt x="6408" y="1628"/>
                      <a:pt x="6840" y="1614"/>
                    </a:cubicBezTo>
                    <a:cubicBezTo>
                      <a:pt x="12279" y="1434"/>
                      <a:pt x="12857" y="830"/>
                      <a:pt x="12857" y="830"/>
                    </a:cubicBezTo>
                    <a:cubicBezTo>
                      <a:pt x="12857" y="830"/>
                      <a:pt x="10417" y="0"/>
                      <a:pt x="6181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4548366" y="4493703"/>
                <a:ext cx="107490" cy="221604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216" extrusionOk="0">
                    <a:moveTo>
                      <a:pt x="1114" y="0"/>
                    </a:moveTo>
                    <a:cubicBezTo>
                      <a:pt x="1005" y="0"/>
                      <a:pt x="893" y="95"/>
                      <a:pt x="772" y="307"/>
                    </a:cubicBezTo>
                    <a:cubicBezTo>
                      <a:pt x="386" y="1014"/>
                      <a:pt x="219" y="1837"/>
                      <a:pt x="103" y="2634"/>
                    </a:cubicBezTo>
                    <a:cubicBezTo>
                      <a:pt x="90" y="2981"/>
                      <a:pt x="0" y="3380"/>
                      <a:pt x="193" y="3701"/>
                    </a:cubicBezTo>
                    <a:cubicBezTo>
                      <a:pt x="347" y="3856"/>
                      <a:pt x="450" y="4074"/>
                      <a:pt x="669" y="4151"/>
                    </a:cubicBezTo>
                    <a:cubicBezTo>
                      <a:pt x="772" y="4190"/>
                      <a:pt x="887" y="4216"/>
                      <a:pt x="1003" y="4216"/>
                    </a:cubicBezTo>
                    <a:cubicBezTo>
                      <a:pt x="1389" y="4216"/>
                      <a:pt x="1723" y="3984"/>
                      <a:pt x="1878" y="3637"/>
                    </a:cubicBezTo>
                    <a:cubicBezTo>
                      <a:pt x="2045" y="3213"/>
                      <a:pt x="1993" y="2737"/>
                      <a:pt x="1942" y="2300"/>
                    </a:cubicBezTo>
                    <a:cubicBezTo>
                      <a:pt x="1800" y="1644"/>
                      <a:pt x="1800" y="937"/>
                      <a:pt x="1479" y="333"/>
                    </a:cubicBezTo>
                    <a:cubicBezTo>
                      <a:pt x="1356" y="121"/>
                      <a:pt x="1237" y="0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560508" y="4574227"/>
                <a:ext cx="7169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2517" extrusionOk="0">
                    <a:moveTo>
                      <a:pt x="803" y="1"/>
                    </a:moveTo>
                    <a:cubicBezTo>
                      <a:pt x="789" y="1"/>
                      <a:pt x="775" y="3"/>
                      <a:pt x="759" y="9"/>
                    </a:cubicBezTo>
                    <a:cubicBezTo>
                      <a:pt x="695" y="9"/>
                      <a:pt x="682" y="74"/>
                      <a:pt x="669" y="112"/>
                    </a:cubicBezTo>
                    <a:cubicBezTo>
                      <a:pt x="476" y="601"/>
                      <a:pt x="1" y="2439"/>
                      <a:pt x="811" y="2516"/>
                    </a:cubicBezTo>
                    <a:cubicBezTo>
                      <a:pt x="1081" y="2516"/>
                      <a:pt x="1312" y="2298"/>
                      <a:pt x="1325" y="2028"/>
                    </a:cubicBezTo>
                    <a:cubicBezTo>
                      <a:pt x="1364" y="1784"/>
                      <a:pt x="1248" y="1552"/>
                      <a:pt x="1197" y="1321"/>
                    </a:cubicBezTo>
                    <a:cubicBezTo>
                      <a:pt x="1094" y="948"/>
                      <a:pt x="1004" y="562"/>
                      <a:pt x="952" y="164"/>
                    </a:cubicBezTo>
                    <a:cubicBezTo>
                      <a:pt x="941" y="87"/>
                      <a:pt x="88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4592939" y="4665842"/>
                <a:ext cx="21708" cy="128673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448" extrusionOk="0">
                    <a:moveTo>
                      <a:pt x="217" y="1"/>
                    </a:moveTo>
                    <a:cubicBezTo>
                      <a:pt x="130" y="1"/>
                      <a:pt x="130" y="109"/>
                      <a:pt x="142" y="182"/>
                    </a:cubicBezTo>
                    <a:cubicBezTo>
                      <a:pt x="194" y="696"/>
                      <a:pt x="194" y="1211"/>
                      <a:pt x="129" y="1725"/>
                    </a:cubicBezTo>
                    <a:cubicBezTo>
                      <a:pt x="104" y="1879"/>
                      <a:pt x="91" y="2046"/>
                      <a:pt x="52" y="2213"/>
                    </a:cubicBezTo>
                    <a:cubicBezTo>
                      <a:pt x="39" y="2291"/>
                      <a:pt x="1" y="2432"/>
                      <a:pt x="129" y="2445"/>
                    </a:cubicBezTo>
                    <a:cubicBezTo>
                      <a:pt x="136" y="2447"/>
                      <a:pt x="143" y="2447"/>
                      <a:pt x="149" y="2447"/>
                    </a:cubicBezTo>
                    <a:cubicBezTo>
                      <a:pt x="194" y="2447"/>
                      <a:pt x="234" y="2411"/>
                      <a:pt x="245" y="2355"/>
                    </a:cubicBezTo>
                    <a:cubicBezTo>
                      <a:pt x="271" y="2213"/>
                      <a:pt x="297" y="2059"/>
                      <a:pt x="310" y="1905"/>
                    </a:cubicBezTo>
                    <a:cubicBezTo>
                      <a:pt x="387" y="1455"/>
                      <a:pt x="412" y="979"/>
                      <a:pt x="374" y="516"/>
                    </a:cubicBezTo>
                    <a:cubicBezTo>
                      <a:pt x="361" y="401"/>
                      <a:pt x="361" y="28"/>
                      <a:pt x="232" y="2"/>
                    </a:cubicBezTo>
                    <a:cubicBezTo>
                      <a:pt x="227" y="1"/>
                      <a:pt x="222" y="1"/>
                      <a:pt x="2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2"/>
            <p:cNvGrpSpPr/>
            <p:nvPr/>
          </p:nvGrpSpPr>
          <p:grpSpPr>
            <a:xfrm>
              <a:off x="206165" y="4387935"/>
              <a:ext cx="675692" cy="1164477"/>
              <a:chOff x="5153195" y="4203616"/>
              <a:chExt cx="596111" cy="1027328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5153195" y="4508368"/>
                <a:ext cx="596111" cy="722577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3747" extrusionOk="0">
                    <a:moveTo>
                      <a:pt x="5180" y="1"/>
                    </a:moveTo>
                    <a:cubicBezTo>
                      <a:pt x="3759" y="1"/>
                      <a:pt x="2349" y="91"/>
                      <a:pt x="939" y="259"/>
                    </a:cubicBezTo>
                    <a:cubicBezTo>
                      <a:pt x="849" y="298"/>
                      <a:pt x="386" y="272"/>
                      <a:pt x="168" y="336"/>
                    </a:cubicBezTo>
                    <a:cubicBezTo>
                      <a:pt x="149" y="317"/>
                      <a:pt x="126" y="308"/>
                      <a:pt x="105" y="308"/>
                    </a:cubicBezTo>
                    <a:cubicBezTo>
                      <a:pt x="84" y="308"/>
                      <a:pt x="65" y="317"/>
                      <a:pt x="52" y="336"/>
                    </a:cubicBezTo>
                    <a:cubicBezTo>
                      <a:pt x="1" y="465"/>
                      <a:pt x="836" y="10661"/>
                      <a:pt x="965" y="13387"/>
                    </a:cubicBezTo>
                    <a:cubicBezTo>
                      <a:pt x="978" y="13464"/>
                      <a:pt x="1029" y="13515"/>
                      <a:pt x="1106" y="13515"/>
                    </a:cubicBezTo>
                    <a:cubicBezTo>
                      <a:pt x="1119" y="13502"/>
                      <a:pt x="1145" y="13502"/>
                      <a:pt x="1158" y="13490"/>
                    </a:cubicBezTo>
                    <a:cubicBezTo>
                      <a:pt x="1171" y="13502"/>
                      <a:pt x="1184" y="13502"/>
                      <a:pt x="1196" y="13502"/>
                    </a:cubicBezTo>
                    <a:cubicBezTo>
                      <a:pt x="1402" y="13541"/>
                      <a:pt x="1608" y="13567"/>
                      <a:pt x="1826" y="13580"/>
                    </a:cubicBezTo>
                    <a:cubicBezTo>
                      <a:pt x="3074" y="13682"/>
                      <a:pt x="3614" y="13657"/>
                      <a:pt x="4861" y="13721"/>
                    </a:cubicBezTo>
                    <a:cubicBezTo>
                      <a:pt x="5086" y="13727"/>
                      <a:pt x="5308" y="13731"/>
                      <a:pt x="5529" y="13731"/>
                    </a:cubicBezTo>
                    <a:cubicBezTo>
                      <a:pt x="5751" y="13731"/>
                      <a:pt x="5973" y="13727"/>
                      <a:pt x="6198" y="13721"/>
                    </a:cubicBezTo>
                    <a:cubicBezTo>
                      <a:pt x="6327" y="13734"/>
                      <a:pt x="6468" y="13734"/>
                      <a:pt x="6597" y="13747"/>
                    </a:cubicBezTo>
                    <a:cubicBezTo>
                      <a:pt x="7342" y="13734"/>
                      <a:pt x="8101" y="13747"/>
                      <a:pt x="8859" y="13721"/>
                    </a:cubicBezTo>
                    <a:cubicBezTo>
                      <a:pt x="9271" y="13670"/>
                      <a:pt x="9682" y="13631"/>
                      <a:pt x="10094" y="13592"/>
                    </a:cubicBezTo>
                    <a:cubicBezTo>
                      <a:pt x="10171" y="13592"/>
                      <a:pt x="10248" y="13580"/>
                      <a:pt x="10312" y="13541"/>
                    </a:cubicBezTo>
                    <a:cubicBezTo>
                      <a:pt x="10325" y="13425"/>
                      <a:pt x="10338" y="13310"/>
                      <a:pt x="10351" y="13181"/>
                    </a:cubicBezTo>
                    <a:lnTo>
                      <a:pt x="10351" y="13168"/>
                    </a:lnTo>
                    <a:cubicBezTo>
                      <a:pt x="10364" y="13078"/>
                      <a:pt x="10364" y="12988"/>
                      <a:pt x="10377" y="12898"/>
                    </a:cubicBezTo>
                    <a:cubicBezTo>
                      <a:pt x="10389" y="12770"/>
                      <a:pt x="10402" y="12628"/>
                      <a:pt x="10402" y="12500"/>
                    </a:cubicBezTo>
                    <a:cubicBezTo>
                      <a:pt x="10415" y="12345"/>
                      <a:pt x="10428" y="12204"/>
                      <a:pt x="10441" y="12050"/>
                    </a:cubicBezTo>
                    <a:cubicBezTo>
                      <a:pt x="10441" y="12037"/>
                      <a:pt x="10441" y="12024"/>
                      <a:pt x="10441" y="12011"/>
                    </a:cubicBezTo>
                    <a:cubicBezTo>
                      <a:pt x="10492" y="10931"/>
                      <a:pt x="11341" y="465"/>
                      <a:pt x="11315" y="439"/>
                    </a:cubicBezTo>
                    <a:cubicBezTo>
                      <a:pt x="11315" y="401"/>
                      <a:pt x="10248" y="169"/>
                      <a:pt x="9811" y="156"/>
                    </a:cubicBezTo>
                    <a:cubicBezTo>
                      <a:pt x="8358" y="118"/>
                      <a:pt x="6918" y="28"/>
                      <a:pt x="5465" y="2"/>
                    </a:cubicBezTo>
                    <a:cubicBezTo>
                      <a:pt x="5370" y="1"/>
                      <a:pt x="5275" y="1"/>
                      <a:pt x="5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155928" y="4474991"/>
                <a:ext cx="592064" cy="107228"/>
              </a:xfrm>
              <a:custGeom>
                <a:avLst/>
                <a:gdLst/>
                <a:ahLst/>
                <a:cxnLst/>
                <a:rect l="l" t="t" r="r" b="b"/>
                <a:pathLst>
                  <a:path w="11264" h="2040" extrusionOk="0">
                    <a:moveTo>
                      <a:pt x="5159" y="1"/>
                    </a:moveTo>
                    <a:cubicBezTo>
                      <a:pt x="1423" y="1"/>
                      <a:pt x="0" y="971"/>
                      <a:pt x="0" y="971"/>
                    </a:cubicBezTo>
                    <a:cubicBezTo>
                      <a:pt x="0" y="971"/>
                      <a:pt x="2459" y="2040"/>
                      <a:pt x="5266" y="2040"/>
                    </a:cubicBezTo>
                    <a:cubicBezTo>
                      <a:pt x="5315" y="2040"/>
                      <a:pt x="5364" y="2039"/>
                      <a:pt x="5413" y="2039"/>
                    </a:cubicBezTo>
                    <a:cubicBezTo>
                      <a:pt x="8280" y="2000"/>
                      <a:pt x="11263" y="1074"/>
                      <a:pt x="11263" y="1074"/>
                    </a:cubicBezTo>
                    <a:cubicBezTo>
                      <a:pt x="11263" y="1074"/>
                      <a:pt x="10517" y="187"/>
                      <a:pt x="6095" y="20"/>
                    </a:cubicBezTo>
                    <a:cubicBezTo>
                      <a:pt x="5768" y="7"/>
                      <a:pt x="5456" y="1"/>
                      <a:pt x="51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155928" y="4474991"/>
                <a:ext cx="592064" cy="107228"/>
              </a:xfrm>
              <a:custGeom>
                <a:avLst/>
                <a:gdLst/>
                <a:ahLst/>
                <a:cxnLst/>
                <a:rect l="l" t="t" r="r" b="b"/>
                <a:pathLst>
                  <a:path w="11264" h="2040" extrusionOk="0">
                    <a:moveTo>
                      <a:pt x="5159" y="1"/>
                    </a:moveTo>
                    <a:cubicBezTo>
                      <a:pt x="1423" y="1"/>
                      <a:pt x="0" y="971"/>
                      <a:pt x="0" y="971"/>
                    </a:cubicBezTo>
                    <a:cubicBezTo>
                      <a:pt x="0" y="971"/>
                      <a:pt x="2459" y="2040"/>
                      <a:pt x="5266" y="2040"/>
                    </a:cubicBezTo>
                    <a:cubicBezTo>
                      <a:pt x="5315" y="2040"/>
                      <a:pt x="5364" y="2039"/>
                      <a:pt x="5413" y="2039"/>
                    </a:cubicBezTo>
                    <a:cubicBezTo>
                      <a:pt x="8280" y="2000"/>
                      <a:pt x="11263" y="1074"/>
                      <a:pt x="11263" y="1074"/>
                    </a:cubicBezTo>
                    <a:cubicBezTo>
                      <a:pt x="11263" y="1074"/>
                      <a:pt x="10517" y="187"/>
                      <a:pt x="6095" y="20"/>
                    </a:cubicBezTo>
                    <a:cubicBezTo>
                      <a:pt x="5768" y="7"/>
                      <a:pt x="5456" y="1"/>
                      <a:pt x="5159" y="1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5364756" y="4203616"/>
                <a:ext cx="124363" cy="254192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836" extrusionOk="0">
                    <a:moveTo>
                      <a:pt x="1548" y="0"/>
                    </a:moveTo>
                    <a:cubicBezTo>
                      <a:pt x="1198" y="0"/>
                      <a:pt x="906" y="710"/>
                      <a:pt x="771" y="979"/>
                    </a:cubicBezTo>
                    <a:cubicBezTo>
                      <a:pt x="399" y="1814"/>
                      <a:pt x="0" y="3422"/>
                      <a:pt x="489" y="4257"/>
                    </a:cubicBezTo>
                    <a:cubicBezTo>
                      <a:pt x="604" y="4553"/>
                      <a:pt x="861" y="4772"/>
                      <a:pt x="1183" y="4823"/>
                    </a:cubicBezTo>
                    <a:cubicBezTo>
                      <a:pt x="1221" y="4836"/>
                      <a:pt x="1273" y="4836"/>
                      <a:pt x="1324" y="4836"/>
                    </a:cubicBezTo>
                    <a:cubicBezTo>
                      <a:pt x="1659" y="4836"/>
                      <a:pt x="1929" y="4553"/>
                      <a:pt x="2083" y="4270"/>
                    </a:cubicBezTo>
                    <a:cubicBezTo>
                      <a:pt x="2173" y="4090"/>
                      <a:pt x="2237" y="3884"/>
                      <a:pt x="2263" y="3679"/>
                    </a:cubicBezTo>
                    <a:cubicBezTo>
                      <a:pt x="2366" y="2933"/>
                      <a:pt x="2366" y="2174"/>
                      <a:pt x="2250" y="1429"/>
                    </a:cubicBezTo>
                    <a:cubicBezTo>
                      <a:pt x="2186" y="979"/>
                      <a:pt x="2109" y="503"/>
                      <a:pt x="1813" y="143"/>
                    </a:cubicBezTo>
                    <a:cubicBezTo>
                      <a:pt x="1722" y="42"/>
                      <a:pt x="1634" y="0"/>
                      <a:pt x="1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5428934" y="4303010"/>
                <a:ext cx="6150" cy="630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20" extrusionOk="0">
                    <a:moveTo>
                      <a:pt x="52" y="1"/>
                    </a:moveTo>
                    <a:cubicBezTo>
                      <a:pt x="13" y="1"/>
                      <a:pt x="0" y="39"/>
                      <a:pt x="0" y="65"/>
                    </a:cubicBezTo>
                    <a:cubicBezTo>
                      <a:pt x="0" y="97"/>
                      <a:pt x="18" y="120"/>
                      <a:pt x="38" y="120"/>
                    </a:cubicBezTo>
                    <a:cubicBezTo>
                      <a:pt x="43" y="120"/>
                      <a:pt x="47" y="119"/>
                      <a:pt x="52" y="116"/>
                    </a:cubicBezTo>
                    <a:cubicBezTo>
                      <a:pt x="90" y="116"/>
                      <a:pt x="116" y="91"/>
                      <a:pt x="116" y="65"/>
                    </a:cubicBezTo>
                    <a:cubicBezTo>
                      <a:pt x="116" y="26"/>
                      <a:pt x="78" y="1"/>
                      <a:pt x="52" y="1"/>
                    </a:cubicBezTo>
                    <a:close/>
                  </a:path>
                </a:pathLst>
              </a:custGeom>
              <a:solidFill>
                <a:srgbClr val="FF9F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5407962" y="4291814"/>
                <a:ext cx="57135" cy="141341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2689" extrusionOk="0">
                    <a:moveTo>
                      <a:pt x="576" y="1"/>
                    </a:moveTo>
                    <a:cubicBezTo>
                      <a:pt x="418" y="1"/>
                      <a:pt x="356" y="260"/>
                      <a:pt x="322" y="394"/>
                    </a:cubicBezTo>
                    <a:cubicBezTo>
                      <a:pt x="155" y="921"/>
                      <a:pt x="1" y="1486"/>
                      <a:pt x="65" y="2039"/>
                    </a:cubicBezTo>
                    <a:cubicBezTo>
                      <a:pt x="117" y="2284"/>
                      <a:pt x="181" y="2579"/>
                      <a:pt x="438" y="2669"/>
                    </a:cubicBezTo>
                    <a:cubicBezTo>
                      <a:pt x="478" y="2682"/>
                      <a:pt x="515" y="2689"/>
                      <a:pt x="550" y="2689"/>
                    </a:cubicBezTo>
                    <a:cubicBezTo>
                      <a:pt x="1087" y="2689"/>
                      <a:pt x="935" y="1169"/>
                      <a:pt x="862" y="831"/>
                    </a:cubicBezTo>
                    <a:cubicBezTo>
                      <a:pt x="849" y="599"/>
                      <a:pt x="798" y="381"/>
                      <a:pt x="734" y="162"/>
                    </a:cubicBezTo>
                    <a:cubicBezTo>
                      <a:pt x="721" y="111"/>
                      <a:pt x="695" y="59"/>
                      <a:pt x="657" y="21"/>
                    </a:cubicBezTo>
                    <a:cubicBezTo>
                      <a:pt x="627" y="7"/>
                      <a:pt x="601" y="1"/>
                      <a:pt x="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5426884" y="4391103"/>
                <a:ext cx="14244" cy="11458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180" extrusionOk="0">
                    <a:moveTo>
                      <a:pt x="130" y="1"/>
                    </a:moveTo>
                    <a:cubicBezTo>
                      <a:pt x="101" y="1"/>
                      <a:pt x="78" y="30"/>
                      <a:pt x="78" y="60"/>
                    </a:cubicBezTo>
                    <a:cubicBezTo>
                      <a:pt x="91" y="317"/>
                      <a:pt x="91" y="562"/>
                      <a:pt x="78" y="819"/>
                    </a:cubicBezTo>
                    <a:cubicBezTo>
                      <a:pt x="65" y="1127"/>
                      <a:pt x="39" y="1436"/>
                      <a:pt x="14" y="1745"/>
                    </a:cubicBezTo>
                    <a:cubicBezTo>
                      <a:pt x="1" y="1847"/>
                      <a:pt x="1" y="1963"/>
                      <a:pt x="1" y="2079"/>
                    </a:cubicBezTo>
                    <a:cubicBezTo>
                      <a:pt x="1" y="2117"/>
                      <a:pt x="27" y="2156"/>
                      <a:pt x="52" y="2169"/>
                    </a:cubicBezTo>
                    <a:cubicBezTo>
                      <a:pt x="67" y="2176"/>
                      <a:pt x="81" y="2179"/>
                      <a:pt x="95" y="2179"/>
                    </a:cubicBezTo>
                    <a:cubicBezTo>
                      <a:pt x="130" y="2179"/>
                      <a:pt x="162" y="2158"/>
                      <a:pt x="181" y="2130"/>
                    </a:cubicBezTo>
                    <a:cubicBezTo>
                      <a:pt x="207" y="2079"/>
                      <a:pt x="181" y="2015"/>
                      <a:pt x="194" y="1963"/>
                    </a:cubicBezTo>
                    <a:cubicBezTo>
                      <a:pt x="194" y="1860"/>
                      <a:pt x="207" y="1757"/>
                      <a:pt x="219" y="1655"/>
                    </a:cubicBezTo>
                    <a:cubicBezTo>
                      <a:pt x="271" y="1153"/>
                      <a:pt x="271" y="639"/>
                      <a:pt x="219" y="125"/>
                    </a:cubicBezTo>
                    <a:cubicBezTo>
                      <a:pt x="207" y="86"/>
                      <a:pt x="207" y="22"/>
                      <a:pt x="155" y="9"/>
                    </a:cubicBezTo>
                    <a:cubicBezTo>
                      <a:pt x="147" y="3"/>
                      <a:pt x="138" y="1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2"/>
          <p:cNvGrpSpPr/>
          <p:nvPr/>
        </p:nvGrpSpPr>
        <p:grpSpPr>
          <a:xfrm>
            <a:off x="3580792" y="222108"/>
            <a:ext cx="5165774" cy="4627873"/>
            <a:chOff x="3580792" y="222108"/>
            <a:chExt cx="5165774" cy="4627873"/>
          </a:xfrm>
        </p:grpSpPr>
        <p:sp>
          <p:nvSpPr>
            <p:cNvPr id="131" name="Google Shape;131;p2"/>
            <p:cNvSpPr/>
            <p:nvPr/>
          </p:nvSpPr>
          <p:spPr>
            <a:xfrm>
              <a:off x="3580792" y="222108"/>
              <a:ext cx="98185" cy="76117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22687" y="4773864"/>
              <a:ext cx="98225" cy="76117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648342" y="4392766"/>
              <a:ext cx="98225" cy="76117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22" y="0"/>
                  </a:moveTo>
                  <a:cubicBezTo>
                    <a:pt x="1" y="0"/>
                    <a:pt x="1" y="1903"/>
                    <a:pt x="1222" y="1903"/>
                  </a:cubicBezTo>
                  <a:cubicBezTo>
                    <a:pt x="2456" y="1903"/>
                    <a:pt x="2456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-402891" y="1776003"/>
            <a:ext cx="9847881" cy="2732933"/>
            <a:chOff x="-402891" y="1776003"/>
            <a:chExt cx="9847881" cy="2732933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8498424" y="1776003"/>
              <a:ext cx="946566" cy="2107531"/>
              <a:chOff x="8498424" y="1776003"/>
              <a:chExt cx="946566" cy="2107531"/>
            </a:xfrm>
          </p:grpSpPr>
          <p:grpSp>
            <p:nvGrpSpPr>
              <p:cNvPr id="136" name="Google Shape;136;p2"/>
              <p:cNvGrpSpPr/>
              <p:nvPr/>
            </p:nvGrpSpPr>
            <p:grpSpPr>
              <a:xfrm rot="5400000" flipH="1">
                <a:off x="8515319" y="3196760"/>
                <a:ext cx="825217" cy="548332"/>
                <a:chOff x="0" y="2337931"/>
                <a:chExt cx="825217" cy="548332"/>
              </a:xfrm>
            </p:grpSpPr>
            <p:sp>
              <p:nvSpPr>
                <p:cNvPr id="137" name="Google Shape;137;p2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" name="Google Shape;144;p2"/>
              <p:cNvSpPr/>
              <p:nvPr/>
            </p:nvSpPr>
            <p:spPr>
              <a:xfrm rot="500251">
                <a:off x="8567071" y="1829362"/>
                <a:ext cx="809272" cy="100592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21591" extrusionOk="0">
                    <a:moveTo>
                      <a:pt x="13630" y="8571"/>
                    </a:moveTo>
                    <a:cubicBezTo>
                      <a:pt x="13231" y="9252"/>
                      <a:pt x="12781" y="9908"/>
                      <a:pt x="12318" y="10551"/>
                    </a:cubicBezTo>
                    <a:cubicBezTo>
                      <a:pt x="12177" y="10744"/>
                      <a:pt x="12035" y="10950"/>
                      <a:pt x="11894" y="11142"/>
                    </a:cubicBezTo>
                    <a:cubicBezTo>
                      <a:pt x="11675" y="11040"/>
                      <a:pt x="11444" y="10988"/>
                      <a:pt x="11225" y="10872"/>
                    </a:cubicBezTo>
                    <a:cubicBezTo>
                      <a:pt x="10621" y="10615"/>
                      <a:pt x="9978" y="10461"/>
                      <a:pt x="9323" y="10435"/>
                    </a:cubicBezTo>
                    <a:cubicBezTo>
                      <a:pt x="9760" y="10152"/>
                      <a:pt x="10223" y="9908"/>
                      <a:pt x="10711" y="9715"/>
                    </a:cubicBezTo>
                    <a:cubicBezTo>
                      <a:pt x="11663" y="9291"/>
                      <a:pt x="12730" y="9111"/>
                      <a:pt x="13630" y="8571"/>
                    </a:cubicBezTo>
                    <a:close/>
                    <a:moveTo>
                      <a:pt x="13694" y="8918"/>
                    </a:moveTo>
                    <a:lnTo>
                      <a:pt x="13694" y="8918"/>
                    </a:lnTo>
                    <a:cubicBezTo>
                      <a:pt x="13617" y="9548"/>
                      <a:pt x="13476" y="10165"/>
                      <a:pt x="13296" y="10770"/>
                    </a:cubicBezTo>
                    <a:cubicBezTo>
                      <a:pt x="13077" y="11477"/>
                      <a:pt x="12807" y="12171"/>
                      <a:pt x="12473" y="12840"/>
                    </a:cubicBezTo>
                    <a:cubicBezTo>
                      <a:pt x="12460" y="12763"/>
                      <a:pt x="12460" y="12685"/>
                      <a:pt x="12447" y="12608"/>
                    </a:cubicBezTo>
                    <a:cubicBezTo>
                      <a:pt x="12395" y="12325"/>
                      <a:pt x="12318" y="12042"/>
                      <a:pt x="12241" y="11772"/>
                    </a:cubicBezTo>
                    <a:cubicBezTo>
                      <a:pt x="12203" y="11605"/>
                      <a:pt x="12138" y="11451"/>
                      <a:pt x="12074" y="11297"/>
                    </a:cubicBezTo>
                    <a:cubicBezTo>
                      <a:pt x="12627" y="10512"/>
                      <a:pt x="13193" y="9741"/>
                      <a:pt x="13694" y="8918"/>
                    </a:cubicBezTo>
                    <a:close/>
                    <a:moveTo>
                      <a:pt x="9065" y="10602"/>
                    </a:moveTo>
                    <a:cubicBezTo>
                      <a:pt x="9400" y="10615"/>
                      <a:pt x="9734" y="10667"/>
                      <a:pt x="10055" y="10744"/>
                    </a:cubicBezTo>
                    <a:cubicBezTo>
                      <a:pt x="10660" y="10847"/>
                      <a:pt x="11200" y="11130"/>
                      <a:pt x="11765" y="11335"/>
                    </a:cubicBezTo>
                    <a:cubicBezTo>
                      <a:pt x="11470" y="11760"/>
                      <a:pt x="11174" y="12184"/>
                      <a:pt x="10853" y="12583"/>
                    </a:cubicBezTo>
                    <a:cubicBezTo>
                      <a:pt x="10750" y="12711"/>
                      <a:pt x="10647" y="12827"/>
                      <a:pt x="10544" y="12955"/>
                    </a:cubicBezTo>
                    <a:cubicBezTo>
                      <a:pt x="10505" y="12943"/>
                      <a:pt x="10467" y="12930"/>
                      <a:pt x="10428" y="12904"/>
                    </a:cubicBezTo>
                    <a:cubicBezTo>
                      <a:pt x="10287" y="12853"/>
                      <a:pt x="10145" y="12788"/>
                      <a:pt x="10004" y="12737"/>
                    </a:cubicBezTo>
                    <a:cubicBezTo>
                      <a:pt x="9490" y="12544"/>
                      <a:pt x="8963" y="12377"/>
                      <a:pt x="8423" y="12235"/>
                    </a:cubicBezTo>
                    <a:cubicBezTo>
                      <a:pt x="8024" y="12120"/>
                      <a:pt x="7600" y="12030"/>
                      <a:pt x="7175" y="11991"/>
                    </a:cubicBezTo>
                    <a:cubicBezTo>
                      <a:pt x="7343" y="11850"/>
                      <a:pt x="7523" y="11721"/>
                      <a:pt x="7703" y="11592"/>
                    </a:cubicBezTo>
                    <a:lnTo>
                      <a:pt x="7690" y="11592"/>
                    </a:lnTo>
                    <a:cubicBezTo>
                      <a:pt x="8140" y="11245"/>
                      <a:pt x="8590" y="10911"/>
                      <a:pt x="9065" y="10602"/>
                    </a:cubicBezTo>
                    <a:close/>
                    <a:moveTo>
                      <a:pt x="6957" y="12184"/>
                    </a:moveTo>
                    <a:cubicBezTo>
                      <a:pt x="7523" y="12197"/>
                      <a:pt x="8063" y="12364"/>
                      <a:pt x="8615" y="12518"/>
                    </a:cubicBezTo>
                    <a:cubicBezTo>
                      <a:pt x="9220" y="12685"/>
                      <a:pt x="9824" y="12891"/>
                      <a:pt x="10403" y="13148"/>
                    </a:cubicBezTo>
                    <a:cubicBezTo>
                      <a:pt x="10300" y="13277"/>
                      <a:pt x="10197" y="13405"/>
                      <a:pt x="10094" y="13547"/>
                    </a:cubicBezTo>
                    <a:cubicBezTo>
                      <a:pt x="9785" y="13920"/>
                      <a:pt x="9438" y="14267"/>
                      <a:pt x="9117" y="14627"/>
                    </a:cubicBezTo>
                    <a:cubicBezTo>
                      <a:pt x="8371" y="14293"/>
                      <a:pt x="7625" y="13945"/>
                      <a:pt x="6828" y="13778"/>
                    </a:cubicBezTo>
                    <a:cubicBezTo>
                      <a:pt x="6378" y="13688"/>
                      <a:pt x="5928" y="13624"/>
                      <a:pt x="5465" y="13585"/>
                    </a:cubicBezTo>
                    <a:cubicBezTo>
                      <a:pt x="5504" y="13560"/>
                      <a:pt x="5530" y="13521"/>
                      <a:pt x="5555" y="13483"/>
                    </a:cubicBezTo>
                    <a:cubicBezTo>
                      <a:pt x="5928" y="13084"/>
                      <a:pt x="6314" y="12711"/>
                      <a:pt x="6738" y="12377"/>
                    </a:cubicBezTo>
                    <a:cubicBezTo>
                      <a:pt x="6803" y="12313"/>
                      <a:pt x="6880" y="12248"/>
                      <a:pt x="6957" y="12184"/>
                    </a:cubicBezTo>
                    <a:close/>
                    <a:moveTo>
                      <a:pt x="11920" y="11515"/>
                    </a:moveTo>
                    <a:cubicBezTo>
                      <a:pt x="12023" y="11811"/>
                      <a:pt x="12113" y="12120"/>
                      <a:pt x="12190" y="12428"/>
                    </a:cubicBezTo>
                    <a:cubicBezTo>
                      <a:pt x="12241" y="12621"/>
                      <a:pt x="12267" y="12814"/>
                      <a:pt x="12280" y="13020"/>
                    </a:cubicBezTo>
                    <a:cubicBezTo>
                      <a:pt x="12293" y="13071"/>
                      <a:pt x="12305" y="13110"/>
                      <a:pt x="12305" y="13161"/>
                    </a:cubicBezTo>
                    <a:cubicBezTo>
                      <a:pt x="12061" y="13611"/>
                      <a:pt x="11817" y="14048"/>
                      <a:pt x="11547" y="14473"/>
                    </a:cubicBezTo>
                    <a:cubicBezTo>
                      <a:pt x="11367" y="14743"/>
                      <a:pt x="11200" y="15013"/>
                      <a:pt x="11020" y="15283"/>
                    </a:cubicBezTo>
                    <a:cubicBezTo>
                      <a:pt x="11033" y="14588"/>
                      <a:pt x="10853" y="13868"/>
                      <a:pt x="10660" y="13200"/>
                    </a:cubicBezTo>
                    <a:cubicBezTo>
                      <a:pt x="11084" y="12647"/>
                      <a:pt x="11521" y="12107"/>
                      <a:pt x="11920" y="11515"/>
                    </a:cubicBezTo>
                    <a:close/>
                    <a:moveTo>
                      <a:pt x="5311" y="13765"/>
                    </a:moveTo>
                    <a:cubicBezTo>
                      <a:pt x="5401" y="13765"/>
                      <a:pt x="5491" y="13778"/>
                      <a:pt x="5568" y="13778"/>
                    </a:cubicBezTo>
                    <a:cubicBezTo>
                      <a:pt x="6057" y="13855"/>
                      <a:pt x="6558" y="13933"/>
                      <a:pt x="7047" y="14048"/>
                    </a:cubicBezTo>
                    <a:cubicBezTo>
                      <a:pt x="7703" y="14254"/>
                      <a:pt x="8333" y="14511"/>
                      <a:pt x="8950" y="14807"/>
                    </a:cubicBezTo>
                    <a:cubicBezTo>
                      <a:pt x="8937" y="14833"/>
                      <a:pt x="8911" y="14858"/>
                      <a:pt x="8885" y="14884"/>
                    </a:cubicBezTo>
                    <a:cubicBezTo>
                      <a:pt x="8500" y="15283"/>
                      <a:pt x="8088" y="15668"/>
                      <a:pt x="7664" y="16028"/>
                    </a:cubicBezTo>
                    <a:cubicBezTo>
                      <a:pt x="7034" y="15835"/>
                      <a:pt x="6391" y="15681"/>
                      <a:pt x="5735" y="15578"/>
                    </a:cubicBezTo>
                    <a:cubicBezTo>
                      <a:pt x="5206" y="15472"/>
                      <a:pt x="4676" y="15410"/>
                      <a:pt x="4136" y="15410"/>
                    </a:cubicBezTo>
                    <a:cubicBezTo>
                      <a:pt x="4087" y="15410"/>
                      <a:pt x="4037" y="15410"/>
                      <a:pt x="3987" y="15411"/>
                    </a:cubicBezTo>
                    <a:cubicBezTo>
                      <a:pt x="4051" y="15321"/>
                      <a:pt x="4102" y="15244"/>
                      <a:pt x="4167" y="15167"/>
                    </a:cubicBezTo>
                    <a:cubicBezTo>
                      <a:pt x="4514" y="14678"/>
                      <a:pt x="4912" y="14215"/>
                      <a:pt x="5311" y="13765"/>
                    </a:cubicBezTo>
                    <a:close/>
                    <a:moveTo>
                      <a:pt x="10480" y="13431"/>
                    </a:moveTo>
                    <a:cubicBezTo>
                      <a:pt x="10531" y="13585"/>
                      <a:pt x="10570" y="13740"/>
                      <a:pt x="10608" y="13907"/>
                    </a:cubicBezTo>
                    <a:cubicBezTo>
                      <a:pt x="10737" y="14395"/>
                      <a:pt x="10801" y="14910"/>
                      <a:pt x="10827" y="15411"/>
                    </a:cubicBezTo>
                    <a:cubicBezTo>
                      <a:pt x="10840" y="15450"/>
                      <a:pt x="10840" y="15501"/>
                      <a:pt x="10853" y="15540"/>
                    </a:cubicBezTo>
                    <a:cubicBezTo>
                      <a:pt x="10390" y="16234"/>
                      <a:pt x="9863" y="16890"/>
                      <a:pt x="9271" y="17481"/>
                    </a:cubicBezTo>
                    <a:cubicBezTo>
                      <a:pt x="9258" y="17481"/>
                      <a:pt x="9258" y="17494"/>
                      <a:pt x="9245" y="17507"/>
                    </a:cubicBezTo>
                    <a:cubicBezTo>
                      <a:pt x="9310" y="17121"/>
                      <a:pt x="9323" y="16723"/>
                      <a:pt x="9310" y="16324"/>
                    </a:cubicBezTo>
                    <a:cubicBezTo>
                      <a:pt x="9310" y="15874"/>
                      <a:pt x="9271" y="15411"/>
                      <a:pt x="9181" y="14961"/>
                    </a:cubicBezTo>
                    <a:cubicBezTo>
                      <a:pt x="9194" y="14935"/>
                      <a:pt x="9194" y="14923"/>
                      <a:pt x="9181" y="14897"/>
                    </a:cubicBezTo>
                    <a:cubicBezTo>
                      <a:pt x="9567" y="14473"/>
                      <a:pt x="9965" y="14074"/>
                      <a:pt x="10325" y="13624"/>
                    </a:cubicBezTo>
                    <a:cubicBezTo>
                      <a:pt x="10377" y="13560"/>
                      <a:pt x="10428" y="13495"/>
                      <a:pt x="10480" y="13431"/>
                    </a:cubicBezTo>
                    <a:close/>
                    <a:moveTo>
                      <a:pt x="3858" y="15604"/>
                    </a:moveTo>
                    <a:cubicBezTo>
                      <a:pt x="4064" y="15604"/>
                      <a:pt x="4282" y="15604"/>
                      <a:pt x="4488" y="15630"/>
                    </a:cubicBezTo>
                    <a:cubicBezTo>
                      <a:pt x="5504" y="15720"/>
                      <a:pt x="6494" y="15913"/>
                      <a:pt x="7471" y="16208"/>
                    </a:cubicBezTo>
                    <a:cubicBezTo>
                      <a:pt x="6815" y="16774"/>
                      <a:pt x="6134" y="17314"/>
                      <a:pt x="5440" y="17815"/>
                    </a:cubicBezTo>
                    <a:cubicBezTo>
                      <a:pt x="5427" y="17815"/>
                      <a:pt x="5427" y="17803"/>
                      <a:pt x="5414" y="17803"/>
                    </a:cubicBezTo>
                    <a:cubicBezTo>
                      <a:pt x="5118" y="17700"/>
                      <a:pt x="4835" y="17610"/>
                      <a:pt x="4540" y="17545"/>
                    </a:cubicBezTo>
                    <a:cubicBezTo>
                      <a:pt x="3935" y="17443"/>
                      <a:pt x="3344" y="17378"/>
                      <a:pt x="2740" y="17353"/>
                    </a:cubicBezTo>
                    <a:cubicBezTo>
                      <a:pt x="2727" y="17365"/>
                      <a:pt x="2714" y="17365"/>
                      <a:pt x="2701" y="17365"/>
                    </a:cubicBezTo>
                    <a:cubicBezTo>
                      <a:pt x="2804" y="17198"/>
                      <a:pt x="2894" y="17044"/>
                      <a:pt x="2997" y="16890"/>
                    </a:cubicBezTo>
                    <a:cubicBezTo>
                      <a:pt x="3292" y="16465"/>
                      <a:pt x="3562" y="16028"/>
                      <a:pt x="3858" y="15604"/>
                    </a:cubicBezTo>
                    <a:close/>
                    <a:moveTo>
                      <a:pt x="8988" y="15115"/>
                    </a:moveTo>
                    <a:cubicBezTo>
                      <a:pt x="9001" y="15141"/>
                      <a:pt x="9001" y="15180"/>
                      <a:pt x="9014" y="15205"/>
                    </a:cubicBezTo>
                    <a:cubicBezTo>
                      <a:pt x="9104" y="16028"/>
                      <a:pt x="9117" y="16864"/>
                      <a:pt x="9040" y="17687"/>
                    </a:cubicBezTo>
                    <a:cubicBezTo>
                      <a:pt x="8513" y="18150"/>
                      <a:pt x="7934" y="18548"/>
                      <a:pt x="7330" y="18883"/>
                    </a:cubicBezTo>
                    <a:cubicBezTo>
                      <a:pt x="7330" y="18844"/>
                      <a:pt x="7343" y="18805"/>
                      <a:pt x="7343" y="18780"/>
                    </a:cubicBezTo>
                    <a:cubicBezTo>
                      <a:pt x="7497" y="18085"/>
                      <a:pt x="7600" y="17391"/>
                      <a:pt x="7651" y="16697"/>
                    </a:cubicBezTo>
                    <a:cubicBezTo>
                      <a:pt x="7677" y="16568"/>
                      <a:pt x="7677" y="16440"/>
                      <a:pt x="7703" y="16311"/>
                    </a:cubicBezTo>
                    <a:cubicBezTo>
                      <a:pt x="8153" y="15925"/>
                      <a:pt x="8577" y="15527"/>
                      <a:pt x="8988" y="15115"/>
                    </a:cubicBezTo>
                    <a:close/>
                    <a:moveTo>
                      <a:pt x="2598" y="17545"/>
                    </a:moveTo>
                    <a:cubicBezTo>
                      <a:pt x="2971" y="17545"/>
                      <a:pt x="3344" y="17610"/>
                      <a:pt x="3717" y="17648"/>
                    </a:cubicBezTo>
                    <a:cubicBezTo>
                      <a:pt x="4231" y="17700"/>
                      <a:pt x="4745" y="17803"/>
                      <a:pt x="5221" y="17983"/>
                    </a:cubicBezTo>
                    <a:cubicBezTo>
                      <a:pt x="4758" y="18317"/>
                      <a:pt x="4295" y="18651"/>
                      <a:pt x="3820" y="18973"/>
                    </a:cubicBezTo>
                    <a:cubicBezTo>
                      <a:pt x="3678" y="19076"/>
                      <a:pt x="3537" y="19166"/>
                      <a:pt x="3395" y="19268"/>
                    </a:cubicBezTo>
                    <a:cubicBezTo>
                      <a:pt x="3357" y="19268"/>
                      <a:pt x="3318" y="19268"/>
                      <a:pt x="3280" y="19256"/>
                    </a:cubicBezTo>
                    <a:cubicBezTo>
                      <a:pt x="3025" y="19240"/>
                      <a:pt x="2771" y="19229"/>
                      <a:pt x="2517" y="19229"/>
                    </a:cubicBezTo>
                    <a:cubicBezTo>
                      <a:pt x="2360" y="19229"/>
                      <a:pt x="2202" y="19233"/>
                      <a:pt x="2045" y="19243"/>
                    </a:cubicBezTo>
                    <a:cubicBezTo>
                      <a:pt x="1917" y="19243"/>
                      <a:pt x="1775" y="19256"/>
                      <a:pt x="1647" y="19281"/>
                    </a:cubicBezTo>
                    <a:cubicBezTo>
                      <a:pt x="1698" y="19204"/>
                      <a:pt x="1737" y="19140"/>
                      <a:pt x="1775" y="19063"/>
                    </a:cubicBezTo>
                    <a:cubicBezTo>
                      <a:pt x="2058" y="18561"/>
                      <a:pt x="2315" y="18047"/>
                      <a:pt x="2598" y="17545"/>
                    </a:cubicBezTo>
                    <a:close/>
                    <a:moveTo>
                      <a:pt x="7445" y="16543"/>
                    </a:moveTo>
                    <a:lnTo>
                      <a:pt x="7445" y="16543"/>
                    </a:lnTo>
                    <a:cubicBezTo>
                      <a:pt x="7433" y="16633"/>
                      <a:pt x="7420" y="16723"/>
                      <a:pt x="7407" y="16813"/>
                    </a:cubicBezTo>
                    <a:cubicBezTo>
                      <a:pt x="7355" y="17391"/>
                      <a:pt x="7304" y="17957"/>
                      <a:pt x="7201" y="18523"/>
                    </a:cubicBezTo>
                    <a:cubicBezTo>
                      <a:pt x="7175" y="18664"/>
                      <a:pt x="7150" y="18805"/>
                      <a:pt x="7137" y="18934"/>
                    </a:cubicBezTo>
                    <a:cubicBezTo>
                      <a:pt x="7124" y="18960"/>
                      <a:pt x="7124" y="18973"/>
                      <a:pt x="7124" y="18985"/>
                    </a:cubicBezTo>
                    <a:cubicBezTo>
                      <a:pt x="6751" y="19178"/>
                      <a:pt x="6365" y="19371"/>
                      <a:pt x="5980" y="19538"/>
                    </a:cubicBezTo>
                    <a:cubicBezTo>
                      <a:pt x="5710" y="19667"/>
                      <a:pt x="5427" y="19783"/>
                      <a:pt x="5157" y="19886"/>
                    </a:cubicBezTo>
                    <a:cubicBezTo>
                      <a:pt x="5221" y="19641"/>
                      <a:pt x="5285" y="19397"/>
                      <a:pt x="5337" y="19153"/>
                    </a:cubicBezTo>
                    <a:cubicBezTo>
                      <a:pt x="5401" y="18818"/>
                      <a:pt x="5440" y="18497"/>
                      <a:pt x="5478" y="18163"/>
                    </a:cubicBezTo>
                    <a:cubicBezTo>
                      <a:pt x="5478" y="18137"/>
                      <a:pt x="5478" y="18111"/>
                      <a:pt x="5478" y="18085"/>
                    </a:cubicBezTo>
                    <a:cubicBezTo>
                      <a:pt x="6160" y="17584"/>
                      <a:pt x="6815" y="17083"/>
                      <a:pt x="7445" y="16543"/>
                    </a:cubicBezTo>
                    <a:close/>
                    <a:moveTo>
                      <a:pt x="5234" y="18265"/>
                    </a:moveTo>
                    <a:lnTo>
                      <a:pt x="5234" y="18265"/>
                    </a:lnTo>
                    <a:cubicBezTo>
                      <a:pt x="5208" y="18458"/>
                      <a:pt x="5182" y="18651"/>
                      <a:pt x="5170" y="18844"/>
                    </a:cubicBezTo>
                    <a:cubicBezTo>
                      <a:pt x="5105" y="19217"/>
                      <a:pt x="5028" y="19590"/>
                      <a:pt x="4938" y="19963"/>
                    </a:cubicBezTo>
                    <a:cubicBezTo>
                      <a:pt x="4385" y="20168"/>
                      <a:pt x="3845" y="20348"/>
                      <a:pt x="3280" y="20516"/>
                    </a:cubicBezTo>
                    <a:cubicBezTo>
                      <a:pt x="3382" y="20258"/>
                      <a:pt x="3472" y="20014"/>
                      <a:pt x="3537" y="19757"/>
                    </a:cubicBezTo>
                    <a:cubicBezTo>
                      <a:pt x="3562" y="19667"/>
                      <a:pt x="3562" y="19577"/>
                      <a:pt x="3588" y="19487"/>
                    </a:cubicBezTo>
                    <a:cubicBezTo>
                      <a:pt x="3601" y="19461"/>
                      <a:pt x="3601" y="19436"/>
                      <a:pt x="3601" y="19410"/>
                    </a:cubicBezTo>
                    <a:cubicBezTo>
                      <a:pt x="3627" y="19397"/>
                      <a:pt x="3652" y="19371"/>
                      <a:pt x="3678" y="19358"/>
                    </a:cubicBezTo>
                    <a:cubicBezTo>
                      <a:pt x="4205" y="18998"/>
                      <a:pt x="4720" y="18638"/>
                      <a:pt x="5234" y="18265"/>
                    </a:cubicBezTo>
                    <a:close/>
                    <a:moveTo>
                      <a:pt x="2257" y="19442"/>
                    </a:moveTo>
                    <a:cubicBezTo>
                      <a:pt x="2495" y="19442"/>
                      <a:pt x="2733" y="19448"/>
                      <a:pt x="2971" y="19461"/>
                    </a:cubicBezTo>
                    <a:cubicBezTo>
                      <a:pt x="3010" y="19461"/>
                      <a:pt x="3061" y="19461"/>
                      <a:pt x="3100" y="19474"/>
                    </a:cubicBezTo>
                    <a:cubicBezTo>
                      <a:pt x="2817" y="19654"/>
                      <a:pt x="2547" y="19834"/>
                      <a:pt x="2264" y="20014"/>
                    </a:cubicBezTo>
                    <a:cubicBezTo>
                      <a:pt x="1814" y="20348"/>
                      <a:pt x="1338" y="20644"/>
                      <a:pt x="837" y="20901"/>
                    </a:cubicBezTo>
                    <a:cubicBezTo>
                      <a:pt x="708" y="20978"/>
                      <a:pt x="580" y="21056"/>
                      <a:pt x="438" y="21133"/>
                    </a:cubicBezTo>
                    <a:cubicBezTo>
                      <a:pt x="811" y="20580"/>
                      <a:pt x="1184" y="20027"/>
                      <a:pt x="1544" y="19461"/>
                    </a:cubicBezTo>
                    <a:cubicBezTo>
                      <a:pt x="1782" y="19448"/>
                      <a:pt x="2020" y="19442"/>
                      <a:pt x="2257" y="19442"/>
                    </a:cubicBezTo>
                    <a:close/>
                    <a:moveTo>
                      <a:pt x="3331" y="19590"/>
                    </a:moveTo>
                    <a:cubicBezTo>
                      <a:pt x="3331" y="19603"/>
                      <a:pt x="3331" y="19616"/>
                      <a:pt x="3331" y="19628"/>
                    </a:cubicBezTo>
                    <a:cubicBezTo>
                      <a:pt x="3318" y="19718"/>
                      <a:pt x="3292" y="19821"/>
                      <a:pt x="3267" y="19911"/>
                    </a:cubicBezTo>
                    <a:cubicBezTo>
                      <a:pt x="3215" y="20104"/>
                      <a:pt x="3164" y="20271"/>
                      <a:pt x="3112" y="20464"/>
                    </a:cubicBezTo>
                    <a:cubicBezTo>
                      <a:pt x="3100" y="20490"/>
                      <a:pt x="3074" y="20528"/>
                      <a:pt x="3074" y="20580"/>
                    </a:cubicBezTo>
                    <a:cubicBezTo>
                      <a:pt x="2958" y="20606"/>
                      <a:pt x="2842" y="20644"/>
                      <a:pt x="2727" y="20670"/>
                    </a:cubicBezTo>
                    <a:cubicBezTo>
                      <a:pt x="2045" y="20863"/>
                      <a:pt x="1377" y="21068"/>
                      <a:pt x="695" y="21236"/>
                    </a:cubicBezTo>
                    <a:cubicBezTo>
                      <a:pt x="824" y="21171"/>
                      <a:pt x="940" y="21094"/>
                      <a:pt x="1017" y="21056"/>
                    </a:cubicBezTo>
                    <a:cubicBezTo>
                      <a:pt x="1492" y="20811"/>
                      <a:pt x="1955" y="20528"/>
                      <a:pt x="2380" y="20207"/>
                    </a:cubicBezTo>
                    <a:cubicBezTo>
                      <a:pt x="2701" y="20001"/>
                      <a:pt x="3022" y="19808"/>
                      <a:pt x="3331" y="19590"/>
                    </a:cubicBezTo>
                    <a:close/>
                    <a:moveTo>
                      <a:pt x="16920" y="1"/>
                    </a:moveTo>
                    <a:cubicBezTo>
                      <a:pt x="16643" y="1"/>
                      <a:pt x="16707" y="434"/>
                      <a:pt x="16638" y="664"/>
                    </a:cubicBezTo>
                    <a:cubicBezTo>
                      <a:pt x="16548" y="1127"/>
                      <a:pt x="16407" y="1577"/>
                      <a:pt x="16278" y="2039"/>
                    </a:cubicBezTo>
                    <a:cubicBezTo>
                      <a:pt x="15906" y="3312"/>
                      <a:pt x="15456" y="4559"/>
                      <a:pt x="14954" y="5781"/>
                    </a:cubicBezTo>
                    <a:cubicBezTo>
                      <a:pt x="14787" y="6167"/>
                      <a:pt x="14646" y="6565"/>
                      <a:pt x="14478" y="6938"/>
                    </a:cubicBezTo>
                    <a:cubicBezTo>
                      <a:pt x="14440" y="7028"/>
                      <a:pt x="14401" y="7105"/>
                      <a:pt x="14363" y="7195"/>
                    </a:cubicBezTo>
                    <a:cubicBezTo>
                      <a:pt x="14273" y="7388"/>
                      <a:pt x="14170" y="7568"/>
                      <a:pt x="14054" y="7748"/>
                    </a:cubicBezTo>
                    <a:cubicBezTo>
                      <a:pt x="14016" y="7812"/>
                      <a:pt x="13938" y="7890"/>
                      <a:pt x="13977" y="7954"/>
                    </a:cubicBezTo>
                    <a:cubicBezTo>
                      <a:pt x="13964" y="7980"/>
                      <a:pt x="13938" y="8018"/>
                      <a:pt x="13926" y="8044"/>
                    </a:cubicBezTo>
                    <a:cubicBezTo>
                      <a:pt x="13887" y="8121"/>
                      <a:pt x="13848" y="8185"/>
                      <a:pt x="13810" y="8250"/>
                    </a:cubicBezTo>
                    <a:cubicBezTo>
                      <a:pt x="13797" y="8246"/>
                      <a:pt x="13783" y="8245"/>
                      <a:pt x="13769" y="8245"/>
                    </a:cubicBezTo>
                    <a:cubicBezTo>
                      <a:pt x="13728" y="8245"/>
                      <a:pt x="13684" y="8259"/>
                      <a:pt x="13656" y="8288"/>
                    </a:cubicBezTo>
                    <a:cubicBezTo>
                      <a:pt x="13566" y="8340"/>
                      <a:pt x="13488" y="8391"/>
                      <a:pt x="13386" y="8442"/>
                    </a:cubicBezTo>
                    <a:cubicBezTo>
                      <a:pt x="13206" y="8545"/>
                      <a:pt x="13026" y="8622"/>
                      <a:pt x="12845" y="8700"/>
                    </a:cubicBezTo>
                    <a:cubicBezTo>
                      <a:pt x="11791" y="9098"/>
                      <a:pt x="10698" y="9368"/>
                      <a:pt x="9721" y="9934"/>
                    </a:cubicBezTo>
                    <a:cubicBezTo>
                      <a:pt x="9001" y="10332"/>
                      <a:pt x="8307" y="10808"/>
                      <a:pt x="7664" y="11322"/>
                    </a:cubicBezTo>
                    <a:cubicBezTo>
                      <a:pt x="7188" y="11670"/>
                      <a:pt x="6738" y="12042"/>
                      <a:pt x="6314" y="12428"/>
                    </a:cubicBezTo>
                    <a:cubicBezTo>
                      <a:pt x="5941" y="12750"/>
                      <a:pt x="5594" y="13084"/>
                      <a:pt x="5273" y="13457"/>
                    </a:cubicBezTo>
                    <a:cubicBezTo>
                      <a:pt x="4192" y="14627"/>
                      <a:pt x="3305" y="15951"/>
                      <a:pt x="2470" y="17301"/>
                    </a:cubicBezTo>
                    <a:cubicBezTo>
                      <a:pt x="2045" y="18034"/>
                      <a:pt x="1685" y="18818"/>
                      <a:pt x="1210" y="19538"/>
                    </a:cubicBezTo>
                    <a:cubicBezTo>
                      <a:pt x="850" y="20168"/>
                      <a:pt x="374" y="20734"/>
                      <a:pt x="27" y="21377"/>
                    </a:cubicBezTo>
                    <a:cubicBezTo>
                      <a:pt x="1" y="21441"/>
                      <a:pt x="14" y="21518"/>
                      <a:pt x="65" y="21570"/>
                    </a:cubicBezTo>
                    <a:cubicBezTo>
                      <a:pt x="90" y="21585"/>
                      <a:pt x="120" y="21590"/>
                      <a:pt x="150" y="21590"/>
                    </a:cubicBezTo>
                    <a:cubicBezTo>
                      <a:pt x="196" y="21590"/>
                      <a:pt x="245" y="21578"/>
                      <a:pt x="284" y="21570"/>
                    </a:cubicBezTo>
                    <a:cubicBezTo>
                      <a:pt x="592" y="21506"/>
                      <a:pt x="901" y="21428"/>
                      <a:pt x="1210" y="21351"/>
                    </a:cubicBezTo>
                    <a:cubicBezTo>
                      <a:pt x="3215" y="20786"/>
                      <a:pt x="5260" y="20246"/>
                      <a:pt x="7111" y="19256"/>
                    </a:cubicBezTo>
                    <a:cubicBezTo>
                      <a:pt x="8037" y="18767"/>
                      <a:pt x="8924" y="18201"/>
                      <a:pt x="9644" y="17430"/>
                    </a:cubicBezTo>
                    <a:cubicBezTo>
                      <a:pt x="10493" y="16568"/>
                      <a:pt x="11148" y="15540"/>
                      <a:pt x="11791" y="14524"/>
                    </a:cubicBezTo>
                    <a:cubicBezTo>
                      <a:pt x="12665" y="13187"/>
                      <a:pt x="13308" y="11695"/>
                      <a:pt x="13694" y="10140"/>
                    </a:cubicBezTo>
                    <a:cubicBezTo>
                      <a:pt x="13848" y="9612"/>
                      <a:pt x="13926" y="9072"/>
                      <a:pt x="13938" y="8520"/>
                    </a:cubicBezTo>
                    <a:cubicBezTo>
                      <a:pt x="14080" y="8262"/>
                      <a:pt x="14221" y="8005"/>
                      <a:pt x="14363" y="7761"/>
                    </a:cubicBezTo>
                    <a:cubicBezTo>
                      <a:pt x="14671" y="7208"/>
                      <a:pt x="14903" y="6617"/>
                      <a:pt x="15186" y="6051"/>
                    </a:cubicBezTo>
                    <a:cubicBezTo>
                      <a:pt x="15571" y="5292"/>
                      <a:pt x="15906" y="4495"/>
                      <a:pt x="16201" y="3698"/>
                    </a:cubicBezTo>
                    <a:cubicBezTo>
                      <a:pt x="16214" y="3685"/>
                      <a:pt x="16227" y="3672"/>
                      <a:pt x="16227" y="3647"/>
                    </a:cubicBezTo>
                    <a:cubicBezTo>
                      <a:pt x="16253" y="3582"/>
                      <a:pt x="16266" y="3518"/>
                      <a:pt x="16291" y="3454"/>
                    </a:cubicBezTo>
                    <a:lnTo>
                      <a:pt x="16291" y="3441"/>
                    </a:lnTo>
                    <a:cubicBezTo>
                      <a:pt x="16394" y="3158"/>
                      <a:pt x="16497" y="2862"/>
                      <a:pt x="16587" y="2567"/>
                    </a:cubicBezTo>
                    <a:cubicBezTo>
                      <a:pt x="16754" y="2091"/>
                      <a:pt x="16883" y="1602"/>
                      <a:pt x="17011" y="1101"/>
                    </a:cubicBezTo>
                    <a:cubicBezTo>
                      <a:pt x="17011" y="1101"/>
                      <a:pt x="17011" y="1088"/>
                      <a:pt x="17011" y="1075"/>
                    </a:cubicBezTo>
                    <a:cubicBezTo>
                      <a:pt x="17050" y="947"/>
                      <a:pt x="17088" y="818"/>
                      <a:pt x="17127" y="689"/>
                    </a:cubicBezTo>
                    <a:cubicBezTo>
                      <a:pt x="17178" y="458"/>
                      <a:pt x="17371" y="85"/>
                      <a:pt x="17037" y="21"/>
                    </a:cubicBezTo>
                    <a:cubicBezTo>
                      <a:pt x="16992" y="7"/>
                      <a:pt x="16954" y="1"/>
                      <a:pt x="16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2"/>
            <p:cNvGrpSpPr/>
            <p:nvPr/>
          </p:nvGrpSpPr>
          <p:grpSpPr>
            <a:xfrm>
              <a:off x="-402891" y="2888662"/>
              <a:ext cx="1037299" cy="1620274"/>
              <a:chOff x="-402891" y="2888662"/>
              <a:chExt cx="1037299" cy="1620274"/>
            </a:xfrm>
          </p:grpSpPr>
          <p:grpSp>
            <p:nvGrpSpPr>
              <p:cNvPr id="146" name="Google Shape;146;p2"/>
              <p:cNvGrpSpPr/>
              <p:nvPr/>
            </p:nvGrpSpPr>
            <p:grpSpPr>
              <a:xfrm rot="-3724767" flipH="1">
                <a:off x="-367991" y="3140301"/>
                <a:ext cx="967499" cy="661252"/>
                <a:chOff x="5419875" y="-21256"/>
                <a:chExt cx="693446" cy="473976"/>
              </a:xfrm>
            </p:grpSpPr>
            <p:sp>
              <p:nvSpPr>
                <p:cNvPr id="147" name="Google Shape;147;p2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5523769" y="-15338"/>
                  <a:ext cx="587542" cy="3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7384" extrusionOk="0">
                      <a:moveTo>
                        <a:pt x="11320" y="1"/>
                      </a:moveTo>
                      <a:cubicBezTo>
                        <a:pt x="11305" y="1"/>
                        <a:pt x="11290" y="5"/>
                        <a:pt x="11276" y="14"/>
                      </a:cubicBezTo>
                      <a:cubicBezTo>
                        <a:pt x="11173" y="53"/>
                        <a:pt x="11058" y="104"/>
                        <a:pt x="10955" y="156"/>
                      </a:cubicBezTo>
                      <a:cubicBezTo>
                        <a:pt x="10621" y="310"/>
                        <a:pt x="10261" y="490"/>
                        <a:pt x="9926" y="657"/>
                      </a:cubicBezTo>
                      <a:cubicBezTo>
                        <a:pt x="9129" y="1043"/>
                        <a:pt x="8371" y="1467"/>
                        <a:pt x="7625" y="1943"/>
                      </a:cubicBezTo>
                      <a:cubicBezTo>
                        <a:pt x="5928" y="2946"/>
                        <a:pt x="4282" y="4051"/>
                        <a:pt x="2700" y="5247"/>
                      </a:cubicBezTo>
                      <a:cubicBezTo>
                        <a:pt x="2045" y="5749"/>
                        <a:pt x="1363" y="6199"/>
                        <a:pt x="720" y="6726"/>
                      </a:cubicBezTo>
                      <a:cubicBezTo>
                        <a:pt x="528" y="6893"/>
                        <a:pt x="335" y="7060"/>
                        <a:pt x="155" y="7227"/>
                      </a:cubicBezTo>
                      <a:cubicBezTo>
                        <a:pt x="116" y="7266"/>
                        <a:pt x="0" y="7343"/>
                        <a:pt x="78" y="7381"/>
                      </a:cubicBezTo>
                      <a:cubicBezTo>
                        <a:pt x="83" y="7383"/>
                        <a:pt x="88" y="7384"/>
                        <a:pt x="94" y="7384"/>
                      </a:cubicBezTo>
                      <a:cubicBezTo>
                        <a:pt x="135" y="7384"/>
                        <a:pt x="159" y="7342"/>
                        <a:pt x="193" y="7330"/>
                      </a:cubicBezTo>
                      <a:cubicBezTo>
                        <a:pt x="463" y="7137"/>
                        <a:pt x="708" y="6906"/>
                        <a:pt x="965" y="6713"/>
                      </a:cubicBezTo>
                      <a:cubicBezTo>
                        <a:pt x="1530" y="6276"/>
                        <a:pt x="2122" y="5877"/>
                        <a:pt x="2688" y="5453"/>
                      </a:cubicBezTo>
                      <a:cubicBezTo>
                        <a:pt x="3266" y="5016"/>
                        <a:pt x="3858" y="4591"/>
                        <a:pt x="4449" y="4167"/>
                      </a:cubicBezTo>
                      <a:cubicBezTo>
                        <a:pt x="5542" y="3396"/>
                        <a:pt x="6660" y="2701"/>
                        <a:pt x="7805" y="2007"/>
                      </a:cubicBezTo>
                      <a:cubicBezTo>
                        <a:pt x="8666" y="1467"/>
                        <a:pt x="9553" y="991"/>
                        <a:pt x="10479" y="554"/>
                      </a:cubicBezTo>
                      <a:cubicBezTo>
                        <a:pt x="10685" y="464"/>
                        <a:pt x="10891" y="348"/>
                        <a:pt x="11096" y="258"/>
                      </a:cubicBezTo>
                      <a:cubicBezTo>
                        <a:pt x="11186" y="220"/>
                        <a:pt x="11276" y="181"/>
                        <a:pt x="11366" y="143"/>
                      </a:cubicBezTo>
                      <a:cubicBezTo>
                        <a:pt x="11405" y="117"/>
                        <a:pt x="11418" y="78"/>
                        <a:pt x="11392" y="40"/>
                      </a:cubicBezTo>
                      <a:cubicBezTo>
                        <a:pt x="11375" y="15"/>
                        <a:pt x="11348" y="1"/>
                        <a:pt x="11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5795674" y="-21256"/>
                  <a:ext cx="317647" cy="18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" h="3593" extrusionOk="0">
                      <a:moveTo>
                        <a:pt x="6012" y="1"/>
                      </a:moveTo>
                      <a:cubicBezTo>
                        <a:pt x="5983" y="1"/>
                        <a:pt x="5954" y="13"/>
                        <a:pt x="5928" y="39"/>
                      </a:cubicBezTo>
                      <a:cubicBezTo>
                        <a:pt x="5851" y="78"/>
                        <a:pt x="5774" y="103"/>
                        <a:pt x="5684" y="142"/>
                      </a:cubicBezTo>
                      <a:cubicBezTo>
                        <a:pt x="5298" y="322"/>
                        <a:pt x="4912" y="515"/>
                        <a:pt x="4539" y="721"/>
                      </a:cubicBezTo>
                      <a:cubicBezTo>
                        <a:pt x="3999" y="1003"/>
                        <a:pt x="3459" y="1312"/>
                        <a:pt x="2945" y="1621"/>
                      </a:cubicBezTo>
                      <a:cubicBezTo>
                        <a:pt x="2495" y="1904"/>
                        <a:pt x="2071" y="2212"/>
                        <a:pt x="1634" y="2495"/>
                      </a:cubicBezTo>
                      <a:cubicBezTo>
                        <a:pt x="1428" y="2636"/>
                        <a:pt x="1222" y="2752"/>
                        <a:pt x="1016" y="2881"/>
                      </a:cubicBezTo>
                      <a:cubicBezTo>
                        <a:pt x="682" y="3074"/>
                        <a:pt x="361" y="3305"/>
                        <a:pt x="39" y="3536"/>
                      </a:cubicBezTo>
                      <a:cubicBezTo>
                        <a:pt x="14" y="3536"/>
                        <a:pt x="1" y="3562"/>
                        <a:pt x="1" y="3575"/>
                      </a:cubicBezTo>
                      <a:cubicBezTo>
                        <a:pt x="4" y="3587"/>
                        <a:pt x="14" y="3593"/>
                        <a:pt x="30" y="3593"/>
                      </a:cubicBezTo>
                      <a:cubicBezTo>
                        <a:pt x="147" y="3593"/>
                        <a:pt x="563" y="3300"/>
                        <a:pt x="631" y="3266"/>
                      </a:cubicBezTo>
                      <a:cubicBezTo>
                        <a:pt x="1042" y="3035"/>
                        <a:pt x="1466" y="2804"/>
                        <a:pt x="1865" y="2534"/>
                      </a:cubicBezTo>
                      <a:cubicBezTo>
                        <a:pt x="2251" y="2264"/>
                        <a:pt x="2636" y="1994"/>
                        <a:pt x="3035" y="1749"/>
                      </a:cubicBezTo>
                      <a:lnTo>
                        <a:pt x="3022" y="1749"/>
                      </a:lnTo>
                      <a:cubicBezTo>
                        <a:pt x="3935" y="1209"/>
                        <a:pt x="4874" y="708"/>
                        <a:pt x="5825" y="245"/>
                      </a:cubicBezTo>
                      <a:cubicBezTo>
                        <a:pt x="5846" y="276"/>
                        <a:pt x="5874" y="286"/>
                        <a:pt x="5903" y="286"/>
                      </a:cubicBezTo>
                      <a:cubicBezTo>
                        <a:pt x="5946" y="286"/>
                        <a:pt x="5993" y="265"/>
                        <a:pt x="6031" y="258"/>
                      </a:cubicBezTo>
                      <a:cubicBezTo>
                        <a:pt x="6134" y="232"/>
                        <a:pt x="6172" y="116"/>
                        <a:pt x="6095" y="39"/>
                      </a:cubicBezTo>
                      <a:cubicBezTo>
                        <a:pt x="6069" y="13"/>
                        <a:pt x="6040" y="1"/>
                        <a:pt x="60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" name="Google Shape;151;p2"/>
              <p:cNvGrpSpPr/>
              <p:nvPr/>
            </p:nvGrpSpPr>
            <p:grpSpPr>
              <a:xfrm rot="-4962223">
                <a:off x="-151738" y="3790685"/>
                <a:ext cx="825215" cy="548331"/>
                <a:chOff x="0" y="2337931"/>
                <a:chExt cx="825217" cy="548332"/>
              </a:xfrm>
            </p:grpSpPr>
            <p:sp>
              <p:nvSpPr>
                <p:cNvPr id="152" name="Google Shape;152;p2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4"/>
          <p:cNvSpPr/>
          <p:nvPr/>
        </p:nvSpPr>
        <p:spPr>
          <a:xfrm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24"/>
          <p:cNvGrpSpPr/>
          <p:nvPr/>
        </p:nvGrpSpPr>
        <p:grpSpPr>
          <a:xfrm>
            <a:off x="206165" y="4378759"/>
            <a:ext cx="2535475" cy="1220099"/>
            <a:chOff x="206165" y="4378759"/>
            <a:chExt cx="2535475" cy="1220099"/>
          </a:xfrm>
        </p:grpSpPr>
        <p:grpSp>
          <p:nvGrpSpPr>
            <p:cNvPr id="1645" name="Google Shape;1645;p24"/>
            <p:cNvGrpSpPr/>
            <p:nvPr/>
          </p:nvGrpSpPr>
          <p:grpSpPr>
            <a:xfrm>
              <a:off x="1830975" y="4804936"/>
              <a:ext cx="660972" cy="712573"/>
              <a:chOff x="3671375" y="673161"/>
              <a:chExt cx="660972" cy="712573"/>
            </a:xfrm>
          </p:grpSpPr>
          <p:sp>
            <p:nvSpPr>
              <p:cNvPr id="1646" name="Google Shape;1646;p24"/>
              <p:cNvSpPr/>
              <p:nvPr/>
            </p:nvSpPr>
            <p:spPr>
              <a:xfrm>
                <a:off x="3684049" y="673161"/>
                <a:ext cx="648299" cy="712573"/>
              </a:xfrm>
              <a:custGeom>
                <a:avLst/>
                <a:gdLst/>
                <a:ahLst/>
                <a:cxnLst/>
                <a:rect l="l" t="t" r="r" b="b"/>
                <a:pathLst>
                  <a:path w="16471" h="18104" extrusionOk="0">
                    <a:moveTo>
                      <a:pt x="7770" y="1"/>
                    </a:moveTo>
                    <a:cubicBezTo>
                      <a:pt x="6501" y="1"/>
                      <a:pt x="5208" y="269"/>
                      <a:pt x="4140" y="981"/>
                    </a:cubicBezTo>
                    <a:cubicBezTo>
                      <a:pt x="3858" y="1187"/>
                      <a:pt x="3549" y="1341"/>
                      <a:pt x="3253" y="1534"/>
                    </a:cubicBezTo>
                    <a:cubicBezTo>
                      <a:pt x="2868" y="1842"/>
                      <a:pt x="2520" y="2202"/>
                      <a:pt x="2238" y="2614"/>
                    </a:cubicBezTo>
                    <a:cubicBezTo>
                      <a:pt x="1620" y="3552"/>
                      <a:pt x="1093" y="4542"/>
                      <a:pt x="656" y="5584"/>
                    </a:cubicBezTo>
                    <a:cubicBezTo>
                      <a:pt x="193" y="6857"/>
                      <a:pt x="39" y="8220"/>
                      <a:pt x="0" y="9570"/>
                    </a:cubicBezTo>
                    <a:cubicBezTo>
                      <a:pt x="52" y="10405"/>
                      <a:pt x="39" y="11254"/>
                      <a:pt x="258" y="12077"/>
                    </a:cubicBezTo>
                    <a:cubicBezTo>
                      <a:pt x="579" y="13183"/>
                      <a:pt x="1338" y="14095"/>
                      <a:pt x="2173" y="14854"/>
                    </a:cubicBezTo>
                    <a:cubicBezTo>
                      <a:pt x="2392" y="15047"/>
                      <a:pt x="2598" y="15240"/>
                      <a:pt x="2816" y="15433"/>
                    </a:cubicBezTo>
                    <a:cubicBezTo>
                      <a:pt x="3176" y="15741"/>
                      <a:pt x="3549" y="16024"/>
                      <a:pt x="3960" y="16268"/>
                    </a:cubicBezTo>
                    <a:cubicBezTo>
                      <a:pt x="4449" y="16564"/>
                      <a:pt x="4976" y="16796"/>
                      <a:pt x="5491" y="17053"/>
                    </a:cubicBezTo>
                    <a:cubicBezTo>
                      <a:pt x="6622" y="17708"/>
                      <a:pt x="7869" y="17953"/>
                      <a:pt x="9168" y="18056"/>
                    </a:cubicBezTo>
                    <a:cubicBezTo>
                      <a:pt x="9501" y="18077"/>
                      <a:pt x="9834" y="18103"/>
                      <a:pt x="10165" y="18103"/>
                    </a:cubicBezTo>
                    <a:cubicBezTo>
                      <a:pt x="10422" y="18103"/>
                      <a:pt x="10677" y="18088"/>
                      <a:pt x="10929" y="18043"/>
                    </a:cubicBezTo>
                    <a:cubicBezTo>
                      <a:pt x="12035" y="17760"/>
                      <a:pt x="13063" y="17220"/>
                      <a:pt x="13938" y="16461"/>
                    </a:cubicBezTo>
                    <a:cubicBezTo>
                      <a:pt x="14774" y="15626"/>
                      <a:pt x="15236" y="14520"/>
                      <a:pt x="15661" y="13414"/>
                    </a:cubicBezTo>
                    <a:cubicBezTo>
                      <a:pt x="16072" y="12321"/>
                      <a:pt x="16316" y="11164"/>
                      <a:pt x="16406" y="9994"/>
                    </a:cubicBezTo>
                    <a:cubicBezTo>
                      <a:pt x="16471" y="9223"/>
                      <a:pt x="16381" y="8464"/>
                      <a:pt x="16316" y="7692"/>
                    </a:cubicBezTo>
                    <a:cubicBezTo>
                      <a:pt x="16175" y="6162"/>
                      <a:pt x="15815" y="4607"/>
                      <a:pt x="14979" y="3295"/>
                    </a:cubicBezTo>
                    <a:cubicBezTo>
                      <a:pt x="14272" y="2112"/>
                      <a:pt x="13153" y="1238"/>
                      <a:pt x="11842" y="827"/>
                    </a:cubicBezTo>
                    <a:cubicBezTo>
                      <a:pt x="11405" y="672"/>
                      <a:pt x="10968" y="518"/>
                      <a:pt x="10518" y="402"/>
                    </a:cubicBezTo>
                    <a:cubicBezTo>
                      <a:pt x="9862" y="209"/>
                      <a:pt x="9181" y="94"/>
                      <a:pt x="8499" y="29"/>
                    </a:cubicBezTo>
                    <a:cubicBezTo>
                      <a:pt x="8258" y="11"/>
                      <a:pt x="8015" y="1"/>
                      <a:pt x="77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4"/>
              <p:cNvSpPr/>
              <p:nvPr/>
            </p:nvSpPr>
            <p:spPr>
              <a:xfrm>
                <a:off x="3794885" y="688983"/>
                <a:ext cx="537461" cy="696751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17702" extrusionOk="0">
                    <a:moveTo>
                      <a:pt x="7702" y="0"/>
                    </a:moveTo>
                    <a:cubicBezTo>
                      <a:pt x="7149" y="232"/>
                      <a:pt x="6609" y="579"/>
                      <a:pt x="6493" y="1158"/>
                    </a:cubicBezTo>
                    <a:cubicBezTo>
                      <a:pt x="6313" y="2045"/>
                      <a:pt x="6750" y="2816"/>
                      <a:pt x="7419" y="3369"/>
                    </a:cubicBezTo>
                    <a:cubicBezTo>
                      <a:pt x="8062" y="3896"/>
                      <a:pt x="9592" y="4436"/>
                      <a:pt x="9656" y="5400"/>
                    </a:cubicBezTo>
                    <a:cubicBezTo>
                      <a:pt x="9695" y="5773"/>
                      <a:pt x="9373" y="6159"/>
                      <a:pt x="9296" y="6519"/>
                    </a:cubicBezTo>
                    <a:cubicBezTo>
                      <a:pt x="9206" y="7020"/>
                      <a:pt x="9450" y="7509"/>
                      <a:pt x="9656" y="7946"/>
                    </a:cubicBezTo>
                    <a:cubicBezTo>
                      <a:pt x="9952" y="8499"/>
                      <a:pt x="10260" y="9026"/>
                      <a:pt x="10620" y="9541"/>
                    </a:cubicBezTo>
                    <a:cubicBezTo>
                      <a:pt x="10775" y="9772"/>
                      <a:pt x="10942" y="10016"/>
                      <a:pt x="11096" y="10261"/>
                    </a:cubicBezTo>
                    <a:cubicBezTo>
                      <a:pt x="11263" y="10492"/>
                      <a:pt x="11559" y="10775"/>
                      <a:pt x="11430" y="11071"/>
                    </a:cubicBezTo>
                    <a:cubicBezTo>
                      <a:pt x="11173" y="11649"/>
                      <a:pt x="10286" y="11752"/>
                      <a:pt x="9836" y="12138"/>
                    </a:cubicBezTo>
                    <a:cubicBezTo>
                      <a:pt x="9257" y="12639"/>
                      <a:pt x="9746" y="13411"/>
                      <a:pt x="10132" y="13848"/>
                    </a:cubicBezTo>
                    <a:cubicBezTo>
                      <a:pt x="10360" y="14102"/>
                      <a:pt x="10764" y="14594"/>
                      <a:pt x="10217" y="14594"/>
                    </a:cubicBezTo>
                    <a:cubicBezTo>
                      <a:pt x="10211" y="14594"/>
                      <a:pt x="10203" y="14594"/>
                      <a:pt x="10196" y="14593"/>
                    </a:cubicBezTo>
                    <a:cubicBezTo>
                      <a:pt x="9772" y="14581"/>
                      <a:pt x="9347" y="14439"/>
                      <a:pt x="8936" y="14336"/>
                    </a:cubicBezTo>
                    <a:cubicBezTo>
                      <a:pt x="8518" y="14227"/>
                      <a:pt x="7968" y="14055"/>
                      <a:pt x="7468" y="14055"/>
                    </a:cubicBezTo>
                    <a:cubicBezTo>
                      <a:pt x="7030" y="14055"/>
                      <a:pt x="6630" y="14186"/>
                      <a:pt x="6390" y="14606"/>
                    </a:cubicBezTo>
                    <a:cubicBezTo>
                      <a:pt x="6120" y="15056"/>
                      <a:pt x="6493" y="15686"/>
                      <a:pt x="5979" y="16008"/>
                    </a:cubicBezTo>
                    <a:cubicBezTo>
                      <a:pt x="5843" y="16094"/>
                      <a:pt x="5716" y="16129"/>
                      <a:pt x="5593" y="16129"/>
                    </a:cubicBezTo>
                    <a:cubicBezTo>
                      <a:pt x="5239" y="16129"/>
                      <a:pt x="4928" y="15836"/>
                      <a:pt x="4603" y="15635"/>
                    </a:cubicBezTo>
                    <a:cubicBezTo>
                      <a:pt x="4400" y="15514"/>
                      <a:pt x="4175" y="15453"/>
                      <a:pt x="3950" y="15453"/>
                    </a:cubicBezTo>
                    <a:cubicBezTo>
                      <a:pt x="3719" y="15453"/>
                      <a:pt x="3487" y="15518"/>
                      <a:pt x="3279" y="15648"/>
                    </a:cubicBezTo>
                    <a:cubicBezTo>
                      <a:pt x="3144" y="15721"/>
                      <a:pt x="2810" y="16088"/>
                      <a:pt x="2657" y="16088"/>
                    </a:cubicBezTo>
                    <a:cubicBezTo>
                      <a:pt x="2649" y="16088"/>
                      <a:pt x="2642" y="16087"/>
                      <a:pt x="2636" y="16085"/>
                    </a:cubicBezTo>
                    <a:cubicBezTo>
                      <a:pt x="2250" y="16021"/>
                      <a:pt x="1980" y="15725"/>
                      <a:pt x="1710" y="15468"/>
                    </a:cubicBezTo>
                    <a:cubicBezTo>
                      <a:pt x="1377" y="15144"/>
                      <a:pt x="961" y="14925"/>
                      <a:pt x="514" y="14925"/>
                    </a:cubicBezTo>
                    <a:cubicBezTo>
                      <a:pt x="375" y="14925"/>
                      <a:pt x="233" y="14946"/>
                      <a:pt x="90" y="14992"/>
                    </a:cubicBezTo>
                    <a:cubicBezTo>
                      <a:pt x="64" y="15005"/>
                      <a:pt x="26" y="15018"/>
                      <a:pt x="0" y="15031"/>
                    </a:cubicBezTo>
                    <a:cubicBezTo>
                      <a:pt x="360" y="15339"/>
                      <a:pt x="733" y="15622"/>
                      <a:pt x="1144" y="15866"/>
                    </a:cubicBezTo>
                    <a:cubicBezTo>
                      <a:pt x="1633" y="16162"/>
                      <a:pt x="2160" y="16394"/>
                      <a:pt x="2675" y="16651"/>
                    </a:cubicBezTo>
                    <a:cubicBezTo>
                      <a:pt x="3806" y="17306"/>
                      <a:pt x="5053" y="17551"/>
                      <a:pt x="6352" y="17654"/>
                    </a:cubicBezTo>
                    <a:cubicBezTo>
                      <a:pt x="6685" y="17675"/>
                      <a:pt x="7018" y="17701"/>
                      <a:pt x="7349" y="17701"/>
                    </a:cubicBezTo>
                    <a:cubicBezTo>
                      <a:pt x="7606" y="17701"/>
                      <a:pt x="7861" y="17686"/>
                      <a:pt x="8113" y="17641"/>
                    </a:cubicBezTo>
                    <a:cubicBezTo>
                      <a:pt x="9219" y="17358"/>
                      <a:pt x="10247" y="16818"/>
                      <a:pt x="11122" y="16059"/>
                    </a:cubicBezTo>
                    <a:cubicBezTo>
                      <a:pt x="11958" y="15224"/>
                      <a:pt x="12420" y="14118"/>
                      <a:pt x="12845" y="13012"/>
                    </a:cubicBezTo>
                    <a:cubicBezTo>
                      <a:pt x="13256" y="11919"/>
                      <a:pt x="13500" y="10762"/>
                      <a:pt x="13590" y="9592"/>
                    </a:cubicBezTo>
                    <a:cubicBezTo>
                      <a:pt x="13655" y="8821"/>
                      <a:pt x="13565" y="8062"/>
                      <a:pt x="13500" y="7290"/>
                    </a:cubicBezTo>
                    <a:cubicBezTo>
                      <a:pt x="13359" y="5760"/>
                      <a:pt x="12999" y="4205"/>
                      <a:pt x="12163" y="2893"/>
                    </a:cubicBezTo>
                    <a:cubicBezTo>
                      <a:pt x="11456" y="1710"/>
                      <a:pt x="10337" y="836"/>
                      <a:pt x="9026" y="425"/>
                    </a:cubicBezTo>
                    <a:cubicBezTo>
                      <a:pt x="8589" y="270"/>
                      <a:pt x="8152" y="116"/>
                      <a:pt x="7702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4"/>
              <p:cNvSpPr/>
              <p:nvPr/>
            </p:nvSpPr>
            <p:spPr>
              <a:xfrm>
                <a:off x="4129874" y="802887"/>
                <a:ext cx="29914" cy="26292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68" extrusionOk="0">
                    <a:moveTo>
                      <a:pt x="406" y="1"/>
                    </a:moveTo>
                    <a:cubicBezTo>
                      <a:pt x="366" y="1"/>
                      <a:pt x="325" y="12"/>
                      <a:pt x="284" y="38"/>
                    </a:cubicBezTo>
                    <a:cubicBezTo>
                      <a:pt x="142" y="115"/>
                      <a:pt x="1" y="346"/>
                      <a:pt x="104" y="501"/>
                    </a:cubicBezTo>
                    <a:cubicBezTo>
                      <a:pt x="104" y="526"/>
                      <a:pt x="116" y="552"/>
                      <a:pt x="129" y="578"/>
                    </a:cubicBezTo>
                    <a:cubicBezTo>
                      <a:pt x="155" y="629"/>
                      <a:pt x="206" y="655"/>
                      <a:pt x="258" y="668"/>
                    </a:cubicBezTo>
                    <a:lnTo>
                      <a:pt x="284" y="668"/>
                    </a:lnTo>
                    <a:cubicBezTo>
                      <a:pt x="438" y="668"/>
                      <a:pt x="734" y="565"/>
                      <a:pt x="759" y="424"/>
                    </a:cubicBezTo>
                    <a:cubicBezTo>
                      <a:pt x="759" y="346"/>
                      <a:pt x="734" y="269"/>
                      <a:pt x="695" y="218"/>
                    </a:cubicBezTo>
                    <a:cubicBezTo>
                      <a:pt x="628" y="102"/>
                      <a:pt x="524" y="1"/>
                      <a:pt x="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4"/>
              <p:cNvSpPr/>
              <p:nvPr/>
            </p:nvSpPr>
            <p:spPr>
              <a:xfrm>
                <a:off x="3759383" y="894357"/>
                <a:ext cx="35030" cy="2794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710" extrusionOk="0">
                    <a:moveTo>
                      <a:pt x="376" y="0"/>
                    </a:moveTo>
                    <a:cubicBezTo>
                      <a:pt x="89" y="0"/>
                      <a:pt x="0" y="535"/>
                      <a:pt x="298" y="684"/>
                    </a:cubicBezTo>
                    <a:cubicBezTo>
                      <a:pt x="336" y="697"/>
                      <a:pt x="375" y="710"/>
                      <a:pt x="426" y="710"/>
                    </a:cubicBezTo>
                    <a:cubicBezTo>
                      <a:pt x="696" y="710"/>
                      <a:pt x="889" y="221"/>
                      <a:pt x="581" y="80"/>
                    </a:cubicBezTo>
                    <a:cubicBezTo>
                      <a:pt x="505" y="24"/>
                      <a:pt x="436" y="0"/>
                      <a:pt x="3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4"/>
              <p:cNvSpPr/>
              <p:nvPr/>
            </p:nvSpPr>
            <p:spPr>
              <a:xfrm>
                <a:off x="3671375" y="1060176"/>
                <a:ext cx="43572" cy="45303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151" extrusionOk="0">
                    <a:moveTo>
                      <a:pt x="615" y="0"/>
                    </a:moveTo>
                    <a:cubicBezTo>
                      <a:pt x="528" y="0"/>
                      <a:pt x="444" y="34"/>
                      <a:pt x="374" y="97"/>
                    </a:cubicBezTo>
                    <a:cubicBezTo>
                      <a:pt x="1" y="341"/>
                      <a:pt x="78" y="1035"/>
                      <a:pt x="528" y="1151"/>
                    </a:cubicBezTo>
                    <a:lnTo>
                      <a:pt x="605" y="1151"/>
                    </a:lnTo>
                    <a:cubicBezTo>
                      <a:pt x="760" y="1151"/>
                      <a:pt x="901" y="1048"/>
                      <a:pt x="952" y="894"/>
                    </a:cubicBezTo>
                    <a:cubicBezTo>
                      <a:pt x="1107" y="624"/>
                      <a:pt x="1107" y="212"/>
                      <a:pt x="785" y="45"/>
                    </a:cubicBezTo>
                    <a:cubicBezTo>
                      <a:pt x="729" y="15"/>
                      <a:pt x="672" y="0"/>
                      <a:pt x="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4"/>
              <p:cNvSpPr/>
              <p:nvPr/>
            </p:nvSpPr>
            <p:spPr>
              <a:xfrm>
                <a:off x="3930990" y="945563"/>
                <a:ext cx="36487" cy="29874"/>
              </a:xfrm>
              <a:custGeom>
                <a:avLst/>
                <a:gdLst/>
                <a:ahLst/>
                <a:cxnLst/>
                <a:rect l="l" t="t" r="r" b="b"/>
                <a:pathLst>
                  <a:path w="927" h="759" extrusionOk="0">
                    <a:moveTo>
                      <a:pt x="528" y="0"/>
                    </a:moveTo>
                    <a:cubicBezTo>
                      <a:pt x="322" y="26"/>
                      <a:pt x="1" y="321"/>
                      <a:pt x="181" y="527"/>
                    </a:cubicBezTo>
                    <a:cubicBezTo>
                      <a:pt x="181" y="656"/>
                      <a:pt x="335" y="733"/>
                      <a:pt x="451" y="746"/>
                    </a:cubicBezTo>
                    <a:cubicBezTo>
                      <a:pt x="451" y="759"/>
                      <a:pt x="464" y="759"/>
                      <a:pt x="477" y="759"/>
                    </a:cubicBezTo>
                    <a:cubicBezTo>
                      <a:pt x="695" y="746"/>
                      <a:pt x="888" y="591"/>
                      <a:pt x="927" y="373"/>
                    </a:cubicBezTo>
                    <a:cubicBezTo>
                      <a:pt x="901" y="167"/>
                      <a:pt x="734" y="0"/>
                      <a:pt x="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4"/>
              <p:cNvSpPr/>
              <p:nvPr/>
            </p:nvSpPr>
            <p:spPr>
              <a:xfrm>
                <a:off x="4194660" y="714212"/>
                <a:ext cx="37982" cy="38061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7" extrusionOk="0">
                    <a:moveTo>
                      <a:pt x="450" y="0"/>
                    </a:moveTo>
                    <a:cubicBezTo>
                      <a:pt x="299" y="0"/>
                      <a:pt x="150" y="70"/>
                      <a:pt x="52" y="195"/>
                    </a:cubicBezTo>
                    <a:cubicBezTo>
                      <a:pt x="13" y="285"/>
                      <a:pt x="0" y="388"/>
                      <a:pt x="26" y="491"/>
                    </a:cubicBezTo>
                    <a:cubicBezTo>
                      <a:pt x="103" y="748"/>
                      <a:pt x="412" y="851"/>
                      <a:pt x="631" y="954"/>
                    </a:cubicBezTo>
                    <a:cubicBezTo>
                      <a:pt x="643" y="954"/>
                      <a:pt x="669" y="967"/>
                      <a:pt x="682" y="967"/>
                    </a:cubicBezTo>
                    <a:cubicBezTo>
                      <a:pt x="798" y="967"/>
                      <a:pt x="875" y="825"/>
                      <a:pt x="901" y="722"/>
                    </a:cubicBezTo>
                    <a:cubicBezTo>
                      <a:pt x="965" y="465"/>
                      <a:pt x="875" y="195"/>
                      <a:pt x="643" y="41"/>
                    </a:cubicBezTo>
                    <a:cubicBezTo>
                      <a:pt x="581" y="14"/>
                      <a:pt x="515" y="0"/>
                      <a:pt x="4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4"/>
              <p:cNvSpPr/>
              <p:nvPr/>
            </p:nvSpPr>
            <p:spPr>
              <a:xfrm>
                <a:off x="3732304" y="759278"/>
                <a:ext cx="68172" cy="68919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751" extrusionOk="0">
                    <a:moveTo>
                      <a:pt x="931" y="1"/>
                    </a:moveTo>
                    <a:cubicBezTo>
                      <a:pt x="357" y="1"/>
                      <a:pt x="0" y="742"/>
                      <a:pt x="266" y="1223"/>
                    </a:cubicBezTo>
                    <a:cubicBezTo>
                      <a:pt x="343" y="1442"/>
                      <a:pt x="433" y="1673"/>
                      <a:pt x="703" y="1737"/>
                    </a:cubicBezTo>
                    <a:cubicBezTo>
                      <a:pt x="742" y="1737"/>
                      <a:pt x="793" y="1750"/>
                      <a:pt x="844" y="1750"/>
                    </a:cubicBezTo>
                    <a:cubicBezTo>
                      <a:pt x="1294" y="1750"/>
                      <a:pt x="1642" y="1300"/>
                      <a:pt x="1719" y="876"/>
                    </a:cubicBezTo>
                    <a:cubicBezTo>
                      <a:pt x="1732" y="426"/>
                      <a:pt x="1397" y="40"/>
                      <a:pt x="960" y="2"/>
                    </a:cubicBezTo>
                    <a:cubicBezTo>
                      <a:pt x="950" y="1"/>
                      <a:pt x="941" y="1"/>
                      <a:pt x="9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4"/>
              <p:cNvSpPr/>
              <p:nvPr/>
            </p:nvSpPr>
            <p:spPr>
              <a:xfrm>
                <a:off x="3770600" y="994053"/>
                <a:ext cx="88599" cy="9678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459" extrusionOk="0">
                    <a:moveTo>
                      <a:pt x="1350" y="1"/>
                    </a:moveTo>
                    <a:cubicBezTo>
                      <a:pt x="1124" y="1"/>
                      <a:pt x="896" y="56"/>
                      <a:pt x="694" y="157"/>
                    </a:cubicBezTo>
                    <a:cubicBezTo>
                      <a:pt x="476" y="260"/>
                      <a:pt x="0" y="375"/>
                      <a:pt x="64" y="684"/>
                    </a:cubicBezTo>
                    <a:cubicBezTo>
                      <a:pt x="206" y="1134"/>
                      <a:pt x="270" y="2407"/>
                      <a:pt x="823" y="2458"/>
                    </a:cubicBezTo>
                    <a:cubicBezTo>
                      <a:pt x="1260" y="2445"/>
                      <a:pt x="2199" y="2085"/>
                      <a:pt x="2237" y="1571"/>
                    </a:cubicBezTo>
                    <a:cubicBezTo>
                      <a:pt x="2250" y="1340"/>
                      <a:pt x="2147" y="1121"/>
                      <a:pt x="2147" y="890"/>
                    </a:cubicBezTo>
                    <a:cubicBezTo>
                      <a:pt x="2121" y="530"/>
                      <a:pt x="1929" y="208"/>
                      <a:pt x="1620" y="28"/>
                    </a:cubicBezTo>
                    <a:cubicBezTo>
                      <a:pt x="1532" y="10"/>
                      <a:pt x="1441" y="1"/>
                      <a:pt x="1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4"/>
              <p:cNvSpPr/>
              <p:nvPr/>
            </p:nvSpPr>
            <p:spPr>
              <a:xfrm>
                <a:off x="4059027" y="936078"/>
                <a:ext cx="92653" cy="89977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286" extrusionOk="0">
                    <a:moveTo>
                      <a:pt x="1291" y="1"/>
                    </a:moveTo>
                    <a:cubicBezTo>
                      <a:pt x="1214" y="1"/>
                      <a:pt x="1139" y="12"/>
                      <a:pt x="1068" y="35"/>
                    </a:cubicBezTo>
                    <a:cubicBezTo>
                      <a:pt x="708" y="190"/>
                      <a:pt x="502" y="550"/>
                      <a:pt x="322" y="884"/>
                    </a:cubicBezTo>
                    <a:cubicBezTo>
                      <a:pt x="104" y="1180"/>
                      <a:pt x="1" y="1655"/>
                      <a:pt x="271" y="1951"/>
                    </a:cubicBezTo>
                    <a:cubicBezTo>
                      <a:pt x="489" y="2157"/>
                      <a:pt x="798" y="2183"/>
                      <a:pt x="1081" y="2234"/>
                    </a:cubicBezTo>
                    <a:cubicBezTo>
                      <a:pt x="1209" y="2260"/>
                      <a:pt x="1338" y="2285"/>
                      <a:pt x="1466" y="2285"/>
                    </a:cubicBezTo>
                    <a:cubicBezTo>
                      <a:pt x="1711" y="2285"/>
                      <a:pt x="1942" y="2208"/>
                      <a:pt x="2032" y="1951"/>
                    </a:cubicBezTo>
                    <a:cubicBezTo>
                      <a:pt x="2109" y="1475"/>
                      <a:pt x="2354" y="974"/>
                      <a:pt x="2148" y="498"/>
                    </a:cubicBezTo>
                    <a:cubicBezTo>
                      <a:pt x="1991" y="215"/>
                      <a:pt x="1628" y="1"/>
                      <a:pt x="12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4"/>
              <p:cNvSpPr/>
              <p:nvPr/>
            </p:nvSpPr>
            <p:spPr>
              <a:xfrm>
                <a:off x="4006915" y="725350"/>
                <a:ext cx="68368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764" extrusionOk="0">
                    <a:moveTo>
                      <a:pt x="1414" y="0"/>
                    </a:moveTo>
                    <a:cubicBezTo>
                      <a:pt x="1336" y="0"/>
                      <a:pt x="1253" y="28"/>
                      <a:pt x="1183" y="28"/>
                    </a:cubicBezTo>
                    <a:cubicBezTo>
                      <a:pt x="862" y="79"/>
                      <a:pt x="476" y="169"/>
                      <a:pt x="360" y="504"/>
                    </a:cubicBezTo>
                    <a:cubicBezTo>
                      <a:pt x="309" y="671"/>
                      <a:pt x="0" y="1108"/>
                      <a:pt x="283" y="1198"/>
                    </a:cubicBezTo>
                    <a:cubicBezTo>
                      <a:pt x="335" y="1429"/>
                      <a:pt x="502" y="1622"/>
                      <a:pt x="733" y="1712"/>
                    </a:cubicBezTo>
                    <a:cubicBezTo>
                      <a:pt x="810" y="1751"/>
                      <a:pt x="888" y="1764"/>
                      <a:pt x="965" y="1764"/>
                    </a:cubicBezTo>
                    <a:cubicBezTo>
                      <a:pt x="1145" y="1751"/>
                      <a:pt x="1312" y="1699"/>
                      <a:pt x="1453" y="1596"/>
                    </a:cubicBezTo>
                    <a:cubicBezTo>
                      <a:pt x="1633" y="1442"/>
                      <a:pt x="1736" y="1211"/>
                      <a:pt x="1710" y="966"/>
                    </a:cubicBezTo>
                    <a:cubicBezTo>
                      <a:pt x="1710" y="761"/>
                      <a:pt x="1698" y="542"/>
                      <a:pt x="1659" y="336"/>
                    </a:cubicBezTo>
                    <a:cubicBezTo>
                      <a:pt x="1646" y="234"/>
                      <a:pt x="1646" y="118"/>
                      <a:pt x="1556" y="54"/>
                    </a:cubicBezTo>
                    <a:cubicBezTo>
                      <a:pt x="1515" y="12"/>
                      <a:pt x="1466" y="0"/>
                      <a:pt x="14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4"/>
              <p:cNvSpPr/>
              <p:nvPr/>
            </p:nvSpPr>
            <p:spPr>
              <a:xfrm>
                <a:off x="4242246" y="790686"/>
                <a:ext cx="75925" cy="80649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49" extrusionOk="0">
                    <a:moveTo>
                      <a:pt x="1106" y="1"/>
                    </a:moveTo>
                    <a:cubicBezTo>
                      <a:pt x="952" y="1"/>
                      <a:pt x="810" y="52"/>
                      <a:pt x="682" y="142"/>
                    </a:cubicBezTo>
                    <a:cubicBezTo>
                      <a:pt x="630" y="181"/>
                      <a:pt x="540" y="206"/>
                      <a:pt x="514" y="271"/>
                    </a:cubicBezTo>
                    <a:cubicBezTo>
                      <a:pt x="90" y="528"/>
                      <a:pt x="0" y="1081"/>
                      <a:pt x="180" y="1518"/>
                    </a:cubicBezTo>
                    <a:cubicBezTo>
                      <a:pt x="257" y="1852"/>
                      <a:pt x="592" y="2019"/>
                      <a:pt x="913" y="2032"/>
                    </a:cubicBezTo>
                    <a:cubicBezTo>
                      <a:pt x="964" y="2045"/>
                      <a:pt x="1003" y="2045"/>
                      <a:pt x="1042" y="2045"/>
                    </a:cubicBezTo>
                    <a:cubicBezTo>
                      <a:pt x="1066" y="2048"/>
                      <a:pt x="1091" y="2049"/>
                      <a:pt x="1115" y="2049"/>
                    </a:cubicBezTo>
                    <a:cubicBezTo>
                      <a:pt x="1332" y="2049"/>
                      <a:pt x="1532" y="1948"/>
                      <a:pt x="1659" y="1775"/>
                    </a:cubicBezTo>
                    <a:cubicBezTo>
                      <a:pt x="1864" y="1454"/>
                      <a:pt x="1929" y="1042"/>
                      <a:pt x="1800" y="669"/>
                    </a:cubicBezTo>
                    <a:cubicBezTo>
                      <a:pt x="1723" y="322"/>
                      <a:pt x="1479" y="1"/>
                      <a:pt x="1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4"/>
              <p:cNvSpPr/>
              <p:nvPr/>
            </p:nvSpPr>
            <p:spPr>
              <a:xfrm>
                <a:off x="3926464" y="1190965"/>
                <a:ext cx="95172" cy="96708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57" extrusionOk="0">
                    <a:moveTo>
                      <a:pt x="836" y="1"/>
                    </a:moveTo>
                    <a:cubicBezTo>
                      <a:pt x="386" y="52"/>
                      <a:pt x="244" y="579"/>
                      <a:pt x="167" y="952"/>
                    </a:cubicBezTo>
                    <a:cubicBezTo>
                      <a:pt x="90" y="1852"/>
                      <a:pt x="0" y="2264"/>
                      <a:pt x="1029" y="2444"/>
                    </a:cubicBezTo>
                    <a:cubicBezTo>
                      <a:pt x="1067" y="2444"/>
                      <a:pt x="1106" y="2457"/>
                      <a:pt x="1144" y="2457"/>
                    </a:cubicBezTo>
                    <a:cubicBezTo>
                      <a:pt x="1929" y="2457"/>
                      <a:pt x="2417" y="1377"/>
                      <a:pt x="2302" y="682"/>
                    </a:cubicBezTo>
                    <a:cubicBezTo>
                      <a:pt x="2006" y="181"/>
                      <a:pt x="1376" y="14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4"/>
              <p:cNvSpPr/>
              <p:nvPr/>
            </p:nvSpPr>
            <p:spPr>
              <a:xfrm>
                <a:off x="3780204" y="1204268"/>
                <a:ext cx="33417" cy="4302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1093" extrusionOk="0">
                    <a:moveTo>
                      <a:pt x="321" y="0"/>
                    </a:moveTo>
                    <a:cubicBezTo>
                      <a:pt x="230" y="0"/>
                      <a:pt x="138" y="39"/>
                      <a:pt x="65" y="126"/>
                    </a:cubicBezTo>
                    <a:cubicBezTo>
                      <a:pt x="13" y="241"/>
                      <a:pt x="0" y="370"/>
                      <a:pt x="26" y="499"/>
                    </a:cubicBezTo>
                    <a:cubicBezTo>
                      <a:pt x="13" y="756"/>
                      <a:pt x="167" y="987"/>
                      <a:pt x="399" y="1090"/>
                    </a:cubicBezTo>
                    <a:lnTo>
                      <a:pt x="489" y="1090"/>
                    </a:lnTo>
                    <a:cubicBezTo>
                      <a:pt x="502" y="1092"/>
                      <a:pt x="516" y="1093"/>
                      <a:pt x="529" y="1093"/>
                    </a:cubicBezTo>
                    <a:cubicBezTo>
                      <a:pt x="615" y="1093"/>
                      <a:pt x="694" y="1058"/>
                      <a:pt x="772" y="1013"/>
                    </a:cubicBezTo>
                    <a:cubicBezTo>
                      <a:pt x="836" y="910"/>
                      <a:pt x="797" y="781"/>
                      <a:pt x="785" y="666"/>
                    </a:cubicBezTo>
                    <a:cubicBezTo>
                      <a:pt x="849" y="550"/>
                      <a:pt x="746" y="409"/>
                      <a:pt x="707" y="306"/>
                    </a:cubicBezTo>
                    <a:cubicBezTo>
                      <a:pt x="650" y="124"/>
                      <a:pt x="485" y="0"/>
                      <a:pt x="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4"/>
              <p:cNvSpPr/>
              <p:nvPr/>
            </p:nvSpPr>
            <p:spPr>
              <a:xfrm>
                <a:off x="3914814" y="846182"/>
                <a:ext cx="42548" cy="37746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959" extrusionOk="0">
                    <a:moveTo>
                      <a:pt x="549" y="0"/>
                    </a:moveTo>
                    <a:cubicBezTo>
                      <a:pt x="358" y="0"/>
                      <a:pt x="175" y="113"/>
                      <a:pt x="103" y="301"/>
                    </a:cubicBezTo>
                    <a:cubicBezTo>
                      <a:pt x="13" y="468"/>
                      <a:pt x="0" y="776"/>
                      <a:pt x="219" y="854"/>
                    </a:cubicBezTo>
                    <a:cubicBezTo>
                      <a:pt x="309" y="921"/>
                      <a:pt x="408" y="959"/>
                      <a:pt x="518" y="959"/>
                    </a:cubicBezTo>
                    <a:cubicBezTo>
                      <a:pt x="534" y="959"/>
                      <a:pt x="550" y="958"/>
                      <a:pt x="566" y="956"/>
                    </a:cubicBezTo>
                    <a:cubicBezTo>
                      <a:pt x="695" y="956"/>
                      <a:pt x="875" y="944"/>
                      <a:pt x="939" y="815"/>
                    </a:cubicBezTo>
                    <a:cubicBezTo>
                      <a:pt x="1055" y="571"/>
                      <a:pt x="1080" y="211"/>
                      <a:pt x="798" y="69"/>
                    </a:cubicBezTo>
                    <a:cubicBezTo>
                      <a:pt x="719" y="22"/>
                      <a:pt x="633" y="0"/>
                      <a:pt x="5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4"/>
              <p:cNvSpPr/>
              <p:nvPr/>
            </p:nvSpPr>
            <p:spPr>
              <a:xfrm>
                <a:off x="3886003" y="698547"/>
                <a:ext cx="32905" cy="2739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96" extrusionOk="0">
                    <a:moveTo>
                      <a:pt x="449" y="1"/>
                    </a:moveTo>
                    <a:cubicBezTo>
                      <a:pt x="266" y="1"/>
                      <a:pt x="100" y="126"/>
                      <a:pt x="51" y="310"/>
                    </a:cubicBezTo>
                    <a:cubicBezTo>
                      <a:pt x="1" y="423"/>
                      <a:pt x="12" y="632"/>
                      <a:pt x="177" y="632"/>
                    </a:cubicBezTo>
                    <a:cubicBezTo>
                      <a:pt x="182" y="632"/>
                      <a:pt x="187" y="632"/>
                      <a:pt x="192" y="632"/>
                    </a:cubicBezTo>
                    <a:cubicBezTo>
                      <a:pt x="218" y="670"/>
                      <a:pt x="270" y="683"/>
                      <a:pt x="308" y="696"/>
                    </a:cubicBezTo>
                    <a:lnTo>
                      <a:pt x="347" y="696"/>
                    </a:lnTo>
                    <a:cubicBezTo>
                      <a:pt x="514" y="696"/>
                      <a:pt x="668" y="593"/>
                      <a:pt x="732" y="439"/>
                    </a:cubicBezTo>
                    <a:cubicBezTo>
                      <a:pt x="835" y="246"/>
                      <a:pt x="707" y="2"/>
                      <a:pt x="475" y="2"/>
                    </a:cubicBezTo>
                    <a:cubicBezTo>
                      <a:pt x="466" y="1"/>
                      <a:pt x="457" y="1"/>
                      <a:pt x="4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4"/>
              <p:cNvSpPr/>
              <p:nvPr/>
            </p:nvSpPr>
            <p:spPr>
              <a:xfrm>
                <a:off x="3989203" y="1071000"/>
                <a:ext cx="56718" cy="4058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031" extrusionOk="0">
                    <a:moveTo>
                      <a:pt x="724" y="1"/>
                    </a:moveTo>
                    <a:cubicBezTo>
                      <a:pt x="675" y="1"/>
                      <a:pt x="622" y="20"/>
                      <a:pt x="566" y="66"/>
                    </a:cubicBezTo>
                    <a:cubicBezTo>
                      <a:pt x="412" y="220"/>
                      <a:pt x="0" y="632"/>
                      <a:pt x="296" y="825"/>
                    </a:cubicBezTo>
                    <a:cubicBezTo>
                      <a:pt x="309" y="837"/>
                      <a:pt x="309" y="850"/>
                      <a:pt x="322" y="876"/>
                    </a:cubicBezTo>
                    <a:cubicBezTo>
                      <a:pt x="373" y="966"/>
                      <a:pt x="463" y="1017"/>
                      <a:pt x="566" y="1030"/>
                    </a:cubicBezTo>
                    <a:lnTo>
                      <a:pt x="630" y="1030"/>
                    </a:lnTo>
                    <a:cubicBezTo>
                      <a:pt x="1080" y="1030"/>
                      <a:pt x="1440" y="709"/>
                      <a:pt x="1068" y="285"/>
                    </a:cubicBezTo>
                    <a:cubicBezTo>
                      <a:pt x="982" y="160"/>
                      <a:pt x="867" y="1"/>
                      <a:pt x="7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4"/>
              <p:cNvSpPr/>
              <p:nvPr/>
            </p:nvSpPr>
            <p:spPr>
              <a:xfrm>
                <a:off x="4102559" y="1302862"/>
                <a:ext cx="62779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311" extrusionOk="0">
                    <a:moveTo>
                      <a:pt x="946" y="1"/>
                    </a:moveTo>
                    <a:cubicBezTo>
                      <a:pt x="691" y="1"/>
                      <a:pt x="340" y="202"/>
                      <a:pt x="232" y="385"/>
                    </a:cubicBezTo>
                    <a:cubicBezTo>
                      <a:pt x="78" y="668"/>
                      <a:pt x="0" y="1157"/>
                      <a:pt x="386" y="1285"/>
                    </a:cubicBezTo>
                    <a:cubicBezTo>
                      <a:pt x="463" y="1298"/>
                      <a:pt x="528" y="1311"/>
                      <a:pt x="605" y="1311"/>
                    </a:cubicBezTo>
                    <a:cubicBezTo>
                      <a:pt x="1042" y="1311"/>
                      <a:pt x="1595" y="1028"/>
                      <a:pt x="1556" y="552"/>
                    </a:cubicBezTo>
                    <a:cubicBezTo>
                      <a:pt x="1543" y="257"/>
                      <a:pt x="1402" y="38"/>
                      <a:pt x="1080" y="25"/>
                    </a:cubicBezTo>
                    <a:cubicBezTo>
                      <a:pt x="1041" y="8"/>
                      <a:pt x="995" y="1"/>
                      <a:pt x="9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4"/>
              <p:cNvSpPr/>
              <p:nvPr/>
            </p:nvSpPr>
            <p:spPr>
              <a:xfrm>
                <a:off x="4166833" y="1175418"/>
                <a:ext cx="50656" cy="46996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194" extrusionOk="0">
                    <a:moveTo>
                      <a:pt x="677" y="1"/>
                    </a:moveTo>
                    <a:cubicBezTo>
                      <a:pt x="492" y="1"/>
                      <a:pt x="326" y="144"/>
                      <a:pt x="180" y="267"/>
                    </a:cubicBezTo>
                    <a:cubicBezTo>
                      <a:pt x="77" y="370"/>
                      <a:pt x="13" y="512"/>
                      <a:pt x="13" y="653"/>
                    </a:cubicBezTo>
                    <a:cubicBezTo>
                      <a:pt x="0" y="743"/>
                      <a:pt x="0" y="833"/>
                      <a:pt x="0" y="923"/>
                    </a:cubicBezTo>
                    <a:cubicBezTo>
                      <a:pt x="52" y="1103"/>
                      <a:pt x="270" y="1142"/>
                      <a:pt x="437" y="1180"/>
                    </a:cubicBezTo>
                    <a:cubicBezTo>
                      <a:pt x="476" y="1180"/>
                      <a:pt x="515" y="1193"/>
                      <a:pt x="566" y="1193"/>
                    </a:cubicBezTo>
                    <a:cubicBezTo>
                      <a:pt x="887" y="1180"/>
                      <a:pt x="1158" y="923"/>
                      <a:pt x="1196" y="602"/>
                    </a:cubicBezTo>
                    <a:cubicBezTo>
                      <a:pt x="1286" y="280"/>
                      <a:pt x="1080" y="62"/>
                      <a:pt x="759" y="10"/>
                    </a:cubicBezTo>
                    <a:cubicBezTo>
                      <a:pt x="731" y="4"/>
                      <a:pt x="704" y="1"/>
                      <a:pt x="6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4"/>
              <p:cNvSpPr/>
              <p:nvPr/>
            </p:nvSpPr>
            <p:spPr>
              <a:xfrm>
                <a:off x="4273104" y="1074463"/>
                <a:ext cx="40501" cy="3963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07" extrusionOk="0">
                    <a:moveTo>
                      <a:pt x="548" y="1"/>
                    </a:moveTo>
                    <a:cubicBezTo>
                      <a:pt x="272" y="1"/>
                      <a:pt x="49" y="338"/>
                      <a:pt x="0" y="582"/>
                    </a:cubicBezTo>
                    <a:cubicBezTo>
                      <a:pt x="13" y="724"/>
                      <a:pt x="65" y="852"/>
                      <a:pt x="168" y="955"/>
                    </a:cubicBezTo>
                    <a:cubicBezTo>
                      <a:pt x="219" y="994"/>
                      <a:pt x="283" y="1007"/>
                      <a:pt x="348" y="1007"/>
                    </a:cubicBezTo>
                    <a:cubicBezTo>
                      <a:pt x="540" y="1007"/>
                      <a:pt x="733" y="814"/>
                      <a:pt x="849" y="672"/>
                    </a:cubicBezTo>
                    <a:cubicBezTo>
                      <a:pt x="1029" y="428"/>
                      <a:pt x="836" y="107"/>
                      <a:pt x="592" y="4"/>
                    </a:cubicBezTo>
                    <a:cubicBezTo>
                      <a:pt x="577" y="2"/>
                      <a:pt x="562" y="1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4"/>
              <p:cNvSpPr/>
              <p:nvPr/>
            </p:nvSpPr>
            <p:spPr>
              <a:xfrm>
                <a:off x="4230595" y="941509"/>
                <a:ext cx="59237" cy="46091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171" extrusionOk="0">
                    <a:moveTo>
                      <a:pt x="798" y="0"/>
                    </a:moveTo>
                    <a:cubicBezTo>
                      <a:pt x="399" y="52"/>
                      <a:pt x="0" y="566"/>
                      <a:pt x="232" y="939"/>
                    </a:cubicBezTo>
                    <a:cubicBezTo>
                      <a:pt x="270" y="990"/>
                      <a:pt x="309" y="1042"/>
                      <a:pt x="360" y="1093"/>
                    </a:cubicBezTo>
                    <a:cubicBezTo>
                      <a:pt x="450" y="1144"/>
                      <a:pt x="553" y="1170"/>
                      <a:pt x="656" y="1170"/>
                    </a:cubicBezTo>
                    <a:lnTo>
                      <a:pt x="682" y="1170"/>
                    </a:lnTo>
                    <a:cubicBezTo>
                      <a:pt x="1389" y="1170"/>
                      <a:pt x="1505" y="129"/>
                      <a:pt x="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4"/>
              <p:cNvSpPr/>
              <p:nvPr/>
            </p:nvSpPr>
            <p:spPr>
              <a:xfrm>
                <a:off x="3850028" y="746407"/>
                <a:ext cx="51168" cy="476886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2116" extrusionOk="0">
                    <a:moveTo>
                      <a:pt x="80" y="0"/>
                    </a:moveTo>
                    <a:cubicBezTo>
                      <a:pt x="43" y="0"/>
                      <a:pt x="1" y="42"/>
                      <a:pt x="1" y="84"/>
                    </a:cubicBezTo>
                    <a:cubicBezTo>
                      <a:pt x="1" y="200"/>
                      <a:pt x="91" y="316"/>
                      <a:pt x="91" y="444"/>
                    </a:cubicBezTo>
                    <a:cubicBezTo>
                      <a:pt x="65" y="637"/>
                      <a:pt x="78" y="830"/>
                      <a:pt x="103" y="1023"/>
                    </a:cubicBezTo>
                    <a:cubicBezTo>
                      <a:pt x="206" y="1267"/>
                      <a:pt x="271" y="1537"/>
                      <a:pt x="258" y="1807"/>
                    </a:cubicBezTo>
                    <a:cubicBezTo>
                      <a:pt x="271" y="1974"/>
                      <a:pt x="322" y="2154"/>
                      <a:pt x="386" y="2309"/>
                    </a:cubicBezTo>
                    <a:cubicBezTo>
                      <a:pt x="412" y="2476"/>
                      <a:pt x="438" y="2643"/>
                      <a:pt x="463" y="2810"/>
                    </a:cubicBezTo>
                    <a:cubicBezTo>
                      <a:pt x="489" y="2977"/>
                      <a:pt x="553" y="3131"/>
                      <a:pt x="643" y="3273"/>
                    </a:cubicBezTo>
                    <a:cubicBezTo>
                      <a:pt x="682" y="3401"/>
                      <a:pt x="708" y="3543"/>
                      <a:pt x="721" y="3671"/>
                    </a:cubicBezTo>
                    <a:cubicBezTo>
                      <a:pt x="733" y="3723"/>
                      <a:pt x="733" y="3774"/>
                      <a:pt x="721" y="3826"/>
                    </a:cubicBezTo>
                    <a:cubicBezTo>
                      <a:pt x="643" y="4121"/>
                      <a:pt x="708" y="4456"/>
                      <a:pt x="772" y="4764"/>
                    </a:cubicBezTo>
                    <a:cubicBezTo>
                      <a:pt x="836" y="4970"/>
                      <a:pt x="1004" y="5124"/>
                      <a:pt x="1029" y="5356"/>
                    </a:cubicBezTo>
                    <a:cubicBezTo>
                      <a:pt x="1055" y="5497"/>
                      <a:pt x="1068" y="5626"/>
                      <a:pt x="1068" y="5767"/>
                    </a:cubicBezTo>
                    <a:cubicBezTo>
                      <a:pt x="1016" y="6024"/>
                      <a:pt x="875" y="6256"/>
                      <a:pt x="823" y="6513"/>
                    </a:cubicBezTo>
                    <a:cubicBezTo>
                      <a:pt x="746" y="6719"/>
                      <a:pt x="836" y="6937"/>
                      <a:pt x="823" y="7156"/>
                    </a:cubicBezTo>
                    <a:cubicBezTo>
                      <a:pt x="811" y="7490"/>
                      <a:pt x="823" y="7837"/>
                      <a:pt x="785" y="8172"/>
                    </a:cubicBezTo>
                    <a:cubicBezTo>
                      <a:pt x="759" y="8377"/>
                      <a:pt x="695" y="8583"/>
                      <a:pt x="669" y="8789"/>
                    </a:cubicBezTo>
                    <a:cubicBezTo>
                      <a:pt x="631" y="9020"/>
                      <a:pt x="631" y="9264"/>
                      <a:pt x="682" y="9496"/>
                    </a:cubicBezTo>
                    <a:cubicBezTo>
                      <a:pt x="708" y="9740"/>
                      <a:pt x="721" y="9997"/>
                      <a:pt x="759" y="10242"/>
                    </a:cubicBezTo>
                    <a:cubicBezTo>
                      <a:pt x="643" y="10846"/>
                      <a:pt x="515" y="11450"/>
                      <a:pt x="631" y="12054"/>
                    </a:cubicBezTo>
                    <a:cubicBezTo>
                      <a:pt x="631" y="12096"/>
                      <a:pt x="658" y="12116"/>
                      <a:pt x="688" y="12116"/>
                    </a:cubicBezTo>
                    <a:cubicBezTo>
                      <a:pt x="722" y="12116"/>
                      <a:pt x="759" y="12090"/>
                      <a:pt x="759" y="12042"/>
                    </a:cubicBezTo>
                    <a:cubicBezTo>
                      <a:pt x="733" y="11862"/>
                      <a:pt x="733" y="11682"/>
                      <a:pt x="746" y="11502"/>
                    </a:cubicBezTo>
                    <a:cubicBezTo>
                      <a:pt x="772" y="11129"/>
                      <a:pt x="849" y="10756"/>
                      <a:pt x="965" y="10396"/>
                    </a:cubicBezTo>
                    <a:cubicBezTo>
                      <a:pt x="1029" y="9959"/>
                      <a:pt x="901" y="9509"/>
                      <a:pt x="862" y="9059"/>
                    </a:cubicBezTo>
                    <a:cubicBezTo>
                      <a:pt x="849" y="8763"/>
                      <a:pt x="965" y="8454"/>
                      <a:pt x="952" y="8146"/>
                    </a:cubicBezTo>
                    <a:cubicBezTo>
                      <a:pt x="914" y="7747"/>
                      <a:pt x="914" y="7336"/>
                      <a:pt x="901" y="6924"/>
                    </a:cubicBezTo>
                    <a:cubicBezTo>
                      <a:pt x="836" y="6603"/>
                      <a:pt x="1016" y="6320"/>
                      <a:pt x="1119" y="6024"/>
                    </a:cubicBezTo>
                    <a:cubicBezTo>
                      <a:pt x="1299" y="5626"/>
                      <a:pt x="1119" y="5163"/>
                      <a:pt x="926" y="4803"/>
                    </a:cubicBezTo>
                    <a:cubicBezTo>
                      <a:pt x="862" y="4507"/>
                      <a:pt x="836" y="4211"/>
                      <a:pt x="875" y="3916"/>
                    </a:cubicBezTo>
                    <a:cubicBezTo>
                      <a:pt x="939" y="3697"/>
                      <a:pt x="849" y="3466"/>
                      <a:pt x="798" y="3260"/>
                    </a:cubicBezTo>
                    <a:cubicBezTo>
                      <a:pt x="682" y="2823"/>
                      <a:pt x="592" y="2373"/>
                      <a:pt x="541" y="1936"/>
                    </a:cubicBezTo>
                    <a:cubicBezTo>
                      <a:pt x="541" y="1756"/>
                      <a:pt x="528" y="1576"/>
                      <a:pt x="515" y="1396"/>
                    </a:cubicBezTo>
                    <a:cubicBezTo>
                      <a:pt x="463" y="1254"/>
                      <a:pt x="412" y="1113"/>
                      <a:pt x="348" y="971"/>
                    </a:cubicBezTo>
                    <a:cubicBezTo>
                      <a:pt x="309" y="766"/>
                      <a:pt x="283" y="560"/>
                      <a:pt x="283" y="354"/>
                    </a:cubicBezTo>
                    <a:cubicBezTo>
                      <a:pt x="258" y="239"/>
                      <a:pt x="193" y="110"/>
                      <a:pt x="103" y="7"/>
                    </a:cubicBezTo>
                    <a:cubicBezTo>
                      <a:pt x="96" y="2"/>
                      <a:pt x="88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4"/>
              <p:cNvSpPr/>
              <p:nvPr/>
            </p:nvSpPr>
            <p:spPr>
              <a:xfrm>
                <a:off x="3780991" y="862516"/>
                <a:ext cx="97298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382" extrusionOk="0">
                    <a:moveTo>
                      <a:pt x="2418" y="1"/>
                    </a:moveTo>
                    <a:cubicBezTo>
                      <a:pt x="2416" y="1"/>
                      <a:pt x="2413" y="1"/>
                      <a:pt x="2410" y="1"/>
                    </a:cubicBezTo>
                    <a:cubicBezTo>
                      <a:pt x="2346" y="14"/>
                      <a:pt x="2282" y="53"/>
                      <a:pt x="2243" y="104"/>
                    </a:cubicBezTo>
                    <a:cubicBezTo>
                      <a:pt x="2012" y="207"/>
                      <a:pt x="1960" y="464"/>
                      <a:pt x="1870" y="683"/>
                    </a:cubicBezTo>
                    <a:cubicBezTo>
                      <a:pt x="1780" y="773"/>
                      <a:pt x="1677" y="850"/>
                      <a:pt x="1562" y="901"/>
                    </a:cubicBezTo>
                    <a:cubicBezTo>
                      <a:pt x="1317" y="1017"/>
                      <a:pt x="1163" y="1274"/>
                      <a:pt x="1176" y="1544"/>
                    </a:cubicBezTo>
                    <a:cubicBezTo>
                      <a:pt x="1112" y="1711"/>
                      <a:pt x="996" y="1840"/>
                      <a:pt x="855" y="1943"/>
                    </a:cubicBezTo>
                    <a:cubicBezTo>
                      <a:pt x="739" y="2059"/>
                      <a:pt x="610" y="2161"/>
                      <a:pt x="456" y="2213"/>
                    </a:cubicBezTo>
                    <a:cubicBezTo>
                      <a:pt x="340" y="2251"/>
                      <a:pt x="212" y="2264"/>
                      <a:pt x="96" y="2264"/>
                    </a:cubicBezTo>
                    <a:cubicBezTo>
                      <a:pt x="88" y="2262"/>
                      <a:pt x="80" y="2261"/>
                      <a:pt x="73" y="2261"/>
                    </a:cubicBezTo>
                    <a:cubicBezTo>
                      <a:pt x="4" y="2261"/>
                      <a:pt x="0" y="2368"/>
                      <a:pt x="70" y="2380"/>
                    </a:cubicBezTo>
                    <a:cubicBezTo>
                      <a:pt x="86" y="2381"/>
                      <a:pt x="102" y="2381"/>
                      <a:pt x="118" y="2381"/>
                    </a:cubicBezTo>
                    <a:cubicBezTo>
                      <a:pt x="385" y="2381"/>
                      <a:pt x="648" y="2280"/>
                      <a:pt x="842" y="2110"/>
                    </a:cubicBezTo>
                    <a:cubicBezTo>
                      <a:pt x="1035" y="1994"/>
                      <a:pt x="1202" y="1853"/>
                      <a:pt x="1330" y="1673"/>
                    </a:cubicBezTo>
                    <a:cubicBezTo>
                      <a:pt x="1420" y="1531"/>
                      <a:pt x="1369" y="1326"/>
                      <a:pt x="1510" y="1197"/>
                    </a:cubicBezTo>
                    <a:cubicBezTo>
                      <a:pt x="1652" y="1094"/>
                      <a:pt x="1832" y="1043"/>
                      <a:pt x="1947" y="901"/>
                    </a:cubicBezTo>
                    <a:cubicBezTo>
                      <a:pt x="2089" y="747"/>
                      <a:pt x="2089" y="529"/>
                      <a:pt x="2192" y="336"/>
                    </a:cubicBezTo>
                    <a:cubicBezTo>
                      <a:pt x="2243" y="259"/>
                      <a:pt x="2320" y="181"/>
                      <a:pt x="2410" y="117"/>
                    </a:cubicBezTo>
                    <a:cubicBezTo>
                      <a:pt x="2413" y="118"/>
                      <a:pt x="2416" y="118"/>
                      <a:pt x="2418" y="118"/>
                    </a:cubicBezTo>
                    <a:cubicBezTo>
                      <a:pt x="2472" y="118"/>
                      <a:pt x="2472" y="1"/>
                      <a:pt x="2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4"/>
              <p:cNvSpPr/>
              <p:nvPr/>
            </p:nvSpPr>
            <p:spPr>
              <a:xfrm>
                <a:off x="3881397" y="902937"/>
                <a:ext cx="69274" cy="18972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482" extrusionOk="0">
                    <a:moveTo>
                      <a:pt x="883" y="0"/>
                    </a:moveTo>
                    <a:cubicBezTo>
                      <a:pt x="835" y="0"/>
                      <a:pt x="789" y="10"/>
                      <a:pt x="747" y="42"/>
                    </a:cubicBezTo>
                    <a:cubicBezTo>
                      <a:pt x="657" y="106"/>
                      <a:pt x="592" y="183"/>
                      <a:pt x="502" y="260"/>
                    </a:cubicBezTo>
                    <a:cubicBezTo>
                      <a:pt x="412" y="273"/>
                      <a:pt x="322" y="286"/>
                      <a:pt x="232" y="299"/>
                    </a:cubicBezTo>
                    <a:cubicBezTo>
                      <a:pt x="199" y="294"/>
                      <a:pt x="160" y="288"/>
                      <a:pt x="123" y="288"/>
                    </a:cubicBezTo>
                    <a:cubicBezTo>
                      <a:pt x="58" y="288"/>
                      <a:pt x="1" y="307"/>
                      <a:pt x="1" y="389"/>
                    </a:cubicBezTo>
                    <a:cubicBezTo>
                      <a:pt x="12" y="445"/>
                      <a:pt x="62" y="481"/>
                      <a:pt x="117" y="481"/>
                    </a:cubicBezTo>
                    <a:cubicBezTo>
                      <a:pt x="126" y="481"/>
                      <a:pt x="134" y="480"/>
                      <a:pt x="142" y="479"/>
                    </a:cubicBezTo>
                    <a:cubicBezTo>
                      <a:pt x="194" y="453"/>
                      <a:pt x="258" y="453"/>
                      <a:pt x="309" y="453"/>
                    </a:cubicBezTo>
                    <a:cubicBezTo>
                      <a:pt x="335" y="456"/>
                      <a:pt x="360" y="458"/>
                      <a:pt x="384" y="458"/>
                    </a:cubicBezTo>
                    <a:cubicBezTo>
                      <a:pt x="458" y="458"/>
                      <a:pt x="528" y="443"/>
                      <a:pt x="605" y="414"/>
                    </a:cubicBezTo>
                    <a:cubicBezTo>
                      <a:pt x="708" y="363"/>
                      <a:pt x="785" y="222"/>
                      <a:pt x="901" y="183"/>
                    </a:cubicBezTo>
                    <a:cubicBezTo>
                      <a:pt x="1004" y="183"/>
                      <a:pt x="1107" y="196"/>
                      <a:pt x="1197" y="222"/>
                    </a:cubicBezTo>
                    <a:cubicBezTo>
                      <a:pt x="1309" y="278"/>
                      <a:pt x="1429" y="314"/>
                      <a:pt x="1551" y="314"/>
                    </a:cubicBezTo>
                    <a:cubicBezTo>
                      <a:pt x="1596" y="314"/>
                      <a:pt x="1640" y="309"/>
                      <a:pt x="1685" y="299"/>
                    </a:cubicBezTo>
                    <a:cubicBezTo>
                      <a:pt x="1759" y="267"/>
                      <a:pt x="1720" y="183"/>
                      <a:pt x="1668" y="183"/>
                    </a:cubicBezTo>
                    <a:cubicBezTo>
                      <a:pt x="1657" y="183"/>
                      <a:pt x="1645" y="187"/>
                      <a:pt x="1634" y="196"/>
                    </a:cubicBezTo>
                    <a:cubicBezTo>
                      <a:pt x="1626" y="196"/>
                      <a:pt x="1619" y="197"/>
                      <a:pt x="1611" y="197"/>
                    </a:cubicBezTo>
                    <a:cubicBezTo>
                      <a:pt x="1417" y="197"/>
                      <a:pt x="1279" y="41"/>
                      <a:pt x="1094" y="29"/>
                    </a:cubicBezTo>
                    <a:cubicBezTo>
                      <a:pt x="1025" y="21"/>
                      <a:pt x="952" y="0"/>
                      <a:pt x="8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4"/>
              <p:cNvSpPr/>
              <p:nvPr/>
            </p:nvSpPr>
            <p:spPr>
              <a:xfrm>
                <a:off x="4060562" y="871686"/>
                <a:ext cx="234861" cy="44044"/>
              </a:xfrm>
              <a:custGeom>
                <a:avLst/>
                <a:gdLst/>
                <a:ahLst/>
                <a:cxnLst/>
                <a:rect l="l" t="t" r="r" b="b"/>
                <a:pathLst>
                  <a:path w="5967" h="1119" extrusionOk="0">
                    <a:moveTo>
                      <a:pt x="3297" y="1"/>
                    </a:moveTo>
                    <a:cubicBezTo>
                      <a:pt x="3195" y="1"/>
                      <a:pt x="3093" y="17"/>
                      <a:pt x="2996" y="51"/>
                    </a:cubicBezTo>
                    <a:cubicBezTo>
                      <a:pt x="2726" y="128"/>
                      <a:pt x="2636" y="386"/>
                      <a:pt x="2507" y="604"/>
                    </a:cubicBezTo>
                    <a:cubicBezTo>
                      <a:pt x="2361" y="775"/>
                      <a:pt x="2145" y="888"/>
                      <a:pt x="1914" y="888"/>
                    </a:cubicBezTo>
                    <a:cubicBezTo>
                      <a:pt x="1902" y="888"/>
                      <a:pt x="1890" y="888"/>
                      <a:pt x="1877" y="887"/>
                    </a:cubicBezTo>
                    <a:cubicBezTo>
                      <a:pt x="1697" y="887"/>
                      <a:pt x="1517" y="938"/>
                      <a:pt x="1337" y="951"/>
                    </a:cubicBezTo>
                    <a:cubicBezTo>
                      <a:pt x="1170" y="938"/>
                      <a:pt x="1016" y="900"/>
                      <a:pt x="862" y="848"/>
                    </a:cubicBezTo>
                    <a:cubicBezTo>
                      <a:pt x="760" y="788"/>
                      <a:pt x="650" y="760"/>
                      <a:pt x="542" y="760"/>
                    </a:cubicBezTo>
                    <a:cubicBezTo>
                      <a:pt x="349" y="760"/>
                      <a:pt x="162" y="851"/>
                      <a:pt x="39" y="1016"/>
                    </a:cubicBezTo>
                    <a:cubicBezTo>
                      <a:pt x="13" y="1041"/>
                      <a:pt x="0" y="1118"/>
                      <a:pt x="52" y="1118"/>
                    </a:cubicBezTo>
                    <a:cubicBezTo>
                      <a:pt x="65" y="1118"/>
                      <a:pt x="77" y="1106"/>
                      <a:pt x="90" y="1093"/>
                    </a:cubicBezTo>
                    <a:cubicBezTo>
                      <a:pt x="116" y="1003"/>
                      <a:pt x="219" y="951"/>
                      <a:pt x="283" y="900"/>
                    </a:cubicBezTo>
                    <a:cubicBezTo>
                      <a:pt x="354" y="865"/>
                      <a:pt x="430" y="848"/>
                      <a:pt x="507" y="848"/>
                    </a:cubicBezTo>
                    <a:cubicBezTo>
                      <a:pt x="597" y="848"/>
                      <a:pt x="688" y="871"/>
                      <a:pt x="772" y="913"/>
                    </a:cubicBezTo>
                    <a:cubicBezTo>
                      <a:pt x="939" y="990"/>
                      <a:pt x="1119" y="1054"/>
                      <a:pt x="1286" y="1106"/>
                    </a:cubicBezTo>
                    <a:cubicBezTo>
                      <a:pt x="1427" y="1106"/>
                      <a:pt x="1569" y="1093"/>
                      <a:pt x="1710" y="1067"/>
                    </a:cubicBezTo>
                    <a:cubicBezTo>
                      <a:pt x="1742" y="1064"/>
                      <a:pt x="1775" y="1063"/>
                      <a:pt x="1808" y="1063"/>
                    </a:cubicBezTo>
                    <a:cubicBezTo>
                      <a:pt x="1867" y="1063"/>
                      <a:pt x="1927" y="1066"/>
                      <a:pt x="1987" y="1066"/>
                    </a:cubicBezTo>
                    <a:cubicBezTo>
                      <a:pt x="2041" y="1066"/>
                      <a:pt x="2095" y="1064"/>
                      <a:pt x="2147" y="1054"/>
                    </a:cubicBezTo>
                    <a:cubicBezTo>
                      <a:pt x="2340" y="990"/>
                      <a:pt x="2520" y="861"/>
                      <a:pt x="2662" y="707"/>
                    </a:cubicBezTo>
                    <a:cubicBezTo>
                      <a:pt x="2765" y="591"/>
                      <a:pt x="2803" y="424"/>
                      <a:pt x="2932" y="321"/>
                    </a:cubicBezTo>
                    <a:cubicBezTo>
                      <a:pt x="3027" y="248"/>
                      <a:pt x="3128" y="221"/>
                      <a:pt x="3231" y="221"/>
                    </a:cubicBezTo>
                    <a:cubicBezTo>
                      <a:pt x="3380" y="221"/>
                      <a:pt x="3533" y="276"/>
                      <a:pt x="3678" y="321"/>
                    </a:cubicBezTo>
                    <a:cubicBezTo>
                      <a:pt x="3870" y="347"/>
                      <a:pt x="4076" y="373"/>
                      <a:pt x="4269" y="373"/>
                    </a:cubicBezTo>
                    <a:cubicBezTo>
                      <a:pt x="4410" y="373"/>
                      <a:pt x="4552" y="386"/>
                      <a:pt x="4680" y="424"/>
                    </a:cubicBezTo>
                    <a:cubicBezTo>
                      <a:pt x="4758" y="463"/>
                      <a:pt x="4822" y="501"/>
                      <a:pt x="4899" y="540"/>
                    </a:cubicBezTo>
                    <a:cubicBezTo>
                      <a:pt x="5041" y="577"/>
                      <a:pt x="5188" y="597"/>
                      <a:pt x="5336" y="597"/>
                    </a:cubicBezTo>
                    <a:cubicBezTo>
                      <a:pt x="5443" y="597"/>
                      <a:pt x="5550" y="587"/>
                      <a:pt x="5658" y="566"/>
                    </a:cubicBezTo>
                    <a:cubicBezTo>
                      <a:pt x="5722" y="540"/>
                      <a:pt x="5966" y="553"/>
                      <a:pt x="5940" y="450"/>
                    </a:cubicBezTo>
                    <a:cubicBezTo>
                      <a:pt x="5928" y="424"/>
                      <a:pt x="5902" y="411"/>
                      <a:pt x="5876" y="411"/>
                    </a:cubicBezTo>
                    <a:cubicBezTo>
                      <a:pt x="5773" y="437"/>
                      <a:pt x="5683" y="450"/>
                      <a:pt x="5580" y="463"/>
                    </a:cubicBezTo>
                    <a:cubicBezTo>
                      <a:pt x="5469" y="469"/>
                      <a:pt x="5342" y="490"/>
                      <a:pt x="5219" y="490"/>
                    </a:cubicBezTo>
                    <a:cubicBezTo>
                      <a:pt x="5087" y="490"/>
                      <a:pt x="4960" y="466"/>
                      <a:pt x="4860" y="373"/>
                    </a:cubicBezTo>
                    <a:cubicBezTo>
                      <a:pt x="4783" y="257"/>
                      <a:pt x="4668" y="193"/>
                      <a:pt x="4526" y="180"/>
                    </a:cubicBezTo>
                    <a:cubicBezTo>
                      <a:pt x="4243" y="128"/>
                      <a:pt x="3960" y="128"/>
                      <a:pt x="3678" y="77"/>
                    </a:cubicBezTo>
                    <a:cubicBezTo>
                      <a:pt x="3556" y="27"/>
                      <a:pt x="3426" y="1"/>
                      <a:pt x="3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4"/>
              <p:cNvSpPr/>
              <p:nvPr/>
            </p:nvSpPr>
            <p:spPr>
              <a:xfrm>
                <a:off x="4196195" y="881054"/>
                <a:ext cx="16728" cy="6199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575" extrusionOk="0">
                    <a:moveTo>
                      <a:pt x="253" y="0"/>
                    </a:moveTo>
                    <a:cubicBezTo>
                      <a:pt x="186" y="0"/>
                      <a:pt x="129" y="56"/>
                      <a:pt x="167" y="148"/>
                    </a:cubicBezTo>
                    <a:cubicBezTo>
                      <a:pt x="64" y="315"/>
                      <a:pt x="0" y="533"/>
                      <a:pt x="154" y="700"/>
                    </a:cubicBezTo>
                    <a:cubicBezTo>
                      <a:pt x="180" y="816"/>
                      <a:pt x="167" y="945"/>
                      <a:pt x="193" y="1073"/>
                    </a:cubicBezTo>
                    <a:cubicBezTo>
                      <a:pt x="232" y="1176"/>
                      <a:pt x="154" y="1292"/>
                      <a:pt x="116" y="1382"/>
                    </a:cubicBezTo>
                    <a:cubicBezTo>
                      <a:pt x="90" y="1433"/>
                      <a:pt x="0" y="1549"/>
                      <a:pt x="90" y="1575"/>
                    </a:cubicBezTo>
                    <a:cubicBezTo>
                      <a:pt x="129" y="1575"/>
                      <a:pt x="154" y="1536"/>
                      <a:pt x="129" y="1510"/>
                    </a:cubicBezTo>
                    <a:cubicBezTo>
                      <a:pt x="206" y="1395"/>
                      <a:pt x="257" y="1266"/>
                      <a:pt x="296" y="1138"/>
                    </a:cubicBezTo>
                    <a:cubicBezTo>
                      <a:pt x="296" y="1009"/>
                      <a:pt x="283" y="868"/>
                      <a:pt x="283" y="726"/>
                    </a:cubicBezTo>
                    <a:cubicBezTo>
                      <a:pt x="283" y="598"/>
                      <a:pt x="180" y="508"/>
                      <a:pt x="270" y="379"/>
                    </a:cubicBezTo>
                    <a:cubicBezTo>
                      <a:pt x="322" y="289"/>
                      <a:pt x="424" y="199"/>
                      <a:pt x="373" y="83"/>
                    </a:cubicBezTo>
                    <a:cubicBezTo>
                      <a:pt x="347" y="26"/>
                      <a:pt x="298" y="0"/>
                      <a:pt x="2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4"/>
              <p:cNvSpPr/>
              <p:nvPr/>
            </p:nvSpPr>
            <p:spPr>
              <a:xfrm>
                <a:off x="4134440" y="821110"/>
                <a:ext cx="48610" cy="23773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604" extrusionOk="0">
                    <a:moveTo>
                      <a:pt x="1165" y="0"/>
                    </a:moveTo>
                    <a:cubicBezTo>
                      <a:pt x="1142" y="0"/>
                      <a:pt x="1116" y="6"/>
                      <a:pt x="1093" y="12"/>
                    </a:cubicBezTo>
                    <a:cubicBezTo>
                      <a:pt x="926" y="102"/>
                      <a:pt x="849" y="295"/>
                      <a:pt x="669" y="372"/>
                    </a:cubicBezTo>
                    <a:cubicBezTo>
                      <a:pt x="568" y="423"/>
                      <a:pt x="445" y="479"/>
                      <a:pt x="328" y="479"/>
                    </a:cubicBezTo>
                    <a:cubicBezTo>
                      <a:pt x="267" y="479"/>
                      <a:pt x="208" y="463"/>
                      <a:pt x="155" y="423"/>
                    </a:cubicBezTo>
                    <a:cubicBezTo>
                      <a:pt x="144" y="418"/>
                      <a:pt x="131" y="415"/>
                      <a:pt x="118" y="415"/>
                    </a:cubicBezTo>
                    <a:cubicBezTo>
                      <a:pt x="99" y="415"/>
                      <a:pt x="80" y="421"/>
                      <a:pt x="65" y="436"/>
                    </a:cubicBezTo>
                    <a:cubicBezTo>
                      <a:pt x="0" y="552"/>
                      <a:pt x="219" y="603"/>
                      <a:pt x="296" y="603"/>
                    </a:cubicBezTo>
                    <a:cubicBezTo>
                      <a:pt x="566" y="578"/>
                      <a:pt x="798" y="449"/>
                      <a:pt x="978" y="256"/>
                    </a:cubicBezTo>
                    <a:cubicBezTo>
                      <a:pt x="1029" y="179"/>
                      <a:pt x="1106" y="128"/>
                      <a:pt x="1196" y="102"/>
                    </a:cubicBezTo>
                    <a:cubicBezTo>
                      <a:pt x="1222" y="102"/>
                      <a:pt x="1235" y="76"/>
                      <a:pt x="1235" y="38"/>
                    </a:cubicBezTo>
                    <a:cubicBezTo>
                      <a:pt x="1221" y="9"/>
                      <a:pt x="1195" y="0"/>
                      <a:pt x="11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4"/>
              <p:cNvSpPr/>
              <p:nvPr/>
            </p:nvSpPr>
            <p:spPr>
              <a:xfrm>
                <a:off x="4193637" y="820914"/>
                <a:ext cx="8502" cy="527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4" extrusionOk="0">
                    <a:moveTo>
                      <a:pt x="75" y="1"/>
                    </a:moveTo>
                    <a:cubicBezTo>
                      <a:pt x="49" y="1"/>
                      <a:pt x="26" y="11"/>
                      <a:pt x="14" y="43"/>
                    </a:cubicBezTo>
                    <a:cubicBezTo>
                      <a:pt x="1" y="107"/>
                      <a:pt x="78" y="120"/>
                      <a:pt x="129" y="133"/>
                    </a:cubicBezTo>
                    <a:cubicBezTo>
                      <a:pt x="133" y="133"/>
                      <a:pt x="137" y="134"/>
                      <a:pt x="140" y="134"/>
                    </a:cubicBezTo>
                    <a:cubicBezTo>
                      <a:pt x="196" y="134"/>
                      <a:pt x="216" y="41"/>
                      <a:pt x="155" y="17"/>
                    </a:cubicBezTo>
                    <a:cubicBezTo>
                      <a:pt x="129" y="11"/>
                      <a:pt x="100" y="1"/>
                      <a:pt x="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4"/>
              <p:cNvSpPr/>
              <p:nvPr/>
            </p:nvSpPr>
            <p:spPr>
              <a:xfrm>
                <a:off x="4209341" y="807177"/>
                <a:ext cx="29048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79" extrusionOk="0">
                    <a:moveTo>
                      <a:pt x="667" y="0"/>
                    </a:moveTo>
                    <a:cubicBezTo>
                      <a:pt x="660" y="0"/>
                      <a:pt x="651" y="2"/>
                      <a:pt x="643" y="6"/>
                    </a:cubicBezTo>
                    <a:cubicBezTo>
                      <a:pt x="476" y="122"/>
                      <a:pt x="283" y="212"/>
                      <a:pt x="90" y="263"/>
                    </a:cubicBezTo>
                    <a:cubicBezTo>
                      <a:pt x="13" y="263"/>
                      <a:pt x="0" y="379"/>
                      <a:pt x="78" y="379"/>
                    </a:cubicBezTo>
                    <a:cubicBezTo>
                      <a:pt x="309" y="340"/>
                      <a:pt x="515" y="237"/>
                      <a:pt x="695" y="83"/>
                    </a:cubicBezTo>
                    <a:cubicBezTo>
                      <a:pt x="738" y="51"/>
                      <a:pt x="708" y="0"/>
                      <a:pt x="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4"/>
              <p:cNvSpPr/>
              <p:nvPr/>
            </p:nvSpPr>
            <p:spPr>
              <a:xfrm>
                <a:off x="4095474" y="711732"/>
                <a:ext cx="20034" cy="67857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724" extrusionOk="0">
                    <a:moveTo>
                      <a:pt x="422" y="1"/>
                    </a:moveTo>
                    <a:cubicBezTo>
                      <a:pt x="387" y="1"/>
                      <a:pt x="355" y="17"/>
                      <a:pt x="360" y="52"/>
                    </a:cubicBezTo>
                    <a:cubicBezTo>
                      <a:pt x="360" y="220"/>
                      <a:pt x="348" y="374"/>
                      <a:pt x="322" y="528"/>
                    </a:cubicBezTo>
                    <a:cubicBezTo>
                      <a:pt x="258" y="837"/>
                      <a:pt x="26" y="1094"/>
                      <a:pt x="0" y="1402"/>
                    </a:cubicBezTo>
                    <a:cubicBezTo>
                      <a:pt x="0" y="1492"/>
                      <a:pt x="13" y="1582"/>
                      <a:pt x="13" y="1672"/>
                    </a:cubicBezTo>
                    <a:cubicBezTo>
                      <a:pt x="13" y="1711"/>
                      <a:pt x="39" y="1724"/>
                      <a:pt x="78" y="1724"/>
                    </a:cubicBezTo>
                    <a:cubicBezTo>
                      <a:pt x="180" y="1698"/>
                      <a:pt x="90" y="1480"/>
                      <a:pt x="103" y="1402"/>
                    </a:cubicBezTo>
                    <a:cubicBezTo>
                      <a:pt x="155" y="1042"/>
                      <a:pt x="463" y="760"/>
                      <a:pt x="489" y="387"/>
                    </a:cubicBezTo>
                    <a:cubicBezTo>
                      <a:pt x="502" y="271"/>
                      <a:pt x="476" y="181"/>
                      <a:pt x="502" y="65"/>
                    </a:cubicBezTo>
                    <a:cubicBezTo>
                      <a:pt x="509" y="23"/>
                      <a:pt x="463" y="1"/>
                      <a:pt x="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4"/>
              <p:cNvSpPr/>
              <p:nvPr/>
            </p:nvSpPr>
            <p:spPr>
              <a:xfrm>
                <a:off x="4086854" y="782421"/>
                <a:ext cx="12320" cy="2196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558" extrusionOk="0">
                    <a:moveTo>
                      <a:pt x="247" y="1"/>
                    </a:moveTo>
                    <a:cubicBezTo>
                      <a:pt x="226" y="1"/>
                      <a:pt x="204" y="13"/>
                      <a:pt x="194" y="44"/>
                    </a:cubicBezTo>
                    <a:cubicBezTo>
                      <a:pt x="155" y="198"/>
                      <a:pt x="91" y="365"/>
                      <a:pt x="14" y="506"/>
                    </a:cubicBezTo>
                    <a:cubicBezTo>
                      <a:pt x="1" y="519"/>
                      <a:pt x="14" y="545"/>
                      <a:pt x="27" y="558"/>
                    </a:cubicBezTo>
                    <a:cubicBezTo>
                      <a:pt x="52" y="558"/>
                      <a:pt x="78" y="545"/>
                      <a:pt x="78" y="532"/>
                    </a:cubicBezTo>
                    <a:cubicBezTo>
                      <a:pt x="142" y="442"/>
                      <a:pt x="207" y="352"/>
                      <a:pt x="245" y="249"/>
                    </a:cubicBezTo>
                    <a:cubicBezTo>
                      <a:pt x="258" y="185"/>
                      <a:pt x="271" y="134"/>
                      <a:pt x="297" y="69"/>
                    </a:cubicBezTo>
                    <a:cubicBezTo>
                      <a:pt x="312" y="30"/>
                      <a:pt x="281" y="1"/>
                      <a:pt x="2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4"/>
              <p:cNvSpPr/>
              <p:nvPr/>
            </p:nvSpPr>
            <p:spPr>
              <a:xfrm>
                <a:off x="4079415" y="821543"/>
                <a:ext cx="7006" cy="1346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2" extrusionOk="0">
                    <a:moveTo>
                      <a:pt x="127" y="0"/>
                    </a:moveTo>
                    <a:cubicBezTo>
                      <a:pt x="1" y="0"/>
                      <a:pt x="61" y="209"/>
                      <a:pt x="61" y="284"/>
                    </a:cubicBezTo>
                    <a:cubicBezTo>
                      <a:pt x="61" y="322"/>
                      <a:pt x="90" y="342"/>
                      <a:pt x="118" y="342"/>
                    </a:cubicBezTo>
                    <a:cubicBezTo>
                      <a:pt x="145" y="342"/>
                      <a:pt x="171" y="322"/>
                      <a:pt x="164" y="284"/>
                    </a:cubicBezTo>
                    <a:cubicBezTo>
                      <a:pt x="164" y="207"/>
                      <a:pt x="164" y="142"/>
                      <a:pt x="164" y="65"/>
                    </a:cubicBezTo>
                    <a:cubicBezTo>
                      <a:pt x="177" y="40"/>
                      <a:pt x="164" y="14"/>
                      <a:pt x="138" y="1"/>
                    </a:cubicBezTo>
                    <a:cubicBezTo>
                      <a:pt x="134" y="1"/>
                      <a:pt x="131" y="0"/>
                      <a:pt x="1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4"/>
              <p:cNvSpPr/>
              <p:nvPr/>
            </p:nvSpPr>
            <p:spPr>
              <a:xfrm>
                <a:off x="3965430" y="687527"/>
                <a:ext cx="16807" cy="12359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14" extrusionOk="0">
                    <a:moveTo>
                      <a:pt x="367" y="0"/>
                    </a:moveTo>
                    <a:cubicBezTo>
                      <a:pt x="347" y="0"/>
                      <a:pt x="327" y="11"/>
                      <a:pt x="322" y="37"/>
                    </a:cubicBezTo>
                    <a:cubicBezTo>
                      <a:pt x="283" y="114"/>
                      <a:pt x="0" y="192"/>
                      <a:pt x="64" y="294"/>
                    </a:cubicBezTo>
                    <a:cubicBezTo>
                      <a:pt x="78" y="308"/>
                      <a:pt x="92" y="314"/>
                      <a:pt x="105" y="314"/>
                    </a:cubicBezTo>
                    <a:cubicBezTo>
                      <a:pt x="155" y="314"/>
                      <a:pt x="204" y="238"/>
                      <a:pt x="244" y="217"/>
                    </a:cubicBezTo>
                    <a:cubicBezTo>
                      <a:pt x="309" y="179"/>
                      <a:pt x="360" y="127"/>
                      <a:pt x="412" y="63"/>
                    </a:cubicBezTo>
                    <a:cubicBezTo>
                      <a:pt x="427" y="25"/>
                      <a:pt x="396" y="0"/>
                      <a:pt x="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4"/>
              <p:cNvSpPr/>
              <p:nvPr/>
            </p:nvSpPr>
            <p:spPr>
              <a:xfrm>
                <a:off x="3953780" y="715196"/>
                <a:ext cx="18263" cy="3814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969" extrusionOk="0">
                    <a:moveTo>
                      <a:pt x="174" y="1"/>
                    </a:moveTo>
                    <a:cubicBezTo>
                      <a:pt x="168" y="1"/>
                      <a:pt x="161" y="2"/>
                      <a:pt x="155" y="3"/>
                    </a:cubicBezTo>
                    <a:cubicBezTo>
                      <a:pt x="0" y="29"/>
                      <a:pt x="103" y="286"/>
                      <a:pt x="142" y="389"/>
                    </a:cubicBezTo>
                    <a:cubicBezTo>
                      <a:pt x="180" y="517"/>
                      <a:pt x="270" y="659"/>
                      <a:pt x="219" y="800"/>
                    </a:cubicBezTo>
                    <a:cubicBezTo>
                      <a:pt x="193" y="852"/>
                      <a:pt x="129" y="916"/>
                      <a:pt x="193" y="954"/>
                    </a:cubicBezTo>
                    <a:cubicBezTo>
                      <a:pt x="203" y="964"/>
                      <a:pt x="215" y="968"/>
                      <a:pt x="226" y="968"/>
                    </a:cubicBezTo>
                    <a:cubicBezTo>
                      <a:pt x="245" y="968"/>
                      <a:pt x="262" y="957"/>
                      <a:pt x="270" y="942"/>
                    </a:cubicBezTo>
                    <a:cubicBezTo>
                      <a:pt x="463" y="684"/>
                      <a:pt x="206" y="376"/>
                      <a:pt x="258" y="93"/>
                    </a:cubicBezTo>
                    <a:cubicBezTo>
                      <a:pt x="258" y="47"/>
                      <a:pt x="227" y="1"/>
                      <a:pt x="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4"/>
              <p:cNvSpPr/>
              <p:nvPr/>
            </p:nvSpPr>
            <p:spPr>
              <a:xfrm>
                <a:off x="3932526" y="762190"/>
                <a:ext cx="14721" cy="1228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2" extrusionOk="0">
                    <a:moveTo>
                      <a:pt x="262" y="1"/>
                    </a:moveTo>
                    <a:cubicBezTo>
                      <a:pt x="177" y="1"/>
                      <a:pt x="77" y="133"/>
                      <a:pt x="26" y="185"/>
                    </a:cubicBezTo>
                    <a:cubicBezTo>
                      <a:pt x="0" y="223"/>
                      <a:pt x="13" y="275"/>
                      <a:pt x="52" y="300"/>
                    </a:cubicBezTo>
                    <a:cubicBezTo>
                      <a:pt x="65" y="308"/>
                      <a:pt x="78" y="312"/>
                      <a:pt x="89" y="312"/>
                    </a:cubicBezTo>
                    <a:cubicBezTo>
                      <a:pt x="154" y="312"/>
                      <a:pt x="190" y="205"/>
                      <a:pt x="245" y="172"/>
                    </a:cubicBezTo>
                    <a:cubicBezTo>
                      <a:pt x="296" y="146"/>
                      <a:pt x="373" y="108"/>
                      <a:pt x="322" y="30"/>
                    </a:cubicBezTo>
                    <a:cubicBezTo>
                      <a:pt x="303" y="9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4"/>
              <p:cNvSpPr/>
              <p:nvPr/>
            </p:nvSpPr>
            <p:spPr>
              <a:xfrm>
                <a:off x="3920363" y="795055"/>
                <a:ext cx="8148" cy="9407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39" extrusionOk="0">
                    <a:moveTo>
                      <a:pt x="121" y="1"/>
                    </a:moveTo>
                    <a:cubicBezTo>
                      <a:pt x="99" y="1"/>
                      <a:pt x="75" y="15"/>
                      <a:pt x="65" y="44"/>
                    </a:cubicBezTo>
                    <a:cubicBezTo>
                      <a:pt x="52" y="95"/>
                      <a:pt x="1" y="211"/>
                      <a:pt x="91" y="237"/>
                    </a:cubicBezTo>
                    <a:cubicBezTo>
                      <a:pt x="96" y="238"/>
                      <a:pt x="100" y="238"/>
                      <a:pt x="104" y="238"/>
                    </a:cubicBezTo>
                    <a:cubicBezTo>
                      <a:pt x="157" y="238"/>
                      <a:pt x="168" y="169"/>
                      <a:pt x="168" y="121"/>
                    </a:cubicBezTo>
                    <a:cubicBezTo>
                      <a:pt x="194" y="83"/>
                      <a:pt x="207" y="18"/>
                      <a:pt x="142" y="5"/>
                    </a:cubicBezTo>
                    <a:cubicBezTo>
                      <a:pt x="136" y="2"/>
                      <a:pt x="129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4"/>
              <p:cNvSpPr/>
              <p:nvPr/>
            </p:nvSpPr>
            <p:spPr>
              <a:xfrm>
                <a:off x="3952756" y="803005"/>
                <a:ext cx="21215" cy="13028"/>
              </a:xfrm>
              <a:custGeom>
                <a:avLst/>
                <a:gdLst/>
                <a:ahLst/>
                <a:cxnLst/>
                <a:rect l="l" t="t" r="r" b="b"/>
                <a:pathLst>
                  <a:path w="539" h="331" extrusionOk="0">
                    <a:moveTo>
                      <a:pt x="403" y="0"/>
                    </a:moveTo>
                    <a:cubicBezTo>
                      <a:pt x="390" y="0"/>
                      <a:pt x="376" y="3"/>
                      <a:pt x="361" y="9"/>
                    </a:cubicBezTo>
                    <a:cubicBezTo>
                      <a:pt x="245" y="61"/>
                      <a:pt x="91" y="61"/>
                      <a:pt x="26" y="176"/>
                    </a:cubicBezTo>
                    <a:cubicBezTo>
                      <a:pt x="1" y="241"/>
                      <a:pt x="52" y="318"/>
                      <a:pt x="129" y="331"/>
                    </a:cubicBezTo>
                    <a:cubicBezTo>
                      <a:pt x="155" y="331"/>
                      <a:pt x="194" y="305"/>
                      <a:pt x="219" y="279"/>
                    </a:cubicBezTo>
                    <a:cubicBezTo>
                      <a:pt x="284" y="253"/>
                      <a:pt x="361" y="228"/>
                      <a:pt x="425" y="202"/>
                    </a:cubicBezTo>
                    <a:cubicBezTo>
                      <a:pt x="539" y="157"/>
                      <a:pt x="502" y="0"/>
                      <a:pt x="4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4"/>
              <p:cNvSpPr/>
              <p:nvPr/>
            </p:nvSpPr>
            <p:spPr>
              <a:xfrm>
                <a:off x="3785557" y="853306"/>
                <a:ext cx="13461" cy="9446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40" extrusionOk="0">
                    <a:moveTo>
                      <a:pt x="110" y="1"/>
                    </a:moveTo>
                    <a:cubicBezTo>
                      <a:pt x="26" y="1"/>
                      <a:pt x="0" y="122"/>
                      <a:pt x="83" y="145"/>
                    </a:cubicBezTo>
                    <a:cubicBezTo>
                      <a:pt x="121" y="171"/>
                      <a:pt x="173" y="197"/>
                      <a:pt x="199" y="223"/>
                    </a:cubicBezTo>
                    <a:cubicBezTo>
                      <a:pt x="216" y="234"/>
                      <a:pt x="233" y="239"/>
                      <a:pt x="249" y="239"/>
                    </a:cubicBezTo>
                    <a:cubicBezTo>
                      <a:pt x="304" y="239"/>
                      <a:pt x="341" y="179"/>
                      <a:pt x="301" y="120"/>
                    </a:cubicBezTo>
                    <a:cubicBezTo>
                      <a:pt x="250" y="68"/>
                      <a:pt x="199" y="30"/>
                      <a:pt x="134" y="4"/>
                    </a:cubicBezTo>
                    <a:cubicBezTo>
                      <a:pt x="126" y="2"/>
                      <a:pt x="118" y="1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4"/>
              <p:cNvSpPr/>
              <p:nvPr/>
            </p:nvSpPr>
            <p:spPr>
              <a:xfrm>
                <a:off x="3800947" y="876685"/>
                <a:ext cx="6219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24" extrusionOk="0">
                    <a:moveTo>
                      <a:pt x="66" y="0"/>
                    </a:moveTo>
                    <a:cubicBezTo>
                      <a:pt x="56" y="0"/>
                      <a:pt x="46" y="4"/>
                      <a:pt x="39" y="14"/>
                    </a:cubicBezTo>
                    <a:cubicBezTo>
                      <a:pt x="0" y="40"/>
                      <a:pt x="26" y="79"/>
                      <a:pt x="52" y="104"/>
                    </a:cubicBezTo>
                    <a:cubicBezTo>
                      <a:pt x="58" y="117"/>
                      <a:pt x="71" y="124"/>
                      <a:pt x="84" y="124"/>
                    </a:cubicBezTo>
                    <a:cubicBezTo>
                      <a:pt x="97" y="124"/>
                      <a:pt x="110" y="117"/>
                      <a:pt x="116" y="104"/>
                    </a:cubicBezTo>
                    <a:cubicBezTo>
                      <a:pt x="158" y="73"/>
                      <a:pt x="107" y="0"/>
                      <a:pt x="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4"/>
              <p:cNvSpPr/>
              <p:nvPr/>
            </p:nvSpPr>
            <p:spPr>
              <a:xfrm>
                <a:off x="3808543" y="893413"/>
                <a:ext cx="10667" cy="704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79" extrusionOk="0">
                    <a:moveTo>
                      <a:pt x="116" y="1"/>
                    </a:moveTo>
                    <a:cubicBezTo>
                      <a:pt x="4" y="1"/>
                      <a:pt x="0" y="169"/>
                      <a:pt x="104" y="169"/>
                    </a:cubicBezTo>
                    <a:cubicBezTo>
                      <a:pt x="108" y="169"/>
                      <a:pt x="112" y="168"/>
                      <a:pt x="116" y="168"/>
                    </a:cubicBezTo>
                    <a:cubicBezTo>
                      <a:pt x="127" y="175"/>
                      <a:pt x="139" y="178"/>
                      <a:pt x="151" y="178"/>
                    </a:cubicBezTo>
                    <a:cubicBezTo>
                      <a:pt x="181" y="178"/>
                      <a:pt x="213" y="157"/>
                      <a:pt x="232" y="129"/>
                    </a:cubicBezTo>
                    <a:cubicBezTo>
                      <a:pt x="270" y="52"/>
                      <a:pt x="180" y="1"/>
                      <a:pt x="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4"/>
              <p:cNvSpPr/>
              <p:nvPr/>
            </p:nvSpPr>
            <p:spPr>
              <a:xfrm>
                <a:off x="3926110" y="911596"/>
                <a:ext cx="6967" cy="12162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09" extrusionOk="0">
                    <a:moveTo>
                      <a:pt x="72" y="0"/>
                    </a:moveTo>
                    <a:cubicBezTo>
                      <a:pt x="19" y="0"/>
                      <a:pt x="0" y="69"/>
                      <a:pt x="48" y="104"/>
                    </a:cubicBezTo>
                    <a:cubicBezTo>
                      <a:pt x="61" y="156"/>
                      <a:pt x="61" y="207"/>
                      <a:pt x="73" y="272"/>
                    </a:cubicBezTo>
                    <a:cubicBezTo>
                      <a:pt x="79" y="298"/>
                      <a:pt x="96" y="309"/>
                      <a:pt x="116" y="309"/>
                    </a:cubicBezTo>
                    <a:cubicBezTo>
                      <a:pt x="144" y="309"/>
                      <a:pt x="176" y="284"/>
                      <a:pt x="176" y="246"/>
                    </a:cubicBezTo>
                    <a:cubicBezTo>
                      <a:pt x="138" y="169"/>
                      <a:pt x="163" y="40"/>
                      <a:pt x="86" y="2"/>
                    </a:cubicBezTo>
                    <a:cubicBezTo>
                      <a:pt x="81" y="1"/>
                      <a:pt x="77" y="0"/>
                      <a:pt x="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4"/>
              <p:cNvSpPr/>
              <p:nvPr/>
            </p:nvSpPr>
            <p:spPr>
              <a:xfrm>
                <a:off x="3739703" y="1095717"/>
                <a:ext cx="11965" cy="25938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59" extrusionOk="0">
                    <a:moveTo>
                      <a:pt x="71" y="0"/>
                    </a:moveTo>
                    <a:cubicBezTo>
                      <a:pt x="49" y="0"/>
                      <a:pt x="26" y="10"/>
                      <a:pt x="14" y="29"/>
                    </a:cubicBezTo>
                    <a:cubicBezTo>
                      <a:pt x="1" y="119"/>
                      <a:pt x="39" y="197"/>
                      <a:pt x="52" y="287"/>
                    </a:cubicBezTo>
                    <a:cubicBezTo>
                      <a:pt x="91" y="402"/>
                      <a:pt x="78" y="569"/>
                      <a:pt x="181" y="647"/>
                    </a:cubicBezTo>
                    <a:cubicBezTo>
                      <a:pt x="191" y="655"/>
                      <a:pt x="203" y="658"/>
                      <a:pt x="215" y="658"/>
                    </a:cubicBezTo>
                    <a:cubicBezTo>
                      <a:pt x="260" y="658"/>
                      <a:pt x="304" y="607"/>
                      <a:pt x="284" y="557"/>
                    </a:cubicBezTo>
                    <a:cubicBezTo>
                      <a:pt x="258" y="479"/>
                      <a:pt x="245" y="415"/>
                      <a:pt x="219" y="338"/>
                    </a:cubicBezTo>
                    <a:cubicBezTo>
                      <a:pt x="194" y="235"/>
                      <a:pt x="168" y="132"/>
                      <a:pt x="129" y="29"/>
                    </a:cubicBezTo>
                    <a:cubicBezTo>
                      <a:pt x="116" y="10"/>
                      <a:pt x="94" y="0"/>
                      <a:pt x="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4"/>
              <p:cNvSpPr/>
              <p:nvPr/>
            </p:nvSpPr>
            <p:spPr>
              <a:xfrm>
                <a:off x="3754896" y="1124685"/>
                <a:ext cx="21294" cy="92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36" extrusionOk="0">
                    <a:moveTo>
                      <a:pt x="114" y="1"/>
                    </a:moveTo>
                    <a:cubicBezTo>
                      <a:pt x="96" y="1"/>
                      <a:pt x="79" y="8"/>
                      <a:pt x="65" y="26"/>
                    </a:cubicBezTo>
                    <a:cubicBezTo>
                      <a:pt x="0" y="168"/>
                      <a:pt x="360" y="193"/>
                      <a:pt x="450" y="232"/>
                    </a:cubicBezTo>
                    <a:cubicBezTo>
                      <a:pt x="457" y="234"/>
                      <a:pt x="464" y="235"/>
                      <a:pt x="471" y="235"/>
                    </a:cubicBezTo>
                    <a:cubicBezTo>
                      <a:pt x="501" y="235"/>
                      <a:pt x="528" y="212"/>
                      <a:pt x="528" y="181"/>
                    </a:cubicBezTo>
                    <a:cubicBezTo>
                      <a:pt x="540" y="78"/>
                      <a:pt x="412" y="91"/>
                      <a:pt x="348" y="78"/>
                    </a:cubicBezTo>
                    <a:cubicBezTo>
                      <a:pt x="296" y="65"/>
                      <a:pt x="245" y="52"/>
                      <a:pt x="206" y="39"/>
                    </a:cubicBezTo>
                    <a:cubicBezTo>
                      <a:pt x="181" y="23"/>
                      <a:pt x="146" y="1"/>
                      <a:pt x="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24"/>
              <p:cNvSpPr/>
              <p:nvPr/>
            </p:nvSpPr>
            <p:spPr>
              <a:xfrm>
                <a:off x="3784770" y="1133147"/>
                <a:ext cx="12635" cy="1003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55" extrusionOk="0">
                    <a:moveTo>
                      <a:pt x="83" y="1"/>
                    </a:moveTo>
                    <a:cubicBezTo>
                      <a:pt x="63" y="1"/>
                      <a:pt x="44" y="9"/>
                      <a:pt x="26" y="30"/>
                    </a:cubicBezTo>
                    <a:cubicBezTo>
                      <a:pt x="0" y="81"/>
                      <a:pt x="26" y="133"/>
                      <a:pt x="77" y="146"/>
                    </a:cubicBezTo>
                    <a:cubicBezTo>
                      <a:pt x="116" y="171"/>
                      <a:pt x="141" y="197"/>
                      <a:pt x="180" y="236"/>
                    </a:cubicBezTo>
                    <a:cubicBezTo>
                      <a:pt x="193" y="249"/>
                      <a:pt x="208" y="255"/>
                      <a:pt x="222" y="255"/>
                    </a:cubicBezTo>
                    <a:cubicBezTo>
                      <a:pt x="275" y="255"/>
                      <a:pt x="321" y="173"/>
                      <a:pt x="270" y="133"/>
                    </a:cubicBezTo>
                    <a:cubicBezTo>
                      <a:pt x="221" y="93"/>
                      <a:pt x="148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4"/>
              <p:cNvSpPr/>
              <p:nvPr/>
            </p:nvSpPr>
            <p:spPr>
              <a:xfrm>
                <a:off x="3809566" y="1155424"/>
                <a:ext cx="10273" cy="11021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80" extrusionOk="0">
                    <a:moveTo>
                      <a:pt x="57" y="1"/>
                    </a:moveTo>
                    <a:cubicBezTo>
                      <a:pt x="26" y="1"/>
                      <a:pt x="0" y="24"/>
                      <a:pt x="0" y="55"/>
                    </a:cubicBezTo>
                    <a:cubicBezTo>
                      <a:pt x="0" y="81"/>
                      <a:pt x="13" y="107"/>
                      <a:pt x="39" y="120"/>
                    </a:cubicBezTo>
                    <a:cubicBezTo>
                      <a:pt x="64" y="158"/>
                      <a:pt x="103" y="210"/>
                      <a:pt x="129" y="261"/>
                    </a:cubicBezTo>
                    <a:cubicBezTo>
                      <a:pt x="142" y="274"/>
                      <a:pt x="157" y="280"/>
                      <a:pt x="173" y="280"/>
                    </a:cubicBezTo>
                    <a:cubicBezTo>
                      <a:pt x="218" y="280"/>
                      <a:pt x="260" y="232"/>
                      <a:pt x="231" y="184"/>
                    </a:cubicBezTo>
                    <a:cubicBezTo>
                      <a:pt x="180" y="132"/>
                      <a:pt x="154" y="42"/>
                      <a:pt x="77" y="4"/>
                    </a:cubicBezTo>
                    <a:cubicBezTo>
                      <a:pt x="70" y="2"/>
                      <a:pt x="64" y="1"/>
                      <a:pt x="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4"/>
              <p:cNvSpPr/>
              <p:nvPr/>
            </p:nvSpPr>
            <p:spPr>
              <a:xfrm>
                <a:off x="3992234" y="1301524"/>
                <a:ext cx="42981" cy="34912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87" extrusionOk="0">
                    <a:moveTo>
                      <a:pt x="918" y="0"/>
                    </a:moveTo>
                    <a:cubicBezTo>
                      <a:pt x="905" y="0"/>
                      <a:pt x="890" y="3"/>
                      <a:pt x="875" y="8"/>
                    </a:cubicBezTo>
                    <a:cubicBezTo>
                      <a:pt x="489" y="72"/>
                      <a:pt x="181" y="355"/>
                      <a:pt x="65" y="728"/>
                    </a:cubicBezTo>
                    <a:cubicBezTo>
                      <a:pt x="1" y="741"/>
                      <a:pt x="13" y="831"/>
                      <a:pt x="65" y="869"/>
                    </a:cubicBezTo>
                    <a:cubicBezTo>
                      <a:pt x="86" y="881"/>
                      <a:pt x="106" y="886"/>
                      <a:pt x="125" y="886"/>
                    </a:cubicBezTo>
                    <a:cubicBezTo>
                      <a:pt x="226" y="886"/>
                      <a:pt x="280" y="727"/>
                      <a:pt x="335" y="651"/>
                    </a:cubicBezTo>
                    <a:cubicBezTo>
                      <a:pt x="399" y="522"/>
                      <a:pt x="515" y="419"/>
                      <a:pt x="631" y="355"/>
                    </a:cubicBezTo>
                    <a:cubicBezTo>
                      <a:pt x="733" y="316"/>
                      <a:pt x="849" y="291"/>
                      <a:pt x="952" y="252"/>
                    </a:cubicBezTo>
                    <a:cubicBezTo>
                      <a:pt x="1091" y="194"/>
                      <a:pt x="1042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4"/>
              <p:cNvSpPr/>
              <p:nvPr/>
            </p:nvSpPr>
            <p:spPr>
              <a:xfrm>
                <a:off x="4030413" y="1297942"/>
                <a:ext cx="15508" cy="1047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66" extrusionOk="0">
                    <a:moveTo>
                      <a:pt x="242" y="1"/>
                    </a:moveTo>
                    <a:cubicBezTo>
                      <a:pt x="116" y="1"/>
                      <a:pt x="0" y="233"/>
                      <a:pt x="188" y="266"/>
                    </a:cubicBezTo>
                    <a:cubicBezTo>
                      <a:pt x="291" y="266"/>
                      <a:pt x="393" y="112"/>
                      <a:pt x="303" y="22"/>
                    </a:cubicBezTo>
                    <a:cubicBezTo>
                      <a:pt x="283" y="7"/>
                      <a:pt x="262" y="1"/>
                      <a:pt x="2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4"/>
              <p:cNvSpPr/>
              <p:nvPr/>
            </p:nvSpPr>
            <p:spPr>
              <a:xfrm>
                <a:off x="4042339" y="1287434"/>
                <a:ext cx="14721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37" extrusionOk="0">
                    <a:moveTo>
                      <a:pt x="282" y="1"/>
                    </a:moveTo>
                    <a:cubicBezTo>
                      <a:pt x="235" y="1"/>
                      <a:pt x="180" y="29"/>
                      <a:pt x="142" y="44"/>
                    </a:cubicBezTo>
                    <a:cubicBezTo>
                      <a:pt x="134" y="43"/>
                      <a:pt x="125" y="42"/>
                      <a:pt x="117" y="42"/>
                    </a:cubicBezTo>
                    <a:cubicBezTo>
                      <a:pt x="62" y="42"/>
                      <a:pt x="12" y="78"/>
                      <a:pt x="0" y="134"/>
                    </a:cubicBezTo>
                    <a:cubicBezTo>
                      <a:pt x="0" y="173"/>
                      <a:pt x="13" y="199"/>
                      <a:pt x="52" y="224"/>
                    </a:cubicBezTo>
                    <a:cubicBezTo>
                      <a:pt x="69" y="233"/>
                      <a:pt x="87" y="236"/>
                      <a:pt x="105" y="236"/>
                    </a:cubicBezTo>
                    <a:cubicBezTo>
                      <a:pt x="169" y="236"/>
                      <a:pt x="239" y="193"/>
                      <a:pt x="309" y="173"/>
                    </a:cubicBezTo>
                    <a:cubicBezTo>
                      <a:pt x="348" y="160"/>
                      <a:pt x="373" y="109"/>
                      <a:pt x="360" y="57"/>
                    </a:cubicBezTo>
                    <a:cubicBezTo>
                      <a:pt x="345" y="15"/>
                      <a:pt x="316" y="1"/>
                      <a:pt x="2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4"/>
              <p:cNvSpPr/>
              <p:nvPr/>
            </p:nvSpPr>
            <p:spPr>
              <a:xfrm>
                <a:off x="4057531" y="1282593"/>
                <a:ext cx="9643" cy="9643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5" extrusionOk="0">
                    <a:moveTo>
                      <a:pt x="129" y="0"/>
                    </a:moveTo>
                    <a:cubicBezTo>
                      <a:pt x="64" y="0"/>
                      <a:pt x="0" y="52"/>
                      <a:pt x="0" y="116"/>
                    </a:cubicBezTo>
                    <a:cubicBezTo>
                      <a:pt x="0" y="180"/>
                      <a:pt x="52" y="244"/>
                      <a:pt x="116" y="244"/>
                    </a:cubicBezTo>
                    <a:cubicBezTo>
                      <a:pt x="180" y="244"/>
                      <a:pt x="232" y="193"/>
                      <a:pt x="244" y="129"/>
                    </a:cubicBezTo>
                    <a:cubicBezTo>
                      <a:pt x="244" y="64"/>
                      <a:pt x="193" y="13"/>
                      <a:pt x="1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4"/>
              <p:cNvSpPr/>
              <p:nvPr/>
            </p:nvSpPr>
            <p:spPr>
              <a:xfrm>
                <a:off x="4070166" y="1260119"/>
                <a:ext cx="99227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495" extrusionOk="0">
                    <a:moveTo>
                      <a:pt x="2444" y="1"/>
                    </a:moveTo>
                    <a:cubicBezTo>
                      <a:pt x="2436" y="1"/>
                      <a:pt x="2427" y="2"/>
                      <a:pt x="2418" y="5"/>
                    </a:cubicBezTo>
                    <a:cubicBezTo>
                      <a:pt x="2302" y="57"/>
                      <a:pt x="2173" y="70"/>
                      <a:pt x="2058" y="108"/>
                    </a:cubicBezTo>
                    <a:cubicBezTo>
                      <a:pt x="1916" y="172"/>
                      <a:pt x="1775" y="211"/>
                      <a:pt x="1621" y="224"/>
                    </a:cubicBezTo>
                    <a:cubicBezTo>
                      <a:pt x="1576" y="215"/>
                      <a:pt x="1531" y="212"/>
                      <a:pt x="1485" y="212"/>
                    </a:cubicBezTo>
                    <a:cubicBezTo>
                      <a:pt x="1333" y="212"/>
                      <a:pt x="1178" y="250"/>
                      <a:pt x="1029" y="250"/>
                    </a:cubicBezTo>
                    <a:cubicBezTo>
                      <a:pt x="864" y="250"/>
                      <a:pt x="708" y="193"/>
                      <a:pt x="545" y="193"/>
                    </a:cubicBezTo>
                    <a:cubicBezTo>
                      <a:pt x="518" y="193"/>
                      <a:pt x="491" y="195"/>
                      <a:pt x="463" y="198"/>
                    </a:cubicBezTo>
                    <a:cubicBezTo>
                      <a:pt x="322" y="198"/>
                      <a:pt x="181" y="224"/>
                      <a:pt x="52" y="288"/>
                    </a:cubicBezTo>
                    <a:cubicBezTo>
                      <a:pt x="1" y="353"/>
                      <a:pt x="13" y="443"/>
                      <a:pt x="91" y="481"/>
                    </a:cubicBezTo>
                    <a:cubicBezTo>
                      <a:pt x="109" y="490"/>
                      <a:pt x="127" y="494"/>
                      <a:pt x="145" y="494"/>
                    </a:cubicBezTo>
                    <a:cubicBezTo>
                      <a:pt x="177" y="494"/>
                      <a:pt x="207" y="480"/>
                      <a:pt x="232" y="455"/>
                    </a:cubicBezTo>
                    <a:cubicBezTo>
                      <a:pt x="313" y="440"/>
                      <a:pt x="394" y="433"/>
                      <a:pt x="475" y="433"/>
                    </a:cubicBezTo>
                    <a:cubicBezTo>
                      <a:pt x="598" y="433"/>
                      <a:pt x="720" y="450"/>
                      <a:pt x="836" y="481"/>
                    </a:cubicBezTo>
                    <a:cubicBezTo>
                      <a:pt x="870" y="486"/>
                      <a:pt x="903" y="489"/>
                      <a:pt x="936" y="489"/>
                    </a:cubicBezTo>
                    <a:cubicBezTo>
                      <a:pt x="1144" y="489"/>
                      <a:pt x="1342" y="393"/>
                      <a:pt x="1531" y="327"/>
                    </a:cubicBezTo>
                    <a:cubicBezTo>
                      <a:pt x="1560" y="332"/>
                      <a:pt x="1589" y="334"/>
                      <a:pt x="1617" y="334"/>
                    </a:cubicBezTo>
                    <a:cubicBezTo>
                      <a:pt x="1814" y="334"/>
                      <a:pt x="1994" y="229"/>
                      <a:pt x="2173" y="172"/>
                    </a:cubicBezTo>
                    <a:cubicBezTo>
                      <a:pt x="2251" y="134"/>
                      <a:pt x="2521" y="160"/>
                      <a:pt x="2495" y="44"/>
                    </a:cubicBezTo>
                    <a:cubicBezTo>
                      <a:pt x="2485" y="15"/>
                      <a:pt x="2468" y="1"/>
                      <a:pt x="2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4"/>
              <p:cNvSpPr/>
              <p:nvPr/>
            </p:nvSpPr>
            <p:spPr>
              <a:xfrm>
                <a:off x="4186040" y="1250240"/>
                <a:ext cx="14721" cy="7321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86" extrusionOk="0">
                    <a:moveTo>
                      <a:pt x="279" y="1"/>
                    </a:moveTo>
                    <a:cubicBezTo>
                      <a:pt x="237" y="1"/>
                      <a:pt x="189" y="18"/>
                      <a:pt x="155" y="25"/>
                    </a:cubicBezTo>
                    <a:lnTo>
                      <a:pt x="104" y="25"/>
                    </a:lnTo>
                    <a:cubicBezTo>
                      <a:pt x="52" y="25"/>
                      <a:pt x="1" y="63"/>
                      <a:pt x="14" y="115"/>
                    </a:cubicBezTo>
                    <a:cubicBezTo>
                      <a:pt x="14" y="170"/>
                      <a:pt x="66" y="186"/>
                      <a:pt x="119" y="186"/>
                    </a:cubicBezTo>
                    <a:cubicBezTo>
                      <a:pt x="140" y="186"/>
                      <a:pt x="162" y="183"/>
                      <a:pt x="181" y="179"/>
                    </a:cubicBezTo>
                    <a:cubicBezTo>
                      <a:pt x="245" y="166"/>
                      <a:pt x="374" y="166"/>
                      <a:pt x="361" y="63"/>
                    </a:cubicBezTo>
                    <a:cubicBezTo>
                      <a:pt x="349" y="15"/>
                      <a:pt x="316" y="1"/>
                      <a:pt x="2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4"/>
              <p:cNvSpPr/>
              <p:nvPr/>
            </p:nvSpPr>
            <p:spPr>
              <a:xfrm>
                <a:off x="4236657" y="1089183"/>
                <a:ext cx="15311" cy="40108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19" extrusionOk="0">
                    <a:moveTo>
                      <a:pt x="230" y="0"/>
                    </a:moveTo>
                    <a:cubicBezTo>
                      <a:pt x="190" y="0"/>
                      <a:pt x="155" y="20"/>
                      <a:pt x="155" y="67"/>
                    </a:cubicBezTo>
                    <a:cubicBezTo>
                      <a:pt x="142" y="170"/>
                      <a:pt x="181" y="260"/>
                      <a:pt x="168" y="363"/>
                    </a:cubicBezTo>
                    <a:cubicBezTo>
                      <a:pt x="168" y="465"/>
                      <a:pt x="155" y="581"/>
                      <a:pt x="116" y="684"/>
                    </a:cubicBezTo>
                    <a:cubicBezTo>
                      <a:pt x="91" y="774"/>
                      <a:pt x="1" y="993"/>
                      <a:pt x="168" y="1018"/>
                    </a:cubicBezTo>
                    <a:cubicBezTo>
                      <a:pt x="322" y="1018"/>
                      <a:pt x="284" y="800"/>
                      <a:pt x="335" y="697"/>
                    </a:cubicBezTo>
                    <a:cubicBezTo>
                      <a:pt x="374" y="504"/>
                      <a:pt x="386" y="311"/>
                      <a:pt x="348" y="131"/>
                    </a:cubicBezTo>
                    <a:cubicBezTo>
                      <a:pt x="388" y="58"/>
                      <a:pt x="300" y="0"/>
                      <a:pt x="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4"/>
              <p:cNvSpPr/>
              <p:nvPr/>
            </p:nvSpPr>
            <p:spPr>
              <a:xfrm>
                <a:off x="4239687" y="1143302"/>
                <a:ext cx="25663" cy="382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972" extrusionOk="0">
                    <a:moveTo>
                      <a:pt x="227" y="1"/>
                    </a:moveTo>
                    <a:cubicBezTo>
                      <a:pt x="220" y="1"/>
                      <a:pt x="213" y="2"/>
                      <a:pt x="207" y="3"/>
                    </a:cubicBezTo>
                    <a:cubicBezTo>
                      <a:pt x="1" y="68"/>
                      <a:pt x="271" y="479"/>
                      <a:pt x="322" y="608"/>
                    </a:cubicBezTo>
                    <a:cubicBezTo>
                      <a:pt x="387" y="723"/>
                      <a:pt x="374" y="890"/>
                      <a:pt x="489" y="968"/>
                    </a:cubicBezTo>
                    <a:cubicBezTo>
                      <a:pt x="499" y="970"/>
                      <a:pt x="508" y="972"/>
                      <a:pt x="518" y="972"/>
                    </a:cubicBezTo>
                    <a:cubicBezTo>
                      <a:pt x="594" y="972"/>
                      <a:pt x="651" y="882"/>
                      <a:pt x="605" y="813"/>
                    </a:cubicBezTo>
                    <a:cubicBezTo>
                      <a:pt x="554" y="710"/>
                      <a:pt x="502" y="595"/>
                      <a:pt x="477" y="479"/>
                    </a:cubicBezTo>
                    <a:cubicBezTo>
                      <a:pt x="425" y="350"/>
                      <a:pt x="374" y="222"/>
                      <a:pt x="335" y="80"/>
                    </a:cubicBezTo>
                    <a:cubicBezTo>
                      <a:pt x="324" y="36"/>
                      <a:pt x="274" y="1"/>
                      <a:pt x="2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4"/>
              <p:cNvSpPr/>
              <p:nvPr/>
            </p:nvSpPr>
            <p:spPr>
              <a:xfrm>
                <a:off x="4259446" y="1197302"/>
                <a:ext cx="11651" cy="22042"/>
              </a:xfrm>
              <a:custGeom>
                <a:avLst/>
                <a:gdLst/>
                <a:ahLst/>
                <a:cxnLst/>
                <a:rect l="l" t="t" r="r" b="b"/>
                <a:pathLst>
                  <a:path w="296" h="560" extrusionOk="0">
                    <a:moveTo>
                      <a:pt x="118" y="0"/>
                    </a:moveTo>
                    <a:cubicBezTo>
                      <a:pt x="63" y="0"/>
                      <a:pt x="6" y="36"/>
                      <a:pt x="0" y="110"/>
                    </a:cubicBezTo>
                    <a:cubicBezTo>
                      <a:pt x="0" y="161"/>
                      <a:pt x="0" y="213"/>
                      <a:pt x="0" y="251"/>
                    </a:cubicBezTo>
                    <a:cubicBezTo>
                      <a:pt x="0" y="323"/>
                      <a:pt x="0" y="384"/>
                      <a:pt x="0" y="457"/>
                    </a:cubicBezTo>
                    <a:cubicBezTo>
                      <a:pt x="13" y="508"/>
                      <a:pt x="65" y="560"/>
                      <a:pt x="129" y="560"/>
                    </a:cubicBezTo>
                    <a:cubicBezTo>
                      <a:pt x="296" y="534"/>
                      <a:pt x="206" y="251"/>
                      <a:pt x="232" y="123"/>
                    </a:cubicBezTo>
                    <a:cubicBezTo>
                      <a:pt x="238" y="42"/>
                      <a:pt x="179" y="0"/>
                      <a:pt x="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4"/>
              <p:cNvSpPr/>
              <p:nvPr/>
            </p:nvSpPr>
            <p:spPr>
              <a:xfrm>
                <a:off x="4064616" y="1089262"/>
                <a:ext cx="17751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235" extrusionOk="0">
                    <a:moveTo>
                      <a:pt x="323" y="1"/>
                    </a:moveTo>
                    <a:cubicBezTo>
                      <a:pt x="288" y="1"/>
                      <a:pt x="250" y="8"/>
                      <a:pt x="219" y="13"/>
                    </a:cubicBezTo>
                    <a:cubicBezTo>
                      <a:pt x="142" y="26"/>
                      <a:pt x="0" y="39"/>
                      <a:pt x="26" y="155"/>
                    </a:cubicBezTo>
                    <a:cubicBezTo>
                      <a:pt x="37" y="200"/>
                      <a:pt x="77" y="234"/>
                      <a:pt x="121" y="234"/>
                    </a:cubicBezTo>
                    <a:cubicBezTo>
                      <a:pt x="128" y="234"/>
                      <a:pt x="135" y="234"/>
                      <a:pt x="142" y="232"/>
                    </a:cubicBezTo>
                    <a:cubicBezTo>
                      <a:pt x="244" y="193"/>
                      <a:pt x="450" y="232"/>
                      <a:pt x="437" y="78"/>
                    </a:cubicBezTo>
                    <a:cubicBezTo>
                      <a:pt x="422" y="17"/>
                      <a:pt x="375" y="1"/>
                      <a:pt x="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4"/>
              <p:cNvSpPr/>
              <p:nvPr/>
            </p:nvSpPr>
            <p:spPr>
              <a:xfrm>
                <a:off x="4086854" y="1088199"/>
                <a:ext cx="21136" cy="972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47" extrusionOk="0">
                    <a:moveTo>
                      <a:pt x="123" y="0"/>
                    </a:moveTo>
                    <a:cubicBezTo>
                      <a:pt x="73" y="0"/>
                      <a:pt x="32" y="18"/>
                      <a:pt x="14" y="79"/>
                    </a:cubicBezTo>
                    <a:cubicBezTo>
                      <a:pt x="1" y="246"/>
                      <a:pt x="271" y="220"/>
                      <a:pt x="387" y="246"/>
                    </a:cubicBezTo>
                    <a:cubicBezTo>
                      <a:pt x="391" y="247"/>
                      <a:pt x="395" y="247"/>
                      <a:pt x="399" y="247"/>
                    </a:cubicBezTo>
                    <a:cubicBezTo>
                      <a:pt x="529" y="247"/>
                      <a:pt x="537" y="53"/>
                      <a:pt x="399" y="40"/>
                    </a:cubicBezTo>
                    <a:lnTo>
                      <a:pt x="399" y="40"/>
                    </a:lnTo>
                    <a:cubicBezTo>
                      <a:pt x="390" y="42"/>
                      <a:pt x="380" y="43"/>
                      <a:pt x="370" y="43"/>
                    </a:cubicBezTo>
                    <a:cubicBezTo>
                      <a:pt x="297" y="43"/>
                      <a:pt x="199" y="0"/>
                      <a:pt x="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4"/>
              <p:cNvSpPr/>
              <p:nvPr/>
            </p:nvSpPr>
            <p:spPr>
              <a:xfrm>
                <a:off x="4111021" y="1089262"/>
                <a:ext cx="22435" cy="11572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94" extrusionOk="0">
                    <a:moveTo>
                      <a:pt x="177" y="11"/>
                    </a:moveTo>
                    <a:cubicBezTo>
                      <a:pt x="58" y="11"/>
                      <a:pt x="1" y="200"/>
                      <a:pt x="145" y="245"/>
                    </a:cubicBezTo>
                    <a:cubicBezTo>
                      <a:pt x="206" y="258"/>
                      <a:pt x="317" y="293"/>
                      <a:pt x="410" y="293"/>
                    </a:cubicBezTo>
                    <a:cubicBezTo>
                      <a:pt x="494" y="293"/>
                      <a:pt x="564" y="265"/>
                      <a:pt x="570" y="168"/>
                    </a:cubicBezTo>
                    <a:cubicBezTo>
                      <a:pt x="544" y="1"/>
                      <a:pt x="338" y="103"/>
                      <a:pt x="235" y="26"/>
                    </a:cubicBezTo>
                    <a:cubicBezTo>
                      <a:pt x="215" y="16"/>
                      <a:pt x="195" y="11"/>
                      <a:pt x="177" y="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4"/>
              <p:cNvSpPr/>
              <p:nvPr/>
            </p:nvSpPr>
            <p:spPr>
              <a:xfrm>
                <a:off x="4134991" y="1085680"/>
                <a:ext cx="16098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60" extrusionOk="0">
                    <a:moveTo>
                      <a:pt x="279" y="1"/>
                    </a:moveTo>
                    <a:cubicBezTo>
                      <a:pt x="264" y="1"/>
                      <a:pt x="248" y="5"/>
                      <a:pt x="231" y="14"/>
                    </a:cubicBezTo>
                    <a:cubicBezTo>
                      <a:pt x="192" y="27"/>
                      <a:pt x="154" y="53"/>
                      <a:pt x="115" y="66"/>
                    </a:cubicBezTo>
                    <a:cubicBezTo>
                      <a:pt x="109" y="65"/>
                      <a:pt x="104" y="64"/>
                      <a:pt x="99" y="64"/>
                    </a:cubicBezTo>
                    <a:cubicBezTo>
                      <a:pt x="42" y="64"/>
                      <a:pt x="0" y="123"/>
                      <a:pt x="12" y="182"/>
                    </a:cubicBezTo>
                    <a:cubicBezTo>
                      <a:pt x="32" y="240"/>
                      <a:pt x="67" y="260"/>
                      <a:pt x="109" y="260"/>
                    </a:cubicBezTo>
                    <a:cubicBezTo>
                      <a:pt x="179" y="260"/>
                      <a:pt x="265" y="206"/>
                      <a:pt x="321" y="182"/>
                    </a:cubicBezTo>
                    <a:cubicBezTo>
                      <a:pt x="408" y="138"/>
                      <a:pt x="365" y="1"/>
                      <a:pt x="2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4"/>
              <p:cNvSpPr/>
              <p:nvPr/>
            </p:nvSpPr>
            <p:spPr>
              <a:xfrm>
                <a:off x="4163290" y="1032861"/>
                <a:ext cx="100250" cy="43139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1096" extrusionOk="0">
                    <a:moveTo>
                      <a:pt x="2446" y="0"/>
                    </a:moveTo>
                    <a:cubicBezTo>
                      <a:pt x="2394" y="0"/>
                      <a:pt x="2333" y="25"/>
                      <a:pt x="2289" y="32"/>
                    </a:cubicBezTo>
                    <a:cubicBezTo>
                      <a:pt x="1929" y="45"/>
                      <a:pt x="1569" y="148"/>
                      <a:pt x="1248" y="315"/>
                    </a:cubicBezTo>
                    <a:cubicBezTo>
                      <a:pt x="875" y="456"/>
                      <a:pt x="540" y="714"/>
                      <a:pt x="167" y="868"/>
                    </a:cubicBezTo>
                    <a:cubicBezTo>
                      <a:pt x="129" y="881"/>
                      <a:pt x="116" y="894"/>
                      <a:pt x="77" y="906"/>
                    </a:cubicBezTo>
                    <a:cubicBezTo>
                      <a:pt x="26" y="932"/>
                      <a:pt x="0" y="996"/>
                      <a:pt x="39" y="1048"/>
                    </a:cubicBezTo>
                    <a:cubicBezTo>
                      <a:pt x="54" y="1079"/>
                      <a:pt x="84" y="1096"/>
                      <a:pt x="114" y="1096"/>
                    </a:cubicBezTo>
                    <a:cubicBezTo>
                      <a:pt x="133" y="1096"/>
                      <a:pt x="152" y="1089"/>
                      <a:pt x="167" y="1074"/>
                    </a:cubicBezTo>
                    <a:cubicBezTo>
                      <a:pt x="450" y="945"/>
                      <a:pt x="746" y="829"/>
                      <a:pt x="1016" y="662"/>
                    </a:cubicBezTo>
                    <a:cubicBezTo>
                      <a:pt x="1273" y="559"/>
                      <a:pt x="1530" y="431"/>
                      <a:pt x="1788" y="341"/>
                    </a:cubicBezTo>
                    <a:cubicBezTo>
                      <a:pt x="2019" y="264"/>
                      <a:pt x="2276" y="289"/>
                      <a:pt x="2482" y="186"/>
                    </a:cubicBezTo>
                    <a:cubicBezTo>
                      <a:pt x="2533" y="161"/>
                      <a:pt x="2546" y="109"/>
                      <a:pt x="2533" y="58"/>
                    </a:cubicBezTo>
                    <a:cubicBezTo>
                      <a:pt x="2517" y="14"/>
                      <a:pt x="2484" y="0"/>
                      <a:pt x="24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4"/>
              <p:cNvSpPr/>
              <p:nvPr/>
            </p:nvSpPr>
            <p:spPr>
              <a:xfrm>
                <a:off x="4272080" y="1022903"/>
                <a:ext cx="34440" cy="1074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73" extrusionOk="0">
                    <a:moveTo>
                      <a:pt x="800" y="0"/>
                    </a:moveTo>
                    <a:cubicBezTo>
                      <a:pt x="756" y="0"/>
                      <a:pt x="704" y="15"/>
                      <a:pt x="669" y="15"/>
                    </a:cubicBezTo>
                    <a:cubicBezTo>
                      <a:pt x="541" y="41"/>
                      <a:pt x="412" y="54"/>
                      <a:pt x="271" y="79"/>
                    </a:cubicBezTo>
                    <a:cubicBezTo>
                      <a:pt x="232" y="92"/>
                      <a:pt x="206" y="92"/>
                      <a:pt x="168" y="92"/>
                    </a:cubicBezTo>
                    <a:cubicBezTo>
                      <a:pt x="142" y="79"/>
                      <a:pt x="116" y="79"/>
                      <a:pt x="91" y="79"/>
                    </a:cubicBezTo>
                    <a:cubicBezTo>
                      <a:pt x="1" y="118"/>
                      <a:pt x="14" y="259"/>
                      <a:pt x="116" y="272"/>
                    </a:cubicBezTo>
                    <a:cubicBezTo>
                      <a:pt x="361" y="259"/>
                      <a:pt x="592" y="208"/>
                      <a:pt x="824" y="118"/>
                    </a:cubicBezTo>
                    <a:cubicBezTo>
                      <a:pt x="849" y="118"/>
                      <a:pt x="875" y="92"/>
                      <a:pt x="875" y="54"/>
                    </a:cubicBezTo>
                    <a:cubicBezTo>
                      <a:pt x="869" y="12"/>
                      <a:pt x="838" y="0"/>
                      <a:pt x="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4"/>
              <p:cNvSpPr/>
              <p:nvPr/>
            </p:nvSpPr>
            <p:spPr>
              <a:xfrm>
                <a:off x="3965902" y="1165815"/>
                <a:ext cx="13737" cy="5904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0" extrusionOk="0">
                    <a:moveTo>
                      <a:pt x="176" y="0"/>
                    </a:moveTo>
                    <a:cubicBezTo>
                      <a:pt x="142" y="0"/>
                      <a:pt x="110" y="3"/>
                      <a:pt x="78" y="10"/>
                    </a:cubicBezTo>
                    <a:cubicBezTo>
                      <a:pt x="40" y="10"/>
                      <a:pt x="1" y="36"/>
                      <a:pt x="1" y="74"/>
                    </a:cubicBezTo>
                    <a:cubicBezTo>
                      <a:pt x="1" y="118"/>
                      <a:pt x="36" y="149"/>
                      <a:pt x="75" y="149"/>
                    </a:cubicBezTo>
                    <a:cubicBezTo>
                      <a:pt x="94" y="149"/>
                      <a:pt x="113" y="142"/>
                      <a:pt x="130" y="126"/>
                    </a:cubicBezTo>
                    <a:cubicBezTo>
                      <a:pt x="163" y="132"/>
                      <a:pt x="219" y="150"/>
                      <a:pt x="265" y="150"/>
                    </a:cubicBezTo>
                    <a:cubicBezTo>
                      <a:pt x="307" y="150"/>
                      <a:pt x="342" y="136"/>
                      <a:pt x="348" y="87"/>
                    </a:cubicBezTo>
                    <a:cubicBezTo>
                      <a:pt x="348" y="48"/>
                      <a:pt x="322" y="10"/>
                      <a:pt x="284" y="10"/>
                    </a:cubicBezTo>
                    <a:cubicBezTo>
                      <a:pt x="245" y="3"/>
                      <a:pt x="210" y="0"/>
                      <a:pt x="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4"/>
              <p:cNvSpPr/>
              <p:nvPr/>
            </p:nvSpPr>
            <p:spPr>
              <a:xfrm>
                <a:off x="4021596" y="1147631"/>
                <a:ext cx="73249" cy="3018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767" extrusionOk="0">
                    <a:moveTo>
                      <a:pt x="966" y="1"/>
                    </a:moveTo>
                    <a:cubicBezTo>
                      <a:pt x="773" y="1"/>
                      <a:pt x="667" y="314"/>
                      <a:pt x="515" y="433"/>
                    </a:cubicBezTo>
                    <a:cubicBezTo>
                      <a:pt x="360" y="536"/>
                      <a:pt x="206" y="639"/>
                      <a:pt x="26" y="716"/>
                    </a:cubicBezTo>
                    <a:cubicBezTo>
                      <a:pt x="13" y="716"/>
                      <a:pt x="0" y="729"/>
                      <a:pt x="0" y="742"/>
                    </a:cubicBezTo>
                    <a:cubicBezTo>
                      <a:pt x="6" y="760"/>
                      <a:pt x="19" y="767"/>
                      <a:pt x="36" y="767"/>
                    </a:cubicBezTo>
                    <a:cubicBezTo>
                      <a:pt x="92" y="767"/>
                      <a:pt x="192" y="690"/>
                      <a:pt x="232" y="690"/>
                    </a:cubicBezTo>
                    <a:cubicBezTo>
                      <a:pt x="373" y="626"/>
                      <a:pt x="502" y="549"/>
                      <a:pt x="617" y="472"/>
                    </a:cubicBezTo>
                    <a:cubicBezTo>
                      <a:pt x="733" y="369"/>
                      <a:pt x="810" y="215"/>
                      <a:pt x="952" y="150"/>
                    </a:cubicBezTo>
                    <a:cubicBezTo>
                      <a:pt x="1067" y="202"/>
                      <a:pt x="1170" y="228"/>
                      <a:pt x="1299" y="240"/>
                    </a:cubicBezTo>
                    <a:cubicBezTo>
                      <a:pt x="1392" y="272"/>
                      <a:pt x="1490" y="289"/>
                      <a:pt x="1590" y="289"/>
                    </a:cubicBezTo>
                    <a:cubicBezTo>
                      <a:pt x="1656" y="289"/>
                      <a:pt x="1722" y="281"/>
                      <a:pt x="1787" y="266"/>
                    </a:cubicBezTo>
                    <a:cubicBezTo>
                      <a:pt x="1861" y="266"/>
                      <a:pt x="1853" y="162"/>
                      <a:pt x="1797" y="162"/>
                    </a:cubicBezTo>
                    <a:cubicBezTo>
                      <a:pt x="1794" y="162"/>
                      <a:pt x="1791" y="163"/>
                      <a:pt x="1787" y="163"/>
                    </a:cubicBezTo>
                    <a:cubicBezTo>
                      <a:pt x="1730" y="176"/>
                      <a:pt x="1669" y="183"/>
                      <a:pt x="1609" y="183"/>
                    </a:cubicBezTo>
                    <a:cubicBezTo>
                      <a:pt x="1550" y="183"/>
                      <a:pt x="1492" y="176"/>
                      <a:pt x="1440" y="163"/>
                    </a:cubicBezTo>
                    <a:cubicBezTo>
                      <a:pt x="1325" y="112"/>
                      <a:pt x="1209" y="73"/>
                      <a:pt x="1080" y="35"/>
                    </a:cubicBezTo>
                    <a:cubicBezTo>
                      <a:pt x="1039" y="11"/>
                      <a:pt x="1001" y="1"/>
                      <a:pt x="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4"/>
              <p:cNvSpPr/>
              <p:nvPr/>
            </p:nvSpPr>
            <p:spPr>
              <a:xfrm>
                <a:off x="4106101" y="1126614"/>
                <a:ext cx="37313" cy="21097"/>
              </a:xfrm>
              <a:custGeom>
                <a:avLst/>
                <a:gdLst/>
                <a:ahLst/>
                <a:cxnLst/>
                <a:rect l="l" t="t" r="r" b="b"/>
                <a:pathLst>
                  <a:path w="948" h="536" extrusionOk="0">
                    <a:moveTo>
                      <a:pt x="878" y="1"/>
                    </a:moveTo>
                    <a:cubicBezTo>
                      <a:pt x="873" y="1"/>
                      <a:pt x="867" y="2"/>
                      <a:pt x="862" y="3"/>
                    </a:cubicBezTo>
                    <a:cubicBezTo>
                      <a:pt x="772" y="80"/>
                      <a:pt x="669" y="132"/>
                      <a:pt x="566" y="196"/>
                    </a:cubicBezTo>
                    <a:cubicBezTo>
                      <a:pt x="360" y="273"/>
                      <a:pt x="116" y="222"/>
                      <a:pt x="13" y="466"/>
                    </a:cubicBezTo>
                    <a:cubicBezTo>
                      <a:pt x="0" y="492"/>
                      <a:pt x="13" y="517"/>
                      <a:pt x="26" y="530"/>
                    </a:cubicBezTo>
                    <a:cubicBezTo>
                      <a:pt x="33" y="534"/>
                      <a:pt x="40" y="535"/>
                      <a:pt x="47" y="535"/>
                    </a:cubicBezTo>
                    <a:cubicBezTo>
                      <a:pt x="65" y="535"/>
                      <a:pt x="81" y="523"/>
                      <a:pt x="90" y="504"/>
                    </a:cubicBezTo>
                    <a:cubicBezTo>
                      <a:pt x="103" y="440"/>
                      <a:pt x="168" y="389"/>
                      <a:pt x="232" y="363"/>
                    </a:cubicBezTo>
                    <a:cubicBezTo>
                      <a:pt x="386" y="363"/>
                      <a:pt x="540" y="324"/>
                      <a:pt x="682" y="247"/>
                    </a:cubicBezTo>
                    <a:cubicBezTo>
                      <a:pt x="772" y="196"/>
                      <a:pt x="849" y="144"/>
                      <a:pt x="913" y="80"/>
                    </a:cubicBezTo>
                    <a:cubicBezTo>
                      <a:pt x="948" y="46"/>
                      <a:pt x="921" y="1"/>
                      <a:pt x="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4"/>
              <p:cNvSpPr/>
              <p:nvPr/>
            </p:nvSpPr>
            <p:spPr>
              <a:xfrm>
                <a:off x="4148098" y="1117286"/>
                <a:ext cx="22356" cy="936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38" extrusionOk="0">
                    <a:moveTo>
                      <a:pt x="484" y="0"/>
                    </a:moveTo>
                    <a:cubicBezTo>
                      <a:pt x="474" y="0"/>
                      <a:pt x="462" y="3"/>
                      <a:pt x="451" y="9"/>
                    </a:cubicBezTo>
                    <a:cubicBezTo>
                      <a:pt x="335" y="60"/>
                      <a:pt x="193" y="99"/>
                      <a:pt x="65" y="111"/>
                    </a:cubicBezTo>
                    <a:cubicBezTo>
                      <a:pt x="26" y="111"/>
                      <a:pt x="1" y="137"/>
                      <a:pt x="1" y="176"/>
                    </a:cubicBezTo>
                    <a:cubicBezTo>
                      <a:pt x="8" y="221"/>
                      <a:pt x="46" y="237"/>
                      <a:pt x="98" y="237"/>
                    </a:cubicBezTo>
                    <a:cubicBezTo>
                      <a:pt x="226" y="237"/>
                      <a:pt x="438" y="139"/>
                      <a:pt x="502" y="111"/>
                    </a:cubicBezTo>
                    <a:cubicBezTo>
                      <a:pt x="567" y="79"/>
                      <a:pt x="541" y="0"/>
                      <a:pt x="4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4"/>
              <p:cNvSpPr/>
              <p:nvPr/>
            </p:nvSpPr>
            <p:spPr>
              <a:xfrm>
                <a:off x="3964407" y="982482"/>
                <a:ext cx="42036" cy="4727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01" extrusionOk="0">
                    <a:moveTo>
                      <a:pt x="129" y="1"/>
                    </a:moveTo>
                    <a:cubicBezTo>
                      <a:pt x="65" y="13"/>
                      <a:pt x="65" y="103"/>
                      <a:pt x="39" y="155"/>
                    </a:cubicBezTo>
                    <a:cubicBezTo>
                      <a:pt x="39" y="206"/>
                      <a:pt x="0" y="258"/>
                      <a:pt x="26" y="322"/>
                    </a:cubicBezTo>
                    <a:cubicBezTo>
                      <a:pt x="65" y="374"/>
                      <a:pt x="142" y="386"/>
                      <a:pt x="206" y="399"/>
                    </a:cubicBezTo>
                    <a:cubicBezTo>
                      <a:pt x="309" y="425"/>
                      <a:pt x="412" y="464"/>
                      <a:pt x="502" y="515"/>
                    </a:cubicBezTo>
                    <a:cubicBezTo>
                      <a:pt x="605" y="579"/>
                      <a:pt x="656" y="695"/>
                      <a:pt x="720" y="785"/>
                    </a:cubicBezTo>
                    <a:cubicBezTo>
                      <a:pt x="823" y="901"/>
                      <a:pt x="900" y="1042"/>
                      <a:pt x="952" y="1171"/>
                    </a:cubicBezTo>
                    <a:cubicBezTo>
                      <a:pt x="964" y="1192"/>
                      <a:pt x="982" y="1200"/>
                      <a:pt x="1000" y="1200"/>
                    </a:cubicBezTo>
                    <a:cubicBezTo>
                      <a:pt x="1035" y="1200"/>
                      <a:pt x="1068" y="1163"/>
                      <a:pt x="1042" y="1119"/>
                    </a:cubicBezTo>
                    <a:cubicBezTo>
                      <a:pt x="952" y="914"/>
                      <a:pt x="836" y="708"/>
                      <a:pt x="695" y="528"/>
                    </a:cubicBezTo>
                    <a:cubicBezTo>
                      <a:pt x="528" y="374"/>
                      <a:pt x="296" y="348"/>
                      <a:pt x="103" y="271"/>
                    </a:cubicBezTo>
                    <a:cubicBezTo>
                      <a:pt x="103" y="193"/>
                      <a:pt x="129" y="129"/>
                      <a:pt x="155" y="52"/>
                    </a:cubicBezTo>
                    <a:cubicBezTo>
                      <a:pt x="168" y="26"/>
                      <a:pt x="155" y="1"/>
                      <a:pt x="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4"/>
              <p:cNvSpPr/>
              <p:nvPr/>
            </p:nvSpPr>
            <p:spPr>
              <a:xfrm>
                <a:off x="4015495" y="1038568"/>
                <a:ext cx="14721" cy="1062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70" extrusionOk="0">
                    <a:moveTo>
                      <a:pt x="119" y="1"/>
                    </a:moveTo>
                    <a:cubicBezTo>
                      <a:pt x="115" y="1"/>
                      <a:pt x="109" y="1"/>
                      <a:pt x="104" y="3"/>
                    </a:cubicBezTo>
                    <a:cubicBezTo>
                      <a:pt x="1" y="67"/>
                      <a:pt x="207" y="196"/>
                      <a:pt x="245" y="260"/>
                    </a:cubicBezTo>
                    <a:cubicBezTo>
                      <a:pt x="258" y="266"/>
                      <a:pt x="271" y="270"/>
                      <a:pt x="282" y="270"/>
                    </a:cubicBezTo>
                    <a:cubicBezTo>
                      <a:pt x="293" y="270"/>
                      <a:pt x="303" y="266"/>
                      <a:pt x="310" y="260"/>
                    </a:cubicBezTo>
                    <a:cubicBezTo>
                      <a:pt x="374" y="196"/>
                      <a:pt x="220" y="119"/>
                      <a:pt x="181" y="54"/>
                    </a:cubicBezTo>
                    <a:cubicBezTo>
                      <a:pt x="158" y="43"/>
                      <a:pt x="156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4"/>
              <p:cNvSpPr/>
              <p:nvPr/>
            </p:nvSpPr>
            <p:spPr>
              <a:xfrm>
                <a:off x="4030177" y="1052658"/>
                <a:ext cx="13697" cy="1224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11" extrusionOk="0">
                    <a:moveTo>
                      <a:pt x="140" y="0"/>
                    </a:moveTo>
                    <a:cubicBezTo>
                      <a:pt x="128" y="0"/>
                      <a:pt x="116" y="2"/>
                      <a:pt x="104" y="5"/>
                    </a:cubicBezTo>
                    <a:cubicBezTo>
                      <a:pt x="1" y="69"/>
                      <a:pt x="91" y="185"/>
                      <a:pt x="129" y="262"/>
                    </a:cubicBezTo>
                    <a:cubicBezTo>
                      <a:pt x="139" y="290"/>
                      <a:pt x="175" y="311"/>
                      <a:pt x="208" y="311"/>
                    </a:cubicBezTo>
                    <a:cubicBezTo>
                      <a:pt x="222" y="311"/>
                      <a:pt x="234" y="308"/>
                      <a:pt x="245" y="301"/>
                    </a:cubicBezTo>
                    <a:cubicBezTo>
                      <a:pt x="348" y="249"/>
                      <a:pt x="258" y="121"/>
                      <a:pt x="232" y="56"/>
                    </a:cubicBezTo>
                    <a:cubicBezTo>
                      <a:pt x="213" y="17"/>
                      <a:pt x="178" y="0"/>
                      <a:pt x="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4"/>
              <p:cNvSpPr/>
              <p:nvPr/>
            </p:nvSpPr>
            <p:spPr>
              <a:xfrm>
                <a:off x="3883444" y="1080485"/>
                <a:ext cx="30386" cy="1783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453" extrusionOk="0">
                    <a:moveTo>
                      <a:pt x="97" y="0"/>
                    </a:moveTo>
                    <a:cubicBezTo>
                      <a:pt x="75" y="0"/>
                      <a:pt x="51" y="13"/>
                      <a:pt x="39" y="44"/>
                    </a:cubicBezTo>
                    <a:cubicBezTo>
                      <a:pt x="0" y="288"/>
                      <a:pt x="425" y="339"/>
                      <a:pt x="579" y="442"/>
                    </a:cubicBezTo>
                    <a:cubicBezTo>
                      <a:pt x="593" y="449"/>
                      <a:pt x="608" y="452"/>
                      <a:pt x="621" y="452"/>
                    </a:cubicBezTo>
                    <a:cubicBezTo>
                      <a:pt x="657" y="452"/>
                      <a:pt x="689" y="431"/>
                      <a:pt x="707" y="404"/>
                    </a:cubicBezTo>
                    <a:cubicBezTo>
                      <a:pt x="772" y="159"/>
                      <a:pt x="219" y="224"/>
                      <a:pt x="155" y="44"/>
                    </a:cubicBezTo>
                    <a:cubicBezTo>
                      <a:pt x="148" y="16"/>
                      <a:pt x="123" y="0"/>
                      <a:pt x="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4"/>
              <p:cNvSpPr/>
              <p:nvPr/>
            </p:nvSpPr>
            <p:spPr>
              <a:xfrm>
                <a:off x="3909736" y="1103392"/>
                <a:ext cx="13225" cy="10391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4" extrusionOk="0">
                    <a:moveTo>
                      <a:pt x="111" y="0"/>
                    </a:moveTo>
                    <a:cubicBezTo>
                      <a:pt x="99" y="0"/>
                      <a:pt x="88" y="5"/>
                      <a:pt x="78" y="14"/>
                    </a:cubicBezTo>
                    <a:cubicBezTo>
                      <a:pt x="1" y="92"/>
                      <a:pt x="129" y="156"/>
                      <a:pt x="168" y="220"/>
                    </a:cubicBezTo>
                    <a:cubicBezTo>
                      <a:pt x="157" y="209"/>
                      <a:pt x="155" y="207"/>
                      <a:pt x="155" y="207"/>
                    </a:cubicBezTo>
                    <a:lnTo>
                      <a:pt x="155" y="207"/>
                    </a:lnTo>
                    <a:cubicBezTo>
                      <a:pt x="168" y="220"/>
                      <a:pt x="168" y="233"/>
                      <a:pt x="181" y="233"/>
                    </a:cubicBezTo>
                    <a:cubicBezTo>
                      <a:pt x="190" y="252"/>
                      <a:pt x="213" y="264"/>
                      <a:pt x="235" y="264"/>
                    </a:cubicBezTo>
                    <a:cubicBezTo>
                      <a:pt x="243" y="264"/>
                      <a:pt x="251" y="262"/>
                      <a:pt x="258" y="259"/>
                    </a:cubicBezTo>
                    <a:cubicBezTo>
                      <a:pt x="335" y="182"/>
                      <a:pt x="194" y="92"/>
                      <a:pt x="155" y="27"/>
                    </a:cubicBezTo>
                    <a:cubicBezTo>
                      <a:pt x="147" y="11"/>
                      <a:pt x="129" y="0"/>
                      <a:pt x="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4"/>
              <p:cNvSpPr/>
              <p:nvPr/>
            </p:nvSpPr>
            <p:spPr>
              <a:xfrm>
                <a:off x="3926936" y="1125275"/>
                <a:ext cx="2676" cy="1968"/>
              </a:xfrm>
              <a:custGeom>
                <a:avLst/>
                <a:gdLst/>
                <a:ahLst/>
                <a:cxnLst/>
                <a:rect l="l" t="t" r="r" b="b"/>
                <a:pathLst>
                  <a:path w="68" h="50" extrusionOk="0">
                    <a:moveTo>
                      <a:pt x="9" y="0"/>
                    </a:moveTo>
                    <a:cubicBezTo>
                      <a:pt x="4" y="0"/>
                      <a:pt x="1" y="4"/>
                      <a:pt x="1" y="11"/>
                    </a:cubicBezTo>
                    <a:cubicBezTo>
                      <a:pt x="1" y="37"/>
                      <a:pt x="14" y="50"/>
                      <a:pt x="27" y="50"/>
                    </a:cubicBezTo>
                    <a:cubicBezTo>
                      <a:pt x="68" y="50"/>
                      <a:pt x="27" y="0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4"/>
              <p:cNvSpPr/>
              <p:nvPr/>
            </p:nvSpPr>
            <p:spPr>
              <a:xfrm>
                <a:off x="3830269" y="1258072"/>
                <a:ext cx="38533" cy="17948"/>
              </a:xfrm>
              <a:custGeom>
                <a:avLst/>
                <a:gdLst/>
                <a:ahLst/>
                <a:cxnLst/>
                <a:rect l="l" t="t" r="r" b="b"/>
                <a:pathLst>
                  <a:path w="979" h="456" extrusionOk="0">
                    <a:moveTo>
                      <a:pt x="884" y="0"/>
                    </a:moveTo>
                    <a:cubicBezTo>
                      <a:pt x="833" y="0"/>
                      <a:pt x="790" y="51"/>
                      <a:pt x="747" y="83"/>
                    </a:cubicBezTo>
                    <a:cubicBezTo>
                      <a:pt x="683" y="160"/>
                      <a:pt x="593" y="237"/>
                      <a:pt x="490" y="289"/>
                    </a:cubicBezTo>
                    <a:cubicBezTo>
                      <a:pt x="468" y="296"/>
                      <a:pt x="436" y="298"/>
                      <a:pt x="399" y="298"/>
                    </a:cubicBezTo>
                    <a:cubicBezTo>
                      <a:pt x="343" y="298"/>
                      <a:pt x="277" y="293"/>
                      <a:pt x="215" y="293"/>
                    </a:cubicBezTo>
                    <a:cubicBezTo>
                      <a:pt x="100" y="293"/>
                      <a:pt x="1" y="310"/>
                      <a:pt x="14" y="405"/>
                    </a:cubicBezTo>
                    <a:cubicBezTo>
                      <a:pt x="27" y="443"/>
                      <a:pt x="65" y="456"/>
                      <a:pt x="91" y="456"/>
                    </a:cubicBezTo>
                    <a:cubicBezTo>
                      <a:pt x="155" y="450"/>
                      <a:pt x="217" y="446"/>
                      <a:pt x="278" y="446"/>
                    </a:cubicBezTo>
                    <a:cubicBezTo>
                      <a:pt x="339" y="446"/>
                      <a:pt x="400" y="450"/>
                      <a:pt x="464" y="456"/>
                    </a:cubicBezTo>
                    <a:cubicBezTo>
                      <a:pt x="670" y="443"/>
                      <a:pt x="837" y="263"/>
                      <a:pt x="953" y="109"/>
                    </a:cubicBezTo>
                    <a:cubicBezTo>
                      <a:pt x="978" y="70"/>
                      <a:pt x="965" y="19"/>
                      <a:pt x="914" y="6"/>
                    </a:cubicBezTo>
                    <a:cubicBezTo>
                      <a:pt x="904" y="2"/>
                      <a:pt x="894" y="0"/>
                      <a:pt x="8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4"/>
              <p:cNvSpPr/>
              <p:nvPr/>
            </p:nvSpPr>
            <p:spPr>
              <a:xfrm>
                <a:off x="3869826" y="1258859"/>
                <a:ext cx="28812" cy="909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31" extrusionOk="0">
                    <a:moveTo>
                      <a:pt x="215" y="1"/>
                    </a:moveTo>
                    <a:cubicBezTo>
                      <a:pt x="169" y="1"/>
                      <a:pt x="123" y="11"/>
                      <a:pt x="76" y="37"/>
                    </a:cubicBezTo>
                    <a:cubicBezTo>
                      <a:pt x="1" y="70"/>
                      <a:pt x="34" y="165"/>
                      <a:pt x="92" y="165"/>
                    </a:cubicBezTo>
                    <a:cubicBezTo>
                      <a:pt x="103" y="165"/>
                      <a:pt x="115" y="161"/>
                      <a:pt x="128" y="153"/>
                    </a:cubicBezTo>
                    <a:cubicBezTo>
                      <a:pt x="155" y="144"/>
                      <a:pt x="183" y="141"/>
                      <a:pt x="211" y="141"/>
                    </a:cubicBezTo>
                    <a:cubicBezTo>
                      <a:pt x="351" y="141"/>
                      <a:pt x="490" y="230"/>
                      <a:pt x="629" y="230"/>
                    </a:cubicBezTo>
                    <a:cubicBezTo>
                      <a:pt x="732" y="230"/>
                      <a:pt x="706" y="114"/>
                      <a:pt x="616" y="114"/>
                    </a:cubicBezTo>
                    <a:cubicBezTo>
                      <a:pt x="483" y="86"/>
                      <a:pt x="349" y="1"/>
                      <a:pt x="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8" name="Google Shape;1718;p24"/>
            <p:cNvGrpSpPr/>
            <p:nvPr/>
          </p:nvGrpSpPr>
          <p:grpSpPr>
            <a:xfrm rot="-480041">
              <a:off x="701995" y="4447536"/>
              <a:ext cx="1061396" cy="1045261"/>
              <a:chOff x="7377243" y="3309323"/>
              <a:chExt cx="1424593" cy="1403124"/>
            </a:xfrm>
          </p:grpSpPr>
          <p:sp>
            <p:nvSpPr>
              <p:cNvPr id="1719" name="Google Shape;1719;p24"/>
              <p:cNvSpPr/>
              <p:nvPr/>
            </p:nvSpPr>
            <p:spPr>
              <a:xfrm rot="521631">
                <a:off x="7457067" y="3471114"/>
                <a:ext cx="1264943" cy="1152352"/>
              </a:xfrm>
              <a:custGeom>
                <a:avLst/>
                <a:gdLst/>
                <a:ahLst/>
                <a:cxnLst/>
                <a:rect l="l" t="t" r="r" b="b"/>
                <a:pathLst>
                  <a:path w="26076" h="23755" extrusionOk="0">
                    <a:moveTo>
                      <a:pt x="23468" y="5185"/>
                    </a:moveTo>
                    <a:cubicBezTo>
                      <a:pt x="23739" y="5185"/>
                      <a:pt x="24024" y="5239"/>
                      <a:pt x="24224" y="5420"/>
                    </a:cubicBezTo>
                    <a:cubicBezTo>
                      <a:pt x="24340" y="5523"/>
                      <a:pt x="24443" y="5639"/>
                      <a:pt x="24533" y="5767"/>
                    </a:cubicBezTo>
                    <a:cubicBezTo>
                      <a:pt x="24623" y="5922"/>
                      <a:pt x="24674" y="6102"/>
                      <a:pt x="24700" y="6282"/>
                    </a:cubicBezTo>
                    <a:cubicBezTo>
                      <a:pt x="24880" y="7400"/>
                      <a:pt x="24250" y="8467"/>
                      <a:pt x="23633" y="9355"/>
                    </a:cubicBezTo>
                    <a:cubicBezTo>
                      <a:pt x="22823" y="10512"/>
                      <a:pt x="21871" y="11592"/>
                      <a:pt x="20984" y="12710"/>
                    </a:cubicBezTo>
                    <a:cubicBezTo>
                      <a:pt x="21113" y="12158"/>
                      <a:pt x="21228" y="11618"/>
                      <a:pt x="21331" y="11065"/>
                    </a:cubicBezTo>
                    <a:cubicBezTo>
                      <a:pt x="21627" y="9458"/>
                      <a:pt x="21833" y="7825"/>
                      <a:pt x="21948" y="6205"/>
                    </a:cubicBezTo>
                    <a:cubicBezTo>
                      <a:pt x="21948" y="6115"/>
                      <a:pt x="21961" y="6025"/>
                      <a:pt x="21961" y="5947"/>
                    </a:cubicBezTo>
                    <a:cubicBezTo>
                      <a:pt x="22334" y="5639"/>
                      <a:pt x="22720" y="5317"/>
                      <a:pt x="23196" y="5202"/>
                    </a:cubicBezTo>
                    <a:cubicBezTo>
                      <a:pt x="23282" y="5192"/>
                      <a:pt x="23374" y="5185"/>
                      <a:pt x="23468" y="5185"/>
                    </a:cubicBezTo>
                    <a:close/>
                    <a:moveTo>
                      <a:pt x="12304" y="1"/>
                    </a:moveTo>
                    <a:cubicBezTo>
                      <a:pt x="11366" y="1"/>
                      <a:pt x="10428" y="45"/>
                      <a:pt x="9490" y="97"/>
                    </a:cubicBezTo>
                    <a:cubicBezTo>
                      <a:pt x="8680" y="136"/>
                      <a:pt x="7857" y="213"/>
                      <a:pt x="7047" y="329"/>
                    </a:cubicBezTo>
                    <a:cubicBezTo>
                      <a:pt x="5890" y="457"/>
                      <a:pt x="4771" y="714"/>
                      <a:pt x="3627" y="959"/>
                    </a:cubicBezTo>
                    <a:cubicBezTo>
                      <a:pt x="3087" y="1087"/>
                      <a:pt x="2559" y="1267"/>
                      <a:pt x="2019" y="1370"/>
                    </a:cubicBezTo>
                    <a:cubicBezTo>
                      <a:pt x="1582" y="1473"/>
                      <a:pt x="1145" y="1537"/>
                      <a:pt x="708" y="1666"/>
                    </a:cubicBezTo>
                    <a:cubicBezTo>
                      <a:pt x="528" y="1704"/>
                      <a:pt x="348" y="1794"/>
                      <a:pt x="194" y="1910"/>
                    </a:cubicBezTo>
                    <a:cubicBezTo>
                      <a:pt x="181" y="1936"/>
                      <a:pt x="155" y="1974"/>
                      <a:pt x="155" y="2013"/>
                    </a:cubicBezTo>
                    <a:cubicBezTo>
                      <a:pt x="142" y="2026"/>
                      <a:pt x="117" y="2039"/>
                      <a:pt x="104" y="2052"/>
                    </a:cubicBezTo>
                    <a:cubicBezTo>
                      <a:pt x="14" y="2232"/>
                      <a:pt x="52" y="2450"/>
                      <a:pt x="27" y="2643"/>
                    </a:cubicBezTo>
                    <a:cubicBezTo>
                      <a:pt x="1" y="3106"/>
                      <a:pt x="39" y="3556"/>
                      <a:pt x="52" y="4006"/>
                    </a:cubicBezTo>
                    <a:cubicBezTo>
                      <a:pt x="65" y="4713"/>
                      <a:pt x="104" y="5395"/>
                      <a:pt x="168" y="6089"/>
                    </a:cubicBezTo>
                    <a:cubicBezTo>
                      <a:pt x="284" y="7722"/>
                      <a:pt x="489" y="9342"/>
                      <a:pt x="785" y="10949"/>
                    </a:cubicBezTo>
                    <a:cubicBezTo>
                      <a:pt x="1132" y="12762"/>
                      <a:pt x="1582" y="14562"/>
                      <a:pt x="2109" y="16336"/>
                    </a:cubicBezTo>
                    <a:cubicBezTo>
                      <a:pt x="2302" y="16979"/>
                      <a:pt x="2482" y="17635"/>
                      <a:pt x="2662" y="18291"/>
                    </a:cubicBezTo>
                    <a:cubicBezTo>
                      <a:pt x="2945" y="19178"/>
                      <a:pt x="3241" y="20052"/>
                      <a:pt x="3537" y="20926"/>
                    </a:cubicBezTo>
                    <a:cubicBezTo>
                      <a:pt x="3691" y="21402"/>
                      <a:pt x="3845" y="21865"/>
                      <a:pt x="4025" y="22328"/>
                    </a:cubicBezTo>
                    <a:cubicBezTo>
                      <a:pt x="4128" y="22598"/>
                      <a:pt x="4218" y="22881"/>
                      <a:pt x="4334" y="23151"/>
                    </a:cubicBezTo>
                    <a:cubicBezTo>
                      <a:pt x="4360" y="23202"/>
                      <a:pt x="4372" y="23254"/>
                      <a:pt x="4398" y="23318"/>
                    </a:cubicBezTo>
                    <a:cubicBezTo>
                      <a:pt x="4411" y="23382"/>
                      <a:pt x="4437" y="23434"/>
                      <a:pt x="4475" y="23485"/>
                    </a:cubicBezTo>
                    <a:cubicBezTo>
                      <a:pt x="4565" y="23575"/>
                      <a:pt x="4694" y="23562"/>
                      <a:pt x="4810" y="23575"/>
                    </a:cubicBezTo>
                    <a:cubicBezTo>
                      <a:pt x="6031" y="23626"/>
                      <a:pt x="7252" y="23639"/>
                      <a:pt x="8474" y="23639"/>
                    </a:cubicBezTo>
                    <a:lnTo>
                      <a:pt x="9142" y="23639"/>
                    </a:lnTo>
                    <a:cubicBezTo>
                      <a:pt x="9567" y="23652"/>
                      <a:pt x="9991" y="23652"/>
                      <a:pt x="10402" y="23652"/>
                    </a:cubicBezTo>
                    <a:cubicBezTo>
                      <a:pt x="10801" y="23665"/>
                      <a:pt x="11200" y="23665"/>
                      <a:pt x="11598" y="23678"/>
                    </a:cubicBezTo>
                    <a:cubicBezTo>
                      <a:pt x="12845" y="23742"/>
                      <a:pt x="14093" y="23755"/>
                      <a:pt x="15340" y="23755"/>
                    </a:cubicBezTo>
                    <a:cubicBezTo>
                      <a:pt x="15790" y="23755"/>
                      <a:pt x="16253" y="23742"/>
                      <a:pt x="16703" y="23716"/>
                    </a:cubicBezTo>
                    <a:cubicBezTo>
                      <a:pt x="16921" y="23716"/>
                      <a:pt x="17140" y="23691"/>
                      <a:pt x="17358" y="23652"/>
                    </a:cubicBezTo>
                    <a:cubicBezTo>
                      <a:pt x="17410" y="23639"/>
                      <a:pt x="17461" y="23639"/>
                      <a:pt x="17513" y="23639"/>
                    </a:cubicBezTo>
                    <a:cubicBezTo>
                      <a:pt x="17577" y="23626"/>
                      <a:pt x="17628" y="23588"/>
                      <a:pt x="17641" y="23524"/>
                    </a:cubicBezTo>
                    <a:cubicBezTo>
                      <a:pt x="17705" y="23446"/>
                      <a:pt x="17757" y="23356"/>
                      <a:pt x="17783" y="23266"/>
                    </a:cubicBezTo>
                    <a:cubicBezTo>
                      <a:pt x="17898" y="22996"/>
                      <a:pt x="17988" y="22713"/>
                      <a:pt x="18091" y="22443"/>
                    </a:cubicBezTo>
                    <a:cubicBezTo>
                      <a:pt x="18271" y="21981"/>
                      <a:pt x="18425" y="21518"/>
                      <a:pt x="18580" y="21042"/>
                    </a:cubicBezTo>
                    <a:cubicBezTo>
                      <a:pt x="18875" y="20155"/>
                      <a:pt x="19171" y="19281"/>
                      <a:pt x="19454" y="18393"/>
                    </a:cubicBezTo>
                    <a:cubicBezTo>
                      <a:pt x="19634" y="17751"/>
                      <a:pt x="19814" y="17095"/>
                      <a:pt x="20007" y="16452"/>
                    </a:cubicBezTo>
                    <a:cubicBezTo>
                      <a:pt x="20148" y="15938"/>
                      <a:pt x="20303" y="15423"/>
                      <a:pt x="20431" y="14922"/>
                    </a:cubicBezTo>
                    <a:cubicBezTo>
                      <a:pt x="20444" y="14909"/>
                      <a:pt x="20444" y="14909"/>
                      <a:pt x="20444" y="14896"/>
                    </a:cubicBezTo>
                    <a:cubicBezTo>
                      <a:pt x="20573" y="14665"/>
                      <a:pt x="20714" y="14446"/>
                      <a:pt x="20868" y="14228"/>
                    </a:cubicBezTo>
                    <a:cubicBezTo>
                      <a:pt x="21370" y="13559"/>
                      <a:pt x="21910" y="12929"/>
                      <a:pt x="22488" y="12312"/>
                    </a:cubicBezTo>
                    <a:cubicBezTo>
                      <a:pt x="23106" y="11592"/>
                      <a:pt x="23774" y="10910"/>
                      <a:pt x="24366" y="10152"/>
                    </a:cubicBezTo>
                    <a:cubicBezTo>
                      <a:pt x="24828" y="9535"/>
                      <a:pt x="25188" y="8853"/>
                      <a:pt x="25446" y="8133"/>
                    </a:cubicBezTo>
                    <a:cubicBezTo>
                      <a:pt x="25446" y="8133"/>
                      <a:pt x="25446" y="8120"/>
                      <a:pt x="25446" y="8120"/>
                    </a:cubicBezTo>
                    <a:cubicBezTo>
                      <a:pt x="25780" y="7207"/>
                      <a:pt x="26076" y="6205"/>
                      <a:pt x="25793" y="5240"/>
                    </a:cubicBezTo>
                    <a:cubicBezTo>
                      <a:pt x="25528" y="4253"/>
                      <a:pt x="24709" y="3822"/>
                      <a:pt x="23826" y="3822"/>
                    </a:cubicBezTo>
                    <a:cubicBezTo>
                      <a:pt x="23420" y="3822"/>
                      <a:pt x="23001" y="3913"/>
                      <a:pt x="22617" y="4083"/>
                    </a:cubicBezTo>
                    <a:cubicBezTo>
                      <a:pt x="22424" y="4160"/>
                      <a:pt x="22231" y="4263"/>
                      <a:pt x="22051" y="4379"/>
                    </a:cubicBezTo>
                    <a:cubicBezTo>
                      <a:pt x="22064" y="4289"/>
                      <a:pt x="22064" y="4212"/>
                      <a:pt x="22064" y="4122"/>
                    </a:cubicBezTo>
                    <a:cubicBezTo>
                      <a:pt x="22077" y="3672"/>
                      <a:pt x="22116" y="3209"/>
                      <a:pt x="22090" y="2759"/>
                    </a:cubicBezTo>
                    <a:cubicBezTo>
                      <a:pt x="22064" y="2566"/>
                      <a:pt x="22103" y="2347"/>
                      <a:pt x="22013" y="2167"/>
                    </a:cubicBezTo>
                    <a:cubicBezTo>
                      <a:pt x="22000" y="2155"/>
                      <a:pt x="21987" y="2142"/>
                      <a:pt x="21974" y="2142"/>
                    </a:cubicBezTo>
                    <a:cubicBezTo>
                      <a:pt x="21936" y="2052"/>
                      <a:pt x="21858" y="1987"/>
                      <a:pt x="21768" y="1936"/>
                    </a:cubicBezTo>
                    <a:cubicBezTo>
                      <a:pt x="21074" y="1537"/>
                      <a:pt x="20290" y="1280"/>
                      <a:pt x="19531" y="1036"/>
                    </a:cubicBezTo>
                    <a:cubicBezTo>
                      <a:pt x="17371" y="432"/>
                      <a:pt x="15160" y="97"/>
                      <a:pt x="12923" y="7"/>
                    </a:cubicBezTo>
                    <a:cubicBezTo>
                      <a:pt x="12716" y="3"/>
                      <a:pt x="12510" y="1"/>
                      <a:pt x="123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4"/>
              <p:cNvSpPr/>
              <p:nvPr/>
            </p:nvSpPr>
            <p:spPr>
              <a:xfrm rot="521631">
                <a:off x="7518722" y="3389727"/>
                <a:ext cx="1090890" cy="355577"/>
              </a:xfrm>
              <a:custGeom>
                <a:avLst/>
                <a:gdLst/>
                <a:ahLst/>
                <a:cxnLst/>
                <a:rect l="l" t="t" r="r" b="b"/>
                <a:pathLst>
                  <a:path w="22488" h="7330" extrusionOk="0">
                    <a:moveTo>
                      <a:pt x="12305" y="1"/>
                    </a:moveTo>
                    <a:cubicBezTo>
                      <a:pt x="12125" y="1"/>
                      <a:pt x="11945" y="14"/>
                      <a:pt x="11778" y="14"/>
                    </a:cubicBezTo>
                    <a:cubicBezTo>
                      <a:pt x="8756" y="78"/>
                      <a:pt x="5812" y="541"/>
                      <a:pt x="3497" y="1325"/>
                    </a:cubicBezTo>
                    <a:cubicBezTo>
                      <a:pt x="1273" y="2071"/>
                      <a:pt x="0" y="2984"/>
                      <a:pt x="0" y="3832"/>
                    </a:cubicBezTo>
                    <a:cubicBezTo>
                      <a:pt x="0" y="4655"/>
                      <a:pt x="3395" y="7111"/>
                      <a:pt x="9862" y="7317"/>
                    </a:cubicBezTo>
                    <a:cubicBezTo>
                      <a:pt x="10338" y="7330"/>
                      <a:pt x="10800" y="7330"/>
                      <a:pt x="11263" y="7330"/>
                    </a:cubicBezTo>
                    <a:cubicBezTo>
                      <a:pt x="14889" y="7330"/>
                      <a:pt x="17885" y="6867"/>
                      <a:pt x="19929" y="5980"/>
                    </a:cubicBezTo>
                    <a:cubicBezTo>
                      <a:pt x="21691" y="5208"/>
                      <a:pt x="22398" y="4282"/>
                      <a:pt x="22462" y="3678"/>
                    </a:cubicBezTo>
                    <a:cubicBezTo>
                      <a:pt x="22488" y="3421"/>
                      <a:pt x="22372" y="3125"/>
                      <a:pt x="22089" y="2829"/>
                    </a:cubicBezTo>
                    <a:cubicBezTo>
                      <a:pt x="21074" y="1685"/>
                      <a:pt x="17628" y="1"/>
                      <a:pt x="12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1" name="Google Shape;1721;p24"/>
              <p:cNvGrpSpPr/>
              <p:nvPr/>
            </p:nvGrpSpPr>
            <p:grpSpPr>
              <a:xfrm>
                <a:off x="7510923" y="3320496"/>
                <a:ext cx="1110543" cy="492841"/>
                <a:chOff x="6291723" y="3320496"/>
                <a:chExt cx="1110543" cy="492841"/>
              </a:xfrm>
            </p:grpSpPr>
            <p:sp>
              <p:nvSpPr>
                <p:cNvPr id="1722" name="Google Shape;1722;p24"/>
                <p:cNvSpPr/>
                <p:nvPr/>
              </p:nvSpPr>
              <p:spPr>
                <a:xfrm rot="521631">
                  <a:off x="6310645" y="3399661"/>
                  <a:ext cx="1072699" cy="331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3" h="6842" extrusionOk="0">
                      <a:moveTo>
                        <a:pt x="12081" y="0"/>
                      </a:moveTo>
                      <a:cubicBezTo>
                        <a:pt x="11905" y="0"/>
                        <a:pt x="11727" y="2"/>
                        <a:pt x="11547" y="6"/>
                      </a:cubicBezTo>
                      <a:cubicBezTo>
                        <a:pt x="5041" y="135"/>
                        <a:pt x="1" y="2127"/>
                        <a:pt x="1" y="3580"/>
                      </a:cubicBezTo>
                      <a:cubicBezTo>
                        <a:pt x="26" y="3696"/>
                        <a:pt x="78" y="3799"/>
                        <a:pt x="155" y="3876"/>
                      </a:cubicBezTo>
                      <a:cubicBezTo>
                        <a:pt x="836" y="4712"/>
                        <a:pt x="3832" y="6640"/>
                        <a:pt x="9631" y="6820"/>
                      </a:cubicBezTo>
                      <a:cubicBezTo>
                        <a:pt x="10112" y="6835"/>
                        <a:pt x="10575" y="6842"/>
                        <a:pt x="11022" y="6842"/>
                      </a:cubicBezTo>
                      <a:cubicBezTo>
                        <a:pt x="18522" y="6842"/>
                        <a:pt x="21314" y="4888"/>
                        <a:pt x="21884" y="3748"/>
                      </a:cubicBezTo>
                      <a:cubicBezTo>
                        <a:pt x="21935" y="3645"/>
                        <a:pt x="21974" y="3516"/>
                        <a:pt x="22000" y="3400"/>
                      </a:cubicBezTo>
                      <a:cubicBezTo>
                        <a:pt x="22112" y="2363"/>
                        <a:pt x="18274" y="0"/>
                        <a:pt x="120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24"/>
                <p:cNvSpPr/>
                <p:nvPr/>
              </p:nvSpPr>
              <p:spPr>
                <a:xfrm rot="521631">
                  <a:off x="6310645" y="3402267"/>
                  <a:ext cx="1072699" cy="331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3" h="6842" extrusionOk="0">
                      <a:moveTo>
                        <a:pt x="12081" y="0"/>
                      </a:moveTo>
                      <a:cubicBezTo>
                        <a:pt x="11905" y="0"/>
                        <a:pt x="11727" y="2"/>
                        <a:pt x="11547" y="6"/>
                      </a:cubicBezTo>
                      <a:cubicBezTo>
                        <a:pt x="5041" y="135"/>
                        <a:pt x="1" y="2127"/>
                        <a:pt x="1" y="3580"/>
                      </a:cubicBezTo>
                      <a:cubicBezTo>
                        <a:pt x="26" y="3696"/>
                        <a:pt x="78" y="3799"/>
                        <a:pt x="155" y="3876"/>
                      </a:cubicBezTo>
                      <a:cubicBezTo>
                        <a:pt x="836" y="4712"/>
                        <a:pt x="3832" y="6640"/>
                        <a:pt x="9631" y="6820"/>
                      </a:cubicBezTo>
                      <a:cubicBezTo>
                        <a:pt x="10112" y="6835"/>
                        <a:pt x="10575" y="6842"/>
                        <a:pt x="11022" y="6842"/>
                      </a:cubicBezTo>
                      <a:cubicBezTo>
                        <a:pt x="18522" y="6842"/>
                        <a:pt x="21314" y="4888"/>
                        <a:pt x="21884" y="3748"/>
                      </a:cubicBezTo>
                      <a:cubicBezTo>
                        <a:pt x="21935" y="3645"/>
                        <a:pt x="21974" y="3516"/>
                        <a:pt x="22000" y="3400"/>
                      </a:cubicBezTo>
                      <a:cubicBezTo>
                        <a:pt x="22112" y="2363"/>
                        <a:pt x="18274" y="0"/>
                        <a:pt x="120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24" name="Google Shape;1724;p24"/>
              <p:cNvSpPr/>
              <p:nvPr/>
            </p:nvSpPr>
            <p:spPr>
              <a:xfrm rot="521631">
                <a:off x="7808107" y="3856876"/>
                <a:ext cx="286936" cy="361496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7452" extrusionOk="0">
                    <a:moveTo>
                      <a:pt x="4901" y="0"/>
                    </a:moveTo>
                    <a:cubicBezTo>
                      <a:pt x="4482" y="0"/>
                      <a:pt x="4100" y="341"/>
                      <a:pt x="3845" y="675"/>
                    </a:cubicBezTo>
                    <a:cubicBezTo>
                      <a:pt x="3472" y="1151"/>
                      <a:pt x="3176" y="1691"/>
                      <a:pt x="2996" y="2269"/>
                    </a:cubicBezTo>
                    <a:cubicBezTo>
                      <a:pt x="2893" y="1524"/>
                      <a:pt x="2508" y="765"/>
                      <a:pt x="1788" y="443"/>
                    </a:cubicBezTo>
                    <a:cubicBezTo>
                      <a:pt x="1615" y="365"/>
                      <a:pt x="1418" y="301"/>
                      <a:pt x="1224" y="301"/>
                    </a:cubicBezTo>
                    <a:cubicBezTo>
                      <a:pt x="1100" y="301"/>
                      <a:pt x="977" y="327"/>
                      <a:pt x="862" y="392"/>
                    </a:cubicBezTo>
                    <a:cubicBezTo>
                      <a:pt x="1" y="906"/>
                      <a:pt x="219" y="2128"/>
                      <a:pt x="489" y="2925"/>
                    </a:cubicBezTo>
                    <a:cubicBezTo>
                      <a:pt x="785" y="3748"/>
                      <a:pt x="2353" y="7284"/>
                      <a:pt x="3073" y="7451"/>
                    </a:cubicBezTo>
                    <a:cubicBezTo>
                      <a:pt x="3079" y="7451"/>
                      <a:pt x="3084" y="7451"/>
                      <a:pt x="3090" y="7451"/>
                    </a:cubicBezTo>
                    <a:cubicBezTo>
                      <a:pt x="3412" y="7451"/>
                      <a:pt x="3552" y="7074"/>
                      <a:pt x="3716" y="6846"/>
                    </a:cubicBezTo>
                    <a:cubicBezTo>
                      <a:pt x="3896" y="6538"/>
                      <a:pt x="4063" y="6229"/>
                      <a:pt x="4243" y="5921"/>
                    </a:cubicBezTo>
                    <a:cubicBezTo>
                      <a:pt x="4796" y="4944"/>
                      <a:pt x="5221" y="3902"/>
                      <a:pt x="5516" y="2835"/>
                    </a:cubicBezTo>
                    <a:cubicBezTo>
                      <a:pt x="5658" y="2346"/>
                      <a:pt x="5761" y="1845"/>
                      <a:pt x="5825" y="1344"/>
                    </a:cubicBezTo>
                    <a:cubicBezTo>
                      <a:pt x="5915" y="842"/>
                      <a:pt x="5774" y="353"/>
                      <a:pt x="5298" y="109"/>
                    </a:cubicBezTo>
                    <a:cubicBezTo>
                      <a:pt x="5164" y="33"/>
                      <a:pt x="5031" y="0"/>
                      <a:pt x="4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5" name="Google Shape;1725;p24"/>
              <p:cNvGrpSpPr/>
              <p:nvPr/>
            </p:nvGrpSpPr>
            <p:grpSpPr>
              <a:xfrm>
                <a:off x="7518355" y="3359964"/>
                <a:ext cx="1086666" cy="451694"/>
                <a:chOff x="7518355" y="3359964"/>
                <a:chExt cx="1086666" cy="451694"/>
              </a:xfrm>
            </p:grpSpPr>
            <p:sp>
              <p:nvSpPr>
                <p:cNvPr id="1726" name="Google Shape;1726;p24"/>
                <p:cNvSpPr/>
                <p:nvPr/>
              </p:nvSpPr>
              <p:spPr>
                <a:xfrm rot="521631">
                  <a:off x="7534653" y="3437929"/>
                  <a:ext cx="1054071" cy="29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6097" extrusionOk="0">
                      <a:moveTo>
                        <a:pt x="11937" y="1"/>
                      </a:moveTo>
                      <a:cubicBezTo>
                        <a:pt x="11757" y="1"/>
                        <a:pt x="11575" y="3"/>
                        <a:pt x="11392" y="7"/>
                      </a:cubicBezTo>
                      <a:cubicBezTo>
                        <a:pt x="5554" y="122"/>
                        <a:pt x="887" y="1742"/>
                        <a:pt x="0" y="3131"/>
                      </a:cubicBezTo>
                      <a:cubicBezTo>
                        <a:pt x="681" y="3967"/>
                        <a:pt x="3677" y="5895"/>
                        <a:pt x="9476" y="6075"/>
                      </a:cubicBezTo>
                      <a:cubicBezTo>
                        <a:pt x="9957" y="6090"/>
                        <a:pt x="10420" y="6097"/>
                        <a:pt x="10867" y="6097"/>
                      </a:cubicBezTo>
                      <a:cubicBezTo>
                        <a:pt x="18367" y="6097"/>
                        <a:pt x="21159" y="4143"/>
                        <a:pt x="21729" y="3003"/>
                      </a:cubicBezTo>
                      <a:cubicBezTo>
                        <a:pt x="21057" y="1857"/>
                        <a:pt x="17419" y="1"/>
                        <a:pt x="119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27" name="Google Shape;1727;p24"/>
                <p:cNvGrpSpPr/>
                <p:nvPr/>
              </p:nvGrpSpPr>
              <p:grpSpPr>
                <a:xfrm>
                  <a:off x="7601523" y="3416396"/>
                  <a:ext cx="983065" cy="312314"/>
                  <a:chOff x="7601523" y="3416396"/>
                  <a:chExt cx="983065" cy="312314"/>
                </a:xfrm>
              </p:grpSpPr>
              <p:sp>
                <p:nvSpPr>
                  <p:cNvPr id="1728" name="Google Shape;1728;p24"/>
                  <p:cNvSpPr/>
                  <p:nvPr/>
                </p:nvSpPr>
                <p:spPr>
                  <a:xfrm rot="521631">
                    <a:off x="7614775" y="3433152"/>
                    <a:ext cx="236389" cy="193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73" h="3985" extrusionOk="0">
                        <a:moveTo>
                          <a:pt x="4684" y="1"/>
                        </a:moveTo>
                        <a:cubicBezTo>
                          <a:pt x="4669" y="1"/>
                          <a:pt x="4655" y="2"/>
                          <a:pt x="4642" y="6"/>
                        </a:cubicBezTo>
                        <a:cubicBezTo>
                          <a:pt x="4282" y="19"/>
                          <a:pt x="3922" y="83"/>
                          <a:pt x="3575" y="186"/>
                        </a:cubicBezTo>
                        <a:cubicBezTo>
                          <a:pt x="3048" y="315"/>
                          <a:pt x="2534" y="482"/>
                          <a:pt x="2032" y="662"/>
                        </a:cubicBezTo>
                        <a:cubicBezTo>
                          <a:pt x="1518" y="855"/>
                          <a:pt x="1029" y="1125"/>
                          <a:pt x="579" y="1433"/>
                        </a:cubicBezTo>
                        <a:cubicBezTo>
                          <a:pt x="296" y="1626"/>
                          <a:pt x="1" y="1909"/>
                          <a:pt x="168" y="2269"/>
                        </a:cubicBezTo>
                        <a:cubicBezTo>
                          <a:pt x="309" y="2616"/>
                          <a:pt x="631" y="2848"/>
                          <a:pt x="926" y="3066"/>
                        </a:cubicBezTo>
                        <a:cubicBezTo>
                          <a:pt x="1544" y="3529"/>
                          <a:pt x="2289" y="3786"/>
                          <a:pt x="3048" y="3979"/>
                        </a:cubicBezTo>
                        <a:cubicBezTo>
                          <a:pt x="3060" y="3983"/>
                          <a:pt x="3071" y="3984"/>
                          <a:pt x="3082" y="3984"/>
                        </a:cubicBezTo>
                        <a:cubicBezTo>
                          <a:pt x="3199" y="3984"/>
                          <a:pt x="3242" y="3808"/>
                          <a:pt x="3112" y="3761"/>
                        </a:cubicBezTo>
                        <a:cubicBezTo>
                          <a:pt x="2791" y="3671"/>
                          <a:pt x="2482" y="3594"/>
                          <a:pt x="2174" y="3478"/>
                        </a:cubicBezTo>
                        <a:cubicBezTo>
                          <a:pt x="1634" y="3272"/>
                          <a:pt x="1145" y="2976"/>
                          <a:pt x="695" y="2604"/>
                        </a:cubicBezTo>
                        <a:cubicBezTo>
                          <a:pt x="374" y="2308"/>
                          <a:pt x="155" y="1999"/>
                          <a:pt x="618" y="1691"/>
                        </a:cubicBezTo>
                        <a:cubicBezTo>
                          <a:pt x="1531" y="983"/>
                          <a:pt x="2675" y="649"/>
                          <a:pt x="3768" y="341"/>
                        </a:cubicBezTo>
                        <a:cubicBezTo>
                          <a:pt x="4077" y="251"/>
                          <a:pt x="4398" y="199"/>
                          <a:pt x="4719" y="173"/>
                        </a:cubicBezTo>
                        <a:cubicBezTo>
                          <a:pt x="4730" y="181"/>
                          <a:pt x="4741" y="185"/>
                          <a:pt x="4751" y="185"/>
                        </a:cubicBezTo>
                        <a:cubicBezTo>
                          <a:pt x="4825" y="185"/>
                          <a:pt x="4872" y="6"/>
                          <a:pt x="4771" y="6"/>
                        </a:cubicBezTo>
                        <a:cubicBezTo>
                          <a:pt x="4745" y="6"/>
                          <a:pt x="4714" y="1"/>
                          <a:pt x="468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24"/>
                  <p:cNvSpPr/>
                  <p:nvPr/>
                </p:nvSpPr>
                <p:spPr>
                  <a:xfrm rot="521631">
                    <a:off x="7715458" y="3576521"/>
                    <a:ext cx="91878" cy="31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4" h="644" extrusionOk="0">
                        <a:moveTo>
                          <a:pt x="157" y="0"/>
                        </a:moveTo>
                        <a:cubicBezTo>
                          <a:pt x="132" y="0"/>
                          <a:pt x="109" y="10"/>
                          <a:pt x="91" y="34"/>
                        </a:cubicBezTo>
                        <a:cubicBezTo>
                          <a:pt x="1" y="202"/>
                          <a:pt x="451" y="266"/>
                          <a:pt x="554" y="304"/>
                        </a:cubicBezTo>
                        <a:cubicBezTo>
                          <a:pt x="939" y="420"/>
                          <a:pt x="1338" y="523"/>
                          <a:pt x="1724" y="639"/>
                        </a:cubicBezTo>
                        <a:cubicBezTo>
                          <a:pt x="1734" y="642"/>
                          <a:pt x="1744" y="643"/>
                          <a:pt x="1753" y="643"/>
                        </a:cubicBezTo>
                        <a:cubicBezTo>
                          <a:pt x="1859" y="643"/>
                          <a:pt x="1893" y="457"/>
                          <a:pt x="1775" y="433"/>
                        </a:cubicBezTo>
                        <a:cubicBezTo>
                          <a:pt x="1351" y="330"/>
                          <a:pt x="926" y="227"/>
                          <a:pt x="502" y="124"/>
                        </a:cubicBezTo>
                        <a:cubicBezTo>
                          <a:pt x="412" y="99"/>
                          <a:pt x="322" y="73"/>
                          <a:pt x="245" y="34"/>
                        </a:cubicBezTo>
                        <a:cubicBezTo>
                          <a:pt x="217" y="14"/>
                          <a:pt x="186" y="0"/>
                          <a:pt x="15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24"/>
                  <p:cNvSpPr/>
                  <p:nvPr/>
                </p:nvSpPr>
                <p:spPr>
                  <a:xfrm rot="521631">
                    <a:off x="8357612" y="3557530"/>
                    <a:ext cx="216451" cy="155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3210" extrusionOk="0">
                        <a:moveTo>
                          <a:pt x="88" y="0"/>
                        </a:moveTo>
                        <a:cubicBezTo>
                          <a:pt x="61" y="0"/>
                          <a:pt x="38" y="11"/>
                          <a:pt x="26" y="47"/>
                        </a:cubicBezTo>
                        <a:cubicBezTo>
                          <a:pt x="0" y="98"/>
                          <a:pt x="39" y="150"/>
                          <a:pt x="90" y="150"/>
                        </a:cubicBezTo>
                        <a:cubicBezTo>
                          <a:pt x="656" y="304"/>
                          <a:pt x="1222" y="497"/>
                          <a:pt x="1774" y="716"/>
                        </a:cubicBezTo>
                        <a:cubicBezTo>
                          <a:pt x="2289" y="921"/>
                          <a:pt x="2829" y="1191"/>
                          <a:pt x="3176" y="1629"/>
                        </a:cubicBezTo>
                        <a:cubicBezTo>
                          <a:pt x="3382" y="2194"/>
                          <a:pt x="1877" y="2606"/>
                          <a:pt x="1479" y="2734"/>
                        </a:cubicBezTo>
                        <a:cubicBezTo>
                          <a:pt x="1209" y="2799"/>
                          <a:pt x="939" y="2876"/>
                          <a:pt x="656" y="2927"/>
                        </a:cubicBezTo>
                        <a:cubicBezTo>
                          <a:pt x="540" y="2966"/>
                          <a:pt x="257" y="2927"/>
                          <a:pt x="270" y="3120"/>
                        </a:cubicBezTo>
                        <a:cubicBezTo>
                          <a:pt x="291" y="3189"/>
                          <a:pt x="336" y="3209"/>
                          <a:pt x="391" y="3209"/>
                        </a:cubicBezTo>
                        <a:cubicBezTo>
                          <a:pt x="469" y="3209"/>
                          <a:pt x="567" y="3166"/>
                          <a:pt x="643" y="3159"/>
                        </a:cubicBezTo>
                        <a:cubicBezTo>
                          <a:pt x="913" y="3107"/>
                          <a:pt x="1183" y="3043"/>
                          <a:pt x="1466" y="2966"/>
                        </a:cubicBezTo>
                        <a:cubicBezTo>
                          <a:pt x="2469" y="2683"/>
                          <a:pt x="4462" y="2001"/>
                          <a:pt x="2752" y="973"/>
                        </a:cubicBezTo>
                        <a:cubicBezTo>
                          <a:pt x="2147" y="574"/>
                          <a:pt x="1453" y="394"/>
                          <a:pt x="772" y="176"/>
                        </a:cubicBezTo>
                        <a:cubicBezTo>
                          <a:pt x="579" y="111"/>
                          <a:pt x="386" y="60"/>
                          <a:pt x="180" y="21"/>
                        </a:cubicBezTo>
                        <a:cubicBezTo>
                          <a:pt x="153" y="14"/>
                          <a:pt x="118" y="0"/>
                          <a:pt x="8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24"/>
                  <p:cNvSpPr/>
                  <p:nvPr/>
                </p:nvSpPr>
                <p:spPr>
                  <a:xfrm rot="521631">
                    <a:off x="8284061" y="3639959"/>
                    <a:ext cx="108614" cy="363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750" extrusionOk="0">
                        <a:moveTo>
                          <a:pt x="2129" y="0"/>
                        </a:moveTo>
                        <a:cubicBezTo>
                          <a:pt x="2112" y="0"/>
                          <a:pt x="2097" y="5"/>
                          <a:pt x="2084" y="13"/>
                        </a:cubicBezTo>
                        <a:cubicBezTo>
                          <a:pt x="1518" y="219"/>
                          <a:pt x="927" y="386"/>
                          <a:pt x="335" y="502"/>
                        </a:cubicBezTo>
                        <a:cubicBezTo>
                          <a:pt x="232" y="528"/>
                          <a:pt x="1" y="502"/>
                          <a:pt x="39" y="682"/>
                        </a:cubicBezTo>
                        <a:cubicBezTo>
                          <a:pt x="50" y="724"/>
                          <a:pt x="87" y="749"/>
                          <a:pt x="136" y="749"/>
                        </a:cubicBezTo>
                        <a:cubicBezTo>
                          <a:pt x="146" y="749"/>
                          <a:pt x="157" y="748"/>
                          <a:pt x="168" y="746"/>
                        </a:cubicBezTo>
                        <a:cubicBezTo>
                          <a:pt x="644" y="656"/>
                          <a:pt x="1107" y="528"/>
                          <a:pt x="1569" y="373"/>
                        </a:cubicBezTo>
                        <a:cubicBezTo>
                          <a:pt x="1762" y="309"/>
                          <a:pt x="1955" y="245"/>
                          <a:pt x="2161" y="180"/>
                        </a:cubicBezTo>
                        <a:cubicBezTo>
                          <a:pt x="2212" y="155"/>
                          <a:pt x="2238" y="103"/>
                          <a:pt x="2212" y="52"/>
                        </a:cubicBezTo>
                        <a:cubicBezTo>
                          <a:pt x="2195" y="18"/>
                          <a:pt x="2161" y="0"/>
                          <a:pt x="21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24"/>
                  <p:cNvSpPr/>
                  <p:nvPr/>
                </p:nvSpPr>
                <p:spPr>
                  <a:xfrm rot="521631">
                    <a:off x="8055849" y="3489286"/>
                    <a:ext cx="227511" cy="1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0" h="351" extrusionOk="0">
                        <a:moveTo>
                          <a:pt x="1836" y="1"/>
                        </a:moveTo>
                        <a:cubicBezTo>
                          <a:pt x="1266" y="1"/>
                          <a:pt x="695" y="21"/>
                          <a:pt x="125" y="61"/>
                        </a:cubicBezTo>
                        <a:cubicBezTo>
                          <a:pt x="0" y="86"/>
                          <a:pt x="20" y="267"/>
                          <a:pt x="150" y="267"/>
                        </a:cubicBezTo>
                        <a:cubicBezTo>
                          <a:pt x="154" y="267"/>
                          <a:pt x="159" y="267"/>
                          <a:pt x="163" y="267"/>
                        </a:cubicBezTo>
                        <a:cubicBezTo>
                          <a:pt x="562" y="228"/>
                          <a:pt x="967" y="222"/>
                          <a:pt x="1374" y="222"/>
                        </a:cubicBezTo>
                        <a:cubicBezTo>
                          <a:pt x="1577" y="222"/>
                          <a:pt x="1781" y="223"/>
                          <a:pt x="1984" y="223"/>
                        </a:cubicBezTo>
                        <a:cubicBezTo>
                          <a:pt x="2188" y="223"/>
                          <a:pt x="2391" y="222"/>
                          <a:pt x="2593" y="215"/>
                        </a:cubicBezTo>
                        <a:cubicBezTo>
                          <a:pt x="2838" y="215"/>
                          <a:pt x="3121" y="241"/>
                          <a:pt x="3378" y="267"/>
                        </a:cubicBezTo>
                        <a:cubicBezTo>
                          <a:pt x="3763" y="267"/>
                          <a:pt x="4162" y="292"/>
                          <a:pt x="4548" y="344"/>
                        </a:cubicBezTo>
                        <a:cubicBezTo>
                          <a:pt x="4558" y="348"/>
                          <a:pt x="4569" y="350"/>
                          <a:pt x="4578" y="350"/>
                        </a:cubicBezTo>
                        <a:cubicBezTo>
                          <a:pt x="4651" y="350"/>
                          <a:pt x="4690" y="236"/>
                          <a:pt x="4599" y="202"/>
                        </a:cubicBezTo>
                        <a:cubicBezTo>
                          <a:pt x="4033" y="87"/>
                          <a:pt x="3442" y="87"/>
                          <a:pt x="2863" y="22"/>
                        </a:cubicBezTo>
                        <a:cubicBezTo>
                          <a:pt x="2521" y="8"/>
                          <a:pt x="2179" y="1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24"/>
                  <p:cNvSpPr/>
                  <p:nvPr/>
                </p:nvSpPr>
                <p:spPr>
                  <a:xfrm rot="521631">
                    <a:off x="7885082" y="3488633"/>
                    <a:ext cx="112931" cy="28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8" h="591" extrusionOk="0">
                        <a:moveTo>
                          <a:pt x="2270" y="0"/>
                        </a:moveTo>
                        <a:cubicBezTo>
                          <a:pt x="2255" y="0"/>
                          <a:pt x="2239" y="3"/>
                          <a:pt x="2225" y="8"/>
                        </a:cubicBezTo>
                        <a:cubicBezTo>
                          <a:pt x="2032" y="21"/>
                          <a:pt x="1852" y="46"/>
                          <a:pt x="1659" y="72"/>
                        </a:cubicBezTo>
                        <a:cubicBezTo>
                          <a:pt x="1222" y="123"/>
                          <a:pt x="785" y="201"/>
                          <a:pt x="360" y="316"/>
                        </a:cubicBezTo>
                        <a:cubicBezTo>
                          <a:pt x="258" y="368"/>
                          <a:pt x="0" y="355"/>
                          <a:pt x="39" y="522"/>
                        </a:cubicBezTo>
                        <a:cubicBezTo>
                          <a:pt x="60" y="573"/>
                          <a:pt x="94" y="590"/>
                          <a:pt x="134" y="590"/>
                        </a:cubicBezTo>
                        <a:cubicBezTo>
                          <a:pt x="215" y="590"/>
                          <a:pt x="321" y="518"/>
                          <a:pt x="399" y="509"/>
                        </a:cubicBezTo>
                        <a:cubicBezTo>
                          <a:pt x="566" y="458"/>
                          <a:pt x="746" y="406"/>
                          <a:pt x="926" y="355"/>
                        </a:cubicBezTo>
                        <a:cubicBezTo>
                          <a:pt x="1350" y="252"/>
                          <a:pt x="1788" y="201"/>
                          <a:pt x="2212" y="98"/>
                        </a:cubicBezTo>
                        <a:cubicBezTo>
                          <a:pt x="2250" y="85"/>
                          <a:pt x="2328" y="98"/>
                          <a:pt x="2328" y="33"/>
                        </a:cubicBezTo>
                        <a:cubicBezTo>
                          <a:pt x="2319" y="9"/>
                          <a:pt x="2296" y="0"/>
                          <a:pt x="22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24"/>
                  <p:cNvSpPr/>
                  <p:nvPr/>
                </p:nvSpPr>
                <p:spPr>
                  <a:xfrm rot="521631">
                    <a:off x="7904577" y="3666724"/>
                    <a:ext cx="189577" cy="182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8" h="377" extrusionOk="0">
                        <a:moveTo>
                          <a:pt x="3769" y="0"/>
                        </a:moveTo>
                        <a:cubicBezTo>
                          <a:pt x="3694" y="0"/>
                          <a:pt x="3603" y="29"/>
                          <a:pt x="3535" y="29"/>
                        </a:cubicBezTo>
                        <a:cubicBezTo>
                          <a:pt x="3252" y="68"/>
                          <a:pt x="2969" y="106"/>
                          <a:pt x="2686" y="132"/>
                        </a:cubicBezTo>
                        <a:cubicBezTo>
                          <a:pt x="2360" y="162"/>
                          <a:pt x="2034" y="176"/>
                          <a:pt x="1708" y="176"/>
                        </a:cubicBezTo>
                        <a:cubicBezTo>
                          <a:pt x="1186" y="176"/>
                          <a:pt x="663" y="139"/>
                          <a:pt x="141" y="68"/>
                        </a:cubicBezTo>
                        <a:cubicBezTo>
                          <a:pt x="130" y="59"/>
                          <a:pt x="119" y="55"/>
                          <a:pt x="108" y="55"/>
                        </a:cubicBezTo>
                        <a:cubicBezTo>
                          <a:pt x="45" y="55"/>
                          <a:pt x="1" y="198"/>
                          <a:pt x="89" y="209"/>
                        </a:cubicBezTo>
                        <a:cubicBezTo>
                          <a:pt x="333" y="248"/>
                          <a:pt x="565" y="299"/>
                          <a:pt x="809" y="325"/>
                        </a:cubicBezTo>
                        <a:cubicBezTo>
                          <a:pt x="1208" y="364"/>
                          <a:pt x="1606" y="376"/>
                          <a:pt x="2005" y="376"/>
                        </a:cubicBezTo>
                        <a:cubicBezTo>
                          <a:pt x="2403" y="376"/>
                          <a:pt x="2815" y="351"/>
                          <a:pt x="3213" y="299"/>
                        </a:cubicBezTo>
                        <a:cubicBezTo>
                          <a:pt x="3406" y="274"/>
                          <a:pt x="3612" y="248"/>
                          <a:pt x="3805" y="222"/>
                        </a:cubicBezTo>
                        <a:cubicBezTo>
                          <a:pt x="3869" y="222"/>
                          <a:pt x="3908" y="158"/>
                          <a:pt x="3908" y="106"/>
                        </a:cubicBezTo>
                        <a:cubicBezTo>
                          <a:pt x="3890" y="22"/>
                          <a:pt x="3835" y="0"/>
                          <a:pt x="37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24"/>
                  <p:cNvSpPr/>
                  <p:nvPr/>
                </p:nvSpPr>
                <p:spPr>
                  <a:xfrm rot="521631">
                    <a:off x="8143387" y="3555154"/>
                    <a:ext cx="185405" cy="253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2" h="523" extrusionOk="0">
                        <a:moveTo>
                          <a:pt x="974" y="1"/>
                        </a:moveTo>
                        <a:cubicBezTo>
                          <a:pt x="673" y="1"/>
                          <a:pt x="373" y="11"/>
                          <a:pt x="72" y="33"/>
                        </a:cubicBezTo>
                        <a:cubicBezTo>
                          <a:pt x="1" y="45"/>
                          <a:pt x="28" y="177"/>
                          <a:pt x="94" y="177"/>
                        </a:cubicBezTo>
                        <a:cubicBezTo>
                          <a:pt x="99" y="177"/>
                          <a:pt x="105" y="176"/>
                          <a:pt x="111" y="174"/>
                        </a:cubicBezTo>
                        <a:cubicBezTo>
                          <a:pt x="320" y="158"/>
                          <a:pt x="530" y="151"/>
                          <a:pt x="739" y="151"/>
                        </a:cubicBezTo>
                        <a:cubicBezTo>
                          <a:pt x="1703" y="151"/>
                          <a:pt x="2668" y="308"/>
                          <a:pt x="3608" y="508"/>
                        </a:cubicBezTo>
                        <a:cubicBezTo>
                          <a:pt x="3626" y="518"/>
                          <a:pt x="3644" y="523"/>
                          <a:pt x="3661" y="523"/>
                        </a:cubicBezTo>
                        <a:cubicBezTo>
                          <a:pt x="3754" y="523"/>
                          <a:pt x="3821" y="393"/>
                          <a:pt x="3724" y="328"/>
                        </a:cubicBezTo>
                        <a:cubicBezTo>
                          <a:pt x="3659" y="303"/>
                          <a:pt x="3582" y="277"/>
                          <a:pt x="3518" y="277"/>
                        </a:cubicBezTo>
                        <a:cubicBezTo>
                          <a:pt x="3081" y="200"/>
                          <a:pt x="2656" y="110"/>
                          <a:pt x="2232" y="58"/>
                        </a:cubicBezTo>
                        <a:cubicBezTo>
                          <a:pt x="1813" y="21"/>
                          <a:pt x="1393" y="1"/>
                          <a:pt x="97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24"/>
                  <p:cNvSpPr/>
                  <p:nvPr/>
                </p:nvSpPr>
                <p:spPr>
                  <a:xfrm rot="521631">
                    <a:off x="8044675" y="3599007"/>
                    <a:ext cx="188509" cy="453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6" h="935" extrusionOk="0">
                        <a:moveTo>
                          <a:pt x="3777" y="1"/>
                        </a:moveTo>
                        <a:cubicBezTo>
                          <a:pt x="3766" y="1"/>
                          <a:pt x="3754" y="3"/>
                          <a:pt x="3742" y="9"/>
                        </a:cubicBezTo>
                        <a:cubicBezTo>
                          <a:pt x="3459" y="124"/>
                          <a:pt x="3150" y="202"/>
                          <a:pt x="2842" y="266"/>
                        </a:cubicBezTo>
                        <a:cubicBezTo>
                          <a:pt x="2276" y="382"/>
                          <a:pt x="1710" y="497"/>
                          <a:pt x="1145" y="587"/>
                        </a:cubicBezTo>
                        <a:cubicBezTo>
                          <a:pt x="875" y="626"/>
                          <a:pt x="617" y="652"/>
                          <a:pt x="360" y="690"/>
                        </a:cubicBezTo>
                        <a:cubicBezTo>
                          <a:pt x="245" y="729"/>
                          <a:pt x="13" y="664"/>
                          <a:pt x="0" y="844"/>
                        </a:cubicBezTo>
                        <a:cubicBezTo>
                          <a:pt x="13" y="915"/>
                          <a:pt x="61" y="934"/>
                          <a:pt x="119" y="934"/>
                        </a:cubicBezTo>
                        <a:cubicBezTo>
                          <a:pt x="177" y="934"/>
                          <a:pt x="245" y="915"/>
                          <a:pt x="296" y="909"/>
                        </a:cubicBezTo>
                        <a:cubicBezTo>
                          <a:pt x="695" y="857"/>
                          <a:pt x="1093" y="819"/>
                          <a:pt x="1492" y="742"/>
                        </a:cubicBezTo>
                        <a:cubicBezTo>
                          <a:pt x="2276" y="574"/>
                          <a:pt x="3073" y="446"/>
                          <a:pt x="3819" y="137"/>
                        </a:cubicBezTo>
                        <a:cubicBezTo>
                          <a:pt x="3885" y="93"/>
                          <a:pt x="3847" y="1"/>
                          <a:pt x="377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24"/>
                  <p:cNvSpPr/>
                  <p:nvPr/>
                </p:nvSpPr>
                <p:spPr>
                  <a:xfrm rot="521631">
                    <a:off x="7765307" y="3508811"/>
                    <a:ext cx="72425" cy="33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683" extrusionOk="0">
                        <a:moveTo>
                          <a:pt x="1407" y="0"/>
                        </a:moveTo>
                        <a:cubicBezTo>
                          <a:pt x="1372" y="0"/>
                          <a:pt x="1332" y="11"/>
                          <a:pt x="1299" y="22"/>
                        </a:cubicBezTo>
                        <a:cubicBezTo>
                          <a:pt x="1171" y="61"/>
                          <a:pt x="1042" y="99"/>
                          <a:pt x="914" y="138"/>
                        </a:cubicBezTo>
                        <a:cubicBezTo>
                          <a:pt x="682" y="215"/>
                          <a:pt x="464" y="305"/>
                          <a:pt x="245" y="421"/>
                        </a:cubicBezTo>
                        <a:cubicBezTo>
                          <a:pt x="168" y="459"/>
                          <a:pt x="1" y="524"/>
                          <a:pt x="78" y="639"/>
                        </a:cubicBezTo>
                        <a:cubicBezTo>
                          <a:pt x="102" y="670"/>
                          <a:pt x="132" y="683"/>
                          <a:pt x="163" y="683"/>
                        </a:cubicBezTo>
                        <a:cubicBezTo>
                          <a:pt x="196" y="683"/>
                          <a:pt x="231" y="666"/>
                          <a:pt x="258" y="639"/>
                        </a:cubicBezTo>
                        <a:cubicBezTo>
                          <a:pt x="374" y="575"/>
                          <a:pt x="502" y="511"/>
                          <a:pt x="631" y="447"/>
                        </a:cubicBezTo>
                        <a:cubicBezTo>
                          <a:pt x="888" y="331"/>
                          <a:pt x="1171" y="228"/>
                          <a:pt x="1454" y="164"/>
                        </a:cubicBezTo>
                        <a:cubicBezTo>
                          <a:pt x="1479" y="151"/>
                          <a:pt x="1492" y="112"/>
                          <a:pt x="1492" y="86"/>
                        </a:cubicBezTo>
                        <a:cubicBezTo>
                          <a:pt x="1492" y="20"/>
                          <a:pt x="1454" y="0"/>
                          <a:pt x="140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24"/>
                  <p:cNvSpPr/>
                  <p:nvPr/>
                </p:nvSpPr>
                <p:spPr>
                  <a:xfrm rot="521631">
                    <a:off x="7821537" y="3578401"/>
                    <a:ext cx="134227" cy="29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7" h="599" extrusionOk="0">
                        <a:moveTo>
                          <a:pt x="136" y="1"/>
                        </a:moveTo>
                        <a:cubicBezTo>
                          <a:pt x="51" y="1"/>
                          <a:pt x="0" y="128"/>
                          <a:pt x="92" y="174"/>
                        </a:cubicBezTo>
                        <a:cubicBezTo>
                          <a:pt x="490" y="341"/>
                          <a:pt x="915" y="418"/>
                          <a:pt x="1339" y="444"/>
                        </a:cubicBezTo>
                        <a:cubicBezTo>
                          <a:pt x="1763" y="482"/>
                          <a:pt x="2187" y="547"/>
                          <a:pt x="2612" y="598"/>
                        </a:cubicBezTo>
                        <a:cubicBezTo>
                          <a:pt x="2740" y="598"/>
                          <a:pt x="2766" y="418"/>
                          <a:pt x="2637" y="392"/>
                        </a:cubicBezTo>
                        <a:cubicBezTo>
                          <a:pt x="2445" y="367"/>
                          <a:pt x="2239" y="354"/>
                          <a:pt x="2046" y="328"/>
                        </a:cubicBezTo>
                        <a:cubicBezTo>
                          <a:pt x="1429" y="225"/>
                          <a:pt x="747" y="277"/>
                          <a:pt x="169" y="7"/>
                        </a:cubicBezTo>
                        <a:cubicBezTo>
                          <a:pt x="158" y="2"/>
                          <a:pt x="147" y="1"/>
                          <a:pt x="13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24"/>
                  <p:cNvSpPr/>
                  <p:nvPr/>
                </p:nvSpPr>
                <p:spPr>
                  <a:xfrm rot="521631">
                    <a:off x="7938177" y="3541085"/>
                    <a:ext cx="146888" cy="23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8" h="494" extrusionOk="0">
                        <a:moveTo>
                          <a:pt x="2214" y="1"/>
                        </a:moveTo>
                        <a:cubicBezTo>
                          <a:pt x="2136" y="1"/>
                          <a:pt x="2058" y="2"/>
                          <a:pt x="1981" y="5"/>
                        </a:cubicBezTo>
                        <a:cubicBezTo>
                          <a:pt x="1479" y="18"/>
                          <a:pt x="978" y="95"/>
                          <a:pt x="502" y="211"/>
                        </a:cubicBezTo>
                        <a:cubicBezTo>
                          <a:pt x="412" y="250"/>
                          <a:pt x="1" y="327"/>
                          <a:pt x="116" y="468"/>
                        </a:cubicBezTo>
                        <a:cubicBezTo>
                          <a:pt x="130" y="487"/>
                          <a:pt x="148" y="494"/>
                          <a:pt x="166" y="494"/>
                        </a:cubicBezTo>
                        <a:cubicBezTo>
                          <a:pt x="198" y="494"/>
                          <a:pt x="233" y="472"/>
                          <a:pt x="258" y="455"/>
                        </a:cubicBezTo>
                        <a:cubicBezTo>
                          <a:pt x="811" y="274"/>
                          <a:pt x="1398" y="209"/>
                          <a:pt x="1985" y="209"/>
                        </a:cubicBezTo>
                        <a:cubicBezTo>
                          <a:pt x="2272" y="209"/>
                          <a:pt x="2559" y="224"/>
                          <a:pt x="2842" y="250"/>
                        </a:cubicBezTo>
                        <a:cubicBezTo>
                          <a:pt x="2851" y="251"/>
                          <a:pt x="2859" y="252"/>
                          <a:pt x="2867" y="252"/>
                        </a:cubicBezTo>
                        <a:cubicBezTo>
                          <a:pt x="2978" y="252"/>
                          <a:pt x="3027" y="92"/>
                          <a:pt x="2919" y="44"/>
                        </a:cubicBezTo>
                        <a:cubicBezTo>
                          <a:pt x="2688" y="15"/>
                          <a:pt x="2449" y="1"/>
                          <a:pt x="221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40" name="Google Shape;1740;p24"/>
            <p:cNvGrpSpPr/>
            <p:nvPr/>
          </p:nvGrpSpPr>
          <p:grpSpPr>
            <a:xfrm flipH="1">
              <a:off x="2409901" y="4415969"/>
              <a:ext cx="331739" cy="1182888"/>
              <a:chOff x="3742804" y="4222065"/>
              <a:chExt cx="292668" cy="1043571"/>
            </a:xfrm>
          </p:grpSpPr>
          <p:sp>
            <p:nvSpPr>
              <p:cNvPr id="1741" name="Google Shape;1741;p24"/>
              <p:cNvSpPr/>
              <p:nvPr/>
            </p:nvSpPr>
            <p:spPr>
              <a:xfrm>
                <a:off x="3742804" y="4463480"/>
                <a:ext cx="292668" cy="802156"/>
              </a:xfrm>
              <a:custGeom>
                <a:avLst/>
                <a:gdLst/>
                <a:ahLst/>
                <a:cxnLst/>
                <a:rect l="l" t="t" r="r" b="b"/>
                <a:pathLst>
                  <a:path w="5568" h="15261" extrusionOk="0">
                    <a:moveTo>
                      <a:pt x="2706" y="1"/>
                    </a:moveTo>
                    <a:cubicBezTo>
                      <a:pt x="2565" y="1"/>
                      <a:pt x="2435" y="3"/>
                      <a:pt x="2328" y="8"/>
                    </a:cubicBezTo>
                    <a:cubicBezTo>
                      <a:pt x="2298" y="6"/>
                      <a:pt x="2269" y="6"/>
                      <a:pt x="2240" y="6"/>
                    </a:cubicBezTo>
                    <a:cubicBezTo>
                      <a:pt x="1950" y="6"/>
                      <a:pt x="1668" y="59"/>
                      <a:pt x="1376" y="59"/>
                    </a:cubicBezTo>
                    <a:cubicBezTo>
                      <a:pt x="1365" y="55"/>
                      <a:pt x="1353" y="54"/>
                      <a:pt x="1343" y="54"/>
                    </a:cubicBezTo>
                    <a:cubicBezTo>
                      <a:pt x="1316" y="54"/>
                      <a:pt x="1291" y="63"/>
                      <a:pt x="1273" y="72"/>
                    </a:cubicBezTo>
                    <a:cubicBezTo>
                      <a:pt x="1266" y="70"/>
                      <a:pt x="1260" y="69"/>
                      <a:pt x="1253" y="69"/>
                    </a:cubicBezTo>
                    <a:cubicBezTo>
                      <a:pt x="1222" y="69"/>
                      <a:pt x="1194" y="92"/>
                      <a:pt x="1183" y="123"/>
                    </a:cubicBezTo>
                    <a:cubicBezTo>
                      <a:pt x="1055" y="908"/>
                      <a:pt x="1029" y="1692"/>
                      <a:pt x="952" y="2489"/>
                    </a:cubicBezTo>
                    <a:cubicBezTo>
                      <a:pt x="656" y="5215"/>
                      <a:pt x="463" y="7953"/>
                      <a:pt x="283" y="10705"/>
                    </a:cubicBezTo>
                    <a:cubicBezTo>
                      <a:pt x="219" y="11811"/>
                      <a:pt x="129" y="12916"/>
                      <a:pt x="77" y="14035"/>
                    </a:cubicBezTo>
                    <a:cubicBezTo>
                      <a:pt x="52" y="14266"/>
                      <a:pt x="39" y="14498"/>
                      <a:pt x="26" y="14742"/>
                    </a:cubicBezTo>
                    <a:cubicBezTo>
                      <a:pt x="26" y="14819"/>
                      <a:pt x="0" y="14948"/>
                      <a:pt x="13" y="15038"/>
                    </a:cubicBezTo>
                    <a:cubicBezTo>
                      <a:pt x="0" y="15076"/>
                      <a:pt x="13" y="15128"/>
                      <a:pt x="52" y="15154"/>
                    </a:cubicBezTo>
                    <a:cubicBezTo>
                      <a:pt x="193" y="15218"/>
                      <a:pt x="360" y="15256"/>
                      <a:pt x="528" y="15256"/>
                    </a:cubicBezTo>
                    <a:cubicBezTo>
                      <a:pt x="733" y="15256"/>
                      <a:pt x="939" y="15251"/>
                      <a:pt x="1145" y="15251"/>
                    </a:cubicBezTo>
                    <a:cubicBezTo>
                      <a:pt x="1248" y="15251"/>
                      <a:pt x="1350" y="15252"/>
                      <a:pt x="1453" y="15256"/>
                    </a:cubicBezTo>
                    <a:cubicBezTo>
                      <a:pt x="1631" y="15259"/>
                      <a:pt x="1808" y="15260"/>
                      <a:pt x="1985" y="15260"/>
                    </a:cubicBezTo>
                    <a:cubicBezTo>
                      <a:pt x="2695" y="15260"/>
                      <a:pt x="3402" y="15244"/>
                      <a:pt x="4102" y="15244"/>
                    </a:cubicBezTo>
                    <a:cubicBezTo>
                      <a:pt x="4526" y="15231"/>
                      <a:pt x="4950" y="15218"/>
                      <a:pt x="5375" y="15192"/>
                    </a:cubicBezTo>
                    <a:cubicBezTo>
                      <a:pt x="5426" y="15192"/>
                      <a:pt x="5478" y="15166"/>
                      <a:pt x="5503" y="15115"/>
                    </a:cubicBezTo>
                    <a:cubicBezTo>
                      <a:pt x="5568" y="15076"/>
                      <a:pt x="5568" y="14961"/>
                      <a:pt x="5555" y="14884"/>
                    </a:cubicBezTo>
                    <a:cubicBezTo>
                      <a:pt x="5542" y="14665"/>
                      <a:pt x="5516" y="14446"/>
                      <a:pt x="5490" y="14215"/>
                    </a:cubicBezTo>
                    <a:cubicBezTo>
                      <a:pt x="5413" y="13585"/>
                      <a:pt x="5375" y="12942"/>
                      <a:pt x="5323" y="12312"/>
                    </a:cubicBezTo>
                    <a:cubicBezTo>
                      <a:pt x="5118" y="9908"/>
                      <a:pt x="4976" y="7516"/>
                      <a:pt x="4732" y="5125"/>
                    </a:cubicBezTo>
                    <a:cubicBezTo>
                      <a:pt x="4693" y="4559"/>
                      <a:pt x="4616" y="4006"/>
                      <a:pt x="4590" y="3441"/>
                    </a:cubicBezTo>
                    <a:cubicBezTo>
                      <a:pt x="4552" y="2888"/>
                      <a:pt x="4526" y="2335"/>
                      <a:pt x="4475" y="1795"/>
                    </a:cubicBezTo>
                    <a:cubicBezTo>
                      <a:pt x="4449" y="1345"/>
                      <a:pt x="4423" y="908"/>
                      <a:pt x="4359" y="458"/>
                    </a:cubicBezTo>
                    <a:cubicBezTo>
                      <a:pt x="4346" y="393"/>
                      <a:pt x="4346" y="175"/>
                      <a:pt x="4282" y="110"/>
                    </a:cubicBezTo>
                    <a:cubicBezTo>
                      <a:pt x="4271" y="47"/>
                      <a:pt x="3364" y="1"/>
                      <a:pt x="27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4"/>
              <p:cNvSpPr/>
              <p:nvPr/>
            </p:nvSpPr>
            <p:spPr>
              <a:xfrm>
                <a:off x="3804985" y="4445609"/>
                <a:ext cx="164258" cy="4809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915" extrusionOk="0">
                    <a:moveTo>
                      <a:pt x="13" y="438"/>
                    </a:moveTo>
                    <a:lnTo>
                      <a:pt x="10" y="443"/>
                    </a:lnTo>
                    <a:lnTo>
                      <a:pt x="10" y="443"/>
                    </a:lnTo>
                    <a:cubicBezTo>
                      <a:pt x="11" y="442"/>
                      <a:pt x="12" y="440"/>
                      <a:pt x="13" y="438"/>
                    </a:cubicBezTo>
                    <a:lnTo>
                      <a:pt x="13" y="438"/>
                    </a:lnTo>
                    <a:cubicBezTo>
                      <a:pt x="13" y="438"/>
                      <a:pt x="13" y="438"/>
                      <a:pt x="13" y="438"/>
                    </a:cubicBezTo>
                    <a:close/>
                    <a:moveTo>
                      <a:pt x="10" y="443"/>
                    </a:moveTo>
                    <a:cubicBezTo>
                      <a:pt x="3" y="456"/>
                      <a:pt x="0" y="463"/>
                      <a:pt x="0" y="463"/>
                    </a:cubicBezTo>
                    <a:lnTo>
                      <a:pt x="10" y="443"/>
                    </a:lnTo>
                    <a:close/>
                    <a:moveTo>
                      <a:pt x="1415" y="0"/>
                    </a:moveTo>
                    <a:cubicBezTo>
                      <a:pt x="352" y="0"/>
                      <a:pt x="72" y="341"/>
                      <a:pt x="13" y="438"/>
                    </a:cubicBezTo>
                    <a:lnTo>
                      <a:pt x="13" y="438"/>
                    </a:lnTo>
                    <a:cubicBezTo>
                      <a:pt x="472" y="748"/>
                      <a:pt x="1002" y="914"/>
                      <a:pt x="1547" y="914"/>
                    </a:cubicBezTo>
                    <a:cubicBezTo>
                      <a:pt x="1567" y="914"/>
                      <a:pt x="1587" y="914"/>
                      <a:pt x="1607" y="913"/>
                    </a:cubicBezTo>
                    <a:cubicBezTo>
                      <a:pt x="1628" y="914"/>
                      <a:pt x="1649" y="914"/>
                      <a:pt x="1670" y="914"/>
                    </a:cubicBezTo>
                    <a:cubicBezTo>
                      <a:pt x="2188" y="914"/>
                      <a:pt x="2692" y="760"/>
                      <a:pt x="3125" y="476"/>
                    </a:cubicBezTo>
                    <a:cubicBezTo>
                      <a:pt x="3125" y="476"/>
                      <a:pt x="2752" y="13"/>
                      <a:pt x="1466" y="0"/>
                    </a:cubicBezTo>
                    <a:cubicBezTo>
                      <a:pt x="1449" y="0"/>
                      <a:pt x="1432" y="0"/>
                      <a:pt x="1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4"/>
              <p:cNvSpPr/>
              <p:nvPr/>
            </p:nvSpPr>
            <p:spPr>
              <a:xfrm>
                <a:off x="3840779" y="4222065"/>
                <a:ext cx="87937" cy="182392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3470" extrusionOk="0">
                    <a:moveTo>
                      <a:pt x="935" y="0"/>
                    </a:moveTo>
                    <a:cubicBezTo>
                      <a:pt x="867" y="0"/>
                      <a:pt x="791" y="40"/>
                      <a:pt x="708" y="139"/>
                    </a:cubicBezTo>
                    <a:cubicBezTo>
                      <a:pt x="515" y="345"/>
                      <a:pt x="386" y="615"/>
                      <a:pt x="335" y="885"/>
                    </a:cubicBezTo>
                    <a:cubicBezTo>
                      <a:pt x="232" y="1322"/>
                      <a:pt x="155" y="1772"/>
                      <a:pt x="104" y="2222"/>
                    </a:cubicBezTo>
                    <a:cubicBezTo>
                      <a:pt x="1" y="2788"/>
                      <a:pt x="168" y="3302"/>
                      <a:pt x="772" y="3443"/>
                    </a:cubicBezTo>
                    <a:cubicBezTo>
                      <a:pt x="824" y="3456"/>
                      <a:pt x="862" y="3469"/>
                      <a:pt x="914" y="3469"/>
                    </a:cubicBezTo>
                    <a:cubicBezTo>
                      <a:pt x="1158" y="3456"/>
                      <a:pt x="1376" y="3328"/>
                      <a:pt x="1518" y="3122"/>
                    </a:cubicBezTo>
                    <a:cubicBezTo>
                      <a:pt x="1672" y="2903"/>
                      <a:pt x="1672" y="2608"/>
                      <a:pt x="1672" y="2338"/>
                    </a:cubicBezTo>
                    <a:cubicBezTo>
                      <a:pt x="1646" y="1952"/>
                      <a:pt x="1569" y="1579"/>
                      <a:pt x="1441" y="1219"/>
                    </a:cubicBezTo>
                    <a:cubicBezTo>
                      <a:pt x="1389" y="1026"/>
                      <a:pt x="1376" y="821"/>
                      <a:pt x="1325" y="628"/>
                    </a:cubicBezTo>
                    <a:cubicBezTo>
                      <a:pt x="1286" y="403"/>
                      <a:pt x="1150" y="0"/>
                      <a:pt x="9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4"/>
              <p:cNvSpPr/>
              <p:nvPr/>
            </p:nvSpPr>
            <p:spPr>
              <a:xfrm>
                <a:off x="3871896" y="4288503"/>
                <a:ext cx="40894" cy="101288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927" extrusionOk="0">
                    <a:moveTo>
                      <a:pt x="361" y="0"/>
                    </a:moveTo>
                    <a:cubicBezTo>
                      <a:pt x="212" y="0"/>
                      <a:pt x="188" y="269"/>
                      <a:pt x="154" y="392"/>
                    </a:cubicBezTo>
                    <a:cubicBezTo>
                      <a:pt x="52" y="739"/>
                      <a:pt x="0" y="1087"/>
                      <a:pt x="13" y="1447"/>
                    </a:cubicBezTo>
                    <a:cubicBezTo>
                      <a:pt x="13" y="1549"/>
                      <a:pt x="39" y="1639"/>
                      <a:pt x="90" y="1717"/>
                    </a:cubicBezTo>
                    <a:cubicBezTo>
                      <a:pt x="142" y="1807"/>
                      <a:pt x="219" y="1884"/>
                      <a:pt x="309" y="1922"/>
                    </a:cubicBezTo>
                    <a:cubicBezTo>
                      <a:pt x="325" y="1925"/>
                      <a:pt x="341" y="1927"/>
                      <a:pt x="356" y="1927"/>
                    </a:cubicBezTo>
                    <a:cubicBezTo>
                      <a:pt x="777" y="1927"/>
                      <a:pt x="679" y="743"/>
                      <a:pt x="604" y="482"/>
                    </a:cubicBezTo>
                    <a:cubicBezTo>
                      <a:pt x="579" y="315"/>
                      <a:pt x="514" y="161"/>
                      <a:pt x="437" y="19"/>
                    </a:cubicBezTo>
                    <a:cubicBezTo>
                      <a:pt x="409" y="6"/>
                      <a:pt x="384" y="0"/>
                      <a:pt x="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4"/>
              <p:cNvSpPr/>
              <p:nvPr/>
            </p:nvSpPr>
            <p:spPr>
              <a:xfrm>
                <a:off x="3882671" y="4357726"/>
                <a:ext cx="13561" cy="104179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982" extrusionOk="0">
                    <a:moveTo>
                      <a:pt x="144" y="0"/>
                    </a:moveTo>
                    <a:cubicBezTo>
                      <a:pt x="139" y="0"/>
                      <a:pt x="134" y="0"/>
                      <a:pt x="129" y="1"/>
                    </a:cubicBezTo>
                    <a:lnTo>
                      <a:pt x="142" y="1"/>
                    </a:lnTo>
                    <a:cubicBezTo>
                      <a:pt x="14" y="1"/>
                      <a:pt x="52" y="297"/>
                      <a:pt x="39" y="400"/>
                    </a:cubicBezTo>
                    <a:cubicBezTo>
                      <a:pt x="14" y="772"/>
                      <a:pt x="1" y="1158"/>
                      <a:pt x="27" y="1544"/>
                    </a:cubicBezTo>
                    <a:cubicBezTo>
                      <a:pt x="27" y="1672"/>
                      <a:pt x="39" y="1814"/>
                      <a:pt x="65" y="1942"/>
                    </a:cubicBezTo>
                    <a:cubicBezTo>
                      <a:pt x="82" y="1967"/>
                      <a:pt x="109" y="1982"/>
                      <a:pt x="140" y="1982"/>
                    </a:cubicBezTo>
                    <a:cubicBezTo>
                      <a:pt x="157" y="1982"/>
                      <a:pt x="175" y="1977"/>
                      <a:pt x="194" y="1968"/>
                    </a:cubicBezTo>
                    <a:cubicBezTo>
                      <a:pt x="258" y="1930"/>
                      <a:pt x="219" y="1852"/>
                      <a:pt x="219" y="1788"/>
                    </a:cubicBezTo>
                    <a:cubicBezTo>
                      <a:pt x="207" y="1544"/>
                      <a:pt x="194" y="1274"/>
                      <a:pt x="194" y="1017"/>
                    </a:cubicBezTo>
                    <a:cubicBezTo>
                      <a:pt x="181" y="747"/>
                      <a:pt x="219" y="490"/>
                      <a:pt x="219" y="220"/>
                    </a:cubicBezTo>
                    <a:cubicBezTo>
                      <a:pt x="232" y="145"/>
                      <a:pt x="256" y="0"/>
                      <a:pt x="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4"/>
              <p:cNvSpPr/>
              <p:nvPr/>
            </p:nvSpPr>
            <p:spPr>
              <a:xfrm>
                <a:off x="3804985" y="4445609"/>
                <a:ext cx="164258" cy="4809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915" extrusionOk="0">
                    <a:moveTo>
                      <a:pt x="13" y="438"/>
                    </a:moveTo>
                    <a:lnTo>
                      <a:pt x="10" y="443"/>
                    </a:lnTo>
                    <a:lnTo>
                      <a:pt x="10" y="443"/>
                    </a:lnTo>
                    <a:cubicBezTo>
                      <a:pt x="11" y="442"/>
                      <a:pt x="12" y="440"/>
                      <a:pt x="13" y="438"/>
                    </a:cubicBezTo>
                    <a:lnTo>
                      <a:pt x="13" y="438"/>
                    </a:lnTo>
                    <a:cubicBezTo>
                      <a:pt x="13" y="438"/>
                      <a:pt x="13" y="438"/>
                      <a:pt x="13" y="438"/>
                    </a:cubicBezTo>
                    <a:close/>
                    <a:moveTo>
                      <a:pt x="10" y="443"/>
                    </a:moveTo>
                    <a:cubicBezTo>
                      <a:pt x="3" y="456"/>
                      <a:pt x="0" y="463"/>
                      <a:pt x="0" y="463"/>
                    </a:cubicBezTo>
                    <a:lnTo>
                      <a:pt x="10" y="443"/>
                    </a:lnTo>
                    <a:close/>
                    <a:moveTo>
                      <a:pt x="1415" y="0"/>
                    </a:moveTo>
                    <a:cubicBezTo>
                      <a:pt x="352" y="0"/>
                      <a:pt x="72" y="341"/>
                      <a:pt x="13" y="438"/>
                    </a:cubicBezTo>
                    <a:lnTo>
                      <a:pt x="13" y="438"/>
                    </a:lnTo>
                    <a:cubicBezTo>
                      <a:pt x="472" y="748"/>
                      <a:pt x="1002" y="914"/>
                      <a:pt x="1547" y="914"/>
                    </a:cubicBezTo>
                    <a:cubicBezTo>
                      <a:pt x="1567" y="914"/>
                      <a:pt x="1587" y="914"/>
                      <a:pt x="1607" y="913"/>
                    </a:cubicBezTo>
                    <a:cubicBezTo>
                      <a:pt x="1628" y="914"/>
                      <a:pt x="1649" y="914"/>
                      <a:pt x="1670" y="914"/>
                    </a:cubicBezTo>
                    <a:cubicBezTo>
                      <a:pt x="2188" y="914"/>
                      <a:pt x="2692" y="760"/>
                      <a:pt x="3125" y="476"/>
                    </a:cubicBezTo>
                    <a:cubicBezTo>
                      <a:pt x="3125" y="476"/>
                      <a:pt x="2752" y="13"/>
                      <a:pt x="1466" y="0"/>
                    </a:cubicBezTo>
                    <a:cubicBezTo>
                      <a:pt x="1449" y="0"/>
                      <a:pt x="1432" y="0"/>
                      <a:pt x="1415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7" name="Google Shape;1747;p24"/>
            <p:cNvGrpSpPr/>
            <p:nvPr/>
          </p:nvGrpSpPr>
          <p:grpSpPr>
            <a:xfrm>
              <a:off x="1238835" y="4700917"/>
              <a:ext cx="786034" cy="720788"/>
              <a:chOff x="4253705" y="4493703"/>
              <a:chExt cx="693457" cy="635896"/>
            </a:xfrm>
          </p:grpSpPr>
          <p:sp>
            <p:nvSpPr>
              <p:cNvPr id="1748" name="Google Shape;1748;p24"/>
              <p:cNvSpPr/>
              <p:nvPr/>
            </p:nvSpPr>
            <p:spPr>
              <a:xfrm>
                <a:off x="4253705" y="4787154"/>
                <a:ext cx="693457" cy="342445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6515" extrusionOk="0">
                    <a:moveTo>
                      <a:pt x="2532" y="1"/>
                    </a:moveTo>
                    <a:cubicBezTo>
                      <a:pt x="2134" y="1"/>
                      <a:pt x="1736" y="10"/>
                      <a:pt x="1338" y="34"/>
                    </a:cubicBezTo>
                    <a:cubicBezTo>
                      <a:pt x="1068" y="47"/>
                      <a:pt x="811" y="60"/>
                      <a:pt x="541" y="60"/>
                    </a:cubicBezTo>
                    <a:cubicBezTo>
                      <a:pt x="523" y="58"/>
                      <a:pt x="505" y="57"/>
                      <a:pt x="487" y="57"/>
                    </a:cubicBezTo>
                    <a:cubicBezTo>
                      <a:pt x="361" y="57"/>
                      <a:pt x="230" y="97"/>
                      <a:pt x="129" y="175"/>
                    </a:cubicBezTo>
                    <a:cubicBezTo>
                      <a:pt x="129" y="317"/>
                      <a:pt x="129" y="458"/>
                      <a:pt x="116" y="600"/>
                    </a:cubicBezTo>
                    <a:cubicBezTo>
                      <a:pt x="116" y="934"/>
                      <a:pt x="103" y="1268"/>
                      <a:pt x="103" y="1603"/>
                    </a:cubicBezTo>
                    <a:cubicBezTo>
                      <a:pt x="103" y="1937"/>
                      <a:pt x="91" y="2271"/>
                      <a:pt x="103" y="2605"/>
                    </a:cubicBezTo>
                    <a:cubicBezTo>
                      <a:pt x="103" y="2785"/>
                      <a:pt x="103" y="2966"/>
                      <a:pt x="103" y="3146"/>
                    </a:cubicBezTo>
                    <a:cubicBezTo>
                      <a:pt x="91" y="3313"/>
                      <a:pt x="91" y="3467"/>
                      <a:pt x="78" y="3634"/>
                    </a:cubicBezTo>
                    <a:cubicBezTo>
                      <a:pt x="78" y="3814"/>
                      <a:pt x="65" y="3981"/>
                      <a:pt x="65" y="4161"/>
                    </a:cubicBezTo>
                    <a:cubicBezTo>
                      <a:pt x="52" y="4328"/>
                      <a:pt x="39" y="4496"/>
                      <a:pt x="39" y="4663"/>
                    </a:cubicBezTo>
                    <a:cubicBezTo>
                      <a:pt x="26" y="4843"/>
                      <a:pt x="26" y="5010"/>
                      <a:pt x="13" y="5190"/>
                    </a:cubicBezTo>
                    <a:cubicBezTo>
                      <a:pt x="13" y="5280"/>
                      <a:pt x="13" y="5357"/>
                      <a:pt x="1" y="5434"/>
                    </a:cubicBezTo>
                    <a:cubicBezTo>
                      <a:pt x="1" y="5460"/>
                      <a:pt x="1" y="5486"/>
                      <a:pt x="1" y="5498"/>
                    </a:cubicBezTo>
                    <a:cubicBezTo>
                      <a:pt x="13" y="5653"/>
                      <a:pt x="1" y="6154"/>
                      <a:pt x="13" y="6218"/>
                    </a:cubicBezTo>
                    <a:cubicBezTo>
                      <a:pt x="26" y="6244"/>
                      <a:pt x="3562" y="6411"/>
                      <a:pt x="4025" y="6437"/>
                    </a:cubicBezTo>
                    <a:cubicBezTo>
                      <a:pt x="4206" y="6434"/>
                      <a:pt x="4388" y="6432"/>
                      <a:pt x="4570" y="6432"/>
                    </a:cubicBezTo>
                    <a:cubicBezTo>
                      <a:pt x="5854" y="6432"/>
                      <a:pt x="7138" y="6503"/>
                      <a:pt x="8422" y="6514"/>
                    </a:cubicBezTo>
                    <a:cubicBezTo>
                      <a:pt x="9476" y="6514"/>
                      <a:pt x="10531" y="6501"/>
                      <a:pt x="11585" y="6488"/>
                    </a:cubicBezTo>
                    <a:cubicBezTo>
                      <a:pt x="11617" y="6490"/>
                      <a:pt x="11653" y="6490"/>
                      <a:pt x="11690" y="6490"/>
                    </a:cubicBezTo>
                    <a:cubicBezTo>
                      <a:pt x="12067" y="6490"/>
                      <a:pt x="12672" y="6436"/>
                      <a:pt x="12999" y="6424"/>
                    </a:cubicBezTo>
                    <a:cubicBezTo>
                      <a:pt x="13015" y="6427"/>
                      <a:pt x="13031" y="6429"/>
                      <a:pt x="13047" y="6429"/>
                    </a:cubicBezTo>
                    <a:cubicBezTo>
                      <a:pt x="13095" y="6429"/>
                      <a:pt x="13141" y="6414"/>
                      <a:pt x="13179" y="6386"/>
                    </a:cubicBezTo>
                    <a:cubicBezTo>
                      <a:pt x="13192" y="6347"/>
                      <a:pt x="13192" y="6296"/>
                      <a:pt x="13192" y="6257"/>
                    </a:cubicBezTo>
                    <a:cubicBezTo>
                      <a:pt x="13192" y="6077"/>
                      <a:pt x="12986" y="368"/>
                      <a:pt x="12986" y="253"/>
                    </a:cubicBezTo>
                    <a:cubicBezTo>
                      <a:pt x="12948" y="227"/>
                      <a:pt x="12896" y="214"/>
                      <a:pt x="12858" y="214"/>
                    </a:cubicBezTo>
                    <a:cubicBezTo>
                      <a:pt x="12819" y="201"/>
                      <a:pt x="12781" y="201"/>
                      <a:pt x="12742" y="201"/>
                    </a:cubicBezTo>
                    <a:cubicBezTo>
                      <a:pt x="12236" y="167"/>
                      <a:pt x="11736" y="155"/>
                      <a:pt x="11235" y="155"/>
                    </a:cubicBezTo>
                    <a:cubicBezTo>
                      <a:pt x="10984" y="155"/>
                      <a:pt x="10732" y="158"/>
                      <a:pt x="10479" y="163"/>
                    </a:cubicBezTo>
                    <a:cubicBezTo>
                      <a:pt x="8936" y="137"/>
                      <a:pt x="7394" y="175"/>
                      <a:pt x="5851" y="111"/>
                    </a:cubicBezTo>
                    <a:cubicBezTo>
                      <a:pt x="4745" y="73"/>
                      <a:pt x="3639" y="1"/>
                      <a:pt x="25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4"/>
              <p:cNvSpPr/>
              <p:nvPr/>
            </p:nvSpPr>
            <p:spPr>
              <a:xfrm>
                <a:off x="4260485" y="4756826"/>
                <a:ext cx="675849" cy="85940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1635" extrusionOk="0">
                    <a:moveTo>
                      <a:pt x="6181" y="0"/>
                    </a:moveTo>
                    <a:cubicBezTo>
                      <a:pt x="5972" y="0"/>
                      <a:pt x="5759" y="2"/>
                      <a:pt x="5542" y="7"/>
                    </a:cubicBezTo>
                    <a:cubicBezTo>
                      <a:pt x="926" y="97"/>
                      <a:pt x="0" y="752"/>
                      <a:pt x="0" y="752"/>
                    </a:cubicBezTo>
                    <a:cubicBezTo>
                      <a:pt x="0" y="752"/>
                      <a:pt x="1187" y="1635"/>
                      <a:pt x="5618" y="1635"/>
                    </a:cubicBezTo>
                    <a:cubicBezTo>
                      <a:pt x="6001" y="1635"/>
                      <a:pt x="6408" y="1628"/>
                      <a:pt x="6840" y="1614"/>
                    </a:cubicBezTo>
                    <a:cubicBezTo>
                      <a:pt x="12279" y="1434"/>
                      <a:pt x="12857" y="830"/>
                      <a:pt x="12857" y="830"/>
                    </a:cubicBezTo>
                    <a:cubicBezTo>
                      <a:pt x="12857" y="830"/>
                      <a:pt x="10417" y="0"/>
                      <a:pt x="61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4"/>
              <p:cNvSpPr/>
              <p:nvPr/>
            </p:nvSpPr>
            <p:spPr>
              <a:xfrm>
                <a:off x="4260485" y="4756826"/>
                <a:ext cx="675849" cy="85940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1635" extrusionOk="0">
                    <a:moveTo>
                      <a:pt x="6181" y="0"/>
                    </a:moveTo>
                    <a:cubicBezTo>
                      <a:pt x="5972" y="0"/>
                      <a:pt x="5759" y="2"/>
                      <a:pt x="5542" y="7"/>
                    </a:cubicBezTo>
                    <a:cubicBezTo>
                      <a:pt x="926" y="97"/>
                      <a:pt x="0" y="752"/>
                      <a:pt x="0" y="752"/>
                    </a:cubicBezTo>
                    <a:cubicBezTo>
                      <a:pt x="0" y="752"/>
                      <a:pt x="1187" y="1635"/>
                      <a:pt x="5618" y="1635"/>
                    </a:cubicBezTo>
                    <a:cubicBezTo>
                      <a:pt x="6001" y="1635"/>
                      <a:pt x="6408" y="1628"/>
                      <a:pt x="6840" y="1614"/>
                    </a:cubicBezTo>
                    <a:cubicBezTo>
                      <a:pt x="12279" y="1434"/>
                      <a:pt x="12857" y="830"/>
                      <a:pt x="12857" y="830"/>
                    </a:cubicBezTo>
                    <a:cubicBezTo>
                      <a:pt x="12857" y="830"/>
                      <a:pt x="10417" y="0"/>
                      <a:pt x="6181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4"/>
              <p:cNvSpPr/>
              <p:nvPr/>
            </p:nvSpPr>
            <p:spPr>
              <a:xfrm>
                <a:off x="4548366" y="4493703"/>
                <a:ext cx="107490" cy="221604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216" extrusionOk="0">
                    <a:moveTo>
                      <a:pt x="1114" y="0"/>
                    </a:moveTo>
                    <a:cubicBezTo>
                      <a:pt x="1005" y="0"/>
                      <a:pt x="893" y="95"/>
                      <a:pt x="772" y="307"/>
                    </a:cubicBezTo>
                    <a:cubicBezTo>
                      <a:pt x="386" y="1014"/>
                      <a:pt x="219" y="1837"/>
                      <a:pt x="103" y="2634"/>
                    </a:cubicBezTo>
                    <a:cubicBezTo>
                      <a:pt x="90" y="2981"/>
                      <a:pt x="0" y="3380"/>
                      <a:pt x="193" y="3701"/>
                    </a:cubicBezTo>
                    <a:cubicBezTo>
                      <a:pt x="347" y="3856"/>
                      <a:pt x="450" y="4074"/>
                      <a:pt x="669" y="4151"/>
                    </a:cubicBezTo>
                    <a:cubicBezTo>
                      <a:pt x="772" y="4190"/>
                      <a:pt x="887" y="4216"/>
                      <a:pt x="1003" y="4216"/>
                    </a:cubicBezTo>
                    <a:cubicBezTo>
                      <a:pt x="1389" y="4216"/>
                      <a:pt x="1723" y="3984"/>
                      <a:pt x="1878" y="3637"/>
                    </a:cubicBezTo>
                    <a:cubicBezTo>
                      <a:pt x="2045" y="3213"/>
                      <a:pt x="1993" y="2737"/>
                      <a:pt x="1942" y="2300"/>
                    </a:cubicBezTo>
                    <a:cubicBezTo>
                      <a:pt x="1800" y="1644"/>
                      <a:pt x="1800" y="937"/>
                      <a:pt x="1479" y="333"/>
                    </a:cubicBezTo>
                    <a:cubicBezTo>
                      <a:pt x="1356" y="121"/>
                      <a:pt x="1237" y="0"/>
                      <a:pt x="1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4"/>
              <p:cNvSpPr/>
              <p:nvPr/>
            </p:nvSpPr>
            <p:spPr>
              <a:xfrm>
                <a:off x="4560508" y="4574227"/>
                <a:ext cx="7169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2517" extrusionOk="0">
                    <a:moveTo>
                      <a:pt x="803" y="1"/>
                    </a:moveTo>
                    <a:cubicBezTo>
                      <a:pt x="789" y="1"/>
                      <a:pt x="775" y="3"/>
                      <a:pt x="759" y="9"/>
                    </a:cubicBezTo>
                    <a:cubicBezTo>
                      <a:pt x="695" y="9"/>
                      <a:pt x="682" y="74"/>
                      <a:pt x="669" y="112"/>
                    </a:cubicBezTo>
                    <a:cubicBezTo>
                      <a:pt x="476" y="601"/>
                      <a:pt x="1" y="2439"/>
                      <a:pt x="811" y="2516"/>
                    </a:cubicBezTo>
                    <a:cubicBezTo>
                      <a:pt x="1081" y="2516"/>
                      <a:pt x="1312" y="2298"/>
                      <a:pt x="1325" y="2028"/>
                    </a:cubicBezTo>
                    <a:cubicBezTo>
                      <a:pt x="1364" y="1784"/>
                      <a:pt x="1248" y="1552"/>
                      <a:pt x="1197" y="1321"/>
                    </a:cubicBezTo>
                    <a:cubicBezTo>
                      <a:pt x="1094" y="948"/>
                      <a:pt x="1004" y="562"/>
                      <a:pt x="952" y="164"/>
                    </a:cubicBezTo>
                    <a:cubicBezTo>
                      <a:pt x="941" y="87"/>
                      <a:pt x="88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4"/>
              <p:cNvSpPr/>
              <p:nvPr/>
            </p:nvSpPr>
            <p:spPr>
              <a:xfrm>
                <a:off x="4592939" y="4665842"/>
                <a:ext cx="21708" cy="128673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448" extrusionOk="0">
                    <a:moveTo>
                      <a:pt x="217" y="1"/>
                    </a:moveTo>
                    <a:cubicBezTo>
                      <a:pt x="130" y="1"/>
                      <a:pt x="130" y="109"/>
                      <a:pt x="142" y="182"/>
                    </a:cubicBezTo>
                    <a:cubicBezTo>
                      <a:pt x="194" y="696"/>
                      <a:pt x="194" y="1211"/>
                      <a:pt x="129" y="1725"/>
                    </a:cubicBezTo>
                    <a:cubicBezTo>
                      <a:pt x="104" y="1879"/>
                      <a:pt x="91" y="2046"/>
                      <a:pt x="52" y="2213"/>
                    </a:cubicBezTo>
                    <a:cubicBezTo>
                      <a:pt x="39" y="2291"/>
                      <a:pt x="1" y="2432"/>
                      <a:pt x="129" y="2445"/>
                    </a:cubicBezTo>
                    <a:cubicBezTo>
                      <a:pt x="136" y="2447"/>
                      <a:pt x="143" y="2447"/>
                      <a:pt x="149" y="2447"/>
                    </a:cubicBezTo>
                    <a:cubicBezTo>
                      <a:pt x="194" y="2447"/>
                      <a:pt x="234" y="2411"/>
                      <a:pt x="245" y="2355"/>
                    </a:cubicBezTo>
                    <a:cubicBezTo>
                      <a:pt x="271" y="2213"/>
                      <a:pt x="297" y="2059"/>
                      <a:pt x="310" y="1905"/>
                    </a:cubicBezTo>
                    <a:cubicBezTo>
                      <a:pt x="387" y="1455"/>
                      <a:pt x="412" y="979"/>
                      <a:pt x="374" y="516"/>
                    </a:cubicBezTo>
                    <a:cubicBezTo>
                      <a:pt x="361" y="401"/>
                      <a:pt x="361" y="28"/>
                      <a:pt x="232" y="2"/>
                    </a:cubicBezTo>
                    <a:cubicBezTo>
                      <a:pt x="227" y="1"/>
                      <a:pt x="222" y="1"/>
                      <a:pt x="2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24"/>
            <p:cNvGrpSpPr/>
            <p:nvPr/>
          </p:nvGrpSpPr>
          <p:grpSpPr>
            <a:xfrm>
              <a:off x="206165" y="4387935"/>
              <a:ext cx="675692" cy="1164477"/>
              <a:chOff x="5153195" y="4203616"/>
              <a:chExt cx="596111" cy="1027328"/>
            </a:xfrm>
          </p:grpSpPr>
          <p:sp>
            <p:nvSpPr>
              <p:cNvPr id="1755" name="Google Shape;1755;p24"/>
              <p:cNvSpPr/>
              <p:nvPr/>
            </p:nvSpPr>
            <p:spPr>
              <a:xfrm>
                <a:off x="5153195" y="4508368"/>
                <a:ext cx="596111" cy="722577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3747" extrusionOk="0">
                    <a:moveTo>
                      <a:pt x="5180" y="1"/>
                    </a:moveTo>
                    <a:cubicBezTo>
                      <a:pt x="3759" y="1"/>
                      <a:pt x="2349" y="91"/>
                      <a:pt x="939" y="259"/>
                    </a:cubicBezTo>
                    <a:cubicBezTo>
                      <a:pt x="849" y="298"/>
                      <a:pt x="386" y="272"/>
                      <a:pt x="168" y="336"/>
                    </a:cubicBezTo>
                    <a:cubicBezTo>
                      <a:pt x="149" y="317"/>
                      <a:pt x="126" y="308"/>
                      <a:pt x="105" y="308"/>
                    </a:cubicBezTo>
                    <a:cubicBezTo>
                      <a:pt x="84" y="308"/>
                      <a:pt x="65" y="317"/>
                      <a:pt x="52" y="336"/>
                    </a:cubicBezTo>
                    <a:cubicBezTo>
                      <a:pt x="1" y="465"/>
                      <a:pt x="836" y="10661"/>
                      <a:pt x="965" y="13387"/>
                    </a:cubicBezTo>
                    <a:cubicBezTo>
                      <a:pt x="978" y="13464"/>
                      <a:pt x="1029" y="13515"/>
                      <a:pt x="1106" y="13515"/>
                    </a:cubicBezTo>
                    <a:cubicBezTo>
                      <a:pt x="1119" y="13502"/>
                      <a:pt x="1145" y="13502"/>
                      <a:pt x="1158" y="13490"/>
                    </a:cubicBezTo>
                    <a:cubicBezTo>
                      <a:pt x="1171" y="13502"/>
                      <a:pt x="1184" y="13502"/>
                      <a:pt x="1196" y="13502"/>
                    </a:cubicBezTo>
                    <a:cubicBezTo>
                      <a:pt x="1402" y="13541"/>
                      <a:pt x="1608" y="13567"/>
                      <a:pt x="1826" y="13580"/>
                    </a:cubicBezTo>
                    <a:cubicBezTo>
                      <a:pt x="3074" y="13682"/>
                      <a:pt x="3614" y="13657"/>
                      <a:pt x="4861" y="13721"/>
                    </a:cubicBezTo>
                    <a:cubicBezTo>
                      <a:pt x="5086" y="13727"/>
                      <a:pt x="5308" y="13731"/>
                      <a:pt x="5529" y="13731"/>
                    </a:cubicBezTo>
                    <a:cubicBezTo>
                      <a:pt x="5751" y="13731"/>
                      <a:pt x="5973" y="13727"/>
                      <a:pt x="6198" y="13721"/>
                    </a:cubicBezTo>
                    <a:cubicBezTo>
                      <a:pt x="6327" y="13734"/>
                      <a:pt x="6468" y="13734"/>
                      <a:pt x="6597" y="13747"/>
                    </a:cubicBezTo>
                    <a:cubicBezTo>
                      <a:pt x="7342" y="13734"/>
                      <a:pt x="8101" y="13747"/>
                      <a:pt x="8859" y="13721"/>
                    </a:cubicBezTo>
                    <a:cubicBezTo>
                      <a:pt x="9271" y="13670"/>
                      <a:pt x="9682" y="13631"/>
                      <a:pt x="10094" y="13592"/>
                    </a:cubicBezTo>
                    <a:cubicBezTo>
                      <a:pt x="10171" y="13592"/>
                      <a:pt x="10248" y="13580"/>
                      <a:pt x="10312" y="13541"/>
                    </a:cubicBezTo>
                    <a:cubicBezTo>
                      <a:pt x="10325" y="13425"/>
                      <a:pt x="10338" y="13310"/>
                      <a:pt x="10351" y="13181"/>
                    </a:cubicBezTo>
                    <a:lnTo>
                      <a:pt x="10351" y="13168"/>
                    </a:lnTo>
                    <a:cubicBezTo>
                      <a:pt x="10364" y="13078"/>
                      <a:pt x="10364" y="12988"/>
                      <a:pt x="10377" y="12898"/>
                    </a:cubicBezTo>
                    <a:cubicBezTo>
                      <a:pt x="10389" y="12770"/>
                      <a:pt x="10402" y="12628"/>
                      <a:pt x="10402" y="12500"/>
                    </a:cubicBezTo>
                    <a:cubicBezTo>
                      <a:pt x="10415" y="12345"/>
                      <a:pt x="10428" y="12204"/>
                      <a:pt x="10441" y="12050"/>
                    </a:cubicBezTo>
                    <a:cubicBezTo>
                      <a:pt x="10441" y="12037"/>
                      <a:pt x="10441" y="12024"/>
                      <a:pt x="10441" y="12011"/>
                    </a:cubicBezTo>
                    <a:cubicBezTo>
                      <a:pt x="10492" y="10931"/>
                      <a:pt x="11341" y="465"/>
                      <a:pt x="11315" y="439"/>
                    </a:cubicBezTo>
                    <a:cubicBezTo>
                      <a:pt x="11315" y="401"/>
                      <a:pt x="10248" y="169"/>
                      <a:pt x="9811" y="156"/>
                    </a:cubicBezTo>
                    <a:cubicBezTo>
                      <a:pt x="8358" y="118"/>
                      <a:pt x="6918" y="28"/>
                      <a:pt x="5465" y="2"/>
                    </a:cubicBezTo>
                    <a:cubicBezTo>
                      <a:pt x="5370" y="1"/>
                      <a:pt x="5275" y="1"/>
                      <a:pt x="5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4"/>
              <p:cNvSpPr/>
              <p:nvPr/>
            </p:nvSpPr>
            <p:spPr>
              <a:xfrm>
                <a:off x="5155928" y="4474991"/>
                <a:ext cx="592064" cy="107228"/>
              </a:xfrm>
              <a:custGeom>
                <a:avLst/>
                <a:gdLst/>
                <a:ahLst/>
                <a:cxnLst/>
                <a:rect l="l" t="t" r="r" b="b"/>
                <a:pathLst>
                  <a:path w="11264" h="2040" extrusionOk="0">
                    <a:moveTo>
                      <a:pt x="5159" y="1"/>
                    </a:moveTo>
                    <a:cubicBezTo>
                      <a:pt x="1423" y="1"/>
                      <a:pt x="0" y="971"/>
                      <a:pt x="0" y="971"/>
                    </a:cubicBezTo>
                    <a:cubicBezTo>
                      <a:pt x="0" y="971"/>
                      <a:pt x="2459" y="2040"/>
                      <a:pt x="5266" y="2040"/>
                    </a:cubicBezTo>
                    <a:cubicBezTo>
                      <a:pt x="5315" y="2040"/>
                      <a:pt x="5364" y="2039"/>
                      <a:pt x="5413" y="2039"/>
                    </a:cubicBezTo>
                    <a:cubicBezTo>
                      <a:pt x="8280" y="2000"/>
                      <a:pt x="11263" y="1074"/>
                      <a:pt x="11263" y="1074"/>
                    </a:cubicBezTo>
                    <a:cubicBezTo>
                      <a:pt x="11263" y="1074"/>
                      <a:pt x="10517" y="187"/>
                      <a:pt x="6095" y="20"/>
                    </a:cubicBezTo>
                    <a:cubicBezTo>
                      <a:pt x="5768" y="7"/>
                      <a:pt x="5456" y="1"/>
                      <a:pt x="51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4"/>
              <p:cNvSpPr/>
              <p:nvPr/>
            </p:nvSpPr>
            <p:spPr>
              <a:xfrm>
                <a:off x="5155928" y="4474991"/>
                <a:ext cx="592064" cy="107228"/>
              </a:xfrm>
              <a:custGeom>
                <a:avLst/>
                <a:gdLst/>
                <a:ahLst/>
                <a:cxnLst/>
                <a:rect l="l" t="t" r="r" b="b"/>
                <a:pathLst>
                  <a:path w="11264" h="2040" extrusionOk="0">
                    <a:moveTo>
                      <a:pt x="5159" y="1"/>
                    </a:moveTo>
                    <a:cubicBezTo>
                      <a:pt x="1423" y="1"/>
                      <a:pt x="0" y="971"/>
                      <a:pt x="0" y="971"/>
                    </a:cubicBezTo>
                    <a:cubicBezTo>
                      <a:pt x="0" y="971"/>
                      <a:pt x="2459" y="2040"/>
                      <a:pt x="5266" y="2040"/>
                    </a:cubicBezTo>
                    <a:cubicBezTo>
                      <a:pt x="5315" y="2040"/>
                      <a:pt x="5364" y="2039"/>
                      <a:pt x="5413" y="2039"/>
                    </a:cubicBezTo>
                    <a:cubicBezTo>
                      <a:pt x="8280" y="2000"/>
                      <a:pt x="11263" y="1074"/>
                      <a:pt x="11263" y="1074"/>
                    </a:cubicBezTo>
                    <a:cubicBezTo>
                      <a:pt x="11263" y="1074"/>
                      <a:pt x="10517" y="187"/>
                      <a:pt x="6095" y="20"/>
                    </a:cubicBezTo>
                    <a:cubicBezTo>
                      <a:pt x="5768" y="7"/>
                      <a:pt x="5456" y="1"/>
                      <a:pt x="5159" y="1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4"/>
              <p:cNvSpPr/>
              <p:nvPr/>
            </p:nvSpPr>
            <p:spPr>
              <a:xfrm>
                <a:off x="5364756" y="4203616"/>
                <a:ext cx="124363" cy="254192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836" extrusionOk="0">
                    <a:moveTo>
                      <a:pt x="1548" y="0"/>
                    </a:moveTo>
                    <a:cubicBezTo>
                      <a:pt x="1198" y="0"/>
                      <a:pt x="906" y="710"/>
                      <a:pt x="771" y="979"/>
                    </a:cubicBezTo>
                    <a:cubicBezTo>
                      <a:pt x="399" y="1814"/>
                      <a:pt x="0" y="3422"/>
                      <a:pt x="489" y="4257"/>
                    </a:cubicBezTo>
                    <a:cubicBezTo>
                      <a:pt x="604" y="4553"/>
                      <a:pt x="861" y="4772"/>
                      <a:pt x="1183" y="4823"/>
                    </a:cubicBezTo>
                    <a:cubicBezTo>
                      <a:pt x="1221" y="4836"/>
                      <a:pt x="1273" y="4836"/>
                      <a:pt x="1324" y="4836"/>
                    </a:cubicBezTo>
                    <a:cubicBezTo>
                      <a:pt x="1659" y="4836"/>
                      <a:pt x="1929" y="4553"/>
                      <a:pt x="2083" y="4270"/>
                    </a:cubicBezTo>
                    <a:cubicBezTo>
                      <a:pt x="2173" y="4090"/>
                      <a:pt x="2237" y="3884"/>
                      <a:pt x="2263" y="3679"/>
                    </a:cubicBezTo>
                    <a:cubicBezTo>
                      <a:pt x="2366" y="2933"/>
                      <a:pt x="2366" y="2174"/>
                      <a:pt x="2250" y="1429"/>
                    </a:cubicBezTo>
                    <a:cubicBezTo>
                      <a:pt x="2186" y="979"/>
                      <a:pt x="2109" y="503"/>
                      <a:pt x="1813" y="143"/>
                    </a:cubicBezTo>
                    <a:cubicBezTo>
                      <a:pt x="1722" y="42"/>
                      <a:pt x="1634" y="0"/>
                      <a:pt x="1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4"/>
              <p:cNvSpPr/>
              <p:nvPr/>
            </p:nvSpPr>
            <p:spPr>
              <a:xfrm>
                <a:off x="5428934" y="4303010"/>
                <a:ext cx="6150" cy="630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20" extrusionOk="0">
                    <a:moveTo>
                      <a:pt x="52" y="1"/>
                    </a:moveTo>
                    <a:cubicBezTo>
                      <a:pt x="13" y="1"/>
                      <a:pt x="0" y="39"/>
                      <a:pt x="0" y="65"/>
                    </a:cubicBezTo>
                    <a:cubicBezTo>
                      <a:pt x="0" y="97"/>
                      <a:pt x="18" y="120"/>
                      <a:pt x="38" y="120"/>
                    </a:cubicBezTo>
                    <a:cubicBezTo>
                      <a:pt x="43" y="120"/>
                      <a:pt x="47" y="119"/>
                      <a:pt x="52" y="116"/>
                    </a:cubicBezTo>
                    <a:cubicBezTo>
                      <a:pt x="90" y="116"/>
                      <a:pt x="116" y="91"/>
                      <a:pt x="116" y="65"/>
                    </a:cubicBezTo>
                    <a:cubicBezTo>
                      <a:pt x="116" y="26"/>
                      <a:pt x="78" y="1"/>
                      <a:pt x="52" y="1"/>
                    </a:cubicBezTo>
                    <a:close/>
                  </a:path>
                </a:pathLst>
              </a:custGeom>
              <a:solidFill>
                <a:srgbClr val="FF9F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4"/>
              <p:cNvSpPr/>
              <p:nvPr/>
            </p:nvSpPr>
            <p:spPr>
              <a:xfrm>
                <a:off x="5407962" y="4291814"/>
                <a:ext cx="57135" cy="141341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2689" extrusionOk="0">
                    <a:moveTo>
                      <a:pt x="576" y="1"/>
                    </a:moveTo>
                    <a:cubicBezTo>
                      <a:pt x="418" y="1"/>
                      <a:pt x="356" y="260"/>
                      <a:pt x="322" y="394"/>
                    </a:cubicBezTo>
                    <a:cubicBezTo>
                      <a:pt x="155" y="921"/>
                      <a:pt x="1" y="1486"/>
                      <a:pt x="65" y="2039"/>
                    </a:cubicBezTo>
                    <a:cubicBezTo>
                      <a:pt x="117" y="2284"/>
                      <a:pt x="181" y="2579"/>
                      <a:pt x="438" y="2669"/>
                    </a:cubicBezTo>
                    <a:cubicBezTo>
                      <a:pt x="478" y="2682"/>
                      <a:pt x="515" y="2689"/>
                      <a:pt x="550" y="2689"/>
                    </a:cubicBezTo>
                    <a:cubicBezTo>
                      <a:pt x="1087" y="2689"/>
                      <a:pt x="935" y="1169"/>
                      <a:pt x="862" y="831"/>
                    </a:cubicBezTo>
                    <a:cubicBezTo>
                      <a:pt x="849" y="599"/>
                      <a:pt x="798" y="381"/>
                      <a:pt x="734" y="162"/>
                    </a:cubicBezTo>
                    <a:cubicBezTo>
                      <a:pt x="721" y="111"/>
                      <a:pt x="695" y="59"/>
                      <a:pt x="657" y="21"/>
                    </a:cubicBezTo>
                    <a:cubicBezTo>
                      <a:pt x="627" y="7"/>
                      <a:pt x="601" y="1"/>
                      <a:pt x="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4"/>
              <p:cNvSpPr/>
              <p:nvPr/>
            </p:nvSpPr>
            <p:spPr>
              <a:xfrm>
                <a:off x="5426884" y="4391103"/>
                <a:ext cx="14244" cy="11458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180" extrusionOk="0">
                    <a:moveTo>
                      <a:pt x="130" y="1"/>
                    </a:moveTo>
                    <a:cubicBezTo>
                      <a:pt x="101" y="1"/>
                      <a:pt x="78" y="30"/>
                      <a:pt x="78" y="60"/>
                    </a:cubicBezTo>
                    <a:cubicBezTo>
                      <a:pt x="91" y="317"/>
                      <a:pt x="91" y="562"/>
                      <a:pt x="78" y="819"/>
                    </a:cubicBezTo>
                    <a:cubicBezTo>
                      <a:pt x="65" y="1127"/>
                      <a:pt x="39" y="1436"/>
                      <a:pt x="14" y="1745"/>
                    </a:cubicBezTo>
                    <a:cubicBezTo>
                      <a:pt x="1" y="1847"/>
                      <a:pt x="1" y="1963"/>
                      <a:pt x="1" y="2079"/>
                    </a:cubicBezTo>
                    <a:cubicBezTo>
                      <a:pt x="1" y="2117"/>
                      <a:pt x="27" y="2156"/>
                      <a:pt x="52" y="2169"/>
                    </a:cubicBezTo>
                    <a:cubicBezTo>
                      <a:pt x="67" y="2176"/>
                      <a:pt x="81" y="2179"/>
                      <a:pt x="95" y="2179"/>
                    </a:cubicBezTo>
                    <a:cubicBezTo>
                      <a:pt x="130" y="2179"/>
                      <a:pt x="162" y="2158"/>
                      <a:pt x="181" y="2130"/>
                    </a:cubicBezTo>
                    <a:cubicBezTo>
                      <a:pt x="207" y="2079"/>
                      <a:pt x="181" y="2015"/>
                      <a:pt x="194" y="1963"/>
                    </a:cubicBezTo>
                    <a:cubicBezTo>
                      <a:pt x="194" y="1860"/>
                      <a:pt x="207" y="1757"/>
                      <a:pt x="219" y="1655"/>
                    </a:cubicBezTo>
                    <a:cubicBezTo>
                      <a:pt x="271" y="1153"/>
                      <a:pt x="271" y="639"/>
                      <a:pt x="219" y="125"/>
                    </a:cubicBezTo>
                    <a:cubicBezTo>
                      <a:pt x="207" y="86"/>
                      <a:pt x="207" y="22"/>
                      <a:pt x="155" y="9"/>
                    </a:cubicBezTo>
                    <a:cubicBezTo>
                      <a:pt x="147" y="3"/>
                      <a:pt x="138" y="1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2" name="Google Shape;1762;p24"/>
          <p:cNvGrpSpPr/>
          <p:nvPr/>
        </p:nvGrpSpPr>
        <p:grpSpPr>
          <a:xfrm>
            <a:off x="1076938" y="2058438"/>
            <a:ext cx="6742388" cy="2545550"/>
            <a:chOff x="1076938" y="2058438"/>
            <a:chExt cx="6742388" cy="2545550"/>
          </a:xfrm>
        </p:grpSpPr>
        <p:grpSp>
          <p:nvGrpSpPr>
            <p:cNvPr id="1763" name="Google Shape;1763;p24"/>
            <p:cNvGrpSpPr/>
            <p:nvPr/>
          </p:nvGrpSpPr>
          <p:grpSpPr>
            <a:xfrm>
              <a:off x="1076938" y="3941138"/>
              <a:ext cx="331125" cy="331425"/>
              <a:chOff x="2618288" y="3590025"/>
              <a:chExt cx="331125" cy="331425"/>
            </a:xfrm>
          </p:grpSpPr>
          <p:sp>
            <p:nvSpPr>
              <p:cNvPr id="1764" name="Google Shape;1764;p24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4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4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4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8" name="Google Shape;1768;p24"/>
            <p:cNvGrpSpPr/>
            <p:nvPr/>
          </p:nvGrpSpPr>
          <p:grpSpPr>
            <a:xfrm>
              <a:off x="6070225" y="4272563"/>
              <a:ext cx="331125" cy="331425"/>
              <a:chOff x="2618288" y="3590025"/>
              <a:chExt cx="331125" cy="331425"/>
            </a:xfrm>
          </p:grpSpPr>
          <p:sp>
            <p:nvSpPr>
              <p:cNvPr id="1769" name="Google Shape;1769;p24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4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4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4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3" name="Google Shape;1773;p24"/>
            <p:cNvGrpSpPr/>
            <p:nvPr/>
          </p:nvGrpSpPr>
          <p:grpSpPr>
            <a:xfrm>
              <a:off x="7488200" y="2058438"/>
              <a:ext cx="331125" cy="331425"/>
              <a:chOff x="2618288" y="3590025"/>
              <a:chExt cx="331125" cy="331425"/>
            </a:xfrm>
          </p:grpSpPr>
          <p:sp>
            <p:nvSpPr>
              <p:cNvPr id="1774" name="Google Shape;1774;p24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4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4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4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8" name="Google Shape;1778;p24"/>
          <p:cNvGrpSpPr/>
          <p:nvPr/>
        </p:nvGrpSpPr>
        <p:grpSpPr>
          <a:xfrm>
            <a:off x="-139073" y="-765687"/>
            <a:ext cx="10404328" cy="2154339"/>
            <a:chOff x="-139073" y="-765687"/>
            <a:chExt cx="10404328" cy="2154339"/>
          </a:xfrm>
        </p:grpSpPr>
        <p:grpSp>
          <p:nvGrpSpPr>
            <p:cNvPr id="1779" name="Google Shape;1779;p24"/>
            <p:cNvGrpSpPr/>
            <p:nvPr/>
          </p:nvGrpSpPr>
          <p:grpSpPr>
            <a:xfrm rot="-205702">
              <a:off x="-108419" y="-247556"/>
              <a:ext cx="3103003" cy="1118079"/>
              <a:chOff x="5591162" y="1972306"/>
              <a:chExt cx="3103035" cy="1118091"/>
            </a:xfrm>
          </p:grpSpPr>
          <p:sp>
            <p:nvSpPr>
              <p:cNvPr id="1780" name="Google Shape;1780;p24"/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4"/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4"/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4"/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4"/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4"/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4"/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4"/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4"/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4"/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4"/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24"/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24"/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24"/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24"/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24"/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4"/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24"/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24"/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4"/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4"/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4"/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4"/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4"/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4"/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4"/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4"/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4"/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4"/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4"/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4"/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4"/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4"/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4"/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4"/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4"/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4"/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4"/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4"/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4"/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4"/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4"/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4"/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4"/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4"/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4"/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6" name="Google Shape;1826;p24"/>
            <p:cNvGrpSpPr/>
            <p:nvPr/>
          </p:nvGrpSpPr>
          <p:grpSpPr>
            <a:xfrm rot="1257907">
              <a:off x="7064901" y="-247564"/>
              <a:ext cx="3103041" cy="1118093"/>
              <a:chOff x="5591162" y="1972306"/>
              <a:chExt cx="3103035" cy="1118091"/>
            </a:xfrm>
          </p:grpSpPr>
          <p:sp>
            <p:nvSpPr>
              <p:cNvPr id="1827" name="Google Shape;1827;p24"/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4"/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4"/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4"/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4"/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4"/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4"/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4"/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4"/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4"/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4"/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4"/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4"/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4"/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4"/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4"/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4"/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4"/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4"/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4"/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4"/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4"/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4"/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4"/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4"/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4"/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4"/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4"/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4"/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4"/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4"/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4"/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4"/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4"/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4"/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4"/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24"/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24"/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24"/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24"/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24"/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24"/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24"/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24"/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24"/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4"/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3" name="Google Shape;1873;p24"/>
          <p:cNvGrpSpPr/>
          <p:nvPr/>
        </p:nvGrpSpPr>
        <p:grpSpPr>
          <a:xfrm>
            <a:off x="309500" y="222108"/>
            <a:ext cx="8437066" cy="4627873"/>
            <a:chOff x="1341839" y="988815"/>
            <a:chExt cx="5276134" cy="2894049"/>
          </a:xfrm>
        </p:grpSpPr>
        <p:sp>
          <p:nvSpPr>
            <p:cNvPr id="1874" name="Google Shape;1874;p24"/>
            <p:cNvSpPr/>
            <p:nvPr/>
          </p:nvSpPr>
          <p:spPr>
            <a:xfrm>
              <a:off x="3387547" y="988815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4101633" y="3835263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1341839" y="2430775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1855748" y="2941550"/>
              <a:ext cx="33125" cy="25425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4712184" y="2735411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4"/>
            <p:cNvSpPr/>
            <p:nvPr/>
          </p:nvSpPr>
          <p:spPr>
            <a:xfrm>
              <a:off x="5053641" y="1608815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6556548" y="3596943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22" y="0"/>
                  </a:moveTo>
                  <a:cubicBezTo>
                    <a:pt x="1" y="0"/>
                    <a:pt x="1" y="1903"/>
                    <a:pt x="1222" y="1903"/>
                  </a:cubicBezTo>
                  <a:cubicBezTo>
                    <a:pt x="2456" y="1903"/>
                    <a:pt x="2456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24"/>
          <p:cNvGrpSpPr/>
          <p:nvPr/>
        </p:nvGrpSpPr>
        <p:grpSpPr>
          <a:xfrm>
            <a:off x="-1445509" y="-1101488"/>
            <a:ext cx="11507529" cy="5610424"/>
            <a:chOff x="-1445509" y="-1101488"/>
            <a:chExt cx="11507529" cy="5610424"/>
          </a:xfrm>
        </p:grpSpPr>
        <p:grpSp>
          <p:nvGrpSpPr>
            <p:cNvPr id="1882" name="Google Shape;1882;p24"/>
            <p:cNvGrpSpPr/>
            <p:nvPr/>
          </p:nvGrpSpPr>
          <p:grpSpPr>
            <a:xfrm>
              <a:off x="5245500" y="-1101488"/>
              <a:ext cx="4816519" cy="4985022"/>
              <a:chOff x="5245500" y="-1101488"/>
              <a:chExt cx="4816519" cy="4985022"/>
            </a:xfrm>
          </p:grpSpPr>
          <p:grpSp>
            <p:nvGrpSpPr>
              <p:cNvPr id="1883" name="Google Shape;1883;p24"/>
              <p:cNvGrpSpPr/>
              <p:nvPr/>
            </p:nvGrpSpPr>
            <p:grpSpPr>
              <a:xfrm rot="-2306024">
                <a:off x="6630803" y="644562"/>
                <a:ext cx="2043347" cy="1366379"/>
                <a:chOff x="4139598" y="4451875"/>
                <a:chExt cx="1738283" cy="1162383"/>
              </a:xfrm>
            </p:grpSpPr>
            <p:sp>
              <p:nvSpPr>
                <p:cNvPr id="1884" name="Google Shape;1884;p24"/>
                <p:cNvSpPr/>
                <p:nvPr/>
              </p:nvSpPr>
              <p:spPr>
                <a:xfrm rot="-1496785" flipH="1">
                  <a:off x="4156733" y="4834521"/>
                  <a:ext cx="775644" cy="25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5688" extrusionOk="0">
                      <a:moveTo>
                        <a:pt x="13215" y="0"/>
                      </a:moveTo>
                      <a:cubicBezTo>
                        <a:pt x="12075" y="0"/>
                        <a:pt x="10931" y="128"/>
                        <a:pt x="9805" y="304"/>
                      </a:cubicBezTo>
                      <a:cubicBezTo>
                        <a:pt x="8883" y="438"/>
                        <a:pt x="7916" y="438"/>
                        <a:pt x="6994" y="528"/>
                      </a:cubicBezTo>
                      <a:cubicBezTo>
                        <a:pt x="5285" y="731"/>
                        <a:pt x="3801" y="1743"/>
                        <a:pt x="2452" y="2732"/>
                      </a:cubicBezTo>
                      <a:cubicBezTo>
                        <a:pt x="1710" y="3249"/>
                        <a:pt x="1058" y="3901"/>
                        <a:pt x="518" y="4598"/>
                      </a:cubicBezTo>
                      <a:cubicBezTo>
                        <a:pt x="383" y="4823"/>
                        <a:pt x="271" y="5071"/>
                        <a:pt x="136" y="5295"/>
                      </a:cubicBezTo>
                      <a:cubicBezTo>
                        <a:pt x="68" y="5385"/>
                        <a:pt x="23" y="5498"/>
                        <a:pt x="1" y="5588"/>
                      </a:cubicBezTo>
                      <a:cubicBezTo>
                        <a:pt x="1" y="5648"/>
                        <a:pt x="51" y="5688"/>
                        <a:pt x="97" y="5688"/>
                      </a:cubicBezTo>
                      <a:cubicBezTo>
                        <a:pt x="121" y="5688"/>
                        <a:pt x="143" y="5678"/>
                        <a:pt x="158" y="5655"/>
                      </a:cubicBezTo>
                      <a:cubicBezTo>
                        <a:pt x="203" y="5633"/>
                        <a:pt x="181" y="5565"/>
                        <a:pt x="203" y="5543"/>
                      </a:cubicBezTo>
                      <a:cubicBezTo>
                        <a:pt x="217" y="5612"/>
                        <a:pt x="273" y="5638"/>
                        <a:pt x="335" y="5638"/>
                      </a:cubicBezTo>
                      <a:cubicBezTo>
                        <a:pt x="374" y="5638"/>
                        <a:pt x="416" y="5628"/>
                        <a:pt x="451" y="5610"/>
                      </a:cubicBezTo>
                      <a:cubicBezTo>
                        <a:pt x="563" y="5588"/>
                        <a:pt x="653" y="5565"/>
                        <a:pt x="765" y="5565"/>
                      </a:cubicBezTo>
                      <a:cubicBezTo>
                        <a:pt x="1597" y="5430"/>
                        <a:pt x="2429" y="5295"/>
                        <a:pt x="3261" y="5093"/>
                      </a:cubicBezTo>
                      <a:cubicBezTo>
                        <a:pt x="4251" y="4891"/>
                        <a:pt x="5218" y="4756"/>
                        <a:pt x="6184" y="4463"/>
                      </a:cubicBezTo>
                      <a:cubicBezTo>
                        <a:pt x="6904" y="4239"/>
                        <a:pt x="7601" y="3969"/>
                        <a:pt x="8276" y="3654"/>
                      </a:cubicBezTo>
                      <a:cubicBezTo>
                        <a:pt x="9332" y="3204"/>
                        <a:pt x="10322" y="2687"/>
                        <a:pt x="11356" y="2215"/>
                      </a:cubicBezTo>
                      <a:cubicBezTo>
                        <a:pt x="12301" y="1765"/>
                        <a:pt x="13290" y="1450"/>
                        <a:pt x="14324" y="1293"/>
                      </a:cubicBezTo>
                      <a:cubicBezTo>
                        <a:pt x="14976" y="1135"/>
                        <a:pt x="15606" y="1001"/>
                        <a:pt x="16258" y="888"/>
                      </a:cubicBezTo>
                      <a:cubicBezTo>
                        <a:pt x="16528" y="843"/>
                        <a:pt x="16775" y="798"/>
                        <a:pt x="17045" y="753"/>
                      </a:cubicBezTo>
                      <a:cubicBezTo>
                        <a:pt x="17203" y="731"/>
                        <a:pt x="17450" y="663"/>
                        <a:pt x="17270" y="461"/>
                      </a:cubicBezTo>
                      <a:cubicBezTo>
                        <a:pt x="17090" y="416"/>
                        <a:pt x="16910" y="393"/>
                        <a:pt x="16753" y="371"/>
                      </a:cubicBezTo>
                      <a:cubicBezTo>
                        <a:pt x="16168" y="281"/>
                        <a:pt x="15606" y="191"/>
                        <a:pt x="15044" y="124"/>
                      </a:cubicBezTo>
                      <a:cubicBezTo>
                        <a:pt x="14438" y="37"/>
                        <a:pt x="13827" y="0"/>
                        <a:pt x="13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24"/>
                <p:cNvSpPr/>
                <p:nvPr/>
              </p:nvSpPr>
              <p:spPr>
                <a:xfrm rot="-1496785" flipH="1">
                  <a:off x="4667917" y="4983176"/>
                  <a:ext cx="610736" cy="1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0" h="3313" extrusionOk="0">
                      <a:moveTo>
                        <a:pt x="11072" y="1"/>
                      </a:moveTo>
                      <a:cubicBezTo>
                        <a:pt x="10467" y="1"/>
                        <a:pt x="9864" y="29"/>
                        <a:pt x="9265" y="86"/>
                      </a:cubicBezTo>
                      <a:cubicBezTo>
                        <a:pt x="7893" y="266"/>
                        <a:pt x="6566" y="670"/>
                        <a:pt x="5330" y="1300"/>
                      </a:cubicBezTo>
                      <a:cubicBezTo>
                        <a:pt x="4655" y="1637"/>
                        <a:pt x="3936" y="1862"/>
                        <a:pt x="3216" y="1974"/>
                      </a:cubicBezTo>
                      <a:cubicBezTo>
                        <a:pt x="2249" y="2177"/>
                        <a:pt x="1237" y="2312"/>
                        <a:pt x="383" y="2851"/>
                      </a:cubicBezTo>
                      <a:cubicBezTo>
                        <a:pt x="315" y="2919"/>
                        <a:pt x="225" y="2964"/>
                        <a:pt x="136" y="3009"/>
                      </a:cubicBezTo>
                      <a:cubicBezTo>
                        <a:pt x="46" y="3009"/>
                        <a:pt x="1" y="3121"/>
                        <a:pt x="46" y="3211"/>
                      </a:cubicBezTo>
                      <a:cubicBezTo>
                        <a:pt x="68" y="3290"/>
                        <a:pt x="119" y="3312"/>
                        <a:pt x="178" y="3312"/>
                      </a:cubicBezTo>
                      <a:cubicBezTo>
                        <a:pt x="237" y="3312"/>
                        <a:pt x="304" y="3290"/>
                        <a:pt x="360" y="3279"/>
                      </a:cubicBezTo>
                      <a:cubicBezTo>
                        <a:pt x="720" y="3234"/>
                        <a:pt x="1102" y="3189"/>
                        <a:pt x="1462" y="3144"/>
                      </a:cubicBezTo>
                      <a:cubicBezTo>
                        <a:pt x="2766" y="3144"/>
                        <a:pt x="4093" y="2964"/>
                        <a:pt x="5352" y="2627"/>
                      </a:cubicBezTo>
                      <a:cubicBezTo>
                        <a:pt x="6477" y="2357"/>
                        <a:pt x="7556" y="1974"/>
                        <a:pt x="8613" y="1525"/>
                      </a:cubicBezTo>
                      <a:cubicBezTo>
                        <a:pt x="9287" y="1232"/>
                        <a:pt x="9962" y="985"/>
                        <a:pt x="10681" y="828"/>
                      </a:cubicBezTo>
                      <a:cubicBezTo>
                        <a:pt x="11558" y="648"/>
                        <a:pt x="12435" y="490"/>
                        <a:pt x="13312" y="400"/>
                      </a:cubicBezTo>
                      <a:cubicBezTo>
                        <a:pt x="13325" y="398"/>
                        <a:pt x="13339" y="397"/>
                        <a:pt x="13353" y="397"/>
                      </a:cubicBezTo>
                      <a:cubicBezTo>
                        <a:pt x="13422" y="397"/>
                        <a:pt x="13502" y="419"/>
                        <a:pt x="13571" y="419"/>
                      </a:cubicBezTo>
                      <a:cubicBezTo>
                        <a:pt x="13634" y="419"/>
                        <a:pt x="13688" y="401"/>
                        <a:pt x="13717" y="333"/>
                      </a:cubicBezTo>
                      <a:cubicBezTo>
                        <a:pt x="13739" y="266"/>
                        <a:pt x="13694" y="176"/>
                        <a:pt x="13627" y="176"/>
                      </a:cubicBezTo>
                      <a:cubicBezTo>
                        <a:pt x="12774" y="57"/>
                        <a:pt x="11920" y="1"/>
                        <a:pt x="110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4"/>
                <p:cNvSpPr/>
                <p:nvPr/>
              </p:nvSpPr>
              <p:spPr>
                <a:xfrm rot="-1496785" flipH="1">
                  <a:off x="5161546" y="4475884"/>
                  <a:ext cx="237894" cy="5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12616" extrusionOk="0">
                      <a:moveTo>
                        <a:pt x="4175" y="1"/>
                      </a:moveTo>
                      <a:cubicBezTo>
                        <a:pt x="4121" y="1"/>
                        <a:pt x="4069" y="29"/>
                        <a:pt x="4048" y="83"/>
                      </a:cubicBezTo>
                      <a:cubicBezTo>
                        <a:pt x="3890" y="375"/>
                        <a:pt x="3823" y="690"/>
                        <a:pt x="3620" y="982"/>
                      </a:cubicBezTo>
                      <a:cubicBezTo>
                        <a:pt x="3598" y="1027"/>
                        <a:pt x="3575" y="1072"/>
                        <a:pt x="3553" y="1117"/>
                      </a:cubicBezTo>
                      <a:cubicBezTo>
                        <a:pt x="3171" y="1679"/>
                        <a:pt x="2766" y="2219"/>
                        <a:pt x="2316" y="2736"/>
                      </a:cubicBezTo>
                      <a:lnTo>
                        <a:pt x="2316" y="2758"/>
                      </a:lnTo>
                      <a:cubicBezTo>
                        <a:pt x="2271" y="2803"/>
                        <a:pt x="2226" y="2848"/>
                        <a:pt x="2204" y="2893"/>
                      </a:cubicBezTo>
                      <a:cubicBezTo>
                        <a:pt x="1844" y="3343"/>
                        <a:pt x="1529" y="3793"/>
                        <a:pt x="1282" y="4287"/>
                      </a:cubicBezTo>
                      <a:cubicBezTo>
                        <a:pt x="1057" y="4670"/>
                        <a:pt x="855" y="5052"/>
                        <a:pt x="675" y="5457"/>
                      </a:cubicBezTo>
                      <a:cubicBezTo>
                        <a:pt x="517" y="5861"/>
                        <a:pt x="382" y="6289"/>
                        <a:pt x="270" y="6716"/>
                      </a:cubicBezTo>
                      <a:cubicBezTo>
                        <a:pt x="180" y="7233"/>
                        <a:pt x="113" y="7750"/>
                        <a:pt x="90" y="8267"/>
                      </a:cubicBezTo>
                      <a:cubicBezTo>
                        <a:pt x="0" y="9167"/>
                        <a:pt x="45" y="10066"/>
                        <a:pt x="203" y="10943"/>
                      </a:cubicBezTo>
                      <a:cubicBezTo>
                        <a:pt x="293" y="11281"/>
                        <a:pt x="338" y="11618"/>
                        <a:pt x="382" y="11955"/>
                      </a:cubicBezTo>
                      <a:cubicBezTo>
                        <a:pt x="405" y="12068"/>
                        <a:pt x="427" y="12157"/>
                        <a:pt x="472" y="12247"/>
                      </a:cubicBezTo>
                      <a:cubicBezTo>
                        <a:pt x="472" y="12292"/>
                        <a:pt x="495" y="12337"/>
                        <a:pt x="540" y="12360"/>
                      </a:cubicBezTo>
                      <a:cubicBezTo>
                        <a:pt x="540" y="12360"/>
                        <a:pt x="540" y="12382"/>
                        <a:pt x="540" y="12382"/>
                      </a:cubicBezTo>
                      <a:cubicBezTo>
                        <a:pt x="517" y="12427"/>
                        <a:pt x="517" y="12472"/>
                        <a:pt x="540" y="12517"/>
                      </a:cubicBezTo>
                      <a:cubicBezTo>
                        <a:pt x="540" y="12582"/>
                        <a:pt x="576" y="12616"/>
                        <a:pt x="614" y="12616"/>
                      </a:cubicBezTo>
                      <a:cubicBezTo>
                        <a:pt x="655" y="12616"/>
                        <a:pt x="697" y="12576"/>
                        <a:pt x="697" y="12495"/>
                      </a:cubicBezTo>
                      <a:lnTo>
                        <a:pt x="720" y="12495"/>
                      </a:lnTo>
                      <a:cubicBezTo>
                        <a:pt x="742" y="12472"/>
                        <a:pt x="720" y="12450"/>
                        <a:pt x="720" y="12450"/>
                      </a:cubicBezTo>
                      <a:cubicBezTo>
                        <a:pt x="922" y="11415"/>
                        <a:pt x="1777" y="10696"/>
                        <a:pt x="2519" y="9976"/>
                      </a:cubicBezTo>
                      <a:cubicBezTo>
                        <a:pt x="2811" y="9707"/>
                        <a:pt x="3103" y="9459"/>
                        <a:pt x="3373" y="9167"/>
                      </a:cubicBezTo>
                      <a:cubicBezTo>
                        <a:pt x="3733" y="8695"/>
                        <a:pt x="4070" y="8222"/>
                        <a:pt x="4362" y="7705"/>
                      </a:cubicBezTo>
                      <a:cubicBezTo>
                        <a:pt x="4610" y="7323"/>
                        <a:pt x="4812" y="6918"/>
                        <a:pt x="4992" y="6491"/>
                      </a:cubicBezTo>
                      <a:cubicBezTo>
                        <a:pt x="5149" y="6064"/>
                        <a:pt x="5262" y="5614"/>
                        <a:pt x="5307" y="5164"/>
                      </a:cubicBezTo>
                      <a:cubicBezTo>
                        <a:pt x="5352" y="4602"/>
                        <a:pt x="5352" y="4040"/>
                        <a:pt x="5307" y="3478"/>
                      </a:cubicBezTo>
                      <a:cubicBezTo>
                        <a:pt x="5217" y="2758"/>
                        <a:pt x="5015" y="2039"/>
                        <a:pt x="4722" y="1387"/>
                      </a:cubicBezTo>
                      <a:cubicBezTo>
                        <a:pt x="4565" y="1027"/>
                        <a:pt x="4430" y="667"/>
                        <a:pt x="4362" y="285"/>
                      </a:cubicBezTo>
                      <a:cubicBezTo>
                        <a:pt x="4340" y="240"/>
                        <a:pt x="4340" y="150"/>
                        <a:pt x="4318" y="105"/>
                      </a:cubicBezTo>
                      <a:cubicBezTo>
                        <a:pt x="4294" y="35"/>
                        <a:pt x="4234" y="1"/>
                        <a:pt x="41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4"/>
                <p:cNvSpPr/>
                <p:nvPr/>
              </p:nvSpPr>
              <p:spPr>
                <a:xfrm rot="-1496785" flipH="1">
                  <a:off x="4797307" y="4670743"/>
                  <a:ext cx="961577" cy="77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" h="17480" extrusionOk="0">
                      <a:moveTo>
                        <a:pt x="21452" y="0"/>
                      </a:moveTo>
                      <a:cubicBezTo>
                        <a:pt x="21317" y="23"/>
                        <a:pt x="21182" y="90"/>
                        <a:pt x="21070" y="135"/>
                      </a:cubicBezTo>
                      <a:cubicBezTo>
                        <a:pt x="20238" y="383"/>
                        <a:pt x="19451" y="720"/>
                        <a:pt x="18686" y="1102"/>
                      </a:cubicBezTo>
                      <a:cubicBezTo>
                        <a:pt x="17517" y="1709"/>
                        <a:pt x="16370" y="2316"/>
                        <a:pt x="15246" y="3013"/>
                      </a:cubicBezTo>
                      <a:cubicBezTo>
                        <a:pt x="14301" y="3620"/>
                        <a:pt x="13357" y="4250"/>
                        <a:pt x="12435" y="4880"/>
                      </a:cubicBezTo>
                      <a:cubicBezTo>
                        <a:pt x="12503" y="4160"/>
                        <a:pt x="12660" y="3463"/>
                        <a:pt x="12907" y="2789"/>
                      </a:cubicBezTo>
                      <a:cubicBezTo>
                        <a:pt x="13110" y="2249"/>
                        <a:pt x="13357" y="1732"/>
                        <a:pt x="13649" y="1237"/>
                      </a:cubicBezTo>
                      <a:cubicBezTo>
                        <a:pt x="13717" y="1102"/>
                        <a:pt x="13784" y="990"/>
                        <a:pt x="13874" y="855"/>
                      </a:cubicBezTo>
                      <a:cubicBezTo>
                        <a:pt x="13897" y="832"/>
                        <a:pt x="13897" y="787"/>
                        <a:pt x="13897" y="742"/>
                      </a:cubicBezTo>
                      <a:cubicBezTo>
                        <a:pt x="13897" y="706"/>
                        <a:pt x="13852" y="669"/>
                        <a:pt x="13811" y="669"/>
                      </a:cubicBezTo>
                      <a:cubicBezTo>
                        <a:pt x="13802" y="669"/>
                        <a:pt x="13793" y="671"/>
                        <a:pt x="13784" y="675"/>
                      </a:cubicBezTo>
                      <a:cubicBezTo>
                        <a:pt x="13717" y="720"/>
                        <a:pt x="13672" y="787"/>
                        <a:pt x="13627" y="855"/>
                      </a:cubicBezTo>
                      <a:cubicBezTo>
                        <a:pt x="13470" y="1080"/>
                        <a:pt x="13335" y="1304"/>
                        <a:pt x="13200" y="1552"/>
                      </a:cubicBezTo>
                      <a:cubicBezTo>
                        <a:pt x="12997" y="1957"/>
                        <a:pt x="12795" y="2384"/>
                        <a:pt x="12638" y="2811"/>
                      </a:cubicBezTo>
                      <a:cubicBezTo>
                        <a:pt x="12503" y="3148"/>
                        <a:pt x="12413" y="3486"/>
                        <a:pt x="12345" y="3823"/>
                      </a:cubicBezTo>
                      <a:cubicBezTo>
                        <a:pt x="12255" y="4228"/>
                        <a:pt x="12188" y="4655"/>
                        <a:pt x="12188" y="5060"/>
                      </a:cubicBezTo>
                      <a:cubicBezTo>
                        <a:pt x="11648" y="5442"/>
                        <a:pt x="11109" y="5824"/>
                        <a:pt x="10569" y="6206"/>
                      </a:cubicBezTo>
                      <a:cubicBezTo>
                        <a:pt x="8995" y="7398"/>
                        <a:pt x="7421" y="8545"/>
                        <a:pt x="5869" y="9759"/>
                      </a:cubicBezTo>
                      <a:cubicBezTo>
                        <a:pt x="5892" y="9692"/>
                        <a:pt x="5892" y="9647"/>
                        <a:pt x="5892" y="9579"/>
                      </a:cubicBezTo>
                      <a:cubicBezTo>
                        <a:pt x="5937" y="9017"/>
                        <a:pt x="6004" y="8477"/>
                        <a:pt x="6117" y="7915"/>
                      </a:cubicBezTo>
                      <a:cubicBezTo>
                        <a:pt x="6297" y="7061"/>
                        <a:pt x="6521" y="6229"/>
                        <a:pt x="6791" y="5397"/>
                      </a:cubicBezTo>
                      <a:cubicBezTo>
                        <a:pt x="7061" y="4610"/>
                        <a:pt x="7398" y="3868"/>
                        <a:pt x="7713" y="3103"/>
                      </a:cubicBezTo>
                      <a:cubicBezTo>
                        <a:pt x="7736" y="2991"/>
                        <a:pt x="7916" y="2856"/>
                        <a:pt x="7781" y="2766"/>
                      </a:cubicBezTo>
                      <a:cubicBezTo>
                        <a:pt x="7762" y="2757"/>
                        <a:pt x="7739" y="2751"/>
                        <a:pt x="7718" y="2751"/>
                      </a:cubicBezTo>
                      <a:cubicBezTo>
                        <a:pt x="7687" y="2751"/>
                        <a:pt x="7659" y="2762"/>
                        <a:pt x="7646" y="2789"/>
                      </a:cubicBezTo>
                      <a:cubicBezTo>
                        <a:pt x="7151" y="3800"/>
                        <a:pt x="6724" y="4835"/>
                        <a:pt x="6364" y="5892"/>
                      </a:cubicBezTo>
                      <a:cubicBezTo>
                        <a:pt x="6342" y="6026"/>
                        <a:pt x="6297" y="6161"/>
                        <a:pt x="6252" y="6296"/>
                      </a:cubicBezTo>
                      <a:cubicBezTo>
                        <a:pt x="6139" y="6634"/>
                        <a:pt x="6049" y="6971"/>
                        <a:pt x="5937" y="7308"/>
                      </a:cubicBezTo>
                      <a:cubicBezTo>
                        <a:pt x="5667" y="8208"/>
                        <a:pt x="5510" y="9152"/>
                        <a:pt x="5465" y="10096"/>
                      </a:cubicBezTo>
                      <a:cubicBezTo>
                        <a:pt x="4655" y="10838"/>
                        <a:pt x="3913" y="11603"/>
                        <a:pt x="3238" y="12457"/>
                      </a:cubicBezTo>
                      <a:cubicBezTo>
                        <a:pt x="2406" y="13469"/>
                        <a:pt x="1642" y="14526"/>
                        <a:pt x="945" y="15650"/>
                      </a:cubicBezTo>
                      <a:cubicBezTo>
                        <a:pt x="720" y="16010"/>
                        <a:pt x="450" y="16347"/>
                        <a:pt x="248" y="16730"/>
                      </a:cubicBezTo>
                      <a:cubicBezTo>
                        <a:pt x="180" y="16887"/>
                        <a:pt x="1" y="17067"/>
                        <a:pt x="113" y="17247"/>
                      </a:cubicBezTo>
                      <a:cubicBezTo>
                        <a:pt x="225" y="17414"/>
                        <a:pt x="316" y="17480"/>
                        <a:pt x="395" y="17480"/>
                      </a:cubicBezTo>
                      <a:cubicBezTo>
                        <a:pt x="539" y="17480"/>
                        <a:pt x="641" y="17262"/>
                        <a:pt x="743" y="17045"/>
                      </a:cubicBezTo>
                      <a:cubicBezTo>
                        <a:pt x="922" y="16662"/>
                        <a:pt x="1147" y="16303"/>
                        <a:pt x="1350" y="15943"/>
                      </a:cubicBezTo>
                      <a:cubicBezTo>
                        <a:pt x="1619" y="15448"/>
                        <a:pt x="1889" y="14976"/>
                        <a:pt x="2159" y="14504"/>
                      </a:cubicBezTo>
                      <a:cubicBezTo>
                        <a:pt x="2474" y="14054"/>
                        <a:pt x="2721" y="13604"/>
                        <a:pt x="3014" y="13154"/>
                      </a:cubicBezTo>
                      <a:cubicBezTo>
                        <a:pt x="3059" y="13132"/>
                        <a:pt x="3081" y="13087"/>
                        <a:pt x="3081" y="13042"/>
                      </a:cubicBezTo>
                      <a:cubicBezTo>
                        <a:pt x="3351" y="12705"/>
                        <a:pt x="3621" y="12367"/>
                        <a:pt x="3913" y="12053"/>
                      </a:cubicBezTo>
                      <a:cubicBezTo>
                        <a:pt x="4003" y="12053"/>
                        <a:pt x="4093" y="12075"/>
                        <a:pt x="4183" y="12075"/>
                      </a:cubicBezTo>
                      <a:cubicBezTo>
                        <a:pt x="4498" y="12120"/>
                        <a:pt x="4812" y="12143"/>
                        <a:pt x="5127" y="12188"/>
                      </a:cubicBezTo>
                      <a:cubicBezTo>
                        <a:pt x="5352" y="12210"/>
                        <a:pt x="5555" y="12233"/>
                        <a:pt x="5779" y="12233"/>
                      </a:cubicBezTo>
                      <a:cubicBezTo>
                        <a:pt x="6215" y="12303"/>
                        <a:pt x="6651" y="12338"/>
                        <a:pt x="7086" y="12338"/>
                      </a:cubicBezTo>
                      <a:cubicBezTo>
                        <a:pt x="7348" y="12338"/>
                        <a:pt x="7609" y="12325"/>
                        <a:pt x="7871" y="12300"/>
                      </a:cubicBezTo>
                      <a:cubicBezTo>
                        <a:pt x="8388" y="12278"/>
                        <a:pt x="8882" y="12210"/>
                        <a:pt x="9400" y="12120"/>
                      </a:cubicBezTo>
                      <a:cubicBezTo>
                        <a:pt x="9535" y="12098"/>
                        <a:pt x="9669" y="12053"/>
                        <a:pt x="9804" y="11985"/>
                      </a:cubicBezTo>
                      <a:cubicBezTo>
                        <a:pt x="9866" y="11944"/>
                        <a:pt x="9834" y="11847"/>
                        <a:pt x="9760" y="11847"/>
                      </a:cubicBezTo>
                      <a:cubicBezTo>
                        <a:pt x="9753" y="11847"/>
                        <a:pt x="9745" y="11848"/>
                        <a:pt x="9737" y="11850"/>
                      </a:cubicBezTo>
                      <a:lnTo>
                        <a:pt x="9669" y="11850"/>
                      </a:lnTo>
                      <a:cubicBezTo>
                        <a:pt x="9107" y="11963"/>
                        <a:pt x="8523" y="12030"/>
                        <a:pt x="7938" y="12053"/>
                      </a:cubicBezTo>
                      <a:cubicBezTo>
                        <a:pt x="7679" y="12070"/>
                        <a:pt x="7419" y="12078"/>
                        <a:pt x="7159" y="12078"/>
                      </a:cubicBezTo>
                      <a:cubicBezTo>
                        <a:pt x="6378" y="12078"/>
                        <a:pt x="5594" y="12002"/>
                        <a:pt x="4835" y="11850"/>
                      </a:cubicBezTo>
                      <a:cubicBezTo>
                        <a:pt x="4633" y="11828"/>
                        <a:pt x="4408" y="11805"/>
                        <a:pt x="4205" y="11738"/>
                      </a:cubicBezTo>
                      <a:lnTo>
                        <a:pt x="4183" y="11738"/>
                      </a:lnTo>
                      <a:cubicBezTo>
                        <a:pt x="4633" y="11221"/>
                        <a:pt x="5127" y="10726"/>
                        <a:pt x="5644" y="10276"/>
                      </a:cubicBezTo>
                      <a:cubicBezTo>
                        <a:pt x="5667" y="10254"/>
                        <a:pt x="5667" y="10254"/>
                        <a:pt x="5667" y="10254"/>
                      </a:cubicBezTo>
                      <a:cubicBezTo>
                        <a:pt x="6679" y="9444"/>
                        <a:pt x="7691" y="8680"/>
                        <a:pt x="8725" y="7915"/>
                      </a:cubicBezTo>
                      <a:cubicBezTo>
                        <a:pt x="8815" y="7893"/>
                        <a:pt x="8905" y="7848"/>
                        <a:pt x="8972" y="7825"/>
                      </a:cubicBezTo>
                      <a:cubicBezTo>
                        <a:pt x="9377" y="7690"/>
                        <a:pt x="9782" y="7600"/>
                        <a:pt x="10187" y="7488"/>
                      </a:cubicBezTo>
                      <a:cubicBezTo>
                        <a:pt x="10749" y="7376"/>
                        <a:pt x="11311" y="7286"/>
                        <a:pt x="11873" y="7128"/>
                      </a:cubicBezTo>
                      <a:cubicBezTo>
                        <a:pt x="12683" y="6971"/>
                        <a:pt x="13470" y="6769"/>
                        <a:pt x="14279" y="6589"/>
                      </a:cubicBezTo>
                      <a:cubicBezTo>
                        <a:pt x="14369" y="6566"/>
                        <a:pt x="14481" y="6544"/>
                        <a:pt x="14571" y="6544"/>
                      </a:cubicBezTo>
                      <a:cubicBezTo>
                        <a:pt x="14661" y="6544"/>
                        <a:pt x="14819" y="6544"/>
                        <a:pt x="14796" y="6409"/>
                      </a:cubicBezTo>
                      <a:cubicBezTo>
                        <a:pt x="14780" y="6337"/>
                        <a:pt x="14728" y="6314"/>
                        <a:pt x="14661" y="6314"/>
                      </a:cubicBezTo>
                      <a:cubicBezTo>
                        <a:pt x="14539" y="6314"/>
                        <a:pt x="14366" y="6394"/>
                        <a:pt x="14279" y="6409"/>
                      </a:cubicBezTo>
                      <a:cubicBezTo>
                        <a:pt x="13425" y="6566"/>
                        <a:pt x="12570" y="6746"/>
                        <a:pt x="11738" y="6926"/>
                      </a:cubicBezTo>
                      <a:cubicBezTo>
                        <a:pt x="11019" y="7106"/>
                        <a:pt x="10277" y="7218"/>
                        <a:pt x="9557" y="7376"/>
                      </a:cubicBezTo>
                      <a:cubicBezTo>
                        <a:pt x="9512" y="7376"/>
                        <a:pt x="9445" y="7398"/>
                        <a:pt x="9400" y="7398"/>
                      </a:cubicBezTo>
                      <a:cubicBezTo>
                        <a:pt x="9804" y="7106"/>
                        <a:pt x="10187" y="6813"/>
                        <a:pt x="10569" y="6521"/>
                      </a:cubicBezTo>
                      <a:cubicBezTo>
                        <a:pt x="11513" y="5824"/>
                        <a:pt x="12480" y="5150"/>
                        <a:pt x="13447" y="4497"/>
                      </a:cubicBezTo>
                      <a:cubicBezTo>
                        <a:pt x="14504" y="3755"/>
                        <a:pt x="15606" y="3058"/>
                        <a:pt x="16730" y="2429"/>
                      </a:cubicBezTo>
                      <a:cubicBezTo>
                        <a:pt x="17607" y="1934"/>
                        <a:pt x="18506" y="1439"/>
                        <a:pt x="19428" y="1012"/>
                      </a:cubicBezTo>
                      <a:cubicBezTo>
                        <a:pt x="20080" y="697"/>
                        <a:pt x="20755" y="450"/>
                        <a:pt x="21430" y="180"/>
                      </a:cubicBezTo>
                      <a:cubicBezTo>
                        <a:pt x="21451" y="198"/>
                        <a:pt x="21473" y="205"/>
                        <a:pt x="21493" y="205"/>
                      </a:cubicBezTo>
                      <a:cubicBezTo>
                        <a:pt x="21577" y="205"/>
                        <a:pt x="21633" y="77"/>
                        <a:pt x="21542" y="23"/>
                      </a:cubicBezTo>
                      <a:cubicBezTo>
                        <a:pt x="21519" y="0"/>
                        <a:pt x="21497" y="0"/>
                        <a:pt x="21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24"/>
                <p:cNvSpPr/>
                <p:nvPr/>
              </p:nvSpPr>
              <p:spPr>
                <a:xfrm rot="-1496785" flipH="1">
                  <a:off x="4901990" y="4670057"/>
                  <a:ext cx="160952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4108" extrusionOk="0">
                      <a:moveTo>
                        <a:pt x="2608" y="1"/>
                      </a:moveTo>
                      <a:cubicBezTo>
                        <a:pt x="2511" y="1"/>
                        <a:pt x="2413" y="13"/>
                        <a:pt x="2316" y="37"/>
                      </a:cubicBezTo>
                      <a:cubicBezTo>
                        <a:pt x="1642" y="239"/>
                        <a:pt x="1080" y="666"/>
                        <a:pt x="652" y="1228"/>
                      </a:cubicBezTo>
                      <a:cubicBezTo>
                        <a:pt x="360" y="1611"/>
                        <a:pt x="23" y="2038"/>
                        <a:pt x="0" y="2555"/>
                      </a:cubicBezTo>
                      <a:cubicBezTo>
                        <a:pt x="45" y="2802"/>
                        <a:pt x="135" y="3027"/>
                        <a:pt x="248" y="3252"/>
                      </a:cubicBezTo>
                      <a:cubicBezTo>
                        <a:pt x="585" y="3769"/>
                        <a:pt x="1170" y="4107"/>
                        <a:pt x="1777" y="4107"/>
                      </a:cubicBezTo>
                      <a:cubicBezTo>
                        <a:pt x="1788" y="4107"/>
                        <a:pt x="1799" y="4107"/>
                        <a:pt x="1810" y="4107"/>
                      </a:cubicBezTo>
                      <a:cubicBezTo>
                        <a:pt x="2577" y="4107"/>
                        <a:pt x="3040" y="3333"/>
                        <a:pt x="3328" y="2712"/>
                      </a:cubicBezTo>
                      <a:cubicBezTo>
                        <a:pt x="3418" y="2398"/>
                        <a:pt x="3508" y="2083"/>
                        <a:pt x="3553" y="1746"/>
                      </a:cubicBezTo>
                      <a:cubicBezTo>
                        <a:pt x="3621" y="1408"/>
                        <a:pt x="3621" y="1071"/>
                        <a:pt x="3576" y="734"/>
                      </a:cubicBezTo>
                      <a:cubicBezTo>
                        <a:pt x="3483" y="253"/>
                        <a:pt x="3057" y="1"/>
                        <a:pt x="26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24"/>
                <p:cNvSpPr/>
                <p:nvPr/>
              </p:nvSpPr>
              <p:spPr>
                <a:xfrm rot="-1496785" flipH="1">
                  <a:off x="5179622" y="5085482"/>
                  <a:ext cx="258918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4108" extrusionOk="0">
                      <a:moveTo>
                        <a:pt x="3197" y="1"/>
                      </a:moveTo>
                      <a:cubicBezTo>
                        <a:pt x="2645" y="1"/>
                        <a:pt x="2096" y="114"/>
                        <a:pt x="1597" y="314"/>
                      </a:cubicBezTo>
                      <a:cubicBezTo>
                        <a:pt x="675" y="606"/>
                        <a:pt x="1" y="1505"/>
                        <a:pt x="271" y="2472"/>
                      </a:cubicBezTo>
                      <a:cubicBezTo>
                        <a:pt x="495" y="3057"/>
                        <a:pt x="900" y="3574"/>
                        <a:pt x="1440" y="3911"/>
                      </a:cubicBezTo>
                      <a:cubicBezTo>
                        <a:pt x="1726" y="4048"/>
                        <a:pt x="2031" y="4108"/>
                        <a:pt x="2341" y="4108"/>
                      </a:cubicBezTo>
                      <a:cubicBezTo>
                        <a:pt x="3149" y="4108"/>
                        <a:pt x="3986" y="3702"/>
                        <a:pt x="4588" y="3214"/>
                      </a:cubicBezTo>
                      <a:cubicBezTo>
                        <a:pt x="5038" y="2855"/>
                        <a:pt x="5397" y="2360"/>
                        <a:pt x="5577" y="1798"/>
                      </a:cubicBezTo>
                      <a:cubicBezTo>
                        <a:pt x="5825" y="718"/>
                        <a:pt x="4700" y="89"/>
                        <a:pt x="3778" y="44"/>
                      </a:cubicBezTo>
                      <a:cubicBezTo>
                        <a:pt x="3585" y="15"/>
                        <a:pt x="3391" y="1"/>
                        <a:pt x="3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0" name="Google Shape;1890;p24"/>
              <p:cNvGrpSpPr/>
              <p:nvPr/>
            </p:nvGrpSpPr>
            <p:grpSpPr>
              <a:xfrm rot="-4355108">
                <a:off x="5457523" y="-871291"/>
                <a:ext cx="1755776" cy="1733812"/>
                <a:chOff x="7167216" y="-174118"/>
                <a:chExt cx="1755708" cy="1733744"/>
              </a:xfrm>
            </p:grpSpPr>
            <p:sp>
              <p:nvSpPr>
                <p:cNvPr id="1891" name="Google Shape;1891;p24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24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24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24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4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4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24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24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4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4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24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2" name="Google Shape;1902;p24"/>
              <p:cNvGrpSpPr/>
              <p:nvPr/>
            </p:nvGrpSpPr>
            <p:grpSpPr>
              <a:xfrm rot="-1839281" flipH="1">
                <a:off x="7391655" y="74060"/>
                <a:ext cx="2246277" cy="2279200"/>
                <a:chOff x="1888100" y="-160600"/>
                <a:chExt cx="1706591" cy="1731604"/>
              </a:xfrm>
            </p:grpSpPr>
            <p:sp>
              <p:nvSpPr>
                <p:cNvPr id="1903" name="Google Shape;1903;p24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24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24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24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7" name="Google Shape;1907;p24"/>
              <p:cNvGrpSpPr/>
              <p:nvPr/>
            </p:nvGrpSpPr>
            <p:grpSpPr>
              <a:xfrm rot="5400000" flipH="1">
                <a:off x="8515319" y="3196760"/>
                <a:ext cx="825217" cy="548332"/>
                <a:chOff x="0" y="2337931"/>
                <a:chExt cx="825217" cy="548332"/>
              </a:xfrm>
            </p:grpSpPr>
            <p:sp>
              <p:nvSpPr>
                <p:cNvPr id="1908" name="Google Shape;1908;p24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24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24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24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24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24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24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5" name="Google Shape;1915;p24"/>
              <p:cNvSpPr/>
              <p:nvPr/>
            </p:nvSpPr>
            <p:spPr>
              <a:xfrm rot="500251">
                <a:off x="8567071" y="1829362"/>
                <a:ext cx="809272" cy="100592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21591" extrusionOk="0">
                    <a:moveTo>
                      <a:pt x="13630" y="8571"/>
                    </a:moveTo>
                    <a:cubicBezTo>
                      <a:pt x="13231" y="9252"/>
                      <a:pt x="12781" y="9908"/>
                      <a:pt x="12318" y="10551"/>
                    </a:cubicBezTo>
                    <a:cubicBezTo>
                      <a:pt x="12177" y="10744"/>
                      <a:pt x="12035" y="10950"/>
                      <a:pt x="11894" y="11142"/>
                    </a:cubicBezTo>
                    <a:cubicBezTo>
                      <a:pt x="11675" y="11040"/>
                      <a:pt x="11444" y="10988"/>
                      <a:pt x="11225" y="10872"/>
                    </a:cubicBezTo>
                    <a:cubicBezTo>
                      <a:pt x="10621" y="10615"/>
                      <a:pt x="9978" y="10461"/>
                      <a:pt x="9323" y="10435"/>
                    </a:cubicBezTo>
                    <a:cubicBezTo>
                      <a:pt x="9760" y="10152"/>
                      <a:pt x="10223" y="9908"/>
                      <a:pt x="10711" y="9715"/>
                    </a:cubicBezTo>
                    <a:cubicBezTo>
                      <a:pt x="11663" y="9291"/>
                      <a:pt x="12730" y="9111"/>
                      <a:pt x="13630" y="8571"/>
                    </a:cubicBezTo>
                    <a:close/>
                    <a:moveTo>
                      <a:pt x="13694" y="8918"/>
                    </a:moveTo>
                    <a:lnTo>
                      <a:pt x="13694" y="8918"/>
                    </a:lnTo>
                    <a:cubicBezTo>
                      <a:pt x="13617" y="9548"/>
                      <a:pt x="13476" y="10165"/>
                      <a:pt x="13296" y="10770"/>
                    </a:cubicBezTo>
                    <a:cubicBezTo>
                      <a:pt x="13077" y="11477"/>
                      <a:pt x="12807" y="12171"/>
                      <a:pt x="12473" y="12840"/>
                    </a:cubicBezTo>
                    <a:cubicBezTo>
                      <a:pt x="12460" y="12763"/>
                      <a:pt x="12460" y="12685"/>
                      <a:pt x="12447" y="12608"/>
                    </a:cubicBezTo>
                    <a:cubicBezTo>
                      <a:pt x="12395" y="12325"/>
                      <a:pt x="12318" y="12042"/>
                      <a:pt x="12241" y="11772"/>
                    </a:cubicBezTo>
                    <a:cubicBezTo>
                      <a:pt x="12203" y="11605"/>
                      <a:pt x="12138" y="11451"/>
                      <a:pt x="12074" y="11297"/>
                    </a:cubicBezTo>
                    <a:cubicBezTo>
                      <a:pt x="12627" y="10512"/>
                      <a:pt x="13193" y="9741"/>
                      <a:pt x="13694" y="8918"/>
                    </a:cubicBezTo>
                    <a:close/>
                    <a:moveTo>
                      <a:pt x="9065" y="10602"/>
                    </a:moveTo>
                    <a:cubicBezTo>
                      <a:pt x="9400" y="10615"/>
                      <a:pt x="9734" y="10667"/>
                      <a:pt x="10055" y="10744"/>
                    </a:cubicBezTo>
                    <a:cubicBezTo>
                      <a:pt x="10660" y="10847"/>
                      <a:pt x="11200" y="11130"/>
                      <a:pt x="11765" y="11335"/>
                    </a:cubicBezTo>
                    <a:cubicBezTo>
                      <a:pt x="11470" y="11760"/>
                      <a:pt x="11174" y="12184"/>
                      <a:pt x="10853" y="12583"/>
                    </a:cubicBezTo>
                    <a:cubicBezTo>
                      <a:pt x="10750" y="12711"/>
                      <a:pt x="10647" y="12827"/>
                      <a:pt x="10544" y="12955"/>
                    </a:cubicBezTo>
                    <a:cubicBezTo>
                      <a:pt x="10505" y="12943"/>
                      <a:pt x="10467" y="12930"/>
                      <a:pt x="10428" y="12904"/>
                    </a:cubicBezTo>
                    <a:cubicBezTo>
                      <a:pt x="10287" y="12853"/>
                      <a:pt x="10145" y="12788"/>
                      <a:pt x="10004" y="12737"/>
                    </a:cubicBezTo>
                    <a:cubicBezTo>
                      <a:pt x="9490" y="12544"/>
                      <a:pt x="8963" y="12377"/>
                      <a:pt x="8423" y="12235"/>
                    </a:cubicBezTo>
                    <a:cubicBezTo>
                      <a:pt x="8024" y="12120"/>
                      <a:pt x="7600" y="12030"/>
                      <a:pt x="7175" y="11991"/>
                    </a:cubicBezTo>
                    <a:cubicBezTo>
                      <a:pt x="7343" y="11850"/>
                      <a:pt x="7523" y="11721"/>
                      <a:pt x="7703" y="11592"/>
                    </a:cubicBezTo>
                    <a:lnTo>
                      <a:pt x="7690" y="11592"/>
                    </a:lnTo>
                    <a:cubicBezTo>
                      <a:pt x="8140" y="11245"/>
                      <a:pt x="8590" y="10911"/>
                      <a:pt x="9065" y="10602"/>
                    </a:cubicBezTo>
                    <a:close/>
                    <a:moveTo>
                      <a:pt x="6957" y="12184"/>
                    </a:moveTo>
                    <a:cubicBezTo>
                      <a:pt x="7523" y="12197"/>
                      <a:pt x="8063" y="12364"/>
                      <a:pt x="8615" y="12518"/>
                    </a:cubicBezTo>
                    <a:cubicBezTo>
                      <a:pt x="9220" y="12685"/>
                      <a:pt x="9824" y="12891"/>
                      <a:pt x="10403" y="13148"/>
                    </a:cubicBezTo>
                    <a:cubicBezTo>
                      <a:pt x="10300" y="13277"/>
                      <a:pt x="10197" y="13405"/>
                      <a:pt x="10094" y="13547"/>
                    </a:cubicBezTo>
                    <a:cubicBezTo>
                      <a:pt x="9785" y="13920"/>
                      <a:pt x="9438" y="14267"/>
                      <a:pt x="9117" y="14627"/>
                    </a:cubicBezTo>
                    <a:cubicBezTo>
                      <a:pt x="8371" y="14293"/>
                      <a:pt x="7625" y="13945"/>
                      <a:pt x="6828" y="13778"/>
                    </a:cubicBezTo>
                    <a:cubicBezTo>
                      <a:pt x="6378" y="13688"/>
                      <a:pt x="5928" y="13624"/>
                      <a:pt x="5465" y="13585"/>
                    </a:cubicBezTo>
                    <a:cubicBezTo>
                      <a:pt x="5504" y="13560"/>
                      <a:pt x="5530" y="13521"/>
                      <a:pt x="5555" y="13483"/>
                    </a:cubicBezTo>
                    <a:cubicBezTo>
                      <a:pt x="5928" y="13084"/>
                      <a:pt x="6314" y="12711"/>
                      <a:pt x="6738" y="12377"/>
                    </a:cubicBezTo>
                    <a:cubicBezTo>
                      <a:pt x="6803" y="12313"/>
                      <a:pt x="6880" y="12248"/>
                      <a:pt x="6957" y="12184"/>
                    </a:cubicBezTo>
                    <a:close/>
                    <a:moveTo>
                      <a:pt x="11920" y="11515"/>
                    </a:moveTo>
                    <a:cubicBezTo>
                      <a:pt x="12023" y="11811"/>
                      <a:pt x="12113" y="12120"/>
                      <a:pt x="12190" y="12428"/>
                    </a:cubicBezTo>
                    <a:cubicBezTo>
                      <a:pt x="12241" y="12621"/>
                      <a:pt x="12267" y="12814"/>
                      <a:pt x="12280" y="13020"/>
                    </a:cubicBezTo>
                    <a:cubicBezTo>
                      <a:pt x="12293" y="13071"/>
                      <a:pt x="12305" y="13110"/>
                      <a:pt x="12305" y="13161"/>
                    </a:cubicBezTo>
                    <a:cubicBezTo>
                      <a:pt x="12061" y="13611"/>
                      <a:pt x="11817" y="14048"/>
                      <a:pt x="11547" y="14473"/>
                    </a:cubicBezTo>
                    <a:cubicBezTo>
                      <a:pt x="11367" y="14743"/>
                      <a:pt x="11200" y="15013"/>
                      <a:pt x="11020" y="15283"/>
                    </a:cubicBezTo>
                    <a:cubicBezTo>
                      <a:pt x="11033" y="14588"/>
                      <a:pt x="10853" y="13868"/>
                      <a:pt x="10660" y="13200"/>
                    </a:cubicBezTo>
                    <a:cubicBezTo>
                      <a:pt x="11084" y="12647"/>
                      <a:pt x="11521" y="12107"/>
                      <a:pt x="11920" y="11515"/>
                    </a:cubicBezTo>
                    <a:close/>
                    <a:moveTo>
                      <a:pt x="5311" y="13765"/>
                    </a:moveTo>
                    <a:cubicBezTo>
                      <a:pt x="5401" y="13765"/>
                      <a:pt x="5491" y="13778"/>
                      <a:pt x="5568" y="13778"/>
                    </a:cubicBezTo>
                    <a:cubicBezTo>
                      <a:pt x="6057" y="13855"/>
                      <a:pt x="6558" y="13933"/>
                      <a:pt x="7047" y="14048"/>
                    </a:cubicBezTo>
                    <a:cubicBezTo>
                      <a:pt x="7703" y="14254"/>
                      <a:pt x="8333" y="14511"/>
                      <a:pt x="8950" y="14807"/>
                    </a:cubicBezTo>
                    <a:cubicBezTo>
                      <a:pt x="8937" y="14833"/>
                      <a:pt x="8911" y="14858"/>
                      <a:pt x="8885" y="14884"/>
                    </a:cubicBezTo>
                    <a:cubicBezTo>
                      <a:pt x="8500" y="15283"/>
                      <a:pt x="8088" y="15668"/>
                      <a:pt x="7664" y="16028"/>
                    </a:cubicBezTo>
                    <a:cubicBezTo>
                      <a:pt x="7034" y="15835"/>
                      <a:pt x="6391" y="15681"/>
                      <a:pt x="5735" y="15578"/>
                    </a:cubicBezTo>
                    <a:cubicBezTo>
                      <a:pt x="5206" y="15472"/>
                      <a:pt x="4676" y="15410"/>
                      <a:pt x="4136" y="15410"/>
                    </a:cubicBezTo>
                    <a:cubicBezTo>
                      <a:pt x="4087" y="15410"/>
                      <a:pt x="4037" y="15410"/>
                      <a:pt x="3987" y="15411"/>
                    </a:cubicBezTo>
                    <a:cubicBezTo>
                      <a:pt x="4051" y="15321"/>
                      <a:pt x="4102" y="15244"/>
                      <a:pt x="4167" y="15167"/>
                    </a:cubicBezTo>
                    <a:cubicBezTo>
                      <a:pt x="4514" y="14678"/>
                      <a:pt x="4912" y="14215"/>
                      <a:pt x="5311" y="13765"/>
                    </a:cubicBezTo>
                    <a:close/>
                    <a:moveTo>
                      <a:pt x="10480" y="13431"/>
                    </a:moveTo>
                    <a:cubicBezTo>
                      <a:pt x="10531" y="13585"/>
                      <a:pt x="10570" y="13740"/>
                      <a:pt x="10608" y="13907"/>
                    </a:cubicBezTo>
                    <a:cubicBezTo>
                      <a:pt x="10737" y="14395"/>
                      <a:pt x="10801" y="14910"/>
                      <a:pt x="10827" y="15411"/>
                    </a:cubicBezTo>
                    <a:cubicBezTo>
                      <a:pt x="10840" y="15450"/>
                      <a:pt x="10840" y="15501"/>
                      <a:pt x="10853" y="15540"/>
                    </a:cubicBezTo>
                    <a:cubicBezTo>
                      <a:pt x="10390" y="16234"/>
                      <a:pt x="9863" y="16890"/>
                      <a:pt x="9271" y="17481"/>
                    </a:cubicBezTo>
                    <a:cubicBezTo>
                      <a:pt x="9258" y="17481"/>
                      <a:pt x="9258" y="17494"/>
                      <a:pt x="9245" y="17507"/>
                    </a:cubicBezTo>
                    <a:cubicBezTo>
                      <a:pt x="9310" y="17121"/>
                      <a:pt x="9323" y="16723"/>
                      <a:pt x="9310" y="16324"/>
                    </a:cubicBezTo>
                    <a:cubicBezTo>
                      <a:pt x="9310" y="15874"/>
                      <a:pt x="9271" y="15411"/>
                      <a:pt x="9181" y="14961"/>
                    </a:cubicBezTo>
                    <a:cubicBezTo>
                      <a:pt x="9194" y="14935"/>
                      <a:pt x="9194" y="14923"/>
                      <a:pt x="9181" y="14897"/>
                    </a:cubicBezTo>
                    <a:cubicBezTo>
                      <a:pt x="9567" y="14473"/>
                      <a:pt x="9965" y="14074"/>
                      <a:pt x="10325" y="13624"/>
                    </a:cubicBezTo>
                    <a:cubicBezTo>
                      <a:pt x="10377" y="13560"/>
                      <a:pt x="10428" y="13495"/>
                      <a:pt x="10480" y="13431"/>
                    </a:cubicBezTo>
                    <a:close/>
                    <a:moveTo>
                      <a:pt x="3858" y="15604"/>
                    </a:moveTo>
                    <a:cubicBezTo>
                      <a:pt x="4064" y="15604"/>
                      <a:pt x="4282" y="15604"/>
                      <a:pt x="4488" y="15630"/>
                    </a:cubicBezTo>
                    <a:cubicBezTo>
                      <a:pt x="5504" y="15720"/>
                      <a:pt x="6494" y="15913"/>
                      <a:pt x="7471" y="16208"/>
                    </a:cubicBezTo>
                    <a:cubicBezTo>
                      <a:pt x="6815" y="16774"/>
                      <a:pt x="6134" y="17314"/>
                      <a:pt x="5440" y="17815"/>
                    </a:cubicBezTo>
                    <a:cubicBezTo>
                      <a:pt x="5427" y="17815"/>
                      <a:pt x="5427" y="17803"/>
                      <a:pt x="5414" y="17803"/>
                    </a:cubicBezTo>
                    <a:cubicBezTo>
                      <a:pt x="5118" y="17700"/>
                      <a:pt x="4835" y="17610"/>
                      <a:pt x="4540" y="17545"/>
                    </a:cubicBezTo>
                    <a:cubicBezTo>
                      <a:pt x="3935" y="17443"/>
                      <a:pt x="3344" y="17378"/>
                      <a:pt x="2740" y="17353"/>
                    </a:cubicBezTo>
                    <a:cubicBezTo>
                      <a:pt x="2727" y="17365"/>
                      <a:pt x="2714" y="17365"/>
                      <a:pt x="2701" y="17365"/>
                    </a:cubicBezTo>
                    <a:cubicBezTo>
                      <a:pt x="2804" y="17198"/>
                      <a:pt x="2894" y="17044"/>
                      <a:pt x="2997" y="16890"/>
                    </a:cubicBezTo>
                    <a:cubicBezTo>
                      <a:pt x="3292" y="16465"/>
                      <a:pt x="3562" y="16028"/>
                      <a:pt x="3858" y="15604"/>
                    </a:cubicBezTo>
                    <a:close/>
                    <a:moveTo>
                      <a:pt x="8988" y="15115"/>
                    </a:moveTo>
                    <a:cubicBezTo>
                      <a:pt x="9001" y="15141"/>
                      <a:pt x="9001" y="15180"/>
                      <a:pt x="9014" y="15205"/>
                    </a:cubicBezTo>
                    <a:cubicBezTo>
                      <a:pt x="9104" y="16028"/>
                      <a:pt x="9117" y="16864"/>
                      <a:pt x="9040" y="17687"/>
                    </a:cubicBezTo>
                    <a:cubicBezTo>
                      <a:pt x="8513" y="18150"/>
                      <a:pt x="7934" y="18548"/>
                      <a:pt x="7330" y="18883"/>
                    </a:cubicBezTo>
                    <a:cubicBezTo>
                      <a:pt x="7330" y="18844"/>
                      <a:pt x="7343" y="18805"/>
                      <a:pt x="7343" y="18780"/>
                    </a:cubicBezTo>
                    <a:cubicBezTo>
                      <a:pt x="7497" y="18085"/>
                      <a:pt x="7600" y="17391"/>
                      <a:pt x="7651" y="16697"/>
                    </a:cubicBezTo>
                    <a:cubicBezTo>
                      <a:pt x="7677" y="16568"/>
                      <a:pt x="7677" y="16440"/>
                      <a:pt x="7703" y="16311"/>
                    </a:cubicBezTo>
                    <a:cubicBezTo>
                      <a:pt x="8153" y="15925"/>
                      <a:pt x="8577" y="15527"/>
                      <a:pt x="8988" y="15115"/>
                    </a:cubicBezTo>
                    <a:close/>
                    <a:moveTo>
                      <a:pt x="2598" y="17545"/>
                    </a:moveTo>
                    <a:cubicBezTo>
                      <a:pt x="2971" y="17545"/>
                      <a:pt x="3344" y="17610"/>
                      <a:pt x="3717" y="17648"/>
                    </a:cubicBezTo>
                    <a:cubicBezTo>
                      <a:pt x="4231" y="17700"/>
                      <a:pt x="4745" y="17803"/>
                      <a:pt x="5221" y="17983"/>
                    </a:cubicBezTo>
                    <a:cubicBezTo>
                      <a:pt x="4758" y="18317"/>
                      <a:pt x="4295" y="18651"/>
                      <a:pt x="3820" y="18973"/>
                    </a:cubicBezTo>
                    <a:cubicBezTo>
                      <a:pt x="3678" y="19076"/>
                      <a:pt x="3537" y="19166"/>
                      <a:pt x="3395" y="19268"/>
                    </a:cubicBezTo>
                    <a:cubicBezTo>
                      <a:pt x="3357" y="19268"/>
                      <a:pt x="3318" y="19268"/>
                      <a:pt x="3280" y="19256"/>
                    </a:cubicBezTo>
                    <a:cubicBezTo>
                      <a:pt x="3025" y="19240"/>
                      <a:pt x="2771" y="19229"/>
                      <a:pt x="2517" y="19229"/>
                    </a:cubicBezTo>
                    <a:cubicBezTo>
                      <a:pt x="2360" y="19229"/>
                      <a:pt x="2202" y="19233"/>
                      <a:pt x="2045" y="19243"/>
                    </a:cubicBezTo>
                    <a:cubicBezTo>
                      <a:pt x="1917" y="19243"/>
                      <a:pt x="1775" y="19256"/>
                      <a:pt x="1647" y="19281"/>
                    </a:cubicBezTo>
                    <a:cubicBezTo>
                      <a:pt x="1698" y="19204"/>
                      <a:pt x="1737" y="19140"/>
                      <a:pt x="1775" y="19063"/>
                    </a:cubicBezTo>
                    <a:cubicBezTo>
                      <a:pt x="2058" y="18561"/>
                      <a:pt x="2315" y="18047"/>
                      <a:pt x="2598" y="17545"/>
                    </a:cubicBezTo>
                    <a:close/>
                    <a:moveTo>
                      <a:pt x="7445" y="16543"/>
                    </a:moveTo>
                    <a:lnTo>
                      <a:pt x="7445" y="16543"/>
                    </a:lnTo>
                    <a:cubicBezTo>
                      <a:pt x="7433" y="16633"/>
                      <a:pt x="7420" y="16723"/>
                      <a:pt x="7407" y="16813"/>
                    </a:cubicBezTo>
                    <a:cubicBezTo>
                      <a:pt x="7355" y="17391"/>
                      <a:pt x="7304" y="17957"/>
                      <a:pt x="7201" y="18523"/>
                    </a:cubicBezTo>
                    <a:cubicBezTo>
                      <a:pt x="7175" y="18664"/>
                      <a:pt x="7150" y="18805"/>
                      <a:pt x="7137" y="18934"/>
                    </a:cubicBezTo>
                    <a:cubicBezTo>
                      <a:pt x="7124" y="18960"/>
                      <a:pt x="7124" y="18973"/>
                      <a:pt x="7124" y="18985"/>
                    </a:cubicBezTo>
                    <a:cubicBezTo>
                      <a:pt x="6751" y="19178"/>
                      <a:pt x="6365" y="19371"/>
                      <a:pt x="5980" y="19538"/>
                    </a:cubicBezTo>
                    <a:cubicBezTo>
                      <a:pt x="5710" y="19667"/>
                      <a:pt x="5427" y="19783"/>
                      <a:pt x="5157" y="19886"/>
                    </a:cubicBezTo>
                    <a:cubicBezTo>
                      <a:pt x="5221" y="19641"/>
                      <a:pt x="5285" y="19397"/>
                      <a:pt x="5337" y="19153"/>
                    </a:cubicBezTo>
                    <a:cubicBezTo>
                      <a:pt x="5401" y="18818"/>
                      <a:pt x="5440" y="18497"/>
                      <a:pt x="5478" y="18163"/>
                    </a:cubicBezTo>
                    <a:cubicBezTo>
                      <a:pt x="5478" y="18137"/>
                      <a:pt x="5478" y="18111"/>
                      <a:pt x="5478" y="18085"/>
                    </a:cubicBezTo>
                    <a:cubicBezTo>
                      <a:pt x="6160" y="17584"/>
                      <a:pt x="6815" y="17083"/>
                      <a:pt x="7445" y="16543"/>
                    </a:cubicBezTo>
                    <a:close/>
                    <a:moveTo>
                      <a:pt x="5234" y="18265"/>
                    </a:moveTo>
                    <a:lnTo>
                      <a:pt x="5234" y="18265"/>
                    </a:lnTo>
                    <a:cubicBezTo>
                      <a:pt x="5208" y="18458"/>
                      <a:pt x="5182" y="18651"/>
                      <a:pt x="5170" y="18844"/>
                    </a:cubicBezTo>
                    <a:cubicBezTo>
                      <a:pt x="5105" y="19217"/>
                      <a:pt x="5028" y="19590"/>
                      <a:pt x="4938" y="19963"/>
                    </a:cubicBezTo>
                    <a:cubicBezTo>
                      <a:pt x="4385" y="20168"/>
                      <a:pt x="3845" y="20348"/>
                      <a:pt x="3280" y="20516"/>
                    </a:cubicBezTo>
                    <a:cubicBezTo>
                      <a:pt x="3382" y="20258"/>
                      <a:pt x="3472" y="20014"/>
                      <a:pt x="3537" y="19757"/>
                    </a:cubicBezTo>
                    <a:cubicBezTo>
                      <a:pt x="3562" y="19667"/>
                      <a:pt x="3562" y="19577"/>
                      <a:pt x="3588" y="19487"/>
                    </a:cubicBezTo>
                    <a:cubicBezTo>
                      <a:pt x="3601" y="19461"/>
                      <a:pt x="3601" y="19436"/>
                      <a:pt x="3601" y="19410"/>
                    </a:cubicBezTo>
                    <a:cubicBezTo>
                      <a:pt x="3627" y="19397"/>
                      <a:pt x="3652" y="19371"/>
                      <a:pt x="3678" y="19358"/>
                    </a:cubicBezTo>
                    <a:cubicBezTo>
                      <a:pt x="4205" y="18998"/>
                      <a:pt x="4720" y="18638"/>
                      <a:pt x="5234" y="18265"/>
                    </a:cubicBezTo>
                    <a:close/>
                    <a:moveTo>
                      <a:pt x="2257" y="19442"/>
                    </a:moveTo>
                    <a:cubicBezTo>
                      <a:pt x="2495" y="19442"/>
                      <a:pt x="2733" y="19448"/>
                      <a:pt x="2971" y="19461"/>
                    </a:cubicBezTo>
                    <a:cubicBezTo>
                      <a:pt x="3010" y="19461"/>
                      <a:pt x="3061" y="19461"/>
                      <a:pt x="3100" y="19474"/>
                    </a:cubicBezTo>
                    <a:cubicBezTo>
                      <a:pt x="2817" y="19654"/>
                      <a:pt x="2547" y="19834"/>
                      <a:pt x="2264" y="20014"/>
                    </a:cubicBezTo>
                    <a:cubicBezTo>
                      <a:pt x="1814" y="20348"/>
                      <a:pt x="1338" y="20644"/>
                      <a:pt x="837" y="20901"/>
                    </a:cubicBezTo>
                    <a:cubicBezTo>
                      <a:pt x="708" y="20978"/>
                      <a:pt x="580" y="21056"/>
                      <a:pt x="438" y="21133"/>
                    </a:cubicBezTo>
                    <a:cubicBezTo>
                      <a:pt x="811" y="20580"/>
                      <a:pt x="1184" y="20027"/>
                      <a:pt x="1544" y="19461"/>
                    </a:cubicBezTo>
                    <a:cubicBezTo>
                      <a:pt x="1782" y="19448"/>
                      <a:pt x="2020" y="19442"/>
                      <a:pt x="2257" y="19442"/>
                    </a:cubicBezTo>
                    <a:close/>
                    <a:moveTo>
                      <a:pt x="3331" y="19590"/>
                    </a:moveTo>
                    <a:cubicBezTo>
                      <a:pt x="3331" y="19603"/>
                      <a:pt x="3331" y="19616"/>
                      <a:pt x="3331" y="19628"/>
                    </a:cubicBezTo>
                    <a:cubicBezTo>
                      <a:pt x="3318" y="19718"/>
                      <a:pt x="3292" y="19821"/>
                      <a:pt x="3267" y="19911"/>
                    </a:cubicBezTo>
                    <a:cubicBezTo>
                      <a:pt x="3215" y="20104"/>
                      <a:pt x="3164" y="20271"/>
                      <a:pt x="3112" y="20464"/>
                    </a:cubicBezTo>
                    <a:cubicBezTo>
                      <a:pt x="3100" y="20490"/>
                      <a:pt x="3074" y="20528"/>
                      <a:pt x="3074" y="20580"/>
                    </a:cubicBezTo>
                    <a:cubicBezTo>
                      <a:pt x="2958" y="20606"/>
                      <a:pt x="2842" y="20644"/>
                      <a:pt x="2727" y="20670"/>
                    </a:cubicBezTo>
                    <a:cubicBezTo>
                      <a:pt x="2045" y="20863"/>
                      <a:pt x="1377" y="21068"/>
                      <a:pt x="695" y="21236"/>
                    </a:cubicBezTo>
                    <a:cubicBezTo>
                      <a:pt x="824" y="21171"/>
                      <a:pt x="940" y="21094"/>
                      <a:pt x="1017" y="21056"/>
                    </a:cubicBezTo>
                    <a:cubicBezTo>
                      <a:pt x="1492" y="20811"/>
                      <a:pt x="1955" y="20528"/>
                      <a:pt x="2380" y="20207"/>
                    </a:cubicBezTo>
                    <a:cubicBezTo>
                      <a:pt x="2701" y="20001"/>
                      <a:pt x="3022" y="19808"/>
                      <a:pt x="3331" y="19590"/>
                    </a:cubicBezTo>
                    <a:close/>
                    <a:moveTo>
                      <a:pt x="16920" y="1"/>
                    </a:moveTo>
                    <a:cubicBezTo>
                      <a:pt x="16643" y="1"/>
                      <a:pt x="16707" y="434"/>
                      <a:pt x="16638" y="664"/>
                    </a:cubicBezTo>
                    <a:cubicBezTo>
                      <a:pt x="16548" y="1127"/>
                      <a:pt x="16407" y="1577"/>
                      <a:pt x="16278" y="2039"/>
                    </a:cubicBezTo>
                    <a:cubicBezTo>
                      <a:pt x="15906" y="3312"/>
                      <a:pt x="15456" y="4559"/>
                      <a:pt x="14954" y="5781"/>
                    </a:cubicBezTo>
                    <a:cubicBezTo>
                      <a:pt x="14787" y="6167"/>
                      <a:pt x="14646" y="6565"/>
                      <a:pt x="14478" y="6938"/>
                    </a:cubicBezTo>
                    <a:cubicBezTo>
                      <a:pt x="14440" y="7028"/>
                      <a:pt x="14401" y="7105"/>
                      <a:pt x="14363" y="7195"/>
                    </a:cubicBezTo>
                    <a:cubicBezTo>
                      <a:pt x="14273" y="7388"/>
                      <a:pt x="14170" y="7568"/>
                      <a:pt x="14054" y="7748"/>
                    </a:cubicBezTo>
                    <a:cubicBezTo>
                      <a:pt x="14016" y="7812"/>
                      <a:pt x="13938" y="7890"/>
                      <a:pt x="13977" y="7954"/>
                    </a:cubicBezTo>
                    <a:cubicBezTo>
                      <a:pt x="13964" y="7980"/>
                      <a:pt x="13938" y="8018"/>
                      <a:pt x="13926" y="8044"/>
                    </a:cubicBezTo>
                    <a:cubicBezTo>
                      <a:pt x="13887" y="8121"/>
                      <a:pt x="13848" y="8185"/>
                      <a:pt x="13810" y="8250"/>
                    </a:cubicBezTo>
                    <a:cubicBezTo>
                      <a:pt x="13797" y="8246"/>
                      <a:pt x="13783" y="8245"/>
                      <a:pt x="13769" y="8245"/>
                    </a:cubicBezTo>
                    <a:cubicBezTo>
                      <a:pt x="13728" y="8245"/>
                      <a:pt x="13684" y="8259"/>
                      <a:pt x="13656" y="8288"/>
                    </a:cubicBezTo>
                    <a:cubicBezTo>
                      <a:pt x="13566" y="8340"/>
                      <a:pt x="13488" y="8391"/>
                      <a:pt x="13386" y="8442"/>
                    </a:cubicBezTo>
                    <a:cubicBezTo>
                      <a:pt x="13206" y="8545"/>
                      <a:pt x="13026" y="8622"/>
                      <a:pt x="12845" y="8700"/>
                    </a:cubicBezTo>
                    <a:cubicBezTo>
                      <a:pt x="11791" y="9098"/>
                      <a:pt x="10698" y="9368"/>
                      <a:pt x="9721" y="9934"/>
                    </a:cubicBezTo>
                    <a:cubicBezTo>
                      <a:pt x="9001" y="10332"/>
                      <a:pt x="8307" y="10808"/>
                      <a:pt x="7664" y="11322"/>
                    </a:cubicBezTo>
                    <a:cubicBezTo>
                      <a:pt x="7188" y="11670"/>
                      <a:pt x="6738" y="12042"/>
                      <a:pt x="6314" y="12428"/>
                    </a:cubicBezTo>
                    <a:cubicBezTo>
                      <a:pt x="5941" y="12750"/>
                      <a:pt x="5594" y="13084"/>
                      <a:pt x="5273" y="13457"/>
                    </a:cubicBezTo>
                    <a:cubicBezTo>
                      <a:pt x="4192" y="14627"/>
                      <a:pt x="3305" y="15951"/>
                      <a:pt x="2470" y="17301"/>
                    </a:cubicBezTo>
                    <a:cubicBezTo>
                      <a:pt x="2045" y="18034"/>
                      <a:pt x="1685" y="18818"/>
                      <a:pt x="1210" y="19538"/>
                    </a:cubicBezTo>
                    <a:cubicBezTo>
                      <a:pt x="850" y="20168"/>
                      <a:pt x="374" y="20734"/>
                      <a:pt x="27" y="21377"/>
                    </a:cubicBezTo>
                    <a:cubicBezTo>
                      <a:pt x="1" y="21441"/>
                      <a:pt x="14" y="21518"/>
                      <a:pt x="65" y="21570"/>
                    </a:cubicBezTo>
                    <a:cubicBezTo>
                      <a:pt x="90" y="21585"/>
                      <a:pt x="120" y="21590"/>
                      <a:pt x="150" y="21590"/>
                    </a:cubicBezTo>
                    <a:cubicBezTo>
                      <a:pt x="196" y="21590"/>
                      <a:pt x="245" y="21578"/>
                      <a:pt x="284" y="21570"/>
                    </a:cubicBezTo>
                    <a:cubicBezTo>
                      <a:pt x="592" y="21506"/>
                      <a:pt x="901" y="21428"/>
                      <a:pt x="1210" y="21351"/>
                    </a:cubicBezTo>
                    <a:cubicBezTo>
                      <a:pt x="3215" y="20786"/>
                      <a:pt x="5260" y="20246"/>
                      <a:pt x="7111" y="19256"/>
                    </a:cubicBezTo>
                    <a:cubicBezTo>
                      <a:pt x="8037" y="18767"/>
                      <a:pt x="8924" y="18201"/>
                      <a:pt x="9644" y="17430"/>
                    </a:cubicBezTo>
                    <a:cubicBezTo>
                      <a:pt x="10493" y="16568"/>
                      <a:pt x="11148" y="15540"/>
                      <a:pt x="11791" y="14524"/>
                    </a:cubicBezTo>
                    <a:cubicBezTo>
                      <a:pt x="12665" y="13187"/>
                      <a:pt x="13308" y="11695"/>
                      <a:pt x="13694" y="10140"/>
                    </a:cubicBezTo>
                    <a:cubicBezTo>
                      <a:pt x="13848" y="9612"/>
                      <a:pt x="13926" y="9072"/>
                      <a:pt x="13938" y="8520"/>
                    </a:cubicBezTo>
                    <a:cubicBezTo>
                      <a:pt x="14080" y="8262"/>
                      <a:pt x="14221" y="8005"/>
                      <a:pt x="14363" y="7761"/>
                    </a:cubicBezTo>
                    <a:cubicBezTo>
                      <a:pt x="14671" y="7208"/>
                      <a:pt x="14903" y="6617"/>
                      <a:pt x="15186" y="6051"/>
                    </a:cubicBezTo>
                    <a:cubicBezTo>
                      <a:pt x="15571" y="5292"/>
                      <a:pt x="15906" y="4495"/>
                      <a:pt x="16201" y="3698"/>
                    </a:cubicBezTo>
                    <a:cubicBezTo>
                      <a:pt x="16214" y="3685"/>
                      <a:pt x="16227" y="3672"/>
                      <a:pt x="16227" y="3647"/>
                    </a:cubicBezTo>
                    <a:cubicBezTo>
                      <a:pt x="16253" y="3582"/>
                      <a:pt x="16266" y="3518"/>
                      <a:pt x="16291" y="3454"/>
                    </a:cubicBezTo>
                    <a:lnTo>
                      <a:pt x="16291" y="3441"/>
                    </a:lnTo>
                    <a:cubicBezTo>
                      <a:pt x="16394" y="3158"/>
                      <a:pt x="16497" y="2862"/>
                      <a:pt x="16587" y="2567"/>
                    </a:cubicBezTo>
                    <a:cubicBezTo>
                      <a:pt x="16754" y="2091"/>
                      <a:pt x="16883" y="1602"/>
                      <a:pt x="17011" y="1101"/>
                    </a:cubicBezTo>
                    <a:cubicBezTo>
                      <a:pt x="17011" y="1101"/>
                      <a:pt x="17011" y="1088"/>
                      <a:pt x="17011" y="1075"/>
                    </a:cubicBezTo>
                    <a:cubicBezTo>
                      <a:pt x="17050" y="947"/>
                      <a:pt x="17088" y="818"/>
                      <a:pt x="17127" y="689"/>
                    </a:cubicBezTo>
                    <a:cubicBezTo>
                      <a:pt x="17178" y="458"/>
                      <a:pt x="17371" y="85"/>
                      <a:pt x="17037" y="21"/>
                    </a:cubicBezTo>
                    <a:cubicBezTo>
                      <a:pt x="16992" y="7"/>
                      <a:pt x="16954" y="1"/>
                      <a:pt x="16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6" name="Google Shape;1916;p24"/>
            <p:cNvGrpSpPr/>
            <p:nvPr/>
          </p:nvGrpSpPr>
          <p:grpSpPr>
            <a:xfrm>
              <a:off x="-1445509" y="1030648"/>
              <a:ext cx="2434671" cy="3478288"/>
              <a:chOff x="-1445509" y="1030648"/>
              <a:chExt cx="2434671" cy="3478288"/>
            </a:xfrm>
          </p:grpSpPr>
          <p:grpSp>
            <p:nvGrpSpPr>
              <p:cNvPr id="1917" name="Google Shape;1917;p24"/>
              <p:cNvGrpSpPr/>
              <p:nvPr/>
            </p:nvGrpSpPr>
            <p:grpSpPr>
              <a:xfrm rot="-3724767" flipH="1">
                <a:off x="-367991" y="3140301"/>
                <a:ext cx="967499" cy="661252"/>
                <a:chOff x="5419875" y="-21256"/>
                <a:chExt cx="693446" cy="473976"/>
              </a:xfrm>
            </p:grpSpPr>
            <p:sp>
              <p:nvSpPr>
                <p:cNvPr id="1918" name="Google Shape;1918;p24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24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24"/>
                <p:cNvSpPr/>
                <p:nvPr/>
              </p:nvSpPr>
              <p:spPr>
                <a:xfrm>
                  <a:off x="5523769" y="-15338"/>
                  <a:ext cx="587542" cy="3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7384" extrusionOk="0">
                      <a:moveTo>
                        <a:pt x="11320" y="1"/>
                      </a:moveTo>
                      <a:cubicBezTo>
                        <a:pt x="11305" y="1"/>
                        <a:pt x="11290" y="5"/>
                        <a:pt x="11276" y="14"/>
                      </a:cubicBezTo>
                      <a:cubicBezTo>
                        <a:pt x="11173" y="53"/>
                        <a:pt x="11058" y="104"/>
                        <a:pt x="10955" y="156"/>
                      </a:cubicBezTo>
                      <a:cubicBezTo>
                        <a:pt x="10621" y="310"/>
                        <a:pt x="10261" y="490"/>
                        <a:pt x="9926" y="657"/>
                      </a:cubicBezTo>
                      <a:cubicBezTo>
                        <a:pt x="9129" y="1043"/>
                        <a:pt x="8371" y="1467"/>
                        <a:pt x="7625" y="1943"/>
                      </a:cubicBezTo>
                      <a:cubicBezTo>
                        <a:pt x="5928" y="2946"/>
                        <a:pt x="4282" y="4051"/>
                        <a:pt x="2700" y="5247"/>
                      </a:cubicBezTo>
                      <a:cubicBezTo>
                        <a:pt x="2045" y="5749"/>
                        <a:pt x="1363" y="6199"/>
                        <a:pt x="720" y="6726"/>
                      </a:cubicBezTo>
                      <a:cubicBezTo>
                        <a:pt x="528" y="6893"/>
                        <a:pt x="335" y="7060"/>
                        <a:pt x="155" y="7227"/>
                      </a:cubicBezTo>
                      <a:cubicBezTo>
                        <a:pt x="116" y="7266"/>
                        <a:pt x="0" y="7343"/>
                        <a:pt x="78" y="7381"/>
                      </a:cubicBezTo>
                      <a:cubicBezTo>
                        <a:pt x="83" y="7383"/>
                        <a:pt x="88" y="7384"/>
                        <a:pt x="94" y="7384"/>
                      </a:cubicBezTo>
                      <a:cubicBezTo>
                        <a:pt x="135" y="7384"/>
                        <a:pt x="159" y="7342"/>
                        <a:pt x="193" y="7330"/>
                      </a:cubicBezTo>
                      <a:cubicBezTo>
                        <a:pt x="463" y="7137"/>
                        <a:pt x="708" y="6906"/>
                        <a:pt x="965" y="6713"/>
                      </a:cubicBezTo>
                      <a:cubicBezTo>
                        <a:pt x="1530" y="6276"/>
                        <a:pt x="2122" y="5877"/>
                        <a:pt x="2688" y="5453"/>
                      </a:cubicBezTo>
                      <a:cubicBezTo>
                        <a:pt x="3266" y="5016"/>
                        <a:pt x="3858" y="4591"/>
                        <a:pt x="4449" y="4167"/>
                      </a:cubicBezTo>
                      <a:cubicBezTo>
                        <a:pt x="5542" y="3396"/>
                        <a:pt x="6660" y="2701"/>
                        <a:pt x="7805" y="2007"/>
                      </a:cubicBezTo>
                      <a:cubicBezTo>
                        <a:pt x="8666" y="1467"/>
                        <a:pt x="9553" y="991"/>
                        <a:pt x="10479" y="554"/>
                      </a:cubicBezTo>
                      <a:cubicBezTo>
                        <a:pt x="10685" y="464"/>
                        <a:pt x="10891" y="348"/>
                        <a:pt x="11096" y="258"/>
                      </a:cubicBezTo>
                      <a:cubicBezTo>
                        <a:pt x="11186" y="220"/>
                        <a:pt x="11276" y="181"/>
                        <a:pt x="11366" y="143"/>
                      </a:cubicBezTo>
                      <a:cubicBezTo>
                        <a:pt x="11405" y="117"/>
                        <a:pt x="11418" y="78"/>
                        <a:pt x="11392" y="40"/>
                      </a:cubicBezTo>
                      <a:cubicBezTo>
                        <a:pt x="11375" y="15"/>
                        <a:pt x="11348" y="1"/>
                        <a:pt x="11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24"/>
                <p:cNvSpPr/>
                <p:nvPr/>
              </p:nvSpPr>
              <p:spPr>
                <a:xfrm>
                  <a:off x="5795674" y="-21256"/>
                  <a:ext cx="317647" cy="18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" h="3593" extrusionOk="0">
                      <a:moveTo>
                        <a:pt x="6012" y="1"/>
                      </a:moveTo>
                      <a:cubicBezTo>
                        <a:pt x="5983" y="1"/>
                        <a:pt x="5954" y="13"/>
                        <a:pt x="5928" y="39"/>
                      </a:cubicBezTo>
                      <a:cubicBezTo>
                        <a:pt x="5851" y="78"/>
                        <a:pt x="5774" y="103"/>
                        <a:pt x="5684" y="142"/>
                      </a:cubicBezTo>
                      <a:cubicBezTo>
                        <a:pt x="5298" y="322"/>
                        <a:pt x="4912" y="515"/>
                        <a:pt x="4539" y="721"/>
                      </a:cubicBezTo>
                      <a:cubicBezTo>
                        <a:pt x="3999" y="1003"/>
                        <a:pt x="3459" y="1312"/>
                        <a:pt x="2945" y="1621"/>
                      </a:cubicBezTo>
                      <a:cubicBezTo>
                        <a:pt x="2495" y="1904"/>
                        <a:pt x="2071" y="2212"/>
                        <a:pt x="1634" y="2495"/>
                      </a:cubicBezTo>
                      <a:cubicBezTo>
                        <a:pt x="1428" y="2636"/>
                        <a:pt x="1222" y="2752"/>
                        <a:pt x="1016" y="2881"/>
                      </a:cubicBezTo>
                      <a:cubicBezTo>
                        <a:pt x="682" y="3074"/>
                        <a:pt x="361" y="3305"/>
                        <a:pt x="39" y="3536"/>
                      </a:cubicBezTo>
                      <a:cubicBezTo>
                        <a:pt x="14" y="3536"/>
                        <a:pt x="1" y="3562"/>
                        <a:pt x="1" y="3575"/>
                      </a:cubicBezTo>
                      <a:cubicBezTo>
                        <a:pt x="4" y="3587"/>
                        <a:pt x="14" y="3593"/>
                        <a:pt x="30" y="3593"/>
                      </a:cubicBezTo>
                      <a:cubicBezTo>
                        <a:pt x="147" y="3593"/>
                        <a:pt x="563" y="3300"/>
                        <a:pt x="631" y="3266"/>
                      </a:cubicBezTo>
                      <a:cubicBezTo>
                        <a:pt x="1042" y="3035"/>
                        <a:pt x="1466" y="2804"/>
                        <a:pt x="1865" y="2534"/>
                      </a:cubicBezTo>
                      <a:cubicBezTo>
                        <a:pt x="2251" y="2264"/>
                        <a:pt x="2636" y="1994"/>
                        <a:pt x="3035" y="1749"/>
                      </a:cubicBezTo>
                      <a:lnTo>
                        <a:pt x="3022" y="1749"/>
                      </a:lnTo>
                      <a:cubicBezTo>
                        <a:pt x="3935" y="1209"/>
                        <a:pt x="4874" y="708"/>
                        <a:pt x="5825" y="245"/>
                      </a:cubicBezTo>
                      <a:cubicBezTo>
                        <a:pt x="5846" y="276"/>
                        <a:pt x="5874" y="286"/>
                        <a:pt x="5903" y="286"/>
                      </a:cubicBezTo>
                      <a:cubicBezTo>
                        <a:pt x="5946" y="286"/>
                        <a:pt x="5993" y="265"/>
                        <a:pt x="6031" y="258"/>
                      </a:cubicBezTo>
                      <a:cubicBezTo>
                        <a:pt x="6134" y="232"/>
                        <a:pt x="6172" y="116"/>
                        <a:pt x="6095" y="39"/>
                      </a:cubicBezTo>
                      <a:cubicBezTo>
                        <a:pt x="6069" y="13"/>
                        <a:pt x="6040" y="1"/>
                        <a:pt x="60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2" name="Google Shape;1922;p24"/>
              <p:cNvGrpSpPr/>
              <p:nvPr/>
            </p:nvGrpSpPr>
            <p:grpSpPr>
              <a:xfrm rot="-4962223">
                <a:off x="-151738" y="3790685"/>
                <a:ext cx="825215" cy="548331"/>
                <a:chOff x="0" y="2337931"/>
                <a:chExt cx="825217" cy="548332"/>
              </a:xfrm>
            </p:grpSpPr>
            <p:sp>
              <p:nvSpPr>
                <p:cNvPr id="1923" name="Google Shape;1923;p24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24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24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24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24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24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24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0" name="Google Shape;1930;p24"/>
              <p:cNvGrpSpPr/>
              <p:nvPr/>
            </p:nvGrpSpPr>
            <p:grpSpPr>
              <a:xfrm rot="-10114460">
                <a:off x="-338922" y="1333512"/>
                <a:ext cx="1255615" cy="857264"/>
                <a:chOff x="7923575" y="2012250"/>
                <a:chExt cx="1255593" cy="857249"/>
              </a:xfrm>
            </p:grpSpPr>
            <p:sp>
              <p:nvSpPr>
                <p:cNvPr id="1931" name="Google Shape;1931;p24"/>
                <p:cNvSpPr/>
                <p:nvPr/>
              </p:nvSpPr>
              <p:spPr>
                <a:xfrm flipH="1">
                  <a:off x="8049574" y="2149319"/>
                  <a:ext cx="46562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925" extrusionOk="0">
                      <a:moveTo>
                        <a:pt x="544" y="0"/>
                      </a:moveTo>
                      <a:cubicBezTo>
                        <a:pt x="259" y="0"/>
                        <a:pt x="1" y="148"/>
                        <a:pt x="68" y="484"/>
                      </a:cubicBezTo>
                      <a:cubicBezTo>
                        <a:pt x="124" y="746"/>
                        <a:pt x="406" y="925"/>
                        <a:pt x="674" y="925"/>
                      </a:cubicBezTo>
                      <a:cubicBezTo>
                        <a:pt x="779" y="925"/>
                        <a:pt x="882" y="897"/>
                        <a:pt x="968" y="836"/>
                      </a:cubicBezTo>
                      <a:cubicBezTo>
                        <a:pt x="1086" y="732"/>
                        <a:pt x="1171" y="589"/>
                        <a:pt x="1190" y="432"/>
                      </a:cubicBezTo>
                      <a:cubicBezTo>
                        <a:pt x="1167" y="159"/>
                        <a:pt x="841" y="0"/>
                        <a:pt x="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24"/>
                <p:cNvSpPr/>
                <p:nvPr/>
              </p:nvSpPr>
              <p:spPr>
                <a:xfrm flipH="1">
                  <a:off x="7935102" y="2580701"/>
                  <a:ext cx="60949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348" extrusionOk="0">
                      <a:moveTo>
                        <a:pt x="646" y="1"/>
                      </a:moveTo>
                      <a:cubicBezTo>
                        <a:pt x="387" y="1"/>
                        <a:pt x="153" y="122"/>
                        <a:pt x="79" y="412"/>
                      </a:cubicBezTo>
                      <a:cubicBezTo>
                        <a:pt x="0" y="810"/>
                        <a:pt x="294" y="1234"/>
                        <a:pt x="679" y="1325"/>
                      </a:cubicBezTo>
                      <a:cubicBezTo>
                        <a:pt x="736" y="1340"/>
                        <a:pt x="794" y="1347"/>
                        <a:pt x="853" y="1347"/>
                      </a:cubicBezTo>
                      <a:cubicBezTo>
                        <a:pt x="1180" y="1347"/>
                        <a:pt x="1509" y="1125"/>
                        <a:pt x="1514" y="777"/>
                      </a:cubicBezTo>
                      <a:cubicBezTo>
                        <a:pt x="1559" y="327"/>
                        <a:pt x="1070" y="1"/>
                        <a:pt x="6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24"/>
                <p:cNvSpPr/>
                <p:nvPr/>
              </p:nvSpPr>
              <p:spPr>
                <a:xfrm flipH="1">
                  <a:off x="8330869" y="2814571"/>
                  <a:ext cx="62630" cy="54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" h="1405" extrusionOk="0">
                      <a:moveTo>
                        <a:pt x="563" y="1"/>
                      </a:moveTo>
                      <a:cubicBezTo>
                        <a:pt x="549" y="1"/>
                        <a:pt x="536" y="1"/>
                        <a:pt x="523" y="2"/>
                      </a:cubicBezTo>
                      <a:cubicBezTo>
                        <a:pt x="197" y="34"/>
                        <a:pt x="1" y="387"/>
                        <a:pt x="21" y="693"/>
                      </a:cubicBezTo>
                      <a:cubicBezTo>
                        <a:pt x="47" y="1134"/>
                        <a:pt x="431" y="1404"/>
                        <a:pt x="802" y="1404"/>
                      </a:cubicBezTo>
                      <a:cubicBezTo>
                        <a:pt x="1069" y="1404"/>
                        <a:pt x="1328" y="1264"/>
                        <a:pt x="1443" y="948"/>
                      </a:cubicBezTo>
                      <a:cubicBezTo>
                        <a:pt x="1602" y="440"/>
                        <a:pt x="1032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24"/>
                <p:cNvSpPr/>
                <p:nvPr/>
              </p:nvSpPr>
              <p:spPr>
                <a:xfrm flipH="1">
                  <a:off x="8622132" y="2570966"/>
                  <a:ext cx="50550" cy="43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101" extrusionOk="0">
                      <a:moveTo>
                        <a:pt x="663" y="0"/>
                      </a:moveTo>
                      <a:cubicBezTo>
                        <a:pt x="339" y="0"/>
                        <a:pt x="0" y="280"/>
                        <a:pt x="37" y="680"/>
                      </a:cubicBezTo>
                      <a:cubicBezTo>
                        <a:pt x="69" y="902"/>
                        <a:pt x="298" y="1026"/>
                        <a:pt x="493" y="1085"/>
                      </a:cubicBezTo>
                      <a:cubicBezTo>
                        <a:pt x="535" y="1095"/>
                        <a:pt x="576" y="1100"/>
                        <a:pt x="617" y="1100"/>
                      </a:cubicBezTo>
                      <a:cubicBezTo>
                        <a:pt x="976" y="1100"/>
                        <a:pt x="1293" y="711"/>
                        <a:pt x="1152" y="354"/>
                      </a:cubicBezTo>
                      <a:cubicBezTo>
                        <a:pt x="1055" y="106"/>
                        <a:pt x="862" y="0"/>
                        <a:pt x="6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24"/>
                <p:cNvSpPr/>
                <p:nvPr/>
              </p:nvSpPr>
              <p:spPr>
                <a:xfrm flipH="1">
                  <a:off x="8253359" y="2012250"/>
                  <a:ext cx="925809" cy="60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1" h="15403" extrusionOk="0">
                      <a:moveTo>
                        <a:pt x="202" y="0"/>
                      </a:moveTo>
                      <a:cubicBezTo>
                        <a:pt x="164" y="0"/>
                        <a:pt x="140" y="3"/>
                        <a:pt x="131" y="10"/>
                      </a:cubicBezTo>
                      <a:cubicBezTo>
                        <a:pt x="46" y="134"/>
                        <a:pt x="1" y="715"/>
                        <a:pt x="249" y="943"/>
                      </a:cubicBezTo>
                      <a:cubicBezTo>
                        <a:pt x="255" y="943"/>
                        <a:pt x="262" y="943"/>
                        <a:pt x="269" y="943"/>
                      </a:cubicBezTo>
                      <a:cubicBezTo>
                        <a:pt x="1314" y="943"/>
                        <a:pt x="4433" y="1442"/>
                        <a:pt x="5703" y="1941"/>
                      </a:cubicBezTo>
                      <a:cubicBezTo>
                        <a:pt x="6147" y="2150"/>
                        <a:pt x="6584" y="2379"/>
                        <a:pt x="7021" y="2607"/>
                      </a:cubicBezTo>
                      <a:cubicBezTo>
                        <a:pt x="7034" y="2646"/>
                        <a:pt x="7048" y="2692"/>
                        <a:pt x="7054" y="2731"/>
                      </a:cubicBezTo>
                      <a:cubicBezTo>
                        <a:pt x="7165" y="3142"/>
                        <a:pt x="7302" y="3560"/>
                        <a:pt x="7432" y="3964"/>
                      </a:cubicBezTo>
                      <a:cubicBezTo>
                        <a:pt x="7889" y="5439"/>
                        <a:pt x="8437" y="6881"/>
                        <a:pt x="9077" y="8283"/>
                      </a:cubicBezTo>
                      <a:cubicBezTo>
                        <a:pt x="9272" y="8740"/>
                        <a:pt x="9501" y="9236"/>
                        <a:pt x="9697" y="9706"/>
                      </a:cubicBezTo>
                      <a:cubicBezTo>
                        <a:pt x="9725" y="9762"/>
                        <a:pt x="9780" y="9791"/>
                        <a:pt x="9837" y="9791"/>
                      </a:cubicBezTo>
                      <a:cubicBezTo>
                        <a:pt x="9860" y="9791"/>
                        <a:pt x="9883" y="9787"/>
                        <a:pt x="9905" y="9778"/>
                      </a:cubicBezTo>
                      <a:cubicBezTo>
                        <a:pt x="9984" y="9738"/>
                        <a:pt x="10010" y="9641"/>
                        <a:pt x="9977" y="9569"/>
                      </a:cubicBezTo>
                      <a:cubicBezTo>
                        <a:pt x="9951" y="9517"/>
                        <a:pt x="9931" y="9464"/>
                        <a:pt x="9905" y="9412"/>
                      </a:cubicBezTo>
                      <a:cubicBezTo>
                        <a:pt x="9886" y="9210"/>
                        <a:pt x="9638" y="8727"/>
                        <a:pt x="9618" y="8636"/>
                      </a:cubicBezTo>
                      <a:cubicBezTo>
                        <a:pt x="9116" y="7298"/>
                        <a:pt x="8633" y="5961"/>
                        <a:pt x="8222" y="4597"/>
                      </a:cubicBezTo>
                      <a:cubicBezTo>
                        <a:pt x="8091" y="4062"/>
                        <a:pt x="7941" y="3533"/>
                        <a:pt x="7798" y="3005"/>
                      </a:cubicBezTo>
                      <a:lnTo>
                        <a:pt x="7798" y="3005"/>
                      </a:lnTo>
                      <a:cubicBezTo>
                        <a:pt x="7915" y="3064"/>
                        <a:pt x="8033" y="3129"/>
                        <a:pt x="8150" y="3188"/>
                      </a:cubicBezTo>
                      <a:cubicBezTo>
                        <a:pt x="8228" y="3233"/>
                        <a:pt x="8307" y="3279"/>
                        <a:pt x="8385" y="3331"/>
                      </a:cubicBezTo>
                      <a:cubicBezTo>
                        <a:pt x="9860" y="4238"/>
                        <a:pt x="11178" y="5367"/>
                        <a:pt x="12561" y="6404"/>
                      </a:cubicBezTo>
                      <a:cubicBezTo>
                        <a:pt x="13468" y="7031"/>
                        <a:pt x="14355" y="7690"/>
                        <a:pt x="15256" y="8336"/>
                      </a:cubicBezTo>
                      <a:cubicBezTo>
                        <a:pt x="15628" y="8642"/>
                        <a:pt x="16012" y="8929"/>
                        <a:pt x="16410" y="9197"/>
                      </a:cubicBezTo>
                      <a:cubicBezTo>
                        <a:pt x="16919" y="9562"/>
                        <a:pt x="17441" y="9888"/>
                        <a:pt x="17983" y="10195"/>
                      </a:cubicBezTo>
                      <a:cubicBezTo>
                        <a:pt x="17989" y="10678"/>
                        <a:pt x="18029" y="11167"/>
                        <a:pt x="18087" y="11650"/>
                      </a:cubicBezTo>
                      <a:cubicBezTo>
                        <a:pt x="18081" y="12368"/>
                        <a:pt x="18179" y="13086"/>
                        <a:pt x="18290" y="13803"/>
                      </a:cubicBezTo>
                      <a:cubicBezTo>
                        <a:pt x="18348" y="14221"/>
                        <a:pt x="18446" y="14638"/>
                        <a:pt x="18551" y="15050"/>
                      </a:cubicBezTo>
                      <a:cubicBezTo>
                        <a:pt x="18603" y="15167"/>
                        <a:pt x="18564" y="15369"/>
                        <a:pt x="18727" y="15402"/>
                      </a:cubicBezTo>
                      <a:cubicBezTo>
                        <a:pt x="18733" y="15402"/>
                        <a:pt x="18738" y="15403"/>
                        <a:pt x="18744" y="15403"/>
                      </a:cubicBezTo>
                      <a:cubicBezTo>
                        <a:pt x="18859" y="15403"/>
                        <a:pt x="18939" y="15279"/>
                        <a:pt x="18883" y="15174"/>
                      </a:cubicBezTo>
                      <a:cubicBezTo>
                        <a:pt x="18805" y="14854"/>
                        <a:pt x="18753" y="14528"/>
                        <a:pt x="18688" y="14201"/>
                      </a:cubicBezTo>
                      <a:cubicBezTo>
                        <a:pt x="18577" y="13614"/>
                        <a:pt x="18524" y="13020"/>
                        <a:pt x="18453" y="12433"/>
                      </a:cubicBezTo>
                      <a:cubicBezTo>
                        <a:pt x="18394" y="11794"/>
                        <a:pt x="18466" y="11128"/>
                        <a:pt x="18453" y="10482"/>
                      </a:cubicBezTo>
                      <a:cubicBezTo>
                        <a:pt x="18446" y="10469"/>
                        <a:pt x="18446" y="10463"/>
                        <a:pt x="18446" y="10450"/>
                      </a:cubicBezTo>
                      <a:lnTo>
                        <a:pt x="18446" y="10450"/>
                      </a:lnTo>
                      <a:cubicBezTo>
                        <a:pt x="18916" y="10698"/>
                        <a:pt x="19399" y="10932"/>
                        <a:pt x="19882" y="11148"/>
                      </a:cubicBezTo>
                      <a:cubicBezTo>
                        <a:pt x="21082" y="11742"/>
                        <a:pt x="22270" y="12374"/>
                        <a:pt x="23522" y="12851"/>
                      </a:cubicBezTo>
                      <a:lnTo>
                        <a:pt x="23522" y="12844"/>
                      </a:lnTo>
                      <a:cubicBezTo>
                        <a:pt x="23530" y="12846"/>
                        <a:pt x="23538" y="12846"/>
                        <a:pt x="23545" y="12846"/>
                      </a:cubicBezTo>
                      <a:cubicBezTo>
                        <a:pt x="23630" y="12846"/>
                        <a:pt x="23681" y="12747"/>
                        <a:pt x="23627" y="12681"/>
                      </a:cubicBezTo>
                      <a:cubicBezTo>
                        <a:pt x="23288" y="12433"/>
                        <a:pt x="22876" y="12296"/>
                        <a:pt x="22505" y="12100"/>
                      </a:cubicBezTo>
                      <a:cubicBezTo>
                        <a:pt x="21604" y="11631"/>
                        <a:pt x="20691" y="11187"/>
                        <a:pt x="19784" y="10724"/>
                      </a:cubicBezTo>
                      <a:cubicBezTo>
                        <a:pt x="18968" y="10358"/>
                        <a:pt x="18179" y="9941"/>
                        <a:pt x="17428" y="9464"/>
                      </a:cubicBezTo>
                      <a:cubicBezTo>
                        <a:pt x="17154" y="9295"/>
                        <a:pt x="16887" y="9112"/>
                        <a:pt x="16626" y="8929"/>
                      </a:cubicBezTo>
                      <a:cubicBezTo>
                        <a:pt x="16397" y="8760"/>
                        <a:pt x="16163" y="8590"/>
                        <a:pt x="15934" y="8427"/>
                      </a:cubicBezTo>
                      <a:cubicBezTo>
                        <a:pt x="15536" y="8120"/>
                        <a:pt x="15145" y="7807"/>
                        <a:pt x="14760" y="7481"/>
                      </a:cubicBezTo>
                      <a:lnTo>
                        <a:pt x="14760" y="7481"/>
                      </a:lnTo>
                      <a:cubicBezTo>
                        <a:pt x="15079" y="7507"/>
                        <a:pt x="15399" y="7533"/>
                        <a:pt x="15719" y="7540"/>
                      </a:cubicBezTo>
                      <a:cubicBezTo>
                        <a:pt x="17859" y="7540"/>
                        <a:pt x="19973" y="7174"/>
                        <a:pt x="22022" y="6554"/>
                      </a:cubicBezTo>
                      <a:cubicBezTo>
                        <a:pt x="22044" y="6562"/>
                        <a:pt x="22065" y="6566"/>
                        <a:pt x="22084" y="6566"/>
                      </a:cubicBezTo>
                      <a:cubicBezTo>
                        <a:pt x="22266" y="6566"/>
                        <a:pt x="22304" y="6241"/>
                        <a:pt x="22080" y="6241"/>
                      </a:cubicBezTo>
                      <a:cubicBezTo>
                        <a:pt x="22078" y="6241"/>
                        <a:pt x="22076" y="6241"/>
                        <a:pt x="22074" y="6241"/>
                      </a:cubicBezTo>
                      <a:cubicBezTo>
                        <a:pt x="21291" y="6391"/>
                        <a:pt x="20501" y="6652"/>
                        <a:pt x="19705" y="6796"/>
                      </a:cubicBezTo>
                      <a:cubicBezTo>
                        <a:pt x="18387" y="7070"/>
                        <a:pt x="17043" y="7174"/>
                        <a:pt x="15699" y="7194"/>
                      </a:cubicBezTo>
                      <a:cubicBezTo>
                        <a:pt x="15334" y="7181"/>
                        <a:pt x="14969" y="7148"/>
                        <a:pt x="14603" y="7122"/>
                      </a:cubicBezTo>
                      <a:cubicBezTo>
                        <a:pt x="14595" y="7123"/>
                        <a:pt x="14587" y="7123"/>
                        <a:pt x="14579" y="7123"/>
                      </a:cubicBezTo>
                      <a:cubicBezTo>
                        <a:pt x="14498" y="7123"/>
                        <a:pt x="14398" y="7096"/>
                        <a:pt x="14310" y="7096"/>
                      </a:cubicBezTo>
                      <a:cubicBezTo>
                        <a:pt x="14296" y="7089"/>
                        <a:pt x="14290" y="7076"/>
                        <a:pt x="14277" y="7070"/>
                      </a:cubicBezTo>
                      <a:cubicBezTo>
                        <a:pt x="13566" y="6476"/>
                        <a:pt x="12757" y="6006"/>
                        <a:pt x="12013" y="5452"/>
                      </a:cubicBezTo>
                      <a:cubicBezTo>
                        <a:pt x="10962" y="4603"/>
                        <a:pt x="9931" y="3690"/>
                        <a:pt x="8796" y="2940"/>
                      </a:cubicBezTo>
                      <a:cubicBezTo>
                        <a:pt x="7485" y="2091"/>
                        <a:pt x="6075" y="1400"/>
                        <a:pt x="4601" y="878"/>
                      </a:cubicBezTo>
                      <a:cubicBezTo>
                        <a:pt x="3805" y="586"/>
                        <a:pt x="722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24"/>
                <p:cNvSpPr/>
                <p:nvPr/>
              </p:nvSpPr>
              <p:spPr>
                <a:xfrm flipH="1">
                  <a:off x="8076634" y="2115462"/>
                  <a:ext cx="296457" cy="191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3" h="4894" extrusionOk="0">
                      <a:moveTo>
                        <a:pt x="4416" y="0"/>
                      </a:moveTo>
                      <a:cubicBezTo>
                        <a:pt x="2370" y="0"/>
                        <a:pt x="152" y="1011"/>
                        <a:pt x="14" y="2981"/>
                      </a:cubicBezTo>
                      <a:cubicBezTo>
                        <a:pt x="1" y="3158"/>
                        <a:pt x="14" y="3327"/>
                        <a:pt x="47" y="3497"/>
                      </a:cubicBezTo>
                      <a:cubicBezTo>
                        <a:pt x="216" y="4338"/>
                        <a:pt x="980" y="4776"/>
                        <a:pt x="1887" y="4880"/>
                      </a:cubicBezTo>
                      <a:cubicBezTo>
                        <a:pt x="1987" y="4889"/>
                        <a:pt x="2088" y="4894"/>
                        <a:pt x="2190" y="4894"/>
                      </a:cubicBezTo>
                      <a:cubicBezTo>
                        <a:pt x="3376" y="4894"/>
                        <a:pt x="4698" y="4298"/>
                        <a:pt x="5743" y="3830"/>
                      </a:cubicBezTo>
                      <a:cubicBezTo>
                        <a:pt x="6330" y="3556"/>
                        <a:pt x="6930" y="3203"/>
                        <a:pt x="7243" y="2609"/>
                      </a:cubicBezTo>
                      <a:cubicBezTo>
                        <a:pt x="7583" y="1977"/>
                        <a:pt x="7576" y="1089"/>
                        <a:pt x="6930" y="659"/>
                      </a:cubicBezTo>
                      <a:cubicBezTo>
                        <a:pt x="6279" y="218"/>
                        <a:pt x="5366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24"/>
                <p:cNvSpPr/>
                <p:nvPr/>
              </p:nvSpPr>
              <p:spPr>
                <a:xfrm flipH="1">
                  <a:off x="7923575" y="2435226"/>
                  <a:ext cx="358931" cy="22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1" h="5646" extrusionOk="0">
                      <a:moveTo>
                        <a:pt x="2629" y="1"/>
                      </a:moveTo>
                      <a:cubicBezTo>
                        <a:pt x="2408" y="1"/>
                        <a:pt x="2188" y="23"/>
                        <a:pt x="1971" y="74"/>
                      </a:cubicBezTo>
                      <a:cubicBezTo>
                        <a:pt x="1279" y="290"/>
                        <a:pt x="614" y="779"/>
                        <a:pt x="326" y="1458"/>
                      </a:cubicBezTo>
                      <a:cubicBezTo>
                        <a:pt x="124" y="1973"/>
                        <a:pt x="0" y="2567"/>
                        <a:pt x="78" y="3121"/>
                      </a:cubicBezTo>
                      <a:lnTo>
                        <a:pt x="78" y="3095"/>
                      </a:lnTo>
                      <a:cubicBezTo>
                        <a:pt x="85" y="3174"/>
                        <a:pt x="92" y="3252"/>
                        <a:pt x="111" y="3324"/>
                      </a:cubicBezTo>
                      <a:cubicBezTo>
                        <a:pt x="346" y="4498"/>
                        <a:pt x="1618" y="5059"/>
                        <a:pt x="2708" y="5248"/>
                      </a:cubicBezTo>
                      <a:cubicBezTo>
                        <a:pt x="3354" y="5398"/>
                        <a:pt x="4019" y="5522"/>
                        <a:pt x="4685" y="5620"/>
                      </a:cubicBezTo>
                      <a:cubicBezTo>
                        <a:pt x="4844" y="5637"/>
                        <a:pt x="5006" y="5645"/>
                        <a:pt x="5169" y="5645"/>
                      </a:cubicBezTo>
                      <a:cubicBezTo>
                        <a:pt x="5923" y="5645"/>
                        <a:pt x="6699" y="5461"/>
                        <a:pt x="7295" y="4994"/>
                      </a:cubicBezTo>
                      <a:cubicBezTo>
                        <a:pt x="9180" y="3428"/>
                        <a:pt x="6009" y="1157"/>
                        <a:pt x="4705" y="544"/>
                      </a:cubicBezTo>
                      <a:cubicBezTo>
                        <a:pt x="4066" y="240"/>
                        <a:pt x="3345" y="1"/>
                        <a:pt x="262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24"/>
                <p:cNvSpPr/>
                <p:nvPr/>
              </p:nvSpPr>
              <p:spPr>
                <a:xfrm flipH="1">
                  <a:off x="8308509" y="2575696"/>
                  <a:ext cx="210487" cy="25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6509" extrusionOk="0">
                      <a:moveTo>
                        <a:pt x="2524" y="1"/>
                      </a:moveTo>
                      <a:cubicBezTo>
                        <a:pt x="2090" y="1"/>
                        <a:pt x="1660" y="100"/>
                        <a:pt x="1273" y="298"/>
                      </a:cubicBezTo>
                      <a:cubicBezTo>
                        <a:pt x="334" y="657"/>
                        <a:pt x="1" y="1636"/>
                        <a:pt x="14" y="2569"/>
                      </a:cubicBezTo>
                      <a:cubicBezTo>
                        <a:pt x="20" y="2699"/>
                        <a:pt x="33" y="2830"/>
                        <a:pt x="60" y="2960"/>
                      </a:cubicBezTo>
                      <a:cubicBezTo>
                        <a:pt x="236" y="3841"/>
                        <a:pt x="895" y="4546"/>
                        <a:pt x="1482" y="5224"/>
                      </a:cubicBezTo>
                      <a:cubicBezTo>
                        <a:pt x="1965" y="5766"/>
                        <a:pt x="2532" y="6327"/>
                        <a:pt x="3263" y="6490"/>
                      </a:cubicBezTo>
                      <a:cubicBezTo>
                        <a:pt x="3349" y="6502"/>
                        <a:pt x="3432" y="6508"/>
                        <a:pt x="3512" y="6508"/>
                      </a:cubicBezTo>
                      <a:cubicBezTo>
                        <a:pt x="4248" y="6508"/>
                        <a:pt x="4765" y="6011"/>
                        <a:pt x="4953" y="5270"/>
                      </a:cubicBezTo>
                      <a:cubicBezTo>
                        <a:pt x="5253" y="4252"/>
                        <a:pt x="5384" y="2986"/>
                        <a:pt x="5038" y="1942"/>
                      </a:cubicBezTo>
                      <a:lnTo>
                        <a:pt x="5038" y="1936"/>
                      </a:lnTo>
                      <a:cubicBezTo>
                        <a:pt x="4810" y="1173"/>
                        <a:pt x="4379" y="474"/>
                        <a:pt x="3622" y="181"/>
                      </a:cubicBezTo>
                      <a:cubicBezTo>
                        <a:pt x="3513" y="135"/>
                        <a:pt x="3195" y="18"/>
                        <a:pt x="2974" y="18"/>
                      </a:cubicBezTo>
                      <a:cubicBezTo>
                        <a:pt x="2944" y="18"/>
                        <a:pt x="2917" y="20"/>
                        <a:pt x="2891" y="24"/>
                      </a:cubicBezTo>
                      <a:cubicBezTo>
                        <a:pt x="2769" y="8"/>
                        <a:pt x="2647" y="1"/>
                        <a:pt x="25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24"/>
                <p:cNvSpPr/>
                <p:nvPr/>
              </p:nvSpPr>
              <p:spPr>
                <a:xfrm flipH="1">
                  <a:off x="8608726" y="2339950"/>
                  <a:ext cx="235743" cy="250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0" h="6417" extrusionOk="0">
                      <a:moveTo>
                        <a:pt x="2517" y="1"/>
                      </a:moveTo>
                      <a:cubicBezTo>
                        <a:pt x="1987" y="1"/>
                        <a:pt x="1452" y="210"/>
                        <a:pt x="1051" y="573"/>
                      </a:cubicBezTo>
                      <a:cubicBezTo>
                        <a:pt x="457" y="1017"/>
                        <a:pt x="0" y="1715"/>
                        <a:pt x="79" y="2479"/>
                      </a:cubicBezTo>
                      <a:cubicBezTo>
                        <a:pt x="85" y="2498"/>
                        <a:pt x="85" y="2518"/>
                        <a:pt x="92" y="2531"/>
                      </a:cubicBezTo>
                      <a:cubicBezTo>
                        <a:pt x="307" y="3607"/>
                        <a:pt x="1331" y="4749"/>
                        <a:pt x="2101" y="5493"/>
                      </a:cubicBezTo>
                      <a:cubicBezTo>
                        <a:pt x="2655" y="5972"/>
                        <a:pt x="3322" y="6416"/>
                        <a:pt x="4079" y="6416"/>
                      </a:cubicBezTo>
                      <a:cubicBezTo>
                        <a:pt x="4116" y="6416"/>
                        <a:pt x="4152" y="6415"/>
                        <a:pt x="4189" y="6413"/>
                      </a:cubicBezTo>
                      <a:cubicBezTo>
                        <a:pt x="4868" y="6374"/>
                        <a:pt x="5318" y="5780"/>
                        <a:pt x="5494" y="5167"/>
                      </a:cubicBezTo>
                      <a:cubicBezTo>
                        <a:pt x="6029" y="3751"/>
                        <a:pt x="4809" y="1161"/>
                        <a:pt x="3608" y="352"/>
                      </a:cubicBezTo>
                      <a:cubicBezTo>
                        <a:pt x="3282" y="110"/>
                        <a:pt x="2901" y="1"/>
                        <a:pt x="251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40" name="Google Shape;1940;p24"/>
              <p:cNvGrpSpPr/>
              <p:nvPr/>
            </p:nvGrpSpPr>
            <p:grpSpPr>
              <a:xfrm rot="-5984647" flipH="1">
                <a:off x="-1269284" y="1179157"/>
                <a:ext cx="2082214" cy="2112733"/>
                <a:chOff x="1888100" y="-160600"/>
                <a:chExt cx="1706591" cy="1731604"/>
              </a:xfrm>
            </p:grpSpPr>
            <p:sp>
              <p:nvSpPr>
                <p:cNvPr id="1941" name="Google Shape;1941;p24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24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24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24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5"/>
          <p:cNvSpPr/>
          <p:nvPr/>
        </p:nvSpPr>
        <p:spPr>
          <a:xfrm flipH="1"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7" name="Google Shape;1947;p25"/>
          <p:cNvGrpSpPr/>
          <p:nvPr/>
        </p:nvGrpSpPr>
        <p:grpSpPr>
          <a:xfrm>
            <a:off x="167488" y="445013"/>
            <a:ext cx="8632013" cy="3417400"/>
            <a:chOff x="167488" y="445013"/>
            <a:chExt cx="8632013" cy="3417400"/>
          </a:xfrm>
        </p:grpSpPr>
        <p:grpSp>
          <p:nvGrpSpPr>
            <p:cNvPr id="1948" name="Google Shape;1948;p25"/>
            <p:cNvGrpSpPr/>
            <p:nvPr/>
          </p:nvGrpSpPr>
          <p:grpSpPr>
            <a:xfrm>
              <a:off x="167488" y="445013"/>
              <a:ext cx="331125" cy="331425"/>
              <a:chOff x="2618288" y="3590025"/>
              <a:chExt cx="331125" cy="331425"/>
            </a:xfrm>
          </p:grpSpPr>
          <p:sp>
            <p:nvSpPr>
              <p:cNvPr id="1949" name="Google Shape;1949;p25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3" name="Google Shape;1953;p25"/>
            <p:cNvGrpSpPr/>
            <p:nvPr/>
          </p:nvGrpSpPr>
          <p:grpSpPr>
            <a:xfrm>
              <a:off x="8468375" y="3530988"/>
              <a:ext cx="331125" cy="331425"/>
              <a:chOff x="2618288" y="3590025"/>
              <a:chExt cx="331125" cy="331425"/>
            </a:xfrm>
          </p:grpSpPr>
          <p:sp>
            <p:nvSpPr>
              <p:cNvPr id="1954" name="Google Shape;1954;p25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8" name="Google Shape;1958;p25"/>
          <p:cNvGrpSpPr/>
          <p:nvPr/>
        </p:nvGrpSpPr>
        <p:grpSpPr>
          <a:xfrm>
            <a:off x="309500" y="222108"/>
            <a:ext cx="8413810" cy="4704073"/>
            <a:chOff x="1341839" y="988815"/>
            <a:chExt cx="5261591" cy="2941700"/>
          </a:xfrm>
        </p:grpSpPr>
        <p:sp>
          <p:nvSpPr>
            <p:cNvPr id="1959" name="Google Shape;1959;p25"/>
            <p:cNvSpPr/>
            <p:nvPr/>
          </p:nvSpPr>
          <p:spPr>
            <a:xfrm>
              <a:off x="2482163" y="988815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1341839" y="157304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1391518" y="2514616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6570605" y="1448812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5244248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3958678" y="3882915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5" name="Google Shape;1965;p25"/>
          <p:cNvGrpSpPr/>
          <p:nvPr/>
        </p:nvGrpSpPr>
        <p:grpSpPr>
          <a:xfrm>
            <a:off x="-649161" y="748806"/>
            <a:ext cx="11075471" cy="4636796"/>
            <a:chOff x="-649161" y="748806"/>
            <a:chExt cx="11075471" cy="4636796"/>
          </a:xfrm>
        </p:grpSpPr>
        <p:grpSp>
          <p:nvGrpSpPr>
            <p:cNvPr id="1966" name="Google Shape;1966;p25"/>
            <p:cNvGrpSpPr/>
            <p:nvPr/>
          </p:nvGrpSpPr>
          <p:grpSpPr>
            <a:xfrm>
              <a:off x="-649161" y="748806"/>
              <a:ext cx="1811294" cy="2813698"/>
              <a:chOff x="-649161" y="748806"/>
              <a:chExt cx="1811294" cy="2813698"/>
            </a:xfrm>
          </p:grpSpPr>
          <p:grpSp>
            <p:nvGrpSpPr>
              <p:cNvPr id="1967" name="Google Shape;1967;p25"/>
              <p:cNvGrpSpPr/>
              <p:nvPr/>
            </p:nvGrpSpPr>
            <p:grpSpPr>
              <a:xfrm rot="1405185">
                <a:off x="-230937" y="2872698"/>
                <a:ext cx="825291" cy="548381"/>
                <a:chOff x="0" y="2337931"/>
                <a:chExt cx="825217" cy="548332"/>
              </a:xfrm>
            </p:grpSpPr>
            <p:sp>
              <p:nvSpPr>
                <p:cNvPr id="1968" name="Google Shape;1968;p25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25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25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25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25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25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25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5" name="Google Shape;1975;p25"/>
              <p:cNvGrpSpPr/>
              <p:nvPr/>
            </p:nvGrpSpPr>
            <p:grpSpPr>
              <a:xfrm rot="7384966">
                <a:off x="-562260" y="1186175"/>
                <a:ext cx="1637492" cy="1094985"/>
                <a:chOff x="4139598" y="4451875"/>
                <a:chExt cx="1738283" cy="1162383"/>
              </a:xfrm>
            </p:grpSpPr>
            <p:sp>
              <p:nvSpPr>
                <p:cNvPr id="1976" name="Google Shape;1976;p25"/>
                <p:cNvSpPr/>
                <p:nvPr/>
              </p:nvSpPr>
              <p:spPr>
                <a:xfrm rot="-1496785" flipH="1">
                  <a:off x="4156733" y="4834521"/>
                  <a:ext cx="775644" cy="25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5688" extrusionOk="0">
                      <a:moveTo>
                        <a:pt x="13215" y="0"/>
                      </a:moveTo>
                      <a:cubicBezTo>
                        <a:pt x="12075" y="0"/>
                        <a:pt x="10931" y="128"/>
                        <a:pt x="9805" y="304"/>
                      </a:cubicBezTo>
                      <a:cubicBezTo>
                        <a:pt x="8883" y="438"/>
                        <a:pt x="7916" y="438"/>
                        <a:pt x="6994" y="528"/>
                      </a:cubicBezTo>
                      <a:cubicBezTo>
                        <a:pt x="5285" y="731"/>
                        <a:pt x="3801" y="1743"/>
                        <a:pt x="2452" y="2732"/>
                      </a:cubicBezTo>
                      <a:cubicBezTo>
                        <a:pt x="1710" y="3249"/>
                        <a:pt x="1058" y="3901"/>
                        <a:pt x="518" y="4598"/>
                      </a:cubicBezTo>
                      <a:cubicBezTo>
                        <a:pt x="383" y="4823"/>
                        <a:pt x="271" y="5071"/>
                        <a:pt x="136" y="5295"/>
                      </a:cubicBezTo>
                      <a:cubicBezTo>
                        <a:pt x="68" y="5385"/>
                        <a:pt x="23" y="5498"/>
                        <a:pt x="1" y="5588"/>
                      </a:cubicBezTo>
                      <a:cubicBezTo>
                        <a:pt x="1" y="5648"/>
                        <a:pt x="51" y="5688"/>
                        <a:pt x="97" y="5688"/>
                      </a:cubicBezTo>
                      <a:cubicBezTo>
                        <a:pt x="121" y="5688"/>
                        <a:pt x="143" y="5678"/>
                        <a:pt x="158" y="5655"/>
                      </a:cubicBezTo>
                      <a:cubicBezTo>
                        <a:pt x="203" y="5633"/>
                        <a:pt x="181" y="5565"/>
                        <a:pt x="203" y="5543"/>
                      </a:cubicBezTo>
                      <a:cubicBezTo>
                        <a:pt x="217" y="5612"/>
                        <a:pt x="273" y="5638"/>
                        <a:pt x="335" y="5638"/>
                      </a:cubicBezTo>
                      <a:cubicBezTo>
                        <a:pt x="374" y="5638"/>
                        <a:pt x="416" y="5628"/>
                        <a:pt x="451" y="5610"/>
                      </a:cubicBezTo>
                      <a:cubicBezTo>
                        <a:pt x="563" y="5588"/>
                        <a:pt x="653" y="5565"/>
                        <a:pt x="765" y="5565"/>
                      </a:cubicBezTo>
                      <a:cubicBezTo>
                        <a:pt x="1597" y="5430"/>
                        <a:pt x="2429" y="5295"/>
                        <a:pt x="3261" y="5093"/>
                      </a:cubicBezTo>
                      <a:cubicBezTo>
                        <a:pt x="4251" y="4891"/>
                        <a:pt x="5218" y="4756"/>
                        <a:pt x="6184" y="4463"/>
                      </a:cubicBezTo>
                      <a:cubicBezTo>
                        <a:pt x="6904" y="4239"/>
                        <a:pt x="7601" y="3969"/>
                        <a:pt x="8276" y="3654"/>
                      </a:cubicBezTo>
                      <a:cubicBezTo>
                        <a:pt x="9332" y="3204"/>
                        <a:pt x="10322" y="2687"/>
                        <a:pt x="11356" y="2215"/>
                      </a:cubicBezTo>
                      <a:cubicBezTo>
                        <a:pt x="12301" y="1765"/>
                        <a:pt x="13290" y="1450"/>
                        <a:pt x="14324" y="1293"/>
                      </a:cubicBezTo>
                      <a:cubicBezTo>
                        <a:pt x="14976" y="1135"/>
                        <a:pt x="15606" y="1001"/>
                        <a:pt x="16258" y="888"/>
                      </a:cubicBezTo>
                      <a:cubicBezTo>
                        <a:pt x="16528" y="843"/>
                        <a:pt x="16775" y="798"/>
                        <a:pt x="17045" y="753"/>
                      </a:cubicBezTo>
                      <a:cubicBezTo>
                        <a:pt x="17203" y="731"/>
                        <a:pt x="17450" y="663"/>
                        <a:pt x="17270" y="461"/>
                      </a:cubicBezTo>
                      <a:cubicBezTo>
                        <a:pt x="17090" y="416"/>
                        <a:pt x="16910" y="393"/>
                        <a:pt x="16753" y="371"/>
                      </a:cubicBezTo>
                      <a:cubicBezTo>
                        <a:pt x="16168" y="281"/>
                        <a:pt x="15606" y="191"/>
                        <a:pt x="15044" y="124"/>
                      </a:cubicBezTo>
                      <a:cubicBezTo>
                        <a:pt x="14438" y="37"/>
                        <a:pt x="13827" y="0"/>
                        <a:pt x="13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25"/>
                <p:cNvSpPr/>
                <p:nvPr/>
              </p:nvSpPr>
              <p:spPr>
                <a:xfrm rot="-1496785" flipH="1">
                  <a:off x="4667917" y="4983176"/>
                  <a:ext cx="610736" cy="1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0" h="3313" extrusionOk="0">
                      <a:moveTo>
                        <a:pt x="11072" y="1"/>
                      </a:moveTo>
                      <a:cubicBezTo>
                        <a:pt x="10467" y="1"/>
                        <a:pt x="9864" y="29"/>
                        <a:pt x="9265" y="86"/>
                      </a:cubicBezTo>
                      <a:cubicBezTo>
                        <a:pt x="7893" y="266"/>
                        <a:pt x="6566" y="670"/>
                        <a:pt x="5330" y="1300"/>
                      </a:cubicBezTo>
                      <a:cubicBezTo>
                        <a:pt x="4655" y="1637"/>
                        <a:pt x="3936" y="1862"/>
                        <a:pt x="3216" y="1974"/>
                      </a:cubicBezTo>
                      <a:cubicBezTo>
                        <a:pt x="2249" y="2177"/>
                        <a:pt x="1237" y="2312"/>
                        <a:pt x="383" y="2851"/>
                      </a:cubicBezTo>
                      <a:cubicBezTo>
                        <a:pt x="315" y="2919"/>
                        <a:pt x="225" y="2964"/>
                        <a:pt x="136" y="3009"/>
                      </a:cubicBezTo>
                      <a:cubicBezTo>
                        <a:pt x="46" y="3009"/>
                        <a:pt x="1" y="3121"/>
                        <a:pt x="46" y="3211"/>
                      </a:cubicBezTo>
                      <a:cubicBezTo>
                        <a:pt x="68" y="3290"/>
                        <a:pt x="119" y="3312"/>
                        <a:pt x="178" y="3312"/>
                      </a:cubicBezTo>
                      <a:cubicBezTo>
                        <a:pt x="237" y="3312"/>
                        <a:pt x="304" y="3290"/>
                        <a:pt x="360" y="3279"/>
                      </a:cubicBezTo>
                      <a:cubicBezTo>
                        <a:pt x="720" y="3234"/>
                        <a:pt x="1102" y="3189"/>
                        <a:pt x="1462" y="3144"/>
                      </a:cubicBezTo>
                      <a:cubicBezTo>
                        <a:pt x="2766" y="3144"/>
                        <a:pt x="4093" y="2964"/>
                        <a:pt x="5352" y="2627"/>
                      </a:cubicBezTo>
                      <a:cubicBezTo>
                        <a:pt x="6477" y="2357"/>
                        <a:pt x="7556" y="1974"/>
                        <a:pt x="8613" y="1525"/>
                      </a:cubicBezTo>
                      <a:cubicBezTo>
                        <a:pt x="9287" y="1232"/>
                        <a:pt x="9962" y="985"/>
                        <a:pt x="10681" y="828"/>
                      </a:cubicBezTo>
                      <a:cubicBezTo>
                        <a:pt x="11558" y="648"/>
                        <a:pt x="12435" y="490"/>
                        <a:pt x="13312" y="400"/>
                      </a:cubicBezTo>
                      <a:cubicBezTo>
                        <a:pt x="13325" y="398"/>
                        <a:pt x="13339" y="397"/>
                        <a:pt x="13353" y="397"/>
                      </a:cubicBezTo>
                      <a:cubicBezTo>
                        <a:pt x="13422" y="397"/>
                        <a:pt x="13502" y="419"/>
                        <a:pt x="13571" y="419"/>
                      </a:cubicBezTo>
                      <a:cubicBezTo>
                        <a:pt x="13634" y="419"/>
                        <a:pt x="13688" y="401"/>
                        <a:pt x="13717" y="333"/>
                      </a:cubicBezTo>
                      <a:cubicBezTo>
                        <a:pt x="13739" y="266"/>
                        <a:pt x="13694" y="176"/>
                        <a:pt x="13627" y="176"/>
                      </a:cubicBezTo>
                      <a:cubicBezTo>
                        <a:pt x="12774" y="57"/>
                        <a:pt x="11920" y="1"/>
                        <a:pt x="110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25"/>
                <p:cNvSpPr/>
                <p:nvPr/>
              </p:nvSpPr>
              <p:spPr>
                <a:xfrm rot="-1496785" flipH="1">
                  <a:off x="5161546" y="4475884"/>
                  <a:ext cx="237894" cy="5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12616" extrusionOk="0">
                      <a:moveTo>
                        <a:pt x="4175" y="1"/>
                      </a:moveTo>
                      <a:cubicBezTo>
                        <a:pt x="4121" y="1"/>
                        <a:pt x="4069" y="29"/>
                        <a:pt x="4048" y="83"/>
                      </a:cubicBezTo>
                      <a:cubicBezTo>
                        <a:pt x="3890" y="375"/>
                        <a:pt x="3823" y="690"/>
                        <a:pt x="3620" y="982"/>
                      </a:cubicBezTo>
                      <a:cubicBezTo>
                        <a:pt x="3598" y="1027"/>
                        <a:pt x="3575" y="1072"/>
                        <a:pt x="3553" y="1117"/>
                      </a:cubicBezTo>
                      <a:cubicBezTo>
                        <a:pt x="3171" y="1679"/>
                        <a:pt x="2766" y="2219"/>
                        <a:pt x="2316" y="2736"/>
                      </a:cubicBezTo>
                      <a:lnTo>
                        <a:pt x="2316" y="2758"/>
                      </a:lnTo>
                      <a:cubicBezTo>
                        <a:pt x="2271" y="2803"/>
                        <a:pt x="2226" y="2848"/>
                        <a:pt x="2204" y="2893"/>
                      </a:cubicBezTo>
                      <a:cubicBezTo>
                        <a:pt x="1844" y="3343"/>
                        <a:pt x="1529" y="3793"/>
                        <a:pt x="1282" y="4287"/>
                      </a:cubicBezTo>
                      <a:cubicBezTo>
                        <a:pt x="1057" y="4670"/>
                        <a:pt x="855" y="5052"/>
                        <a:pt x="675" y="5457"/>
                      </a:cubicBezTo>
                      <a:cubicBezTo>
                        <a:pt x="517" y="5861"/>
                        <a:pt x="382" y="6289"/>
                        <a:pt x="270" y="6716"/>
                      </a:cubicBezTo>
                      <a:cubicBezTo>
                        <a:pt x="180" y="7233"/>
                        <a:pt x="113" y="7750"/>
                        <a:pt x="90" y="8267"/>
                      </a:cubicBezTo>
                      <a:cubicBezTo>
                        <a:pt x="0" y="9167"/>
                        <a:pt x="45" y="10066"/>
                        <a:pt x="203" y="10943"/>
                      </a:cubicBezTo>
                      <a:cubicBezTo>
                        <a:pt x="293" y="11281"/>
                        <a:pt x="338" y="11618"/>
                        <a:pt x="382" y="11955"/>
                      </a:cubicBezTo>
                      <a:cubicBezTo>
                        <a:pt x="405" y="12068"/>
                        <a:pt x="427" y="12157"/>
                        <a:pt x="472" y="12247"/>
                      </a:cubicBezTo>
                      <a:cubicBezTo>
                        <a:pt x="472" y="12292"/>
                        <a:pt x="495" y="12337"/>
                        <a:pt x="540" y="12360"/>
                      </a:cubicBezTo>
                      <a:cubicBezTo>
                        <a:pt x="540" y="12360"/>
                        <a:pt x="540" y="12382"/>
                        <a:pt x="540" y="12382"/>
                      </a:cubicBezTo>
                      <a:cubicBezTo>
                        <a:pt x="517" y="12427"/>
                        <a:pt x="517" y="12472"/>
                        <a:pt x="540" y="12517"/>
                      </a:cubicBezTo>
                      <a:cubicBezTo>
                        <a:pt x="540" y="12582"/>
                        <a:pt x="576" y="12616"/>
                        <a:pt x="614" y="12616"/>
                      </a:cubicBezTo>
                      <a:cubicBezTo>
                        <a:pt x="655" y="12616"/>
                        <a:pt x="697" y="12576"/>
                        <a:pt x="697" y="12495"/>
                      </a:cubicBezTo>
                      <a:lnTo>
                        <a:pt x="720" y="12495"/>
                      </a:lnTo>
                      <a:cubicBezTo>
                        <a:pt x="742" y="12472"/>
                        <a:pt x="720" y="12450"/>
                        <a:pt x="720" y="12450"/>
                      </a:cubicBezTo>
                      <a:cubicBezTo>
                        <a:pt x="922" y="11415"/>
                        <a:pt x="1777" y="10696"/>
                        <a:pt x="2519" y="9976"/>
                      </a:cubicBezTo>
                      <a:cubicBezTo>
                        <a:pt x="2811" y="9707"/>
                        <a:pt x="3103" y="9459"/>
                        <a:pt x="3373" y="9167"/>
                      </a:cubicBezTo>
                      <a:cubicBezTo>
                        <a:pt x="3733" y="8695"/>
                        <a:pt x="4070" y="8222"/>
                        <a:pt x="4362" y="7705"/>
                      </a:cubicBezTo>
                      <a:cubicBezTo>
                        <a:pt x="4610" y="7323"/>
                        <a:pt x="4812" y="6918"/>
                        <a:pt x="4992" y="6491"/>
                      </a:cubicBezTo>
                      <a:cubicBezTo>
                        <a:pt x="5149" y="6064"/>
                        <a:pt x="5262" y="5614"/>
                        <a:pt x="5307" y="5164"/>
                      </a:cubicBezTo>
                      <a:cubicBezTo>
                        <a:pt x="5352" y="4602"/>
                        <a:pt x="5352" y="4040"/>
                        <a:pt x="5307" y="3478"/>
                      </a:cubicBezTo>
                      <a:cubicBezTo>
                        <a:pt x="5217" y="2758"/>
                        <a:pt x="5015" y="2039"/>
                        <a:pt x="4722" y="1387"/>
                      </a:cubicBezTo>
                      <a:cubicBezTo>
                        <a:pt x="4565" y="1027"/>
                        <a:pt x="4430" y="667"/>
                        <a:pt x="4362" y="285"/>
                      </a:cubicBezTo>
                      <a:cubicBezTo>
                        <a:pt x="4340" y="240"/>
                        <a:pt x="4340" y="150"/>
                        <a:pt x="4318" y="105"/>
                      </a:cubicBezTo>
                      <a:cubicBezTo>
                        <a:pt x="4294" y="35"/>
                        <a:pt x="4234" y="1"/>
                        <a:pt x="41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25"/>
                <p:cNvSpPr/>
                <p:nvPr/>
              </p:nvSpPr>
              <p:spPr>
                <a:xfrm rot="-1496785" flipH="1">
                  <a:off x="4797307" y="4670743"/>
                  <a:ext cx="961577" cy="77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" h="17480" extrusionOk="0">
                      <a:moveTo>
                        <a:pt x="21452" y="0"/>
                      </a:moveTo>
                      <a:cubicBezTo>
                        <a:pt x="21317" y="23"/>
                        <a:pt x="21182" y="90"/>
                        <a:pt x="21070" y="135"/>
                      </a:cubicBezTo>
                      <a:cubicBezTo>
                        <a:pt x="20238" y="383"/>
                        <a:pt x="19451" y="720"/>
                        <a:pt x="18686" y="1102"/>
                      </a:cubicBezTo>
                      <a:cubicBezTo>
                        <a:pt x="17517" y="1709"/>
                        <a:pt x="16370" y="2316"/>
                        <a:pt x="15246" y="3013"/>
                      </a:cubicBezTo>
                      <a:cubicBezTo>
                        <a:pt x="14301" y="3620"/>
                        <a:pt x="13357" y="4250"/>
                        <a:pt x="12435" y="4880"/>
                      </a:cubicBezTo>
                      <a:cubicBezTo>
                        <a:pt x="12503" y="4160"/>
                        <a:pt x="12660" y="3463"/>
                        <a:pt x="12907" y="2789"/>
                      </a:cubicBezTo>
                      <a:cubicBezTo>
                        <a:pt x="13110" y="2249"/>
                        <a:pt x="13357" y="1732"/>
                        <a:pt x="13649" y="1237"/>
                      </a:cubicBezTo>
                      <a:cubicBezTo>
                        <a:pt x="13717" y="1102"/>
                        <a:pt x="13784" y="990"/>
                        <a:pt x="13874" y="855"/>
                      </a:cubicBezTo>
                      <a:cubicBezTo>
                        <a:pt x="13897" y="832"/>
                        <a:pt x="13897" y="787"/>
                        <a:pt x="13897" y="742"/>
                      </a:cubicBezTo>
                      <a:cubicBezTo>
                        <a:pt x="13897" y="706"/>
                        <a:pt x="13852" y="669"/>
                        <a:pt x="13811" y="669"/>
                      </a:cubicBezTo>
                      <a:cubicBezTo>
                        <a:pt x="13802" y="669"/>
                        <a:pt x="13793" y="671"/>
                        <a:pt x="13784" y="675"/>
                      </a:cubicBezTo>
                      <a:cubicBezTo>
                        <a:pt x="13717" y="720"/>
                        <a:pt x="13672" y="787"/>
                        <a:pt x="13627" y="855"/>
                      </a:cubicBezTo>
                      <a:cubicBezTo>
                        <a:pt x="13470" y="1080"/>
                        <a:pt x="13335" y="1304"/>
                        <a:pt x="13200" y="1552"/>
                      </a:cubicBezTo>
                      <a:cubicBezTo>
                        <a:pt x="12997" y="1957"/>
                        <a:pt x="12795" y="2384"/>
                        <a:pt x="12638" y="2811"/>
                      </a:cubicBezTo>
                      <a:cubicBezTo>
                        <a:pt x="12503" y="3148"/>
                        <a:pt x="12413" y="3486"/>
                        <a:pt x="12345" y="3823"/>
                      </a:cubicBezTo>
                      <a:cubicBezTo>
                        <a:pt x="12255" y="4228"/>
                        <a:pt x="12188" y="4655"/>
                        <a:pt x="12188" y="5060"/>
                      </a:cubicBezTo>
                      <a:cubicBezTo>
                        <a:pt x="11648" y="5442"/>
                        <a:pt x="11109" y="5824"/>
                        <a:pt x="10569" y="6206"/>
                      </a:cubicBezTo>
                      <a:cubicBezTo>
                        <a:pt x="8995" y="7398"/>
                        <a:pt x="7421" y="8545"/>
                        <a:pt x="5869" y="9759"/>
                      </a:cubicBezTo>
                      <a:cubicBezTo>
                        <a:pt x="5892" y="9692"/>
                        <a:pt x="5892" y="9647"/>
                        <a:pt x="5892" y="9579"/>
                      </a:cubicBezTo>
                      <a:cubicBezTo>
                        <a:pt x="5937" y="9017"/>
                        <a:pt x="6004" y="8477"/>
                        <a:pt x="6117" y="7915"/>
                      </a:cubicBezTo>
                      <a:cubicBezTo>
                        <a:pt x="6297" y="7061"/>
                        <a:pt x="6521" y="6229"/>
                        <a:pt x="6791" y="5397"/>
                      </a:cubicBezTo>
                      <a:cubicBezTo>
                        <a:pt x="7061" y="4610"/>
                        <a:pt x="7398" y="3868"/>
                        <a:pt x="7713" y="3103"/>
                      </a:cubicBezTo>
                      <a:cubicBezTo>
                        <a:pt x="7736" y="2991"/>
                        <a:pt x="7916" y="2856"/>
                        <a:pt x="7781" y="2766"/>
                      </a:cubicBezTo>
                      <a:cubicBezTo>
                        <a:pt x="7762" y="2757"/>
                        <a:pt x="7739" y="2751"/>
                        <a:pt x="7718" y="2751"/>
                      </a:cubicBezTo>
                      <a:cubicBezTo>
                        <a:pt x="7687" y="2751"/>
                        <a:pt x="7659" y="2762"/>
                        <a:pt x="7646" y="2789"/>
                      </a:cubicBezTo>
                      <a:cubicBezTo>
                        <a:pt x="7151" y="3800"/>
                        <a:pt x="6724" y="4835"/>
                        <a:pt x="6364" y="5892"/>
                      </a:cubicBezTo>
                      <a:cubicBezTo>
                        <a:pt x="6342" y="6026"/>
                        <a:pt x="6297" y="6161"/>
                        <a:pt x="6252" y="6296"/>
                      </a:cubicBezTo>
                      <a:cubicBezTo>
                        <a:pt x="6139" y="6634"/>
                        <a:pt x="6049" y="6971"/>
                        <a:pt x="5937" y="7308"/>
                      </a:cubicBezTo>
                      <a:cubicBezTo>
                        <a:pt x="5667" y="8208"/>
                        <a:pt x="5510" y="9152"/>
                        <a:pt x="5465" y="10096"/>
                      </a:cubicBezTo>
                      <a:cubicBezTo>
                        <a:pt x="4655" y="10838"/>
                        <a:pt x="3913" y="11603"/>
                        <a:pt x="3238" y="12457"/>
                      </a:cubicBezTo>
                      <a:cubicBezTo>
                        <a:pt x="2406" y="13469"/>
                        <a:pt x="1642" y="14526"/>
                        <a:pt x="945" y="15650"/>
                      </a:cubicBezTo>
                      <a:cubicBezTo>
                        <a:pt x="720" y="16010"/>
                        <a:pt x="450" y="16347"/>
                        <a:pt x="248" y="16730"/>
                      </a:cubicBezTo>
                      <a:cubicBezTo>
                        <a:pt x="180" y="16887"/>
                        <a:pt x="1" y="17067"/>
                        <a:pt x="113" y="17247"/>
                      </a:cubicBezTo>
                      <a:cubicBezTo>
                        <a:pt x="225" y="17414"/>
                        <a:pt x="316" y="17480"/>
                        <a:pt x="395" y="17480"/>
                      </a:cubicBezTo>
                      <a:cubicBezTo>
                        <a:pt x="539" y="17480"/>
                        <a:pt x="641" y="17262"/>
                        <a:pt x="743" y="17045"/>
                      </a:cubicBezTo>
                      <a:cubicBezTo>
                        <a:pt x="922" y="16662"/>
                        <a:pt x="1147" y="16303"/>
                        <a:pt x="1350" y="15943"/>
                      </a:cubicBezTo>
                      <a:cubicBezTo>
                        <a:pt x="1619" y="15448"/>
                        <a:pt x="1889" y="14976"/>
                        <a:pt x="2159" y="14504"/>
                      </a:cubicBezTo>
                      <a:cubicBezTo>
                        <a:pt x="2474" y="14054"/>
                        <a:pt x="2721" y="13604"/>
                        <a:pt x="3014" y="13154"/>
                      </a:cubicBezTo>
                      <a:cubicBezTo>
                        <a:pt x="3059" y="13132"/>
                        <a:pt x="3081" y="13087"/>
                        <a:pt x="3081" y="13042"/>
                      </a:cubicBezTo>
                      <a:cubicBezTo>
                        <a:pt x="3351" y="12705"/>
                        <a:pt x="3621" y="12367"/>
                        <a:pt x="3913" y="12053"/>
                      </a:cubicBezTo>
                      <a:cubicBezTo>
                        <a:pt x="4003" y="12053"/>
                        <a:pt x="4093" y="12075"/>
                        <a:pt x="4183" y="12075"/>
                      </a:cubicBezTo>
                      <a:cubicBezTo>
                        <a:pt x="4498" y="12120"/>
                        <a:pt x="4812" y="12143"/>
                        <a:pt x="5127" y="12188"/>
                      </a:cubicBezTo>
                      <a:cubicBezTo>
                        <a:pt x="5352" y="12210"/>
                        <a:pt x="5555" y="12233"/>
                        <a:pt x="5779" y="12233"/>
                      </a:cubicBezTo>
                      <a:cubicBezTo>
                        <a:pt x="6215" y="12303"/>
                        <a:pt x="6651" y="12338"/>
                        <a:pt x="7086" y="12338"/>
                      </a:cubicBezTo>
                      <a:cubicBezTo>
                        <a:pt x="7348" y="12338"/>
                        <a:pt x="7609" y="12325"/>
                        <a:pt x="7871" y="12300"/>
                      </a:cubicBezTo>
                      <a:cubicBezTo>
                        <a:pt x="8388" y="12278"/>
                        <a:pt x="8882" y="12210"/>
                        <a:pt x="9400" y="12120"/>
                      </a:cubicBezTo>
                      <a:cubicBezTo>
                        <a:pt x="9535" y="12098"/>
                        <a:pt x="9669" y="12053"/>
                        <a:pt x="9804" y="11985"/>
                      </a:cubicBezTo>
                      <a:cubicBezTo>
                        <a:pt x="9866" y="11944"/>
                        <a:pt x="9834" y="11847"/>
                        <a:pt x="9760" y="11847"/>
                      </a:cubicBezTo>
                      <a:cubicBezTo>
                        <a:pt x="9753" y="11847"/>
                        <a:pt x="9745" y="11848"/>
                        <a:pt x="9737" y="11850"/>
                      </a:cubicBezTo>
                      <a:lnTo>
                        <a:pt x="9669" y="11850"/>
                      </a:lnTo>
                      <a:cubicBezTo>
                        <a:pt x="9107" y="11963"/>
                        <a:pt x="8523" y="12030"/>
                        <a:pt x="7938" y="12053"/>
                      </a:cubicBezTo>
                      <a:cubicBezTo>
                        <a:pt x="7679" y="12070"/>
                        <a:pt x="7419" y="12078"/>
                        <a:pt x="7159" y="12078"/>
                      </a:cubicBezTo>
                      <a:cubicBezTo>
                        <a:pt x="6378" y="12078"/>
                        <a:pt x="5594" y="12002"/>
                        <a:pt x="4835" y="11850"/>
                      </a:cubicBezTo>
                      <a:cubicBezTo>
                        <a:pt x="4633" y="11828"/>
                        <a:pt x="4408" y="11805"/>
                        <a:pt x="4205" y="11738"/>
                      </a:cubicBezTo>
                      <a:lnTo>
                        <a:pt x="4183" y="11738"/>
                      </a:lnTo>
                      <a:cubicBezTo>
                        <a:pt x="4633" y="11221"/>
                        <a:pt x="5127" y="10726"/>
                        <a:pt x="5644" y="10276"/>
                      </a:cubicBezTo>
                      <a:cubicBezTo>
                        <a:pt x="5667" y="10254"/>
                        <a:pt x="5667" y="10254"/>
                        <a:pt x="5667" y="10254"/>
                      </a:cubicBezTo>
                      <a:cubicBezTo>
                        <a:pt x="6679" y="9444"/>
                        <a:pt x="7691" y="8680"/>
                        <a:pt x="8725" y="7915"/>
                      </a:cubicBezTo>
                      <a:cubicBezTo>
                        <a:pt x="8815" y="7893"/>
                        <a:pt x="8905" y="7848"/>
                        <a:pt x="8972" y="7825"/>
                      </a:cubicBezTo>
                      <a:cubicBezTo>
                        <a:pt x="9377" y="7690"/>
                        <a:pt x="9782" y="7600"/>
                        <a:pt x="10187" y="7488"/>
                      </a:cubicBezTo>
                      <a:cubicBezTo>
                        <a:pt x="10749" y="7376"/>
                        <a:pt x="11311" y="7286"/>
                        <a:pt x="11873" y="7128"/>
                      </a:cubicBezTo>
                      <a:cubicBezTo>
                        <a:pt x="12683" y="6971"/>
                        <a:pt x="13470" y="6769"/>
                        <a:pt x="14279" y="6589"/>
                      </a:cubicBezTo>
                      <a:cubicBezTo>
                        <a:pt x="14369" y="6566"/>
                        <a:pt x="14481" y="6544"/>
                        <a:pt x="14571" y="6544"/>
                      </a:cubicBezTo>
                      <a:cubicBezTo>
                        <a:pt x="14661" y="6544"/>
                        <a:pt x="14819" y="6544"/>
                        <a:pt x="14796" y="6409"/>
                      </a:cubicBezTo>
                      <a:cubicBezTo>
                        <a:pt x="14780" y="6337"/>
                        <a:pt x="14728" y="6314"/>
                        <a:pt x="14661" y="6314"/>
                      </a:cubicBezTo>
                      <a:cubicBezTo>
                        <a:pt x="14539" y="6314"/>
                        <a:pt x="14366" y="6394"/>
                        <a:pt x="14279" y="6409"/>
                      </a:cubicBezTo>
                      <a:cubicBezTo>
                        <a:pt x="13425" y="6566"/>
                        <a:pt x="12570" y="6746"/>
                        <a:pt x="11738" y="6926"/>
                      </a:cubicBezTo>
                      <a:cubicBezTo>
                        <a:pt x="11019" y="7106"/>
                        <a:pt x="10277" y="7218"/>
                        <a:pt x="9557" y="7376"/>
                      </a:cubicBezTo>
                      <a:cubicBezTo>
                        <a:pt x="9512" y="7376"/>
                        <a:pt x="9445" y="7398"/>
                        <a:pt x="9400" y="7398"/>
                      </a:cubicBezTo>
                      <a:cubicBezTo>
                        <a:pt x="9804" y="7106"/>
                        <a:pt x="10187" y="6813"/>
                        <a:pt x="10569" y="6521"/>
                      </a:cubicBezTo>
                      <a:cubicBezTo>
                        <a:pt x="11513" y="5824"/>
                        <a:pt x="12480" y="5150"/>
                        <a:pt x="13447" y="4497"/>
                      </a:cubicBezTo>
                      <a:cubicBezTo>
                        <a:pt x="14504" y="3755"/>
                        <a:pt x="15606" y="3058"/>
                        <a:pt x="16730" y="2429"/>
                      </a:cubicBezTo>
                      <a:cubicBezTo>
                        <a:pt x="17607" y="1934"/>
                        <a:pt x="18506" y="1439"/>
                        <a:pt x="19428" y="1012"/>
                      </a:cubicBezTo>
                      <a:cubicBezTo>
                        <a:pt x="20080" y="697"/>
                        <a:pt x="20755" y="450"/>
                        <a:pt x="21430" y="180"/>
                      </a:cubicBezTo>
                      <a:cubicBezTo>
                        <a:pt x="21451" y="198"/>
                        <a:pt x="21473" y="205"/>
                        <a:pt x="21493" y="205"/>
                      </a:cubicBezTo>
                      <a:cubicBezTo>
                        <a:pt x="21577" y="205"/>
                        <a:pt x="21633" y="77"/>
                        <a:pt x="21542" y="23"/>
                      </a:cubicBezTo>
                      <a:cubicBezTo>
                        <a:pt x="21519" y="0"/>
                        <a:pt x="21497" y="0"/>
                        <a:pt x="21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25"/>
                <p:cNvSpPr/>
                <p:nvPr/>
              </p:nvSpPr>
              <p:spPr>
                <a:xfrm rot="-1496785" flipH="1">
                  <a:off x="4901990" y="4670057"/>
                  <a:ext cx="160952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4108" extrusionOk="0">
                      <a:moveTo>
                        <a:pt x="2608" y="1"/>
                      </a:moveTo>
                      <a:cubicBezTo>
                        <a:pt x="2511" y="1"/>
                        <a:pt x="2413" y="13"/>
                        <a:pt x="2316" y="37"/>
                      </a:cubicBezTo>
                      <a:cubicBezTo>
                        <a:pt x="1642" y="239"/>
                        <a:pt x="1080" y="666"/>
                        <a:pt x="652" y="1228"/>
                      </a:cubicBezTo>
                      <a:cubicBezTo>
                        <a:pt x="360" y="1611"/>
                        <a:pt x="23" y="2038"/>
                        <a:pt x="0" y="2555"/>
                      </a:cubicBezTo>
                      <a:cubicBezTo>
                        <a:pt x="45" y="2802"/>
                        <a:pt x="135" y="3027"/>
                        <a:pt x="248" y="3252"/>
                      </a:cubicBezTo>
                      <a:cubicBezTo>
                        <a:pt x="585" y="3769"/>
                        <a:pt x="1170" y="4107"/>
                        <a:pt x="1777" y="4107"/>
                      </a:cubicBezTo>
                      <a:cubicBezTo>
                        <a:pt x="1788" y="4107"/>
                        <a:pt x="1799" y="4107"/>
                        <a:pt x="1810" y="4107"/>
                      </a:cubicBezTo>
                      <a:cubicBezTo>
                        <a:pt x="2577" y="4107"/>
                        <a:pt x="3040" y="3333"/>
                        <a:pt x="3328" y="2712"/>
                      </a:cubicBezTo>
                      <a:cubicBezTo>
                        <a:pt x="3418" y="2398"/>
                        <a:pt x="3508" y="2083"/>
                        <a:pt x="3553" y="1746"/>
                      </a:cubicBezTo>
                      <a:cubicBezTo>
                        <a:pt x="3621" y="1408"/>
                        <a:pt x="3621" y="1071"/>
                        <a:pt x="3576" y="734"/>
                      </a:cubicBezTo>
                      <a:cubicBezTo>
                        <a:pt x="3483" y="253"/>
                        <a:pt x="3057" y="1"/>
                        <a:pt x="26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25"/>
                <p:cNvSpPr/>
                <p:nvPr/>
              </p:nvSpPr>
              <p:spPr>
                <a:xfrm rot="-1496785" flipH="1">
                  <a:off x="5179622" y="5085482"/>
                  <a:ext cx="258918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4108" extrusionOk="0">
                      <a:moveTo>
                        <a:pt x="3197" y="1"/>
                      </a:moveTo>
                      <a:cubicBezTo>
                        <a:pt x="2645" y="1"/>
                        <a:pt x="2096" y="114"/>
                        <a:pt x="1597" y="314"/>
                      </a:cubicBezTo>
                      <a:cubicBezTo>
                        <a:pt x="675" y="606"/>
                        <a:pt x="1" y="1505"/>
                        <a:pt x="271" y="2472"/>
                      </a:cubicBezTo>
                      <a:cubicBezTo>
                        <a:pt x="495" y="3057"/>
                        <a:pt x="900" y="3574"/>
                        <a:pt x="1440" y="3911"/>
                      </a:cubicBezTo>
                      <a:cubicBezTo>
                        <a:pt x="1726" y="4048"/>
                        <a:pt x="2031" y="4108"/>
                        <a:pt x="2341" y="4108"/>
                      </a:cubicBezTo>
                      <a:cubicBezTo>
                        <a:pt x="3149" y="4108"/>
                        <a:pt x="3986" y="3702"/>
                        <a:pt x="4588" y="3214"/>
                      </a:cubicBezTo>
                      <a:cubicBezTo>
                        <a:pt x="5038" y="2855"/>
                        <a:pt x="5397" y="2360"/>
                        <a:pt x="5577" y="1798"/>
                      </a:cubicBezTo>
                      <a:cubicBezTo>
                        <a:pt x="5825" y="718"/>
                        <a:pt x="4700" y="89"/>
                        <a:pt x="3778" y="44"/>
                      </a:cubicBezTo>
                      <a:cubicBezTo>
                        <a:pt x="3585" y="15"/>
                        <a:pt x="3391" y="1"/>
                        <a:pt x="3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82" name="Google Shape;1982;p25"/>
            <p:cNvGrpSpPr/>
            <p:nvPr/>
          </p:nvGrpSpPr>
          <p:grpSpPr>
            <a:xfrm>
              <a:off x="7667205" y="1381611"/>
              <a:ext cx="2759106" cy="4003991"/>
              <a:chOff x="7667205" y="1381611"/>
              <a:chExt cx="2759106" cy="4003991"/>
            </a:xfrm>
          </p:grpSpPr>
          <p:grpSp>
            <p:nvGrpSpPr>
              <p:cNvPr id="1983" name="Google Shape;1983;p25"/>
              <p:cNvGrpSpPr/>
              <p:nvPr/>
            </p:nvGrpSpPr>
            <p:grpSpPr>
              <a:xfrm rot="768669">
                <a:off x="7824326" y="3627194"/>
                <a:ext cx="1619216" cy="1598791"/>
                <a:chOff x="7167216" y="-174118"/>
                <a:chExt cx="1755708" cy="1733744"/>
              </a:xfrm>
            </p:grpSpPr>
            <p:sp>
              <p:nvSpPr>
                <p:cNvPr id="1984" name="Google Shape;1984;p25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25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25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25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25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25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5" name="Google Shape;1995;p25"/>
              <p:cNvGrpSpPr/>
              <p:nvPr/>
            </p:nvGrpSpPr>
            <p:grpSpPr>
              <a:xfrm rot="6622579" flipH="1">
                <a:off x="8032556" y="1669002"/>
                <a:ext cx="2082114" cy="2112631"/>
                <a:chOff x="1888100" y="-160600"/>
                <a:chExt cx="1706591" cy="1731604"/>
              </a:xfrm>
            </p:grpSpPr>
            <p:sp>
              <p:nvSpPr>
                <p:cNvPr id="1996" name="Google Shape;1996;p25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0" name="Google Shape;2000;p25"/>
          <p:cNvGrpSpPr/>
          <p:nvPr/>
        </p:nvGrpSpPr>
        <p:grpSpPr>
          <a:xfrm>
            <a:off x="-250030" y="3933896"/>
            <a:ext cx="1631060" cy="1340192"/>
            <a:chOff x="-250030" y="3933896"/>
            <a:chExt cx="1631060" cy="1340192"/>
          </a:xfrm>
        </p:grpSpPr>
        <p:grpSp>
          <p:nvGrpSpPr>
            <p:cNvPr id="2001" name="Google Shape;2001;p25"/>
            <p:cNvGrpSpPr/>
            <p:nvPr/>
          </p:nvGrpSpPr>
          <p:grpSpPr>
            <a:xfrm rot="-379518">
              <a:off x="-184283" y="3981524"/>
              <a:ext cx="933412" cy="1244936"/>
              <a:chOff x="693750" y="3554324"/>
              <a:chExt cx="1098685" cy="1465540"/>
            </a:xfrm>
          </p:grpSpPr>
          <p:sp>
            <p:nvSpPr>
              <p:cNvPr id="2002" name="Google Shape;2002;p25"/>
              <p:cNvSpPr/>
              <p:nvPr/>
            </p:nvSpPr>
            <p:spPr>
              <a:xfrm>
                <a:off x="1098525" y="3554324"/>
                <a:ext cx="579222" cy="425154"/>
              </a:xfrm>
              <a:custGeom>
                <a:avLst/>
                <a:gdLst/>
                <a:ahLst/>
                <a:cxnLst/>
                <a:rect l="l" t="t" r="r" b="b"/>
                <a:pathLst>
                  <a:path w="14093" h="10345" extrusionOk="0">
                    <a:moveTo>
                      <a:pt x="9719" y="0"/>
                    </a:moveTo>
                    <a:cubicBezTo>
                      <a:pt x="9682" y="0"/>
                      <a:pt x="9644" y="3"/>
                      <a:pt x="9605" y="8"/>
                    </a:cubicBezTo>
                    <a:cubicBezTo>
                      <a:pt x="7882" y="136"/>
                      <a:pt x="7329" y="2425"/>
                      <a:pt x="6944" y="3813"/>
                    </a:cubicBezTo>
                    <a:cubicBezTo>
                      <a:pt x="6854" y="3209"/>
                      <a:pt x="6815" y="2373"/>
                      <a:pt x="6262" y="2001"/>
                    </a:cubicBezTo>
                    <a:cubicBezTo>
                      <a:pt x="6110" y="1907"/>
                      <a:pt x="5969" y="1866"/>
                      <a:pt x="5839" y="1866"/>
                    </a:cubicBezTo>
                    <a:cubicBezTo>
                      <a:pt x="5254" y="1866"/>
                      <a:pt x="4898" y="2692"/>
                      <a:pt x="4835" y="3261"/>
                    </a:cubicBezTo>
                    <a:cubicBezTo>
                      <a:pt x="4681" y="2643"/>
                      <a:pt x="4398" y="2026"/>
                      <a:pt x="3883" y="1615"/>
                    </a:cubicBezTo>
                    <a:cubicBezTo>
                      <a:pt x="3611" y="1447"/>
                      <a:pt x="3296" y="1356"/>
                      <a:pt x="2973" y="1356"/>
                    </a:cubicBezTo>
                    <a:cubicBezTo>
                      <a:pt x="2899" y="1356"/>
                      <a:pt x="2826" y="1361"/>
                      <a:pt x="2752" y="1371"/>
                    </a:cubicBezTo>
                    <a:cubicBezTo>
                      <a:pt x="2379" y="1448"/>
                      <a:pt x="2058" y="1679"/>
                      <a:pt x="1852" y="2001"/>
                    </a:cubicBezTo>
                    <a:cubicBezTo>
                      <a:pt x="1273" y="2939"/>
                      <a:pt x="1788" y="4726"/>
                      <a:pt x="2199" y="5678"/>
                    </a:cubicBezTo>
                    <a:cubicBezTo>
                      <a:pt x="1956" y="5353"/>
                      <a:pt x="1168" y="4769"/>
                      <a:pt x="617" y="4769"/>
                    </a:cubicBezTo>
                    <a:cubicBezTo>
                      <a:pt x="383" y="4769"/>
                      <a:pt x="192" y="4874"/>
                      <a:pt x="103" y="5151"/>
                    </a:cubicBezTo>
                    <a:cubicBezTo>
                      <a:pt x="1" y="5562"/>
                      <a:pt x="219" y="5961"/>
                      <a:pt x="412" y="6321"/>
                    </a:cubicBezTo>
                    <a:cubicBezTo>
                      <a:pt x="772" y="6989"/>
                      <a:pt x="1351" y="7516"/>
                      <a:pt x="1955" y="7979"/>
                    </a:cubicBezTo>
                    <a:cubicBezTo>
                      <a:pt x="2431" y="8326"/>
                      <a:pt x="2932" y="8648"/>
                      <a:pt x="3459" y="8944"/>
                    </a:cubicBezTo>
                    <a:cubicBezTo>
                      <a:pt x="3986" y="9214"/>
                      <a:pt x="4526" y="9445"/>
                      <a:pt x="5092" y="9651"/>
                    </a:cubicBezTo>
                    <a:cubicBezTo>
                      <a:pt x="5786" y="9946"/>
                      <a:pt x="6519" y="10165"/>
                      <a:pt x="7252" y="10306"/>
                    </a:cubicBezTo>
                    <a:cubicBezTo>
                      <a:pt x="7521" y="10332"/>
                      <a:pt x="7790" y="10345"/>
                      <a:pt x="8058" y="10345"/>
                    </a:cubicBezTo>
                    <a:cubicBezTo>
                      <a:pt x="9136" y="10345"/>
                      <a:pt x="10201" y="10137"/>
                      <a:pt x="11199" y="9715"/>
                    </a:cubicBezTo>
                    <a:cubicBezTo>
                      <a:pt x="11894" y="9381"/>
                      <a:pt x="12575" y="9008"/>
                      <a:pt x="13128" y="8455"/>
                    </a:cubicBezTo>
                    <a:cubicBezTo>
                      <a:pt x="13475" y="8082"/>
                      <a:pt x="14092" y="7336"/>
                      <a:pt x="13732" y="6835"/>
                    </a:cubicBezTo>
                    <a:cubicBezTo>
                      <a:pt x="13496" y="6577"/>
                      <a:pt x="13165" y="6489"/>
                      <a:pt x="12823" y="6489"/>
                    </a:cubicBezTo>
                    <a:cubicBezTo>
                      <a:pt x="12534" y="6489"/>
                      <a:pt x="12237" y="6553"/>
                      <a:pt x="11984" y="6629"/>
                    </a:cubicBezTo>
                    <a:cubicBezTo>
                      <a:pt x="12408" y="6256"/>
                      <a:pt x="12755" y="5806"/>
                      <a:pt x="13051" y="5318"/>
                    </a:cubicBezTo>
                    <a:cubicBezTo>
                      <a:pt x="13244" y="4945"/>
                      <a:pt x="13552" y="4572"/>
                      <a:pt x="13514" y="4135"/>
                    </a:cubicBezTo>
                    <a:cubicBezTo>
                      <a:pt x="13475" y="3749"/>
                      <a:pt x="13231" y="3428"/>
                      <a:pt x="12871" y="3286"/>
                    </a:cubicBezTo>
                    <a:cubicBezTo>
                      <a:pt x="12736" y="3236"/>
                      <a:pt x="12591" y="3213"/>
                      <a:pt x="12440" y="3213"/>
                    </a:cubicBezTo>
                    <a:cubicBezTo>
                      <a:pt x="11592" y="3213"/>
                      <a:pt x="10548" y="3930"/>
                      <a:pt x="10068" y="4508"/>
                    </a:cubicBezTo>
                    <a:cubicBezTo>
                      <a:pt x="10402" y="3402"/>
                      <a:pt x="11032" y="2193"/>
                      <a:pt x="10749" y="1023"/>
                    </a:cubicBezTo>
                    <a:cubicBezTo>
                      <a:pt x="10617" y="518"/>
                      <a:pt x="10270" y="0"/>
                      <a:pt x="9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5"/>
              <p:cNvSpPr/>
              <p:nvPr/>
            </p:nvSpPr>
            <p:spPr>
              <a:xfrm>
                <a:off x="768795" y="3853885"/>
                <a:ext cx="1003004" cy="954695"/>
              </a:xfrm>
              <a:custGeom>
                <a:avLst/>
                <a:gdLst/>
                <a:ahLst/>
                <a:cxnLst/>
                <a:rect l="l" t="t" r="r" b="b"/>
                <a:pathLst>
                  <a:path w="24404" h="23230" extrusionOk="0">
                    <a:moveTo>
                      <a:pt x="13219" y="0"/>
                    </a:moveTo>
                    <a:cubicBezTo>
                      <a:pt x="11762" y="0"/>
                      <a:pt x="10312" y="278"/>
                      <a:pt x="8988" y="883"/>
                    </a:cubicBezTo>
                    <a:cubicBezTo>
                      <a:pt x="7484" y="1565"/>
                      <a:pt x="6223" y="2683"/>
                      <a:pt x="5156" y="3917"/>
                    </a:cubicBezTo>
                    <a:cubicBezTo>
                      <a:pt x="3999" y="5255"/>
                      <a:pt x="3202" y="6849"/>
                      <a:pt x="2546" y="8482"/>
                    </a:cubicBezTo>
                    <a:cubicBezTo>
                      <a:pt x="1222" y="11735"/>
                      <a:pt x="361" y="15168"/>
                      <a:pt x="13" y="18665"/>
                    </a:cubicBezTo>
                    <a:cubicBezTo>
                      <a:pt x="1" y="18716"/>
                      <a:pt x="1" y="18768"/>
                      <a:pt x="1" y="18832"/>
                    </a:cubicBezTo>
                    <a:cubicBezTo>
                      <a:pt x="1" y="18871"/>
                      <a:pt x="1" y="18909"/>
                      <a:pt x="13" y="18948"/>
                    </a:cubicBezTo>
                    <a:cubicBezTo>
                      <a:pt x="26" y="18986"/>
                      <a:pt x="65" y="19025"/>
                      <a:pt x="103" y="19025"/>
                    </a:cubicBezTo>
                    <a:cubicBezTo>
                      <a:pt x="129" y="19025"/>
                      <a:pt x="155" y="19025"/>
                      <a:pt x="181" y="19012"/>
                    </a:cubicBezTo>
                    <a:cubicBezTo>
                      <a:pt x="361" y="19243"/>
                      <a:pt x="695" y="19321"/>
                      <a:pt x="939" y="19462"/>
                    </a:cubicBezTo>
                    <a:cubicBezTo>
                      <a:pt x="1942" y="20092"/>
                      <a:pt x="3138" y="20182"/>
                      <a:pt x="4243" y="20503"/>
                    </a:cubicBezTo>
                    <a:cubicBezTo>
                      <a:pt x="5658" y="20851"/>
                      <a:pt x="7046" y="21365"/>
                      <a:pt x="8474" y="21635"/>
                    </a:cubicBezTo>
                    <a:cubicBezTo>
                      <a:pt x="9206" y="21802"/>
                      <a:pt x="9939" y="21931"/>
                      <a:pt x="10685" y="22072"/>
                    </a:cubicBezTo>
                    <a:cubicBezTo>
                      <a:pt x="11804" y="22368"/>
                      <a:pt x="12948" y="22599"/>
                      <a:pt x="14092" y="22818"/>
                    </a:cubicBezTo>
                    <a:cubicBezTo>
                      <a:pt x="14838" y="22946"/>
                      <a:pt x="15584" y="23049"/>
                      <a:pt x="16342" y="23114"/>
                    </a:cubicBezTo>
                    <a:cubicBezTo>
                      <a:pt x="16857" y="23139"/>
                      <a:pt x="17384" y="23152"/>
                      <a:pt x="17898" y="23178"/>
                    </a:cubicBezTo>
                    <a:cubicBezTo>
                      <a:pt x="18355" y="23213"/>
                      <a:pt x="18812" y="23221"/>
                      <a:pt x="19269" y="23221"/>
                    </a:cubicBezTo>
                    <a:cubicBezTo>
                      <a:pt x="19692" y="23221"/>
                      <a:pt x="20115" y="23214"/>
                      <a:pt x="20538" y="23214"/>
                    </a:cubicBezTo>
                    <a:cubicBezTo>
                      <a:pt x="20661" y="23214"/>
                      <a:pt x="20784" y="23215"/>
                      <a:pt x="20907" y="23216"/>
                    </a:cubicBezTo>
                    <a:cubicBezTo>
                      <a:pt x="21652" y="23204"/>
                      <a:pt x="22398" y="23229"/>
                      <a:pt x="23131" y="23178"/>
                    </a:cubicBezTo>
                    <a:cubicBezTo>
                      <a:pt x="23555" y="23139"/>
                      <a:pt x="23607" y="23011"/>
                      <a:pt x="23594" y="22676"/>
                    </a:cubicBezTo>
                    <a:cubicBezTo>
                      <a:pt x="23568" y="21969"/>
                      <a:pt x="23800" y="21134"/>
                      <a:pt x="23915" y="20388"/>
                    </a:cubicBezTo>
                    <a:cubicBezTo>
                      <a:pt x="23928" y="20323"/>
                      <a:pt x="23941" y="20246"/>
                      <a:pt x="23941" y="20169"/>
                    </a:cubicBezTo>
                    <a:cubicBezTo>
                      <a:pt x="24057" y="19256"/>
                      <a:pt x="24172" y="18356"/>
                      <a:pt x="24250" y="17443"/>
                    </a:cubicBezTo>
                    <a:cubicBezTo>
                      <a:pt x="24404" y="15746"/>
                      <a:pt x="24340" y="14075"/>
                      <a:pt x="24250" y="12378"/>
                    </a:cubicBezTo>
                    <a:cubicBezTo>
                      <a:pt x="24185" y="11182"/>
                      <a:pt x="24160" y="9999"/>
                      <a:pt x="23980" y="8816"/>
                    </a:cubicBezTo>
                    <a:cubicBezTo>
                      <a:pt x="23864" y="8070"/>
                      <a:pt x="23684" y="7350"/>
                      <a:pt x="23427" y="6656"/>
                    </a:cubicBezTo>
                    <a:cubicBezTo>
                      <a:pt x="22424" y="3982"/>
                      <a:pt x="20315" y="1860"/>
                      <a:pt x="17654" y="845"/>
                    </a:cubicBezTo>
                    <a:cubicBezTo>
                      <a:pt x="16258" y="301"/>
                      <a:pt x="14735" y="0"/>
                      <a:pt x="132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>
                <a:off x="693750" y="4615383"/>
                <a:ext cx="1098685" cy="404482"/>
              </a:xfrm>
              <a:custGeom>
                <a:avLst/>
                <a:gdLst/>
                <a:ahLst/>
                <a:cxnLst/>
                <a:rect l="l" t="t" r="r" b="b"/>
                <a:pathLst>
                  <a:path w="26732" h="9842" extrusionOk="0">
                    <a:moveTo>
                      <a:pt x="1254" y="1"/>
                    </a:moveTo>
                    <a:cubicBezTo>
                      <a:pt x="1222" y="1"/>
                      <a:pt x="1190" y="7"/>
                      <a:pt x="1158" y="20"/>
                    </a:cubicBezTo>
                    <a:cubicBezTo>
                      <a:pt x="939" y="97"/>
                      <a:pt x="837" y="342"/>
                      <a:pt x="772" y="547"/>
                    </a:cubicBezTo>
                    <a:cubicBezTo>
                      <a:pt x="682" y="779"/>
                      <a:pt x="579" y="1010"/>
                      <a:pt x="489" y="1254"/>
                    </a:cubicBezTo>
                    <a:cubicBezTo>
                      <a:pt x="284" y="1923"/>
                      <a:pt x="155" y="2617"/>
                      <a:pt x="104" y="3312"/>
                    </a:cubicBezTo>
                    <a:cubicBezTo>
                      <a:pt x="39" y="3762"/>
                      <a:pt x="14" y="4212"/>
                      <a:pt x="14" y="4662"/>
                    </a:cubicBezTo>
                    <a:cubicBezTo>
                      <a:pt x="14" y="4675"/>
                      <a:pt x="14" y="4687"/>
                      <a:pt x="14" y="4700"/>
                    </a:cubicBezTo>
                    <a:cubicBezTo>
                      <a:pt x="1" y="4752"/>
                      <a:pt x="1" y="4816"/>
                      <a:pt x="14" y="4880"/>
                    </a:cubicBezTo>
                    <a:cubicBezTo>
                      <a:pt x="1" y="5883"/>
                      <a:pt x="1081" y="6243"/>
                      <a:pt x="1878" y="6500"/>
                    </a:cubicBezTo>
                    <a:cubicBezTo>
                      <a:pt x="2585" y="6693"/>
                      <a:pt x="3267" y="6937"/>
                      <a:pt x="3974" y="7105"/>
                    </a:cubicBezTo>
                    <a:cubicBezTo>
                      <a:pt x="5054" y="7362"/>
                      <a:pt x="6108" y="7657"/>
                      <a:pt x="7201" y="7850"/>
                    </a:cubicBezTo>
                    <a:cubicBezTo>
                      <a:pt x="8474" y="8133"/>
                      <a:pt x="9760" y="8429"/>
                      <a:pt x="11058" y="8635"/>
                    </a:cubicBezTo>
                    <a:cubicBezTo>
                      <a:pt x="11187" y="8660"/>
                      <a:pt x="11315" y="8673"/>
                      <a:pt x="11431" y="8699"/>
                    </a:cubicBezTo>
                    <a:cubicBezTo>
                      <a:pt x="12562" y="8866"/>
                      <a:pt x="13694" y="9020"/>
                      <a:pt x="14825" y="9162"/>
                    </a:cubicBezTo>
                    <a:cubicBezTo>
                      <a:pt x="16330" y="9342"/>
                      <a:pt x="17821" y="9419"/>
                      <a:pt x="19325" y="9599"/>
                    </a:cubicBezTo>
                    <a:cubicBezTo>
                      <a:pt x="20352" y="9705"/>
                      <a:pt x="21379" y="9841"/>
                      <a:pt x="22411" y="9841"/>
                    </a:cubicBezTo>
                    <a:cubicBezTo>
                      <a:pt x="22749" y="9841"/>
                      <a:pt x="23088" y="9827"/>
                      <a:pt x="23427" y="9792"/>
                    </a:cubicBezTo>
                    <a:cubicBezTo>
                      <a:pt x="23954" y="9728"/>
                      <a:pt x="24507" y="9740"/>
                      <a:pt x="25021" y="9560"/>
                    </a:cubicBezTo>
                    <a:cubicBezTo>
                      <a:pt x="25947" y="9265"/>
                      <a:pt x="26127" y="8262"/>
                      <a:pt x="26256" y="7426"/>
                    </a:cubicBezTo>
                    <a:cubicBezTo>
                      <a:pt x="26320" y="7066"/>
                      <a:pt x="26410" y="6693"/>
                      <a:pt x="26474" y="6333"/>
                    </a:cubicBezTo>
                    <a:cubicBezTo>
                      <a:pt x="26551" y="5935"/>
                      <a:pt x="26577" y="5523"/>
                      <a:pt x="26616" y="5125"/>
                    </a:cubicBezTo>
                    <a:cubicBezTo>
                      <a:pt x="26667" y="4726"/>
                      <a:pt x="26731" y="3479"/>
                      <a:pt x="26204" y="3415"/>
                    </a:cubicBezTo>
                    <a:cubicBezTo>
                      <a:pt x="26204" y="3415"/>
                      <a:pt x="26191" y="3415"/>
                      <a:pt x="26191" y="3402"/>
                    </a:cubicBezTo>
                    <a:cubicBezTo>
                      <a:pt x="26178" y="3402"/>
                      <a:pt x="26166" y="3389"/>
                      <a:pt x="26140" y="3389"/>
                    </a:cubicBezTo>
                    <a:cubicBezTo>
                      <a:pt x="25960" y="3361"/>
                      <a:pt x="25778" y="3355"/>
                      <a:pt x="25595" y="3355"/>
                    </a:cubicBezTo>
                    <a:cubicBezTo>
                      <a:pt x="25457" y="3355"/>
                      <a:pt x="25319" y="3358"/>
                      <a:pt x="25181" y="3358"/>
                    </a:cubicBezTo>
                    <a:cubicBezTo>
                      <a:pt x="25081" y="3358"/>
                      <a:pt x="24980" y="3356"/>
                      <a:pt x="24880" y="3350"/>
                    </a:cubicBezTo>
                    <a:cubicBezTo>
                      <a:pt x="23748" y="3299"/>
                      <a:pt x="22604" y="3170"/>
                      <a:pt x="21473" y="3093"/>
                    </a:cubicBezTo>
                    <a:cubicBezTo>
                      <a:pt x="19428" y="2926"/>
                      <a:pt x="17384" y="2836"/>
                      <a:pt x="15340" y="2669"/>
                    </a:cubicBezTo>
                    <a:cubicBezTo>
                      <a:pt x="14208" y="2592"/>
                      <a:pt x="13077" y="2502"/>
                      <a:pt x="11945" y="2334"/>
                    </a:cubicBezTo>
                    <a:cubicBezTo>
                      <a:pt x="10621" y="2167"/>
                      <a:pt x="9310" y="1846"/>
                      <a:pt x="7998" y="1576"/>
                    </a:cubicBezTo>
                    <a:cubicBezTo>
                      <a:pt x="5941" y="1126"/>
                      <a:pt x="3884" y="714"/>
                      <a:pt x="1852" y="149"/>
                    </a:cubicBezTo>
                    <a:cubicBezTo>
                      <a:pt x="1685" y="110"/>
                      <a:pt x="1518" y="72"/>
                      <a:pt x="1351" y="20"/>
                    </a:cubicBezTo>
                    <a:cubicBezTo>
                      <a:pt x="1319" y="7"/>
                      <a:pt x="1287" y="1"/>
                      <a:pt x="1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25"/>
              <p:cNvSpPr/>
              <p:nvPr/>
            </p:nvSpPr>
            <p:spPr>
              <a:xfrm>
                <a:off x="1168803" y="3660438"/>
                <a:ext cx="430975" cy="240009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5840" extrusionOk="0">
                    <a:moveTo>
                      <a:pt x="7268" y="1"/>
                    </a:moveTo>
                    <a:cubicBezTo>
                      <a:pt x="6832" y="1"/>
                      <a:pt x="6257" y="971"/>
                      <a:pt x="6082" y="1244"/>
                    </a:cubicBezTo>
                    <a:cubicBezTo>
                      <a:pt x="5735" y="1861"/>
                      <a:pt x="5452" y="2504"/>
                      <a:pt x="5246" y="3186"/>
                    </a:cubicBezTo>
                    <a:cubicBezTo>
                      <a:pt x="5169" y="2800"/>
                      <a:pt x="5131" y="2389"/>
                      <a:pt x="4925" y="2029"/>
                    </a:cubicBezTo>
                    <a:cubicBezTo>
                      <a:pt x="4833" y="1896"/>
                      <a:pt x="4741" y="1843"/>
                      <a:pt x="4654" y="1843"/>
                    </a:cubicBezTo>
                    <a:cubicBezTo>
                      <a:pt x="4379" y="1843"/>
                      <a:pt x="4151" y="2385"/>
                      <a:pt x="4102" y="2659"/>
                    </a:cubicBezTo>
                    <a:cubicBezTo>
                      <a:pt x="3955" y="2216"/>
                      <a:pt x="3757" y="2039"/>
                      <a:pt x="3556" y="2039"/>
                    </a:cubicBezTo>
                    <a:cubicBezTo>
                      <a:pt x="3265" y="2039"/>
                      <a:pt x="2965" y="2407"/>
                      <a:pt x="2791" y="2877"/>
                    </a:cubicBezTo>
                    <a:cubicBezTo>
                      <a:pt x="2585" y="2389"/>
                      <a:pt x="1981" y="1000"/>
                      <a:pt x="1492" y="871"/>
                    </a:cubicBezTo>
                    <a:cubicBezTo>
                      <a:pt x="1476" y="870"/>
                      <a:pt x="1460" y="869"/>
                      <a:pt x="1444" y="869"/>
                    </a:cubicBezTo>
                    <a:cubicBezTo>
                      <a:pt x="629" y="869"/>
                      <a:pt x="916" y="3157"/>
                      <a:pt x="1029" y="3661"/>
                    </a:cubicBezTo>
                    <a:cubicBezTo>
                      <a:pt x="862" y="3591"/>
                      <a:pt x="670" y="3520"/>
                      <a:pt x="479" y="3520"/>
                    </a:cubicBezTo>
                    <a:cubicBezTo>
                      <a:pt x="391" y="3520"/>
                      <a:pt x="304" y="3535"/>
                      <a:pt x="219" y="3571"/>
                    </a:cubicBezTo>
                    <a:cubicBezTo>
                      <a:pt x="1" y="3674"/>
                      <a:pt x="91" y="3957"/>
                      <a:pt x="219" y="4099"/>
                    </a:cubicBezTo>
                    <a:cubicBezTo>
                      <a:pt x="322" y="4266"/>
                      <a:pt x="463" y="4407"/>
                      <a:pt x="631" y="4510"/>
                    </a:cubicBezTo>
                    <a:cubicBezTo>
                      <a:pt x="654" y="4526"/>
                      <a:pt x="688" y="4537"/>
                      <a:pt x="722" y="4537"/>
                    </a:cubicBezTo>
                    <a:cubicBezTo>
                      <a:pt x="744" y="4537"/>
                      <a:pt x="765" y="4533"/>
                      <a:pt x="785" y="4523"/>
                    </a:cubicBezTo>
                    <a:cubicBezTo>
                      <a:pt x="823" y="4497"/>
                      <a:pt x="811" y="4446"/>
                      <a:pt x="772" y="4433"/>
                    </a:cubicBezTo>
                    <a:cubicBezTo>
                      <a:pt x="763" y="4424"/>
                      <a:pt x="747" y="4415"/>
                      <a:pt x="735" y="4415"/>
                    </a:cubicBezTo>
                    <a:cubicBezTo>
                      <a:pt x="729" y="4415"/>
                      <a:pt x="724" y="4416"/>
                      <a:pt x="721" y="4420"/>
                    </a:cubicBezTo>
                    <a:cubicBezTo>
                      <a:pt x="606" y="4356"/>
                      <a:pt x="38" y="3726"/>
                      <a:pt x="388" y="3726"/>
                    </a:cubicBezTo>
                    <a:cubicBezTo>
                      <a:pt x="392" y="3726"/>
                      <a:pt x="395" y="3726"/>
                      <a:pt x="399" y="3726"/>
                    </a:cubicBezTo>
                    <a:cubicBezTo>
                      <a:pt x="643" y="3739"/>
                      <a:pt x="875" y="3803"/>
                      <a:pt x="1081" y="3919"/>
                    </a:cubicBezTo>
                    <a:cubicBezTo>
                      <a:pt x="1099" y="3937"/>
                      <a:pt x="1125" y="3949"/>
                      <a:pt x="1153" y="3949"/>
                    </a:cubicBezTo>
                    <a:cubicBezTo>
                      <a:pt x="1163" y="3949"/>
                      <a:pt x="1173" y="3948"/>
                      <a:pt x="1183" y="3944"/>
                    </a:cubicBezTo>
                    <a:cubicBezTo>
                      <a:pt x="1273" y="3931"/>
                      <a:pt x="1325" y="3816"/>
                      <a:pt x="1273" y="3739"/>
                    </a:cubicBezTo>
                    <a:cubicBezTo>
                      <a:pt x="1209" y="3481"/>
                      <a:pt x="1171" y="3224"/>
                      <a:pt x="1145" y="2967"/>
                    </a:cubicBezTo>
                    <a:cubicBezTo>
                      <a:pt x="1106" y="2569"/>
                      <a:pt x="1093" y="2157"/>
                      <a:pt x="1132" y="1746"/>
                    </a:cubicBezTo>
                    <a:cubicBezTo>
                      <a:pt x="1132" y="1514"/>
                      <a:pt x="1222" y="1283"/>
                      <a:pt x="1376" y="1103"/>
                    </a:cubicBezTo>
                    <a:cubicBezTo>
                      <a:pt x="1393" y="1094"/>
                      <a:pt x="1409" y="1090"/>
                      <a:pt x="1427" y="1090"/>
                    </a:cubicBezTo>
                    <a:cubicBezTo>
                      <a:pt x="1587" y="1090"/>
                      <a:pt x="1784" y="1436"/>
                      <a:pt x="1865" y="1540"/>
                    </a:cubicBezTo>
                    <a:cubicBezTo>
                      <a:pt x="2148" y="1977"/>
                      <a:pt x="2379" y="2440"/>
                      <a:pt x="2572" y="2929"/>
                    </a:cubicBezTo>
                    <a:cubicBezTo>
                      <a:pt x="2623" y="3044"/>
                      <a:pt x="2649" y="3173"/>
                      <a:pt x="2701" y="3289"/>
                    </a:cubicBezTo>
                    <a:cubicBezTo>
                      <a:pt x="2713" y="3340"/>
                      <a:pt x="2765" y="3366"/>
                      <a:pt x="2803" y="3366"/>
                    </a:cubicBezTo>
                    <a:cubicBezTo>
                      <a:pt x="2945" y="3366"/>
                      <a:pt x="2932" y="3186"/>
                      <a:pt x="2958" y="3096"/>
                    </a:cubicBezTo>
                    <a:cubicBezTo>
                      <a:pt x="3022" y="2800"/>
                      <a:pt x="3189" y="2530"/>
                      <a:pt x="3408" y="2324"/>
                    </a:cubicBezTo>
                    <a:cubicBezTo>
                      <a:pt x="3458" y="2281"/>
                      <a:pt x="3505" y="2262"/>
                      <a:pt x="3549" y="2262"/>
                    </a:cubicBezTo>
                    <a:cubicBezTo>
                      <a:pt x="3816" y="2262"/>
                      <a:pt x="3959" y="2972"/>
                      <a:pt x="4025" y="3160"/>
                    </a:cubicBezTo>
                    <a:cubicBezTo>
                      <a:pt x="4043" y="3215"/>
                      <a:pt x="4090" y="3241"/>
                      <a:pt x="4137" y="3241"/>
                    </a:cubicBezTo>
                    <a:cubicBezTo>
                      <a:pt x="4190" y="3241"/>
                      <a:pt x="4243" y="3208"/>
                      <a:pt x="4256" y="3147"/>
                    </a:cubicBezTo>
                    <a:cubicBezTo>
                      <a:pt x="4308" y="2813"/>
                      <a:pt x="4346" y="2466"/>
                      <a:pt x="4539" y="2183"/>
                    </a:cubicBezTo>
                    <a:cubicBezTo>
                      <a:pt x="4577" y="2118"/>
                      <a:pt x="4614" y="2089"/>
                      <a:pt x="4649" y="2089"/>
                    </a:cubicBezTo>
                    <a:cubicBezTo>
                      <a:pt x="4896" y="2089"/>
                      <a:pt x="5058" y="3528"/>
                      <a:pt x="5092" y="3674"/>
                    </a:cubicBezTo>
                    <a:cubicBezTo>
                      <a:pt x="5109" y="3724"/>
                      <a:pt x="5158" y="3758"/>
                      <a:pt x="5208" y="3758"/>
                    </a:cubicBezTo>
                    <a:cubicBezTo>
                      <a:pt x="5235" y="3758"/>
                      <a:pt x="5262" y="3748"/>
                      <a:pt x="5285" y="3726"/>
                    </a:cubicBezTo>
                    <a:cubicBezTo>
                      <a:pt x="5388" y="3597"/>
                      <a:pt x="5401" y="3404"/>
                      <a:pt x="5465" y="3250"/>
                    </a:cubicBezTo>
                    <a:cubicBezTo>
                      <a:pt x="5581" y="2890"/>
                      <a:pt x="5709" y="2530"/>
                      <a:pt x="5851" y="2183"/>
                    </a:cubicBezTo>
                    <a:cubicBezTo>
                      <a:pt x="6044" y="1746"/>
                      <a:pt x="6275" y="1321"/>
                      <a:pt x="6558" y="923"/>
                    </a:cubicBezTo>
                    <a:cubicBezTo>
                      <a:pt x="6725" y="666"/>
                      <a:pt x="6931" y="434"/>
                      <a:pt x="7175" y="254"/>
                    </a:cubicBezTo>
                    <a:cubicBezTo>
                      <a:pt x="7206" y="236"/>
                      <a:pt x="7234" y="228"/>
                      <a:pt x="7258" y="228"/>
                    </a:cubicBezTo>
                    <a:cubicBezTo>
                      <a:pt x="7495" y="228"/>
                      <a:pt x="7431" y="1004"/>
                      <a:pt x="7419" y="1167"/>
                    </a:cubicBezTo>
                    <a:cubicBezTo>
                      <a:pt x="7381" y="1553"/>
                      <a:pt x="7304" y="1939"/>
                      <a:pt x="7201" y="2311"/>
                    </a:cubicBezTo>
                    <a:cubicBezTo>
                      <a:pt x="7098" y="2723"/>
                      <a:pt x="6956" y="3121"/>
                      <a:pt x="6841" y="3533"/>
                    </a:cubicBezTo>
                    <a:cubicBezTo>
                      <a:pt x="6802" y="3661"/>
                      <a:pt x="6776" y="3777"/>
                      <a:pt x="6725" y="3906"/>
                    </a:cubicBezTo>
                    <a:cubicBezTo>
                      <a:pt x="6712" y="3957"/>
                      <a:pt x="6738" y="4009"/>
                      <a:pt x="6789" y="4034"/>
                    </a:cubicBezTo>
                    <a:cubicBezTo>
                      <a:pt x="6807" y="4041"/>
                      <a:pt x="6824" y="4044"/>
                      <a:pt x="6838" y="4044"/>
                    </a:cubicBezTo>
                    <a:cubicBezTo>
                      <a:pt x="6970" y="4044"/>
                      <a:pt x="6977" y="3805"/>
                      <a:pt x="7046" y="3713"/>
                    </a:cubicBezTo>
                    <a:cubicBezTo>
                      <a:pt x="7226" y="3404"/>
                      <a:pt x="7471" y="3083"/>
                      <a:pt x="7831" y="2980"/>
                    </a:cubicBezTo>
                    <a:cubicBezTo>
                      <a:pt x="7845" y="2977"/>
                      <a:pt x="7859" y="2975"/>
                      <a:pt x="7872" y="2975"/>
                    </a:cubicBezTo>
                    <a:cubicBezTo>
                      <a:pt x="8224" y="2975"/>
                      <a:pt x="7984" y="4119"/>
                      <a:pt x="7959" y="4330"/>
                    </a:cubicBezTo>
                    <a:cubicBezTo>
                      <a:pt x="7953" y="4417"/>
                      <a:pt x="8015" y="4462"/>
                      <a:pt x="8077" y="4462"/>
                    </a:cubicBezTo>
                    <a:cubicBezTo>
                      <a:pt x="8134" y="4462"/>
                      <a:pt x="8191" y="4423"/>
                      <a:pt x="8191" y="4343"/>
                    </a:cubicBezTo>
                    <a:cubicBezTo>
                      <a:pt x="8396" y="3803"/>
                      <a:pt x="8988" y="2890"/>
                      <a:pt x="9566" y="2710"/>
                    </a:cubicBezTo>
                    <a:lnTo>
                      <a:pt x="9566" y="2710"/>
                    </a:lnTo>
                    <a:cubicBezTo>
                      <a:pt x="9811" y="2954"/>
                      <a:pt x="9451" y="4291"/>
                      <a:pt x="9271" y="4587"/>
                    </a:cubicBezTo>
                    <a:cubicBezTo>
                      <a:pt x="9194" y="4754"/>
                      <a:pt x="8988" y="4844"/>
                      <a:pt x="8962" y="5037"/>
                    </a:cubicBezTo>
                    <a:cubicBezTo>
                      <a:pt x="8951" y="5104"/>
                      <a:pt x="9007" y="5171"/>
                      <a:pt x="9073" y="5171"/>
                    </a:cubicBezTo>
                    <a:cubicBezTo>
                      <a:pt x="9083" y="5171"/>
                      <a:pt x="9093" y="5169"/>
                      <a:pt x="9104" y="5166"/>
                    </a:cubicBezTo>
                    <a:cubicBezTo>
                      <a:pt x="9232" y="5127"/>
                      <a:pt x="9284" y="4960"/>
                      <a:pt x="9361" y="4857"/>
                    </a:cubicBezTo>
                    <a:cubicBezTo>
                      <a:pt x="9533" y="4734"/>
                      <a:pt x="9738" y="4655"/>
                      <a:pt x="9894" y="4655"/>
                    </a:cubicBezTo>
                    <a:cubicBezTo>
                      <a:pt x="10111" y="4655"/>
                      <a:pt x="10231" y="4808"/>
                      <a:pt x="10029" y="5204"/>
                    </a:cubicBezTo>
                    <a:cubicBezTo>
                      <a:pt x="9952" y="5359"/>
                      <a:pt x="9836" y="5487"/>
                      <a:pt x="9708" y="5590"/>
                    </a:cubicBezTo>
                    <a:cubicBezTo>
                      <a:pt x="9618" y="5629"/>
                      <a:pt x="9528" y="5680"/>
                      <a:pt x="9579" y="5783"/>
                    </a:cubicBezTo>
                    <a:cubicBezTo>
                      <a:pt x="9608" y="5823"/>
                      <a:pt x="9644" y="5839"/>
                      <a:pt x="9684" y="5839"/>
                    </a:cubicBezTo>
                    <a:cubicBezTo>
                      <a:pt x="9891" y="5839"/>
                      <a:pt x="10207" y="5385"/>
                      <a:pt x="10261" y="5256"/>
                    </a:cubicBezTo>
                    <a:cubicBezTo>
                      <a:pt x="10486" y="4775"/>
                      <a:pt x="10296" y="4424"/>
                      <a:pt x="9898" y="4424"/>
                    </a:cubicBezTo>
                    <a:cubicBezTo>
                      <a:pt x="9795" y="4424"/>
                      <a:pt x="9680" y="4447"/>
                      <a:pt x="9554" y="4497"/>
                    </a:cubicBezTo>
                    <a:cubicBezTo>
                      <a:pt x="9721" y="4111"/>
                      <a:pt x="10081" y="2864"/>
                      <a:pt x="9721" y="2556"/>
                    </a:cubicBezTo>
                    <a:cubicBezTo>
                      <a:pt x="9668" y="2516"/>
                      <a:pt x="9609" y="2498"/>
                      <a:pt x="9545" y="2498"/>
                    </a:cubicBezTo>
                    <a:cubicBezTo>
                      <a:pt x="9098" y="2498"/>
                      <a:pt x="8437" y="3382"/>
                      <a:pt x="8268" y="3674"/>
                    </a:cubicBezTo>
                    <a:cubicBezTo>
                      <a:pt x="8340" y="3082"/>
                      <a:pt x="8173" y="2749"/>
                      <a:pt x="7872" y="2749"/>
                    </a:cubicBezTo>
                    <a:cubicBezTo>
                      <a:pt x="7690" y="2749"/>
                      <a:pt x="7458" y="2872"/>
                      <a:pt x="7201" y="3134"/>
                    </a:cubicBezTo>
                    <a:cubicBezTo>
                      <a:pt x="7406" y="2440"/>
                      <a:pt x="7934" y="704"/>
                      <a:pt x="7484" y="100"/>
                    </a:cubicBezTo>
                    <a:cubicBezTo>
                      <a:pt x="7418" y="31"/>
                      <a:pt x="7345" y="1"/>
                      <a:pt x="7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25"/>
              <p:cNvSpPr/>
              <p:nvPr/>
            </p:nvSpPr>
            <p:spPr>
              <a:xfrm>
                <a:off x="964833" y="4646329"/>
                <a:ext cx="2178" cy="1603"/>
              </a:xfrm>
              <a:custGeom>
                <a:avLst/>
                <a:gdLst/>
                <a:ahLst/>
                <a:cxnLst/>
                <a:rect l="l" t="t" r="r" b="b"/>
                <a:pathLst>
                  <a:path w="53" h="39" extrusionOk="0">
                    <a:moveTo>
                      <a:pt x="26" y="0"/>
                    </a:moveTo>
                    <a:cubicBezTo>
                      <a:pt x="13" y="0"/>
                      <a:pt x="13" y="0"/>
                      <a:pt x="1" y="13"/>
                    </a:cubicBezTo>
                    <a:cubicBezTo>
                      <a:pt x="1" y="26"/>
                      <a:pt x="13" y="39"/>
                      <a:pt x="26" y="39"/>
                    </a:cubicBezTo>
                    <a:cubicBezTo>
                      <a:pt x="26" y="39"/>
                      <a:pt x="39" y="26"/>
                      <a:pt x="39" y="26"/>
                    </a:cubicBezTo>
                    <a:cubicBezTo>
                      <a:pt x="52" y="13"/>
                      <a:pt x="39" y="0"/>
                      <a:pt x="26" y="0"/>
                    </a:cubicBezTo>
                    <a:close/>
                  </a:path>
                </a:pathLst>
              </a:custGeom>
              <a:solidFill>
                <a:srgbClr val="FFD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5"/>
              <p:cNvSpPr/>
              <p:nvPr/>
            </p:nvSpPr>
            <p:spPr>
              <a:xfrm>
                <a:off x="734437" y="4680769"/>
                <a:ext cx="49731" cy="49522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205" extrusionOk="0">
                    <a:moveTo>
                      <a:pt x="128" y="0"/>
                    </a:moveTo>
                    <a:cubicBezTo>
                      <a:pt x="112" y="0"/>
                      <a:pt x="95" y="4"/>
                      <a:pt x="78" y="11"/>
                    </a:cubicBezTo>
                    <a:cubicBezTo>
                      <a:pt x="27" y="36"/>
                      <a:pt x="1" y="88"/>
                      <a:pt x="14" y="152"/>
                    </a:cubicBezTo>
                    <a:cubicBezTo>
                      <a:pt x="1" y="525"/>
                      <a:pt x="104" y="885"/>
                      <a:pt x="335" y="1181"/>
                    </a:cubicBezTo>
                    <a:cubicBezTo>
                      <a:pt x="359" y="1198"/>
                      <a:pt x="382" y="1205"/>
                      <a:pt x="404" y="1205"/>
                    </a:cubicBezTo>
                    <a:cubicBezTo>
                      <a:pt x="465" y="1205"/>
                      <a:pt x="519" y="1151"/>
                      <a:pt x="567" y="1104"/>
                    </a:cubicBezTo>
                    <a:cubicBezTo>
                      <a:pt x="721" y="936"/>
                      <a:pt x="862" y="769"/>
                      <a:pt x="1004" y="602"/>
                    </a:cubicBezTo>
                    <a:cubicBezTo>
                      <a:pt x="1094" y="512"/>
                      <a:pt x="1158" y="396"/>
                      <a:pt x="1209" y="268"/>
                    </a:cubicBezTo>
                    <a:cubicBezTo>
                      <a:pt x="1209" y="209"/>
                      <a:pt x="1156" y="150"/>
                      <a:pt x="1098" y="150"/>
                    </a:cubicBezTo>
                    <a:cubicBezTo>
                      <a:pt x="1092" y="150"/>
                      <a:pt x="1086" y="151"/>
                      <a:pt x="1081" y="152"/>
                    </a:cubicBezTo>
                    <a:cubicBezTo>
                      <a:pt x="1004" y="178"/>
                      <a:pt x="939" y="216"/>
                      <a:pt x="888" y="281"/>
                    </a:cubicBezTo>
                    <a:cubicBezTo>
                      <a:pt x="721" y="435"/>
                      <a:pt x="579" y="602"/>
                      <a:pt x="438" y="782"/>
                    </a:cubicBezTo>
                    <a:cubicBezTo>
                      <a:pt x="426" y="626"/>
                      <a:pt x="347" y="0"/>
                      <a:pt x="12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5"/>
              <p:cNvSpPr/>
              <p:nvPr/>
            </p:nvSpPr>
            <p:spPr>
              <a:xfrm>
                <a:off x="1691406" y="4927643"/>
                <a:ext cx="50183" cy="498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14" extrusionOk="0">
                    <a:moveTo>
                      <a:pt x="132" y="0"/>
                    </a:moveTo>
                    <a:cubicBezTo>
                      <a:pt x="119" y="0"/>
                      <a:pt x="105" y="3"/>
                      <a:pt x="90" y="8"/>
                    </a:cubicBezTo>
                    <a:cubicBezTo>
                      <a:pt x="39" y="47"/>
                      <a:pt x="0" y="98"/>
                      <a:pt x="13" y="162"/>
                    </a:cubicBezTo>
                    <a:cubicBezTo>
                      <a:pt x="0" y="535"/>
                      <a:pt x="116" y="895"/>
                      <a:pt x="335" y="1191"/>
                    </a:cubicBezTo>
                    <a:cubicBezTo>
                      <a:pt x="357" y="1207"/>
                      <a:pt x="379" y="1213"/>
                      <a:pt x="401" y="1213"/>
                    </a:cubicBezTo>
                    <a:cubicBezTo>
                      <a:pt x="467" y="1213"/>
                      <a:pt x="527" y="1153"/>
                      <a:pt x="566" y="1114"/>
                    </a:cubicBezTo>
                    <a:cubicBezTo>
                      <a:pt x="721" y="947"/>
                      <a:pt x="875" y="779"/>
                      <a:pt x="1016" y="612"/>
                    </a:cubicBezTo>
                    <a:cubicBezTo>
                      <a:pt x="1093" y="509"/>
                      <a:pt x="1171" y="407"/>
                      <a:pt x="1209" y="278"/>
                    </a:cubicBezTo>
                    <a:cubicBezTo>
                      <a:pt x="1221" y="219"/>
                      <a:pt x="1168" y="161"/>
                      <a:pt x="1100" y="161"/>
                    </a:cubicBezTo>
                    <a:cubicBezTo>
                      <a:pt x="1094" y="161"/>
                      <a:pt x="1087" y="161"/>
                      <a:pt x="1081" y="162"/>
                    </a:cubicBezTo>
                    <a:cubicBezTo>
                      <a:pt x="1016" y="188"/>
                      <a:pt x="939" y="227"/>
                      <a:pt x="888" y="291"/>
                    </a:cubicBezTo>
                    <a:cubicBezTo>
                      <a:pt x="733" y="445"/>
                      <a:pt x="579" y="612"/>
                      <a:pt x="438" y="792"/>
                    </a:cubicBezTo>
                    <a:cubicBezTo>
                      <a:pt x="426" y="635"/>
                      <a:pt x="345" y="0"/>
                      <a:pt x="13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5"/>
              <p:cNvSpPr/>
              <p:nvPr/>
            </p:nvSpPr>
            <p:spPr>
              <a:xfrm>
                <a:off x="830607" y="4794897"/>
                <a:ext cx="57663" cy="4824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4" extrusionOk="0">
                    <a:moveTo>
                      <a:pt x="247" y="1"/>
                    </a:moveTo>
                    <a:cubicBezTo>
                      <a:pt x="188" y="1"/>
                      <a:pt x="130" y="38"/>
                      <a:pt x="104" y="101"/>
                    </a:cubicBezTo>
                    <a:cubicBezTo>
                      <a:pt x="1" y="371"/>
                      <a:pt x="207" y="1014"/>
                      <a:pt x="451" y="1168"/>
                    </a:cubicBezTo>
                    <a:cubicBezTo>
                      <a:pt x="463" y="1172"/>
                      <a:pt x="475" y="1174"/>
                      <a:pt x="486" y="1174"/>
                    </a:cubicBezTo>
                    <a:cubicBezTo>
                      <a:pt x="548" y="1174"/>
                      <a:pt x="600" y="1121"/>
                      <a:pt x="644" y="1078"/>
                    </a:cubicBezTo>
                    <a:cubicBezTo>
                      <a:pt x="734" y="1001"/>
                      <a:pt x="811" y="924"/>
                      <a:pt x="888" y="834"/>
                    </a:cubicBezTo>
                    <a:cubicBezTo>
                      <a:pt x="1017" y="718"/>
                      <a:pt x="1402" y="255"/>
                      <a:pt x="1094" y="178"/>
                    </a:cubicBezTo>
                    <a:cubicBezTo>
                      <a:pt x="1042" y="178"/>
                      <a:pt x="991" y="204"/>
                      <a:pt x="952" y="242"/>
                    </a:cubicBezTo>
                    <a:cubicBezTo>
                      <a:pt x="785" y="397"/>
                      <a:pt x="644" y="564"/>
                      <a:pt x="502" y="731"/>
                    </a:cubicBezTo>
                    <a:cubicBezTo>
                      <a:pt x="502" y="499"/>
                      <a:pt x="502" y="217"/>
                      <a:pt x="322" y="24"/>
                    </a:cubicBezTo>
                    <a:cubicBezTo>
                      <a:pt x="299" y="8"/>
                      <a:pt x="273" y="1"/>
                      <a:pt x="24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5"/>
              <p:cNvSpPr/>
              <p:nvPr/>
            </p:nvSpPr>
            <p:spPr>
              <a:xfrm>
                <a:off x="1390733" y="4927930"/>
                <a:ext cx="57663" cy="48372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7" extrusionOk="0">
                    <a:moveTo>
                      <a:pt x="234" y="1"/>
                    </a:moveTo>
                    <a:cubicBezTo>
                      <a:pt x="176" y="1"/>
                      <a:pt x="120" y="32"/>
                      <a:pt x="104" y="91"/>
                    </a:cubicBezTo>
                    <a:cubicBezTo>
                      <a:pt x="1" y="374"/>
                      <a:pt x="194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4"/>
                      <a:pt x="644" y="1081"/>
                    </a:cubicBezTo>
                    <a:cubicBezTo>
                      <a:pt x="734" y="1004"/>
                      <a:pt x="811" y="914"/>
                      <a:pt x="888" y="824"/>
                    </a:cubicBezTo>
                    <a:cubicBezTo>
                      <a:pt x="1004" y="721"/>
                      <a:pt x="1402" y="258"/>
                      <a:pt x="1094" y="181"/>
                    </a:cubicBezTo>
                    <a:cubicBezTo>
                      <a:pt x="1042" y="181"/>
                      <a:pt x="978" y="207"/>
                      <a:pt x="939" y="245"/>
                    </a:cubicBezTo>
                    <a:cubicBezTo>
                      <a:pt x="785" y="400"/>
                      <a:pt x="644" y="554"/>
                      <a:pt x="502" y="734"/>
                    </a:cubicBezTo>
                    <a:cubicBezTo>
                      <a:pt x="489" y="490"/>
                      <a:pt x="489" y="207"/>
                      <a:pt x="322" y="27"/>
                    </a:cubicBezTo>
                    <a:cubicBezTo>
                      <a:pt x="296" y="9"/>
                      <a:pt x="265" y="1"/>
                      <a:pt x="23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5"/>
              <p:cNvSpPr/>
              <p:nvPr/>
            </p:nvSpPr>
            <p:spPr>
              <a:xfrm>
                <a:off x="1573044" y="4763170"/>
                <a:ext cx="5762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75" extrusionOk="0">
                    <a:moveTo>
                      <a:pt x="244" y="1"/>
                    </a:moveTo>
                    <a:cubicBezTo>
                      <a:pt x="186" y="1"/>
                      <a:pt x="130" y="36"/>
                      <a:pt x="103" y="89"/>
                    </a:cubicBezTo>
                    <a:cubicBezTo>
                      <a:pt x="0" y="371"/>
                      <a:pt x="206" y="1014"/>
                      <a:pt x="450" y="1169"/>
                    </a:cubicBezTo>
                    <a:cubicBezTo>
                      <a:pt x="463" y="1173"/>
                      <a:pt x="474" y="1174"/>
                      <a:pt x="486" y="1174"/>
                    </a:cubicBezTo>
                    <a:cubicBezTo>
                      <a:pt x="547" y="1174"/>
                      <a:pt x="600" y="1122"/>
                      <a:pt x="643" y="1079"/>
                    </a:cubicBezTo>
                    <a:cubicBezTo>
                      <a:pt x="733" y="1001"/>
                      <a:pt x="810" y="911"/>
                      <a:pt x="900" y="834"/>
                    </a:cubicBezTo>
                    <a:cubicBezTo>
                      <a:pt x="1016" y="719"/>
                      <a:pt x="1402" y="256"/>
                      <a:pt x="1093" y="179"/>
                    </a:cubicBezTo>
                    <a:cubicBezTo>
                      <a:pt x="1042" y="179"/>
                      <a:pt x="990" y="204"/>
                      <a:pt x="952" y="243"/>
                    </a:cubicBezTo>
                    <a:cubicBezTo>
                      <a:pt x="798" y="397"/>
                      <a:pt x="643" y="564"/>
                      <a:pt x="515" y="731"/>
                    </a:cubicBezTo>
                    <a:cubicBezTo>
                      <a:pt x="502" y="487"/>
                      <a:pt x="502" y="204"/>
                      <a:pt x="322" y="24"/>
                    </a:cubicBezTo>
                    <a:cubicBezTo>
                      <a:pt x="298" y="8"/>
                      <a:pt x="271" y="1"/>
                      <a:pt x="24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5"/>
              <p:cNvSpPr/>
              <p:nvPr/>
            </p:nvSpPr>
            <p:spPr>
              <a:xfrm>
                <a:off x="964833" y="4856585"/>
                <a:ext cx="57129" cy="4841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78" extrusionOk="0">
                    <a:moveTo>
                      <a:pt x="225" y="1"/>
                    </a:moveTo>
                    <a:cubicBezTo>
                      <a:pt x="171" y="1"/>
                      <a:pt x="120" y="32"/>
                      <a:pt x="103" y="91"/>
                    </a:cubicBezTo>
                    <a:cubicBezTo>
                      <a:pt x="1" y="374"/>
                      <a:pt x="193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5"/>
                      <a:pt x="643" y="1081"/>
                    </a:cubicBezTo>
                    <a:cubicBezTo>
                      <a:pt x="721" y="1004"/>
                      <a:pt x="811" y="914"/>
                      <a:pt x="888" y="824"/>
                    </a:cubicBezTo>
                    <a:cubicBezTo>
                      <a:pt x="1003" y="721"/>
                      <a:pt x="1389" y="258"/>
                      <a:pt x="1093" y="181"/>
                    </a:cubicBezTo>
                    <a:cubicBezTo>
                      <a:pt x="1029" y="181"/>
                      <a:pt x="978" y="207"/>
                      <a:pt x="939" y="246"/>
                    </a:cubicBezTo>
                    <a:cubicBezTo>
                      <a:pt x="785" y="400"/>
                      <a:pt x="631" y="554"/>
                      <a:pt x="502" y="734"/>
                    </a:cubicBezTo>
                    <a:cubicBezTo>
                      <a:pt x="489" y="490"/>
                      <a:pt x="489" y="207"/>
                      <a:pt x="309" y="27"/>
                    </a:cubicBezTo>
                    <a:cubicBezTo>
                      <a:pt x="283" y="9"/>
                      <a:pt x="253" y="1"/>
                      <a:pt x="225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5"/>
              <p:cNvSpPr/>
              <p:nvPr/>
            </p:nvSpPr>
            <p:spPr>
              <a:xfrm>
                <a:off x="985464" y="4742128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0" y="0"/>
                    </a:moveTo>
                    <a:cubicBezTo>
                      <a:pt x="243" y="0"/>
                      <a:pt x="225" y="3"/>
                      <a:pt x="206" y="9"/>
                    </a:cubicBezTo>
                    <a:cubicBezTo>
                      <a:pt x="0" y="138"/>
                      <a:pt x="206" y="575"/>
                      <a:pt x="296" y="729"/>
                    </a:cubicBezTo>
                    <a:cubicBezTo>
                      <a:pt x="296" y="793"/>
                      <a:pt x="334" y="845"/>
                      <a:pt x="386" y="858"/>
                    </a:cubicBezTo>
                    <a:cubicBezTo>
                      <a:pt x="412" y="881"/>
                      <a:pt x="439" y="890"/>
                      <a:pt x="465" y="890"/>
                    </a:cubicBezTo>
                    <a:cubicBezTo>
                      <a:pt x="538" y="890"/>
                      <a:pt x="605" y="812"/>
                      <a:pt x="643" y="755"/>
                    </a:cubicBezTo>
                    <a:cubicBezTo>
                      <a:pt x="759" y="613"/>
                      <a:pt x="887" y="459"/>
                      <a:pt x="990" y="305"/>
                    </a:cubicBezTo>
                    <a:cubicBezTo>
                      <a:pt x="1080" y="228"/>
                      <a:pt x="1041" y="99"/>
                      <a:pt x="939" y="86"/>
                    </a:cubicBezTo>
                    <a:cubicBezTo>
                      <a:pt x="759" y="99"/>
                      <a:pt x="630" y="279"/>
                      <a:pt x="514" y="408"/>
                    </a:cubicBezTo>
                    <a:cubicBezTo>
                      <a:pt x="503" y="268"/>
                      <a:pt x="427" y="0"/>
                      <a:pt x="26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25"/>
              <p:cNvSpPr/>
              <p:nvPr/>
            </p:nvSpPr>
            <p:spPr>
              <a:xfrm>
                <a:off x="1291398" y="4838296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2" y="0"/>
                    </a:moveTo>
                    <a:cubicBezTo>
                      <a:pt x="244" y="0"/>
                      <a:pt x="226" y="3"/>
                      <a:pt x="206" y="9"/>
                    </a:cubicBezTo>
                    <a:cubicBezTo>
                      <a:pt x="0" y="138"/>
                      <a:pt x="219" y="575"/>
                      <a:pt x="296" y="729"/>
                    </a:cubicBezTo>
                    <a:cubicBezTo>
                      <a:pt x="296" y="793"/>
                      <a:pt x="335" y="845"/>
                      <a:pt x="386" y="858"/>
                    </a:cubicBezTo>
                    <a:cubicBezTo>
                      <a:pt x="413" y="881"/>
                      <a:pt x="439" y="890"/>
                      <a:pt x="465" y="890"/>
                    </a:cubicBezTo>
                    <a:cubicBezTo>
                      <a:pt x="539" y="890"/>
                      <a:pt x="605" y="812"/>
                      <a:pt x="643" y="755"/>
                    </a:cubicBezTo>
                    <a:cubicBezTo>
                      <a:pt x="772" y="601"/>
                      <a:pt x="888" y="459"/>
                      <a:pt x="990" y="292"/>
                    </a:cubicBezTo>
                    <a:cubicBezTo>
                      <a:pt x="1080" y="228"/>
                      <a:pt x="1042" y="99"/>
                      <a:pt x="939" y="86"/>
                    </a:cubicBezTo>
                    <a:cubicBezTo>
                      <a:pt x="759" y="99"/>
                      <a:pt x="630" y="279"/>
                      <a:pt x="515" y="395"/>
                    </a:cubicBezTo>
                    <a:cubicBezTo>
                      <a:pt x="503" y="255"/>
                      <a:pt x="428" y="0"/>
                      <a:pt x="26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25"/>
              <p:cNvSpPr/>
              <p:nvPr/>
            </p:nvSpPr>
            <p:spPr>
              <a:xfrm>
                <a:off x="865499" y="4684262"/>
                <a:ext cx="47059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8" extrusionOk="0">
                    <a:moveTo>
                      <a:pt x="194" y="0"/>
                    </a:moveTo>
                    <a:cubicBezTo>
                      <a:pt x="137" y="0"/>
                      <a:pt x="84" y="36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1"/>
                      <a:pt x="394" y="1028"/>
                      <a:pt x="415" y="1028"/>
                    </a:cubicBezTo>
                    <a:cubicBezTo>
                      <a:pt x="499" y="1028"/>
                      <a:pt x="569" y="926"/>
                      <a:pt x="630" y="864"/>
                    </a:cubicBezTo>
                    <a:cubicBezTo>
                      <a:pt x="772" y="710"/>
                      <a:pt x="926" y="568"/>
                      <a:pt x="1055" y="401"/>
                    </a:cubicBezTo>
                    <a:cubicBezTo>
                      <a:pt x="1132" y="324"/>
                      <a:pt x="1145" y="183"/>
                      <a:pt x="1029" y="144"/>
                    </a:cubicBezTo>
                    <a:cubicBezTo>
                      <a:pt x="1012" y="142"/>
                      <a:pt x="996" y="140"/>
                      <a:pt x="980" y="140"/>
                    </a:cubicBezTo>
                    <a:cubicBezTo>
                      <a:pt x="760" y="140"/>
                      <a:pt x="595" y="373"/>
                      <a:pt x="463" y="517"/>
                    </a:cubicBezTo>
                    <a:cubicBezTo>
                      <a:pt x="450" y="440"/>
                      <a:pt x="438" y="376"/>
                      <a:pt x="412" y="311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5"/>
                      <a:pt x="215" y="0"/>
                      <a:pt x="19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25"/>
              <p:cNvSpPr/>
              <p:nvPr/>
            </p:nvSpPr>
            <p:spPr>
              <a:xfrm>
                <a:off x="1124951" y="4842776"/>
                <a:ext cx="47059" cy="42289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9" extrusionOk="0">
                    <a:moveTo>
                      <a:pt x="194" y="1"/>
                    </a:moveTo>
                    <a:cubicBezTo>
                      <a:pt x="137" y="1"/>
                      <a:pt x="84" y="37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2"/>
                      <a:pt x="394" y="1028"/>
                      <a:pt x="416" y="1028"/>
                    </a:cubicBezTo>
                    <a:cubicBezTo>
                      <a:pt x="500" y="1028"/>
                      <a:pt x="569" y="928"/>
                      <a:pt x="630" y="877"/>
                    </a:cubicBezTo>
                    <a:cubicBezTo>
                      <a:pt x="772" y="710"/>
                      <a:pt x="926" y="569"/>
                      <a:pt x="1055" y="402"/>
                    </a:cubicBezTo>
                    <a:cubicBezTo>
                      <a:pt x="1132" y="324"/>
                      <a:pt x="1145" y="183"/>
                      <a:pt x="1016" y="144"/>
                    </a:cubicBezTo>
                    <a:cubicBezTo>
                      <a:pt x="1005" y="143"/>
                      <a:pt x="993" y="143"/>
                      <a:pt x="982" y="143"/>
                    </a:cubicBezTo>
                    <a:cubicBezTo>
                      <a:pt x="767" y="143"/>
                      <a:pt x="598" y="371"/>
                      <a:pt x="463" y="517"/>
                    </a:cubicBezTo>
                    <a:cubicBezTo>
                      <a:pt x="450" y="453"/>
                      <a:pt x="438" y="376"/>
                      <a:pt x="412" y="312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6"/>
                      <a:pt x="215" y="1"/>
                      <a:pt x="19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5"/>
              <p:cNvSpPr/>
              <p:nvPr/>
            </p:nvSpPr>
            <p:spPr>
              <a:xfrm>
                <a:off x="1304098" y="4751663"/>
                <a:ext cx="47594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023" extrusionOk="0">
                    <a:moveTo>
                      <a:pt x="207" y="0"/>
                    </a:moveTo>
                    <a:cubicBezTo>
                      <a:pt x="145" y="0"/>
                      <a:pt x="85" y="35"/>
                      <a:pt x="64" y="86"/>
                    </a:cubicBezTo>
                    <a:cubicBezTo>
                      <a:pt x="0" y="420"/>
                      <a:pt x="103" y="767"/>
                      <a:pt x="347" y="999"/>
                    </a:cubicBezTo>
                    <a:cubicBezTo>
                      <a:pt x="372" y="1015"/>
                      <a:pt x="397" y="1022"/>
                      <a:pt x="420" y="1022"/>
                    </a:cubicBezTo>
                    <a:cubicBezTo>
                      <a:pt x="506" y="1022"/>
                      <a:pt x="580" y="930"/>
                      <a:pt x="630" y="870"/>
                    </a:cubicBezTo>
                    <a:cubicBezTo>
                      <a:pt x="771" y="716"/>
                      <a:pt x="939" y="574"/>
                      <a:pt x="1054" y="407"/>
                    </a:cubicBezTo>
                    <a:cubicBezTo>
                      <a:pt x="1144" y="317"/>
                      <a:pt x="1157" y="176"/>
                      <a:pt x="1029" y="137"/>
                    </a:cubicBezTo>
                    <a:cubicBezTo>
                      <a:pt x="1017" y="136"/>
                      <a:pt x="1006" y="135"/>
                      <a:pt x="995" y="135"/>
                    </a:cubicBezTo>
                    <a:cubicBezTo>
                      <a:pt x="768" y="135"/>
                      <a:pt x="598" y="376"/>
                      <a:pt x="463" y="523"/>
                    </a:cubicBezTo>
                    <a:cubicBezTo>
                      <a:pt x="450" y="446"/>
                      <a:pt x="437" y="369"/>
                      <a:pt x="411" y="304"/>
                    </a:cubicBezTo>
                    <a:cubicBezTo>
                      <a:pt x="386" y="201"/>
                      <a:pt x="360" y="73"/>
                      <a:pt x="257" y="9"/>
                    </a:cubicBezTo>
                    <a:cubicBezTo>
                      <a:pt x="241" y="3"/>
                      <a:pt x="224" y="0"/>
                      <a:pt x="207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5"/>
              <p:cNvSpPr/>
              <p:nvPr/>
            </p:nvSpPr>
            <p:spPr>
              <a:xfrm>
                <a:off x="1411857" y="4799870"/>
                <a:ext cx="49731" cy="5650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375" extrusionOk="0">
                    <a:moveTo>
                      <a:pt x="181" y="1"/>
                    </a:moveTo>
                    <a:cubicBezTo>
                      <a:pt x="54" y="1"/>
                      <a:pt x="1" y="170"/>
                      <a:pt x="1" y="276"/>
                    </a:cubicBezTo>
                    <a:cubicBezTo>
                      <a:pt x="14" y="494"/>
                      <a:pt x="142" y="1266"/>
                      <a:pt x="322" y="1368"/>
                    </a:cubicBezTo>
                    <a:cubicBezTo>
                      <a:pt x="337" y="1372"/>
                      <a:pt x="350" y="1374"/>
                      <a:pt x="363" y="1374"/>
                    </a:cubicBezTo>
                    <a:cubicBezTo>
                      <a:pt x="477" y="1374"/>
                      <a:pt x="535" y="1231"/>
                      <a:pt x="592" y="1150"/>
                    </a:cubicBezTo>
                    <a:cubicBezTo>
                      <a:pt x="747" y="918"/>
                      <a:pt x="940" y="713"/>
                      <a:pt x="1094" y="481"/>
                    </a:cubicBezTo>
                    <a:cubicBezTo>
                      <a:pt x="1145" y="404"/>
                      <a:pt x="1210" y="340"/>
                      <a:pt x="1210" y="250"/>
                    </a:cubicBezTo>
                    <a:cubicBezTo>
                      <a:pt x="1199" y="178"/>
                      <a:pt x="1148" y="139"/>
                      <a:pt x="1089" y="139"/>
                    </a:cubicBezTo>
                    <a:cubicBezTo>
                      <a:pt x="1074" y="139"/>
                      <a:pt x="1058" y="142"/>
                      <a:pt x="1042" y="147"/>
                    </a:cubicBezTo>
                    <a:cubicBezTo>
                      <a:pt x="760" y="327"/>
                      <a:pt x="567" y="648"/>
                      <a:pt x="374" y="931"/>
                    </a:cubicBezTo>
                    <a:cubicBezTo>
                      <a:pt x="400" y="661"/>
                      <a:pt x="374" y="404"/>
                      <a:pt x="310" y="147"/>
                    </a:cubicBezTo>
                    <a:cubicBezTo>
                      <a:pt x="297" y="96"/>
                      <a:pt x="284" y="31"/>
                      <a:pt x="220" y="6"/>
                    </a:cubicBezTo>
                    <a:cubicBezTo>
                      <a:pt x="206" y="2"/>
                      <a:pt x="193" y="1"/>
                      <a:pt x="18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5"/>
              <p:cNvSpPr/>
              <p:nvPr/>
            </p:nvSpPr>
            <p:spPr>
              <a:xfrm>
                <a:off x="1288768" y="4911245"/>
                <a:ext cx="30167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891" extrusionOk="0">
                    <a:moveTo>
                      <a:pt x="100" y="1"/>
                    </a:moveTo>
                    <a:cubicBezTo>
                      <a:pt x="48" y="1"/>
                      <a:pt x="0" y="37"/>
                      <a:pt x="0" y="98"/>
                    </a:cubicBezTo>
                    <a:cubicBezTo>
                      <a:pt x="0" y="330"/>
                      <a:pt x="52" y="561"/>
                      <a:pt x="167" y="754"/>
                    </a:cubicBezTo>
                    <a:cubicBezTo>
                      <a:pt x="167" y="818"/>
                      <a:pt x="206" y="857"/>
                      <a:pt x="257" y="870"/>
                    </a:cubicBezTo>
                    <a:cubicBezTo>
                      <a:pt x="286" y="884"/>
                      <a:pt x="312" y="890"/>
                      <a:pt x="336" y="890"/>
                    </a:cubicBezTo>
                    <a:cubicBezTo>
                      <a:pt x="469" y="890"/>
                      <a:pt x="552" y="710"/>
                      <a:pt x="617" y="613"/>
                    </a:cubicBezTo>
                    <a:cubicBezTo>
                      <a:pt x="669" y="523"/>
                      <a:pt x="707" y="433"/>
                      <a:pt x="733" y="343"/>
                    </a:cubicBezTo>
                    <a:cubicBezTo>
                      <a:pt x="733" y="291"/>
                      <a:pt x="707" y="240"/>
                      <a:pt x="656" y="214"/>
                    </a:cubicBezTo>
                    <a:cubicBezTo>
                      <a:pt x="639" y="209"/>
                      <a:pt x="622" y="206"/>
                      <a:pt x="606" y="206"/>
                    </a:cubicBezTo>
                    <a:cubicBezTo>
                      <a:pt x="465" y="206"/>
                      <a:pt x="365" y="393"/>
                      <a:pt x="296" y="497"/>
                    </a:cubicBezTo>
                    <a:cubicBezTo>
                      <a:pt x="283" y="368"/>
                      <a:pt x="257" y="240"/>
                      <a:pt x="219" y="111"/>
                    </a:cubicBezTo>
                    <a:cubicBezTo>
                      <a:pt x="219" y="60"/>
                      <a:pt x="180" y="21"/>
                      <a:pt x="142" y="8"/>
                    </a:cubicBezTo>
                    <a:cubicBezTo>
                      <a:pt x="128" y="3"/>
                      <a:pt x="114" y="1"/>
                      <a:pt x="10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5"/>
              <p:cNvSpPr/>
              <p:nvPr/>
            </p:nvSpPr>
            <p:spPr>
              <a:xfrm>
                <a:off x="1147678" y="4750101"/>
                <a:ext cx="30661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03" extrusionOk="0">
                    <a:moveTo>
                      <a:pt x="113" y="0"/>
                    </a:moveTo>
                    <a:cubicBezTo>
                      <a:pt x="61" y="0"/>
                      <a:pt x="10" y="37"/>
                      <a:pt x="0" y="98"/>
                    </a:cubicBezTo>
                    <a:cubicBezTo>
                      <a:pt x="13" y="329"/>
                      <a:pt x="65" y="561"/>
                      <a:pt x="180" y="767"/>
                    </a:cubicBezTo>
                    <a:cubicBezTo>
                      <a:pt x="180" y="818"/>
                      <a:pt x="219" y="869"/>
                      <a:pt x="270" y="882"/>
                    </a:cubicBezTo>
                    <a:cubicBezTo>
                      <a:pt x="298" y="896"/>
                      <a:pt x="325" y="903"/>
                      <a:pt x="349" y="903"/>
                    </a:cubicBezTo>
                    <a:cubicBezTo>
                      <a:pt x="481" y="903"/>
                      <a:pt x="563" y="721"/>
                      <a:pt x="617" y="612"/>
                    </a:cubicBezTo>
                    <a:cubicBezTo>
                      <a:pt x="682" y="535"/>
                      <a:pt x="720" y="445"/>
                      <a:pt x="746" y="342"/>
                    </a:cubicBezTo>
                    <a:cubicBezTo>
                      <a:pt x="746" y="291"/>
                      <a:pt x="720" y="239"/>
                      <a:pt x="669" y="214"/>
                    </a:cubicBezTo>
                    <a:cubicBezTo>
                      <a:pt x="652" y="208"/>
                      <a:pt x="635" y="206"/>
                      <a:pt x="619" y="206"/>
                    </a:cubicBezTo>
                    <a:cubicBezTo>
                      <a:pt x="478" y="206"/>
                      <a:pt x="378" y="394"/>
                      <a:pt x="309" y="509"/>
                    </a:cubicBezTo>
                    <a:cubicBezTo>
                      <a:pt x="296" y="368"/>
                      <a:pt x="270" y="239"/>
                      <a:pt x="232" y="111"/>
                    </a:cubicBezTo>
                    <a:cubicBezTo>
                      <a:pt x="219" y="72"/>
                      <a:pt x="193" y="34"/>
                      <a:pt x="155" y="8"/>
                    </a:cubicBezTo>
                    <a:cubicBezTo>
                      <a:pt x="141" y="3"/>
                      <a:pt x="127" y="0"/>
                      <a:pt x="11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5"/>
              <p:cNvSpPr/>
              <p:nvPr/>
            </p:nvSpPr>
            <p:spPr>
              <a:xfrm>
                <a:off x="1552947" y="4899655"/>
                <a:ext cx="46032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20" extrusionOk="0">
                    <a:moveTo>
                      <a:pt x="312" y="1"/>
                    </a:moveTo>
                    <a:cubicBezTo>
                      <a:pt x="299" y="1"/>
                      <a:pt x="285" y="3"/>
                      <a:pt x="271" y="8"/>
                    </a:cubicBezTo>
                    <a:cubicBezTo>
                      <a:pt x="1" y="123"/>
                      <a:pt x="387" y="638"/>
                      <a:pt x="502" y="779"/>
                    </a:cubicBezTo>
                    <a:cubicBezTo>
                      <a:pt x="531" y="807"/>
                      <a:pt x="560" y="819"/>
                      <a:pt x="589" y="819"/>
                    </a:cubicBezTo>
                    <a:cubicBezTo>
                      <a:pt x="652" y="819"/>
                      <a:pt x="711" y="764"/>
                      <a:pt x="747" y="702"/>
                    </a:cubicBezTo>
                    <a:cubicBezTo>
                      <a:pt x="875" y="560"/>
                      <a:pt x="991" y="419"/>
                      <a:pt x="1094" y="252"/>
                    </a:cubicBezTo>
                    <a:cubicBezTo>
                      <a:pt x="1119" y="175"/>
                      <a:pt x="1068" y="85"/>
                      <a:pt x="978" y="72"/>
                    </a:cubicBezTo>
                    <a:cubicBezTo>
                      <a:pt x="888" y="72"/>
                      <a:pt x="811" y="162"/>
                      <a:pt x="759" y="226"/>
                    </a:cubicBezTo>
                    <a:cubicBezTo>
                      <a:pt x="695" y="303"/>
                      <a:pt x="631" y="380"/>
                      <a:pt x="579" y="458"/>
                    </a:cubicBezTo>
                    <a:cubicBezTo>
                      <a:pt x="592" y="329"/>
                      <a:pt x="541" y="188"/>
                      <a:pt x="451" y="85"/>
                    </a:cubicBezTo>
                    <a:cubicBezTo>
                      <a:pt x="419" y="43"/>
                      <a:pt x="371" y="1"/>
                      <a:pt x="31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5"/>
              <p:cNvSpPr/>
              <p:nvPr/>
            </p:nvSpPr>
            <p:spPr>
              <a:xfrm>
                <a:off x="1698804" y="4824077"/>
                <a:ext cx="51827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083" extrusionOk="0">
                    <a:moveTo>
                      <a:pt x="304" y="0"/>
                    </a:moveTo>
                    <a:cubicBezTo>
                      <a:pt x="289" y="0"/>
                      <a:pt x="274" y="3"/>
                      <a:pt x="258" y="8"/>
                    </a:cubicBezTo>
                    <a:cubicBezTo>
                      <a:pt x="0" y="149"/>
                      <a:pt x="296" y="869"/>
                      <a:pt x="451" y="1037"/>
                    </a:cubicBezTo>
                    <a:cubicBezTo>
                      <a:pt x="483" y="1069"/>
                      <a:pt x="514" y="1083"/>
                      <a:pt x="543" y="1083"/>
                    </a:cubicBezTo>
                    <a:cubicBezTo>
                      <a:pt x="638" y="1083"/>
                      <a:pt x="713" y="936"/>
                      <a:pt x="772" y="857"/>
                    </a:cubicBezTo>
                    <a:cubicBezTo>
                      <a:pt x="849" y="715"/>
                      <a:pt x="1261" y="329"/>
                      <a:pt x="1055" y="188"/>
                    </a:cubicBezTo>
                    <a:cubicBezTo>
                      <a:pt x="1036" y="180"/>
                      <a:pt x="1017" y="177"/>
                      <a:pt x="998" y="177"/>
                    </a:cubicBezTo>
                    <a:cubicBezTo>
                      <a:pt x="825" y="177"/>
                      <a:pt x="660" y="471"/>
                      <a:pt x="579" y="587"/>
                    </a:cubicBezTo>
                    <a:cubicBezTo>
                      <a:pt x="528" y="419"/>
                      <a:pt x="476" y="252"/>
                      <a:pt x="412" y="98"/>
                    </a:cubicBezTo>
                    <a:cubicBezTo>
                      <a:pt x="402" y="37"/>
                      <a:pt x="359" y="0"/>
                      <a:pt x="30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5"/>
              <p:cNvSpPr/>
              <p:nvPr/>
            </p:nvSpPr>
            <p:spPr>
              <a:xfrm>
                <a:off x="765631" y="4651858"/>
                <a:ext cx="67157" cy="22857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7222" extrusionOk="0">
                    <a:moveTo>
                      <a:pt x="1551" y="0"/>
                    </a:moveTo>
                    <a:cubicBezTo>
                      <a:pt x="1526" y="0"/>
                      <a:pt x="1500" y="10"/>
                      <a:pt x="1479" y="32"/>
                    </a:cubicBezTo>
                    <a:cubicBezTo>
                      <a:pt x="1440" y="147"/>
                      <a:pt x="1402" y="250"/>
                      <a:pt x="1376" y="366"/>
                    </a:cubicBezTo>
                    <a:cubicBezTo>
                      <a:pt x="1299" y="675"/>
                      <a:pt x="1222" y="996"/>
                      <a:pt x="1145" y="1317"/>
                    </a:cubicBezTo>
                    <a:cubicBezTo>
                      <a:pt x="823" y="2732"/>
                      <a:pt x="502" y="4159"/>
                      <a:pt x="296" y="5599"/>
                    </a:cubicBezTo>
                    <a:cubicBezTo>
                      <a:pt x="232" y="6010"/>
                      <a:pt x="168" y="6422"/>
                      <a:pt x="116" y="6833"/>
                    </a:cubicBezTo>
                    <a:cubicBezTo>
                      <a:pt x="116" y="6949"/>
                      <a:pt x="0" y="7168"/>
                      <a:pt x="168" y="7219"/>
                    </a:cubicBezTo>
                    <a:cubicBezTo>
                      <a:pt x="174" y="7220"/>
                      <a:pt x="181" y="7221"/>
                      <a:pt x="188" y="7221"/>
                    </a:cubicBezTo>
                    <a:cubicBezTo>
                      <a:pt x="245" y="7221"/>
                      <a:pt x="297" y="7175"/>
                      <a:pt x="309" y="7129"/>
                    </a:cubicBezTo>
                    <a:cubicBezTo>
                      <a:pt x="322" y="6962"/>
                      <a:pt x="348" y="6795"/>
                      <a:pt x="373" y="6640"/>
                    </a:cubicBezTo>
                    <a:cubicBezTo>
                      <a:pt x="463" y="5998"/>
                      <a:pt x="566" y="5368"/>
                      <a:pt x="656" y="4725"/>
                    </a:cubicBezTo>
                    <a:cubicBezTo>
                      <a:pt x="862" y="3606"/>
                      <a:pt x="1093" y="2475"/>
                      <a:pt x="1350" y="1356"/>
                    </a:cubicBezTo>
                    <a:cubicBezTo>
                      <a:pt x="1415" y="1035"/>
                      <a:pt x="1492" y="713"/>
                      <a:pt x="1582" y="392"/>
                    </a:cubicBezTo>
                    <a:cubicBezTo>
                      <a:pt x="1608" y="289"/>
                      <a:pt x="1633" y="173"/>
                      <a:pt x="1633" y="57"/>
                    </a:cubicBezTo>
                    <a:cubicBezTo>
                      <a:pt x="1618" y="20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5"/>
              <p:cNvSpPr/>
              <p:nvPr/>
            </p:nvSpPr>
            <p:spPr>
              <a:xfrm>
                <a:off x="908282" y="4673601"/>
                <a:ext cx="62431" cy="24174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638" extrusionOk="0">
                    <a:moveTo>
                      <a:pt x="1479" y="0"/>
                    </a:moveTo>
                    <a:cubicBezTo>
                      <a:pt x="1454" y="0"/>
                      <a:pt x="1441" y="26"/>
                      <a:pt x="1441" y="39"/>
                    </a:cubicBezTo>
                    <a:cubicBezTo>
                      <a:pt x="1364" y="232"/>
                      <a:pt x="1299" y="438"/>
                      <a:pt x="1261" y="643"/>
                    </a:cubicBezTo>
                    <a:cubicBezTo>
                      <a:pt x="1184" y="952"/>
                      <a:pt x="1119" y="1260"/>
                      <a:pt x="1055" y="1569"/>
                    </a:cubicBezTo>
                    <a:cubicBezTo>
                      <a:pt x="927" y="2392"/>
                      <a:pt x="734" y="3215"/>
                      <a:pt x="592" y="4038"/>
                    </a:cubicBezTo>
                    <a:cubicBezTo>
                      <a:pt x="412" y="5028"/>
                      <a:pt x="194" y="6005"/>
                      <a:pt x="91" y="7021"/>
                    </a:cubicBezTo>
                    <a:cubicBezTo>
                      <a:pt x="65" y="7175"/>
                      <a:pt x="52" y="7342"/>
                      <a:pt x="14" y="7496"/>
                    </a:cubicBezTo>
                    <a:cubicBezTo>
                      <a:pt x="1" y="7561"/>
                      <a:pt x="39" y="7612"/>
                      <a:pt x="104" y="7638"/>
                    </a:cubicBezTo>
                    <a:cubicBezTo>
                      <a:pt x="168" y="7638"/>
                      <a:pt x="219" y="7599"/>
                      <a:pt x="232" y="7548"/>
                    </a:cubicBezTo>
                    <a:cubicBezTo>
                      <a:pt x="271" y="7381"/>
                      <a:pt x="297" y="7213"/>
                      <a:pt x="322" y="7046"/>
                    </a:cubicBezTo>
                    <a:cubicBezTo>
                      <a:pt x="361" y="6738"/>
                      <a:pt x="387" y="6403"/>
                      <a:pt x="425" y="6095"/>
                    </a:cubicBezTo>
                    <a:cubicBezTo>
                      <a:pt x="502" y="5709"/>
                      <a:pt x="579" y="5336"/>
                      <a:pt x="644" y="4963"/>
                    </a:cubicBezTo>
                    <a:cubicBezTo>
                      <a:pt x="862" y="3652"/>
                      <a:pt x="1132" y="2353"/>
                      <a:pt x="1338" y="1042"/>
                    </a:cubicBezTo>
                    <a:cubicBezTo>
                      <a:pt x="1402" y="708"/>
                      <a:pt x="1479" y="373"/>
                      <a:pt x="1518" y="26"/>
                    </a:cubicBezTo>
                    <a:cubicBezTo>
                      <a:pt x="1518" y="13"/>
                      <a:pt x="1492" y="0"/>
                      <a:pt x="1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5"/>
              <p:cNvSpPr/>
              <p:nvPr/>
            </p:nvSpPr>
            <p:spPr>
              <a:xfrm>
                <a:off x="1044646" y="4689235"/>
                <a:ext cx="66007" cy="262537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8295" extrusionOk="0">
                    <a:moveTo>
                      <a:pt x="1504" y="1"/>
                    </a:moveTo>
                    <a:cubicBezTo>
                      <a:pt x="1439" y="1"/>
                      <a:pt x="1367" y="40"/>
                      <a:pt x="1389" y="111"/>
                    </a:cubicBezTo>
                    <a:cubicBezTo>
                      <a:pt x="1273" y="1242"/>
                      <a:pt x="1003" y="2348"/>
                      <a:pt x="810" y="3479"/>
                    </a:cubicBezTo>
                    <a:cubicBezTo>
                      <a:pt x="540" y="5048"/>
                      <a:pt x="270" y="6617"/>
                      <a:pt x="0" y="8185"/>
                    </a:cubicBezTo>
                    <a:cubicBezTo>
                      <a:pt x="6" y="8259"/>
                      <a:pt x="60" y="8295"/>
                      <a:pt x="112" y="8295"/>
                    </a:cubicBezTo>
                    <a:cubicBezTo>
                      <a:pt x="169" y="8295"/>
                      <a:pt x="225" y="8253"/>
                      <a:pt x="219" y="8172"/>
                    </a:cubicBezTo>
                    <a:cubicBezTo>
                      <a:pt x="244" y="8031"/>
                      <a:pt x="283" y="7877"/>
                      <a:pt x="309" y="7735"/>
                    </a:cubicBezTo>
                    <a:cubicBezTo>
                      <a:pt x="424" y="7105"/>
                      <a:pt x="527" y="6462"/>
                      <a:pt x="643" y="5832"/>
                    </a:cubicBezTo>
                    <a:cubicBezTo>
                      <a:pt x="823" y="4765"/>
                      <a:pt x="1003" y="3711"/>
                      <a:pt x="1196" y="2644"/>
                    </a:cubicBezTo>
                    <a:cubicBezTo>
                      <a:pt x="1337" y="1795"/>
                      <a:pt x="1543" y="946"/>
                      <a:pt x="1594" y="85"/>
                    </a:cubicBezTo>
                    <a:cubicBezTo>
                      <a:pt x="1606" y="27"/>
                      <a:pt x="1558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5"/>
              <p:cNvSpPr/>
              <p:nvPr/>
            </p:nvSpPr>
            <p:spPr>
              <a:xfrm>
                <a:off x="1185201" y="4713773"/>
                <a:ext cx="68185" cy="25680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8114" extrusionOk="0">
                    <a:moveTo>
                      <a:pt x="1561" y="1"/>
                    </a:moveTo>
                    <a:cubicBezTo>
                      <a:pt x="1542" y="1"/>
                      <a:pt x="1522" y="7"/>
                      <a:pt x="1504" y="21"/>
                    </a:cubicBezTo>
                    <a:cubicBezTo>
                      <a:pt x="1389" y="150"/>
                      <a:pt x="1389" y="355"/>
                      <a:pt x="1350" y="510"/>
                    </a:cubicBezTo>
                    <a:cubicBezTo>
                      <a:pt x="1286" y="870"/>
                      <a:pt x="1247" y="1217"/>
                      <a:pt x="1196" y="1564"/>
                    </a:cubicBezTo>
                    <a:cubicBezTo>
                      <a:pt x="1080" y="2335"/>
                      <a:pt x="964" y="3107"/>
                      <a:pt x="862" y="3891"/>
                    </a:cubicBezTo>
                    <a:cubicBezTo>
                      <a:pt x="784" y="4444"/>
                      <a:pt x="643" y="4997"/>
                      <a:pt x="527" y="5550"/>
                    </a:cubicBezTo>
                    <a:cubicBezTo>
                      <a:pt x="412" y="6128"/>
                      <a:pt x="296" y="6694"/>
                      <a:pt x="180" y="7260"/>
                    </a:cubicBezTo>
                    <a:cubicBezTo>
                      <a:pt x="129" y="7491"/>
                      <a:pt x="90" y="7723"/>
                      <a:pt x="26" y="7928"/>
                    </a:cubicBezTo>
                    <a:cubicBezTo>
                      <a:pt x="0" y="7980"/>
                      <a:pt x="13" y="8057"/>
                      <a:pt x="52" y="8096"/>
                    </a:cubicBezTo>
                    <a:cubicBezTo>
                      <a:pt x="76" y="8108"/>
                      <a:pt x="98" y="8113"/>
                      <a:pt x="119" y="8113"/>
                    </a:cubicBezTo>
                    <a:cubicBezTo>
                      <a:pt x="225" y="8113"/>
                      <a:pt x="272" y="7961"/>
                      <a:pt x="283" y="7864"/>
                    </a:cubicBezTo>
                    <a:cubicBezTo>
                      <a:pt x="322" y="7697"/>
                      <a:pt x="360" y="7517"/>
                      <a:pt x="399" y="7350"/>
                    </a:cubicBezTo>
                    <a:cubicBezTo>
                      <a:pt x="514" y="6784"/>
                      <a:pt x="617" y="6205"/>
                      <a:pt x="733" y="5640"/>
                    </a:cubicBezTo>
                    <a:cubicBezTo>
                      <a:pt x="874" y="4971"/>
                      <a:pt x="1042" y="4303"/>
                      <a:pt x="1119" y="3621"/>
                    </a:cubicBezTo>
                    <a:cubicBezTo>
                      <a:pt x="1222" y="2863"/>
                      <a:pt x="1337" y="2117"/>
                      <a:pt x="1427" y="1358"/>
                    </a:cubicBezTo>
                    <a:cubicBezTo>
                      <a:pt x="1466" y="985"/>
                      <a:pt x="1530" y="612"/>
                      <a:pt x="1607" y="240"/>
                    </a:cubicBezTo>
                    <a:cubicBezTo>
                      <a:pt x="1607" y="201"/>
                      <a:pt x="1646" y="150"/>
                      <a:pt x="1659" y="111"/>
                    </a:cubicBezTo>
                    <a:cubicBezTo>
                      <a:pt x="1659" y="46"/>
                      <a:pt x="1611" y="1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5"/>
              <p:cNvSpPr/>
              <p:nvPr/>
            </p:nvSpPr>
            <p:spPr>
              <a:xfrm>
                <a:off x="1324935" y="4739702"/>
                <a:ext cx="74432" cy="247366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8513" extrusionOk="0">
                    <a:moveTo>
                      <a:pt x="1682" y="1"/>
                    </a:moveTo>
                    <a:cubicBezTo>
                      <a:pt x="1648" y="1"/>
                      <a:pt x="1615" y="20"/>
                      <a:pt x="1602" y="69"/>
                    </a:cubicBezTo>
                    <a:cubicBezTo>
                      <a:pt x="1370" y="776"/>
                      <a:pt x="1332" y="1509"/>
                      <a:pt x="1165" y="2229"/>
                    </a:cubicBezTo>
                    <a:cubicBezTo>
                      <a:pt x="997" y="3039"/>
                      <a:pt x="830" y="3836"/>
                      <a:pt x="663" y="4646"/>
                    </a:cubicBezTo>
                    <a:cubicBezTo>
                      <a:pt x="444" y="5894"/>
                      <a:pt x="226" y="7154"/>
                      <a:pt x="7" y="8388"/>
                    </a:cubicBezTo>
                    <a:cubicBezTo>
                      <a:pt x="0" y="8470"/>
                      <a:pt x="59" y="8512"/>
                      <a:pt x="118" y="8512"/>
                    </a:cubicBezTo>
                    <a:cubicBezTo>
                      <a:pt x="169" y="8512"/>
                      <a:pt x="220" y="8480"/>
                      <a:pt x="226" y="8414"/>
                    </a:cubicBezTo>
                    <a:cubicBezTo>
                      <a:pt x="329" y="7835"/>
                      <a:pt x="432" y="7256"/>
                      <a:pt x="534" y="6691"/>
                    </a:cubicBezTo>
                    <a:cubicBezTo>
                      <a:pt x="804" y="4839"/>
                      <a:pt x="1242" y="3026"/>
                      <a:pt x="1550" y="1188"/>
                    </a:cubicBezTo>
                    <a:lnTo>
                      <a:pt x="1550" y="1188"/>
                    </a:lnTo>
                    <a:lnTo>
                      <a:pt x="1537" y="1201"/>
                    </a:lnTo>
                    <a:cubicBezTo>
                      <a:pt x="1589" y="841"/>
                      <a:pt x="1653" y="493"/>
                      <a:pt x="1743" y="146"/>
                    </a:cubicBezTo>
                    <a:cubicBezTo>
                      <a:pt x="1810" y="71"/>
                      <a:pt x="1746" y="1"/>
                      <a:pt x="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5"/>
              <p:cNvSpPr/>
              <p:nvPr/>
            </p:nvSpPr>
            <p:spPr>
              <a:xfrm>
                <a:off x="1461010" y="4755939"/>
                <a:ext cx="81173" cy="247353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9078" extrusionOk="0">
                    <a:moveTo>
                      <a:pt x="1807" y="0"/>
                    </a:moveTo>
                    <a:cubicBezTo>
                      <a:pt x="1776" y="0"/>
                      <a:pt x="1748" y="14"/>
                      <a:pt x="1736" y="49"/>
                    </a:cubicBezTo>
                    <a:cubicBezTo>
                      <a:pt x="1711" y="139"/>
                      <a:pt x="1698" y="242"/>
                      <a:pt x="1672" y="332"/>
                    </a:cubicBezTo>
                    <a:cubicBezTo>
                      <a:pt x="1608" y="615"/>
                      <a:pt x="1569" y="898"/>
                      <a:pt x="1518" y="1181"/>
                    </a:cubicBezTo>
                    <a:cubicBezTo>
                      <a:pt x="1376" y="1901"/>
                      <a:pt x="1248" y="2633"/>
                      <a:pt x="1119" y="3353"/>
                    </a:cubicBezTo>
                    <a:cubicBezTo>
                      <a:pt x="862" y="4755"/>
                      <a:pt x="605" y="6156"/>
                      <a:pt x="361" y="7558"/>
                    </a:cubicBezTo>
                    <a:cubicBezTo>
                      <a:pt x="296" y="7892"/>
                      <a:pt x="232" y="8226"/>
                      <a:pt x="168" y="8561"/>
                    </a:cubicBezTo>
                    <a:cubicBezTo>
                      <a:pt x="168" y="8689"/>
                      <a:pt x="1" y="9036"/>
                      <a:pt x="181" y="9075"/>
                    </a:cubicBezTo>
                    <a:cubicBezTo>
                      <a:pt x="189" y="9077"/>
                      <a:pt x="197" y="9077"/>
                      <a:pt x="205" y="9077"/>
                    </a:cubicBezTo>
                    <a:cubicBezTo>
                      <a:pt x="261" y="9077"/>
                      <a:pt x="311" y="9041"/>
                      <a:pt x="322" y="8985"/>
                    </a:cubicBezTo>
                    <a:cubicBezTo>
                      <a:pt x="335" y="8856"/>
                      <a:pt x="374" y="8728"/>
                      <a:pt x="399" y="8599"/>
                    </a:cubicBezTo>
                    <a:cubicBezTo>
                      <a:pt x="566" y="7674"/>
                      <a:pt x="734" y="6748"/>
                      <a:pt x="901" y="5822"/>
                    </a:cubicBezTo>
                    <a:cubicBezTo>
                      <a:pt x="1158" y="4395"/>
                      <a:pt x="1402" y="2968"/>
                      <a:pt x="1672" y="1541"/>
                    </a:cubicBezTo>
                    <a:cubicBezTo>
                      <a:pt x="1749" y="1078"/>
                      <a:pt x="1826" y="602"/>
                      <a:pt x="1929" y="139"/>
                    </a:cubicBezTo>
                    <a:cubicBezTo>
                      <a:pt x="1974" y="76"/>
                      <a:pt x="1881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5"/>
              <p:cNvSpPr/>
              <p:nvPr/>
            </p:nvSpPr>
            <p:spPr>
              <a:xfrm>
                <a:off x="1610566" y="4764168"/>
                <a:ext cx="73816" cy="2376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721" extrusionOk="0">
                    <a:moveTo>
                      <a:pt x="1656" y="1"/>
                    </a:moveTo>
                    <a:cubicBezTo>
                      <a:pt x="1640" y="1"/>
                      <a:pt x="1623" y="6"/>
                      <a:pt x="1607" y="17"/>
                    </a:cubicBezTo>
                    <a:cubicBezTo>
                      <a:pt x="1543" y="68"/>
                      <a:pt x="1556" y="159"/>
                      <a:pt x="1530" y="223"/>
                    </a:cubicBezTo>
                    <a:cubicBezTo>
                      <a:pt x="1505" y="364"/>
                      <a:pt x="1479" y="506"/>
                      <a:pt x="1466" y="647"/>
                    </a:cubicBezTo>
                    <a:cubicBezTo>
                      <a:pt x="1415" y="1059"/>
                      <a:pt x="1363" y="1483"/>
                      <a:pt x="1286" y="1894"/>
                    </a:cubicBezTo>
                    <a:cubicBezTo>
                      <a:pt x="1003" y="3321"/>
                      <a:pt x="656" y="4736"/>
                      <a:pt x="425" y="6176"/>
                    </a:cubicBezTo>
                    <a:cubicBezTo>
                      <a:pt x="309" y="6999"/>
                      <a:pt x="39" y="7796"/>
                      <a:pt x="0" y="8632"/>
                    </a:cubicBezTo>
                    <a:cubicBezTo>
                      <a:pt x="17" y="8693"/>
                      <a:pt x="67" y="8720"/>
                      <a:pt x="117" y="8720"/>
                    </a:cubicBezTo>
                    <a:cubicBezTo>
                      <a:pt x="182" y="8720"/>
                      <a:pt x="246" y="8673"/>
                      <a:pt x="232" y="8593"/>
                    </a:cubicBezTo>
                    <a:cubicBezTo>
                      <a:pt x="245" y="8387"/>
                      <a:pt x="270" y="8182"/>
                      <a:pt x="296" y="7989"/>
                    </a:cubicBezTo>
                    <a:cubicBezTo>
                      <a:pt x="412" y="7372"/>
                      <a:pt x="566" y="6754"/>
                      <a:pt x="656" y="6137"/>
                    </a:cubicBezTo>
                    <a:cubicBezTo>
                      <a:pt x="887" y="4671"/>
                      <a:pt x="1247" y="3231"/>
                      <a:pt x="1505" y="1766"/>
                    </a:cubicBezTo>
                    <a:cubicBezTo>
                      <a:pt x="1595" y="1239"/>
                      <a:pt x="1607" y="699"/>
                      <a:pt x="1710" y="171"/>
                    </a:cubicBezTo>
                    <a:cubicBezTo>
                      <a:pt x="1795" y="108"/>
                      <a:pt x="1732" y="1"/>
                      <a:pt x="1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5"/>
              <p:cNvSpPr/>
              <p:nvPr/>
            </p:nvSpPr>
            <p:spPr>
              <a:xfrm>
                <a:off x="982188" y="4013796"/>
                <a:ext cx="743506" cy="141869"/>
              </a:xfrm>
              <a:custGeom>
                <a:avLst/>
                <a:gdLst/>
                <a:ahLst/>
                <a:cxnLst/>
                <a:rect l="l" t="t" r="r" b="b"/>
                <a:pathLst>
                  <a:path w="21181" h="3452" extrusionOk="0">
                    <a:moveTo>
                      <a:pt x="153" y="0"/>
                    </a:moveTo>
                    <a:cubicBezTo>
                      <a:pt x="21" y="0"/>
                      <a:pt x="1" y="220"/>
                      <a:pt x="151" y="232"/>
                    </a:cubicBezTo>
                    <a:cubicBezTo>
                      <a:pt x="729" y="322"/>
                      <a:pt x="1295" y="425"/>
                      <a:pt x="1874" y="515"/>
                    </a:cubicBezTo>
                    <a:cubicBezTo>
                      <a:pt x="3481" y="772"/>
                      <a:pt x="5062" y="1145"/>
                      <a:pt x="6670" y="1402"/>
                    </a:cubicBezTo>
                    <a:cubicBezTo>
                      <a:pt x="8135" y="1646"/>
                      <a:pt x="9601" y="1826"/>
                      <a:pt x="11054" y="2084"/>
                    </a:cubicBezTo>
                    <a:cubicBezTo>
                      <a:pt x="13445" y="2456"/>
                      <a:pt x="15837" y="2791"/>
                      <a:pt x="18241" y="3074"/>
                    </a:cubicBezTo>
                    <a:cubicBezTo>
                      <a:pt x="19154" y="3189"/>
                      <a:pt x="20054" y="3344"/>
                      <a:pt x="20967" y="3447"/>
                    </a:cubicBezTo>
                    <a:cubicBezTo>
                      <a:pt x="20990" y="3447"/>
                      <a:pt x="21023" y="3452"/>
                      <a:pt x="21056" y="3452"/>
                    </a:cubicBezTo>
                    <a:cubicBezTo>
                      <a:pt x="21097" y="3452"/>
                      <a:pt x="21138" y="3444"/>
                      <a:pt x="21160" y="3408"/>
                    </a:cubicBezTo>
                    <a:cubicBezTo>
                      <a:pt x="21181" y="3356"/>
                      <a:pt x="21134" y="3295"/>
                      <a:pt x="21081" y="3295"/>
                    </a:cubicBezTo>
                    <a:cubicBezTo>
                      <a:pt x="21068" y="3295"/>
                      <a:pt x="21056" y="3298"/>
                      <a:pt x="21044" y="3305"/>
                    </a:cubicBezTo>
                    <a:cubicBezTo>
                      <a:pt x="20093" y="3189"/>
                      <a:pt x="19154" y="2996"/>
                      <a:pt x="18215" y="2881"/>
                    </a:cubicBezTo>
                    <a:cubicBezTo>
                      <a:pt x="16788" y="2714"/>
                      <a:pt x="15387" y="2495"/>
                      <a:pt x="13960" y="2315"/>
                    </a:cubicBezTo>
                    <a:cubicBezTo>
                      <a:pt x="11877" y="2006"/>
                      <a:pt x="9807" y="1646"/>
                      <a:pt x="7724" y="1351"/>
                    </a:cubicBezTo>
                    <a:cubicBezTo>
                      <a:pt x="6117" y="1119"/>
                      <a:pt x="4522" y="772"/>
                      <a:pt x="2928" y="476"/>
                    </a:cubicBezTo>
                    <a:cubicBezTo>
                      <a:pt x="2015" y="296"/>
                      <a:pt x="1089" y="155"/>
                      <a:pt x="164" y="1"/>
                    </a:cubicBezTo>
                    <a:cubicBezTo>
                      <a:pt x="160" y="0"/>
                      <a:pt x="156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5"/>
              <p:cNvSpPr/>
              <p:nvPr/>
            </p:nvSpPr>
            <p:spPr>
              <a:xfrm>
                <a:off x="964833" y="4050249"/>
                <a:ext cx="784227" cy="146430"/>
              </a:xfrm>
              <a:custGeom>
                <a:avLst/>
                <a:gdLst/>
                <a:ahLst/>
                <a:cxnLst/>
                <a:rect l="l" t="t" r="r" b="b"/>
                <a:pathLst>
                  <a:path w="23166" h="3563" extrusionOk="0">
                    <a:moveTo>
                      <a:pt x="152" y="0"/>
                    </a:moveTo>
                    <a:cubicBezTo>
                      <a:pt x="9" y="0"/>
                      <a:pt x="1" y="220"/>
                      <a:pt x="138" y="232"/>
                    </a:cubicBezTo>
                    <a:cubicBezTo>
                      <a:pt x="2247" y="579"/>
                      <a:pt x="4355" y="824"/>
                      <a:pt x="6464" y="1171"/>
                    </a:cubicBezTo>
                    <a:cubicBezTo>
                      <a:pt x="7570" y="1415"/>
                      <a:pt x="8675" y="1595"/>
                      <a:pt x="9807" y="1749"/>
                    </a:cubicBezTo>
                    <a:cubicBezTo>
                      <a:pt x="10681" y="1891"/>
                      <a:pt x="11543" y="2109"/>
                      <a:pt x="12417" y="2264"/>
                    </a:cubicBezTo>
                    <a:cubicBezTo>
                      <a:pt x="13291" y="2418"/>
                      <a:pt x="14166" y="2572"/>
                      <a:pt x="15040" y="2701"/>
                    </a:cubicBezTo>
                    <a:cubicBezTo>
                      <a:pt x="17688" y="3087"/>
                      <a:pt x="20363" y="3447"/>
                      <a:pt x="23050" y="3562"/>
                    </a:cubicBezTo>
                    <a:cubicBezTo>
                      <a:pt x="23127" y="3550"/>
                      <a:pt x="23166" y="3460"/>
                      <a:pt x="23101" y="3408"/>
                    </a:cubicBezTo>
                    <a:cubicBezTo>
                      <a:pt x="23081" y="3382"/>
                      <a:pt x="23053" y="3375"/>
                      <a:pt x="23023" y="3375"/>
                    </a:cubicBezTo>
                    <a:cubicBezTo>
                      <a:pt x="22988" y="3375"/>
                      <a:pt x="22949" y="3385"/>
                      <a:pt x="22911" y="3385"/>
                    </a:cubicBezTo>
                    <a:cubicBezTo>
                      <a:pt x="22902" y="3385"/>
                      <a:pt x="22892" y="3384"/>
                      <a:pt x="22883" y="3382"/>
                    </a:cubicBezTo>
                    <a:cubicBezTo>
                      <a:pt x="21340" y="3292"/>
                      <a:pt x="19797" y="3138"/>
                      <a:pt x="18267" y="2932"/>
                    </a:cubicBezTo>
                    <a:cubicBezTo>
                      <a:pt x="16518" y="2714"/>
                      <a:pt x="14783" y="2470"/>
                      <a:pt x="13060" y="2148"/>
                    </a:cubicBezTo>
                    <a:cubicBezTo>
                      <a:pt x="11954" y="1981"/>
                      <a:pt x="10874" y="1698"/>
                      <a:pt x="9781" y="1518"/>
                    </a:cubicBezTo>
                    <a:cubicBezTo>
                      <a:pt x="8534" y="1364"/>
                      <a:pt x="7313" y="1119"/>
                      <a:pt x="6078" y="875"/>
                    </a:cubicBezTo>
                    <a:cubicBezTo>
                      <a:pt x="4857" y="682"/>
                      <a:pt x="3622" y="528"/>
                      <a:pt x="2401" y="361"/>
                    </a:cubicBezTo>
                    <a:cubicBezTo>
                      <a:pt x="1655" y="232"/>
                      <a:pt x="910" y="104"/>
                      <a:pt x="164" y="1"/>
                    </a:cubicBezTo>
                    <a:cubicBezTo>
                      <a:pt x="160" y="1"/>
                      <a:pt x="156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5"/>
              <p:cNvSpPr/>
              <p:nvPr/>
            </p:nvSpPr>
            <p:spPr>
              <a:xfrm>
                <a:off x="828761" y="4304397"/>
                <a:ext cx="923757" cy="152266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5" extrusionOk="0">
                    <a:moveTo>
                      <a:pt x="152" y="1"/>
                    </a:moveTo>
                    <a:cubicBezTo>
                      <a:pt x="21" y="1"/>
                      <a:pt x="0" y="220"/>
                      <a:pt x="150" y="220"/>
                    </a:cubicBezTo>
                    <a:cubicBezTo>
                      <a:pt x="369" y="246"/>
                      <a:pt x="588" y="271"/>
                      <a:pt x="793" y="310"/>
                    </a:cubicBezTo>
                    <a:cubicBezTo>
                      <a:pt x="1102" y="348"/>
                      <a:pt x="1436" y="400"/>
                      <a:pt x="1758" y="451"/>
                    </a:cubicBezTo>
                    <a:cubicBezTo>
                      <a:pt x="4830" y="991"/>
                      <a:pt x="7929" y="1326"/>
                      <a:pt x="11015" y="1827"/>
                    </a:cubicBezTo>
                    <a:cubicBezTo>
                      <a:pt x="12429" y="2058"/>
                      <a:pt x="13831" y="2290"/>
                      <a:pt x="15232" y="2534"/>
                    </a:cubicBezTo>
                    <a:cubicBezTo>
                      <a:pt x="17289" y="2843"/>
                      <a:pt x="19359" y="3126"/>
                      <a:pt x="21429" y="3396"/>
                    </a:cubicBezTo>
                    <a:cubicBezTo>
                      <a:pt x="22445" y="3524"/>
                      <a:pt x="23487" y="3601"/>
                      <a:pt x="24515" y="3653"/>
                    </a:cubicBezTo>
                    <a:cubicBezTo>
                      <a:pt x="24892" y="3687"/>
                      <a:pt x="25269" y="3704"/>
                      <a:pt x="25647" y="3704"/>
                    </a:cubicBezTo>
                    <a:cubicBezTo>
                      <a:pt x="25835" y="3704"/>
                      <a:pt x="26024" y="3700"/>
                      <a:pt x="26212" y="3691"/>
                    </a:cubicBezTo>
                    <a:cubicBezTo>
                      <a:pt x="26251" y="3691"/>
                      <a:pt x="26277" y="3666"/>
                      <a:pt x="26302" y="3640"/>
                    </a:cubicBezTo>
                    <a:cubicBezTo>
                      <a:pt x="26315" y="3589"/>
                      <a:pt x="26302" y="3537"/>
                      <a:pt x="26251" y="3511"/>
                    </a:cubicBezTo>
                    <a:cubicBezTo>
                      <a:pt x="26164" y="3500"/>
                      <a:pt x="26076" y="3496"/>
                      <a:pt x="25989" y="3496"/>
                    </a:cubicBezTo>
                    <a:cubicBezTo>
                      <a:pt x="25845" y="3496"/>
                      <a:pt x="25701" y="3506"/>
                      <a:pt x="25557" y="3506"/>
                    </a:cubicBezTo>
                    <a:cubicBezTo>
                      <a:pt x="25493" y="3506"/>
                      <a:pt x="25428" y="3504"/>
                      <a:pt x="25364" y="3499"/>
                    </a:cubicBezTo>
                    <a:cubicBezTo>
                      <a:pt x="24849" y="3486"/>
                      <a:pt x="24348" y="3421"/>
                      <a:pt x="23834" y="3396"/>
                    </a:cubicBezTo>
                    <a:cubicBezTo>
                      <a:pt x="22316" y="3319"/>
                      <a:pt x="20812" y="3074"/>
                      <a:pt x="19295" y="2894"/>
                    </a:cubicBezTo>
                    <a:cubicBezTo>
                      <a:pt x="16942" y="2573"/>
                      <a:pt x="14589" y="2213"/>
                      <a:pt x="12249" y="1801"/>
                    </a:cubicBezTo>
                    <a:cubicBezTo>
                      <a:pt x="9909" y="1390"/>
                      <a:pt x="7569" y="1107"/>
                      <a:pt x="5229" y="760"/>
                    </a:cubicBezTo>
                    <a:cubicBezTo>
                      <a:pt x="4098" y="606"/>
                      <a:pt x="2966" y="426"/>
                      <a:pt x="1835" y="233"/>
                    </a:cubicBezTo>
                    <a:cubicBezTo>
                      <a:pt x="1282" y="143"/>
                      <a:pt x="729" y="53"/>
                      <a:pt x="163" y="1"/>
                    </a:cubicBezTo>
                    <a:cubicBezTo>
                      <a:pt x="159" y="1"/>
                      <a:pt x="156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5"/>
              <p:cNvSpPr/>
              <p:nvPr/>
            </p:nvSpPr>
            <p:spPr>
              <a:xfrm>
                <a:off x="793554" y="4574943"/>
                <a:ext cx="923757" cy="152431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9" extrusionOk="0">
                    <a:moveTo>
                      <a:pt x="151" y="1"/>
                    </a:moveTo>
                    <a:cubicBezTo>
                      <a:pt x="8" y="1"/>
                      <a:pt x="0" y="220"/>
                      <a:pt x="138" y="233"/>
                    </a:cubicBezTo>
                    <a:cubicBezTo>
                      <a:pt x="356" y="246"/>
                      <a:pt x="575" y="284"/>
                      <a:pt x="793" y="310"/>
                    </a:cubicBezTo>
                    <a:cubicBezTo>
                      <a:pt x="1102" y="348"/>
                      <a:pt x="1423" y="400"/>
                      <a:pt x="1745" y="451"/>
                    </a:cubicBezTo>
                    <a:cubicBezTo>
                      <a:pt x="4818" y="1004"/>
                      <a:pt x="7929" y="1338"/>
                      <a:pt x="11015" y="1827"/>
                    </a:cubicBezTo>
                    <a:cubicBezTo>
                      <a:pt x="12416" y="2058"/>
                      <a:pt x="13818" y="2303"/>
                      <a:pt x="15219" y="2534"/>
                    </a:cubicBezTo>
                    <a:cubicBezTo>
                      <a:pt x="17289" y="2843"/>
                      <a:pt x="19347" y="3126"/>
                      <a:pt x="21417" y="3396"/>
                    </a:cubicBezTo>
                    <a:cubicBezTo>
                      <a:pt x="22445" y="3524"/>
                      <a:pt x="23474" y="3601"/>
                      <a:pt x="24515" y="3666"/>
                    </a:cubicBezTo>
                    <a:cubicBezTo>
                      <a:pt x="24839" y="3696"/>
                      <a:pt x="25167" y="3708"/>
                      <a:pt x="25497" y="3708"/>
                    </a:cubicBezTo>
                    <a:cubicBezTo>
                      <a:pt x="25731" y="3708"/>
                      <a:pt x="25965" y="3702"/>
                      <a:pt x="26200" y="3691"/>
                    </a:cubicBezTo>
                    <a:cubicBezTo>
                      <a:pt x="26238" y="3691"/>
                      <a:pt x="26277" y="3679"/>
                      <a:pt x="26290" y="3640"/>
                    </a:cubicBezTo>
                    <a:cubicBezTo>
                      <a:pt x="26315" y="3589"/>
                      <a:pt x="26290" y="3537"/>
                      <a:pt x="26238" y="3511"/>
                    </a:cubicBezTo>
                    <a:cubicBezTo>
                      <a:pt x="26158" y="3500"/>
                      <a:pt x="26076" y="3497"/>
                      <a:pt x="25993" y="3497"/>
                    </a:cubicBezTo>
                    <a:cubicBezTo>
                      <a:pt x="25817" y="3497"/>
                      <a:pt x="25637" y="3513"/>
                      <a:pt x="25463" y="3513"/>
                    </a:cubicBezTo>
                    <a:cubicBezTo>
                      <a:pt x="25430" y="3513"/>
                      <a:pt x="25397" y="3513"/>
                      <a:pt x="25364" y="3511"/>
                    </a:cubicBezTo>
                    <a:cubicBezTo>
                      <a:pt x="24850" y="3486"/>
                      <a:pt x="24335" y="3434"/>
                      <a:pt x="23821" y="3408"/>
                    </a:cubicBezTo>
                    <a:cubicBezTo>
                      <a:pt x="22304" y="3318"/>
                      <a:pt x="20799" y="3087"/>
                      <a:pt x="19295" y="2894"/>
                    </a:cubicBezTo>
                    <a:cubicBezTo>
                      <a:pt x="16929" y="2573"/>
                      <a:pt x="14576" y="2213"/>
                      <a:pt x="12236" y="1801"/>
                    </a:cubicBezTo>
                    <a:cubicBezTo>
                      <a:pt x="9909" y="1390"/>
                      <a:pt x="7556" y="1107"/>
                      <a:pt x="5216" y="773"/>
                    </a:cubicBezTo>
                    <a:cubicBezTo>
                      <a:pt x="4085" y="606"/>
                      <a:pt x="2953" y="438"/>
                      <a:pt x="1835" y="233"/>
                    </a:cubicBezTo>
                    <a:cubicBezTo>
                      <a:pt x="1269" y="143"/>
                      <a:pt x="716" y="66"/>
                      <a:pt x="163" y="1"/>
                    </a:cubicBezTo>
                    <a:cubicBezTo>
                      <a:pt x="159" y="1"/>
                      <a:pt x="155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5"/>
              <p:cNvSpPr/>
              <p:nvPr/>
            </p:nvSpPr>
            <p:spPr>
              <a:xfrm>
                <a:off x="1268137" y="4424525"/>
                <a:ext cx="78789" cy="13484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81" extrusionOk="0">
                    <a:moveTo>
                      <a:pt x="1073" y="0"/>
                    </a:moveTo>
                    <a:cubicBezTo>
                      <a:pt x="1026" y="0"/>
                      <a:pt x="978" y="29"/>
                      <a:pt x="965" y="87"/>
                    </a:cubicBezTo>
                    <a:cubicBezTo>
                      <a:pt x="875" y="383"/>
                      <a:pt x="875" y="717"/>
                      <a:pt x="811" y="1038"/>
                    </a:cubicBezTo>
                    <a:cubicBezTo>
                      <a:pt x="811" y="1051"/>
                      <a:pt x="811" y="1051"/>
                      <a:pt x="811" y="1064"/>
                    </a:cubicBezTo>
                    <a:cubicBezTo>
                      <a:pt x="759" y="1000"/>
                      <a:pt x="695" y="936"/>
                      <a:pt x="644" y="871"/>
                    </a:cubicBezTo>
                    <a:cubicBezTo>
                      <a:pt x="594" y="821"/>
                      <a:pt x="490" y="656"/>
                      <a:pt x="392" y="656"/>
                    </a:cubicBezTo>
                    <a:cubicBezTo>
                      <a:pt x="363" y="656"/>
                      <a:pt x="335" y="669"/>
                      <a:pt x="309" y="704"/>
                    </a:cubicBezTo>
                    <a:cubicBezTo>
                      <a:pt x="284" y="756"/>
                      <a:pt x="296" y="820"/>
                      <a:pt x="361" y="846"/>
                    </a:cubicBezTo>
                    <a:cubicBezTo>
                      <a:pt x="425" y="948"/>
                      <a:pt x="502" y="1038"/>
                      <a:pt x="592" y="1128"/>
                    </a:cubicBezTo>
                    <a:cubicBezTo>
                      <a:pt x="451" y="1141"/>
                      <a:pt x="322" y="1141"/>
                      <a:pt x="181" y="1154"/>
                    </a:cubicBezTo>
                    <a:cubicBezTo>
                      <a:pt x="170" y="1153"/>
                      <a:pt x="160" y="1152"/>
                      <a:pt x="151" y="1152"/>
                    </a:cubicBezTo>
                    <a:cubicBezTo>
                      <a:pt x="63" y="1152"/>
                      <a:pt x="1" y="1204"/>
                      <a:pt x="1" y="1308"/>
                    </a:cubicBezTo>
                    <a:cubicBezTo>
                      <a:pt x="8" y="1403"/>
                      <a:pt x="73" y="1423"/>
                      <a:pt x="149" y="1423"/>
                    </a:cubicBezTo>
                    <a:cubicBezTo>
                      <a:pt x="207" y="1423"/>
                      <a:pt x="272" y="1411"/>
                      <a:pt x="322" y="1411"/>
                    </a:cubicBezTo>
                    <a:cubicBezTo>
                      <a:pt x="438" y="1411"/>
                      <a:pt x="541" y="1411"/>
                      <a:pt x="656" y="1424"/>
                    </a:cubicBezTo>
                    <a:cubicBezTo>
                      <a:pt x="605" y="1463"/>
                      <a:pt x="566" y="1514"/>
                      <a:pt x="515" y="1566"/>
                    </a:cubicBezTo>
                    <a:cubicBezTo>
                      <a:pt x="438" y="1656"/>
                      <a:pt x="232" y="1771"/>
                      <a:pt x="361" y="1887"/>
                    </a:cubicBezTo>
                    <a:cubicBezTo>
                      <a:pt x="380" y="1902"/>
                      <a:pt x="400" y="1908"/>
                      <a:pt x="420" y="1908"/>
                    </a:cubicBezTo>
                    <a:cubicBezTo>
                      <a:pt x="468" y="1908"/>
                      <a:pt x="517" y="1872"/>
                      <a:pt x="554" y="1836"/>
                    </a:cubicBezTo>
                    <a:cubicBezTo>
                      <a:pt x="605" y="1771"/>
                      <a:pt x="669" y="1707"/>
                      <a:pt x="734" y="1656"/>
                    </a:cubicBezTo>
                    <a:lnTo>
                      <a:pt x="734" y="1656"/>
                    </a:lnTo>
                    <a:cubicBezTo>
                      <a:pt x="669" y="2016"/>
                      <a:pt x="605" y="2388"/>
                      <a:pt x="566" y="2761"/>
                    </a:cubicBezTo>
                    <a:cubicBezTo>
                      <a:pt x="528" y="2916"/>
                      <a:pt x="528" y="3070"/>
                      <a:pt x="554" y="3224"/>
                    </a:cubicBezTo>
                    <a:cubicBezTo>
                      <a:pt x="585" y="3261"/>
                      <a:pt x="630" y="3280"/>
                      <a:pt x="675" y="3280"/>
                    </a:cubicBezTo>
                    <a:cubicBezTo>
                      <a:pt x="724" y="3280"/>
                      <a:pt x="771" y="3258"/>
                      <a:pt x="798" y="3211"/>
                    </a:cubicBezTo>
                    <a:cubicBezTo>
                      <a:pt x="862" y="2903"/>
                      <a:pt x="901" y="2594"/>
                      <a:pt x="926" y="2286"/>
                    </a:cubicBezTo>
                    <a:cubicBezTo>
                      <a:pt x="952" y="2041"/>
                      <a:pt x="991" y="1810"/>
                      <a:pt x="1016" y="1566"/>
                    </a:cubicBezTo>
                    <a:cubicBezTo>
                      <a:pt x="1171" y="1694"/>
                      <a:pt x="1312" y="1823"/>
                      <a:pt x="1454" y="1964"/>
                    </a:cubicBezTo>
                    <a:cubicBezTo>
                      <a:pt x="1473" y="1975"/>
                      <a:pt x="1492" y="1979"/>
                      <a:pt x="1510" y="1979"/>
                    </a:cubicBezTo>
                    <a:cubicBezTo>
                      <a:pt x="1602" y="1979"/>
                      <a:pt x="1668" y="1859"/>
                      <a:pt x="1582" y="1784"/>
                    </a:cubicBezTo>
                    <a:cubicBezTo>
                      <a:pt x="1454" y="1656"/>
                      <a:pt x="1325" y="1527"/>
                      <a:pt x="1184" y="1411"/>
                    </a:cubicBezTo>
                    <a:cubicBezTo>
                      <a:pt x="1351" y="1411"/>
                      <a:pt x="1505" y="1386"/>
                      <a:pt x="1672" y="1373"/>
                    </a:cubicBezTo>
                    <a:cubicBezTo>
                      <a:pt x="1801" y="1347"/>
                      <a:pt x="1916" y="1193"/>
                      <a:pt x="1749" y="1103"/>
                    </a:cubicBezTo>
                    <a:cubicBezTo>
                      <a:pt x="1696" y="1097"/>
                      <a:pt x="1641" y="1094"/>
                      <a:pt x="1585" y="1094"/>
                    </a:cubicBezTo>
                    <a:cubicBezTo>
                      <a:pt x="1506" y="1094"/>
                      <a:pt x="1426" y="1100"/>
                      <a:pt x="1351" y="1116"/>
                    </a:cubicBezTo>
                    <a:lnTo>
                      <a:pt x="1209" y="1116"/>
                    </a:lnTo>
                    <a:cubicBezTo>
                      <a:pt x="1351" y="948"/>
                      <a:pt x="1582" y="691"/>
                      <a:pt x="1389" y="691"/>
                    </a:cubicBezTo>
                    <a:cubicBezTo>
                      <a:pt x="1286" y="768"/>
                      <a:pt x="1184" y="846"/>
                      <a:pt x="1094" y="948"/>
                    </a:cubicBezTo>
                    <a:cubicBezTo>
                      <a:pt x="1106" y="884"/>
                      <a:pt x="1119" y="833"/>
                      <a:pt x="1119" y="781"/>
                    </a:cubicBezTo>
                    <a:cubicBezTo>
                      <a:pt x="1158" y="550"/>
                      <a:pt x="1184" y="318"/>
                      <a:pt x="1171" y="87"/>
                    </a:cubicBezTo>
                    <a:cubicBezTo>
                      <a:pt x="1164" y="29"/>
                      <a:pt x="1119" y="0"/>
                      <a:pt x="1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5"/>
              <p:cNvSpPr/>
              <p:nvPr/>
            </p:nvSpPr>
            <p:spPr>
              <a:xfrm>
                <a:off x="1069469" y="4394154"/>
                <a:ext cx="79282" cy="133978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3260" extrusionOk="0">
                    <a:moveTo>
                      <a:pt x="1149" y="1"/>
                    </a:moveTo>
                    <a:cubicBezTo>
                      <a:pt x="1105" y="1"/>
                      <a:pt x="1060" y="27"/>
                      <a:pt x="1042" y="80"/>
                    </a:cubicBezTo>
                    <a:cubicBezTo>
                      <a:pt x="939" y="389"/>
                      <a:pt x="926" y="723"/>
                      <a:pt x="836" y="1032"/>
                    </a:cubicBezTo>
                    <a:cubicBezTo>
                      <a:pt x="836" y="1032"/>
                      <a:pt x="836" y="1045"/>
                      <a:pt x="836" y="1045"/>
                    </a:cubicBezTo>
                    <a:cubicBezTo>
                      <a:pt x="785" y="993"/>
                      <a:pt x="733" y="929"/>
                      <a:pt x="682" y="852"/>
                    </a:cubicBezTo>
                    <a:cubicBezTo>
                      <a:pt x="631" y="801"/>
                      <a:pt x="532" y="630"/>
                      <a:pt x="436" y="630"/>
                    </a:cubicBezTo>
                    <a:cubicBezTo>
                      <a:pt x="410" y="630"/>
                      <a:pt x="385" y="642"/>
                      <a:pt x="360" y="672"/>
                    </a:cubicBezTo>
                    <a:cubicBezTo>
                      <a:pt x="322" y="710"/>
                      <a:pt x="335" y="774"/>
                      <a:pt x="386" y="800"/>
                    </a:cubicBezTo>
                    <a:cubicBezTo>
                      <a:pt x="450" y="916"/>
                      <a:pt x="528" y="1019"/>
                      <a:pt x="605" y="1109"/>
                    </a:cubicBezTo>
                    <a:cubicBezTo>
                      <a:pt x="476" y="1109"/>
                      <a:pt x="335" y="1109"/>
                      <a:pt x="206" y="1122"/>
                    </a:cubicBezTo>
                    <a:cubicBezTo>
                      <a:pt x="187" y="1117"/>
                      <a:pt x="168" y="1115"/>
                      <a:pt x="151" y="1115"/>
                    </a:cubicBezTo>
                    <a:cubicBezTo>
                      <a:pt x="66" y="1115"/>
                      <a:pt x="11" y="1167"/>
                      <a:pt x="0" y="1263"/>
                    </a:cubicBezTo>
                    <a:cubicBezTo>
                      <a:pt x="9" y="1366"/>
                      <a:pt x="103" y="1377"/>
                      <a:pt x="196" y="1377"/>
                    </a:cubicBezTo>
                    <a:cubicBezTo>
                      <a:pt x="222" y="1377"/>
                      <a:pt x="248" y="1376"/>
                      <a:pt x="272" y="1376"/>
                    </a:cubicBezTo>
                    <a:cubicBezTo>
                      <a:pt x="290" y="1376"/>
                      <a:pt x="307" y="1377"/>
                      <a:pt x="322" y="1379"/>
                    </a:cubicBezTo>
                    <a:cubicBezTo>
                      <a:pt x="438" y="1392"/>
                      <a:pt x="553" y="1392"/>
                      <a:pt x="656" y="1405"/>
                    </a:cubicBezTo>
                    <a:cubicBezTo>
                      <a:pt x="605" y="1456"/>
                      <a:pt x="553" y="1495"/>
                      <a:pt x="502" y="1546"/>
                    </a:cubicBezTo>
                    <a:cubicBezTo>
                      <a:pt x="425" y="1623"/>
                      <a:pt x="219" y="1726"/>
                      <a:pt x="335" y="1855"/>
                    </a:cubicBezTo>
                    <a:cubicBezTo>
                      <a:pt x="353" y="1870"/>
                      <a:pt x="373" y="1876"/>
                      <a:pt x="393" y="1876"/>
                    </a:cubicBezTo>
                    <a:cubicBezTo>
                      <a:pt x="442" y="1876"/>
                      <a:pt x="491" y="1839"/>
                      <a:pt x="528" y="1803"/>
                    </a:cubicBezTo>
                    <a:cubicBezTo>
                      <a:pt x="592" y="1752"/>
                      <a:pt x="656" y="1700"/>
                      <a:pt x="720" y="1636"/>
                    </a:cubicBezTo>
                    <a:lnTo>
                      <a:pt x="720" y="1636"/>
                    </a:lnTo>
                    <a:cubicBezTo>
                      <a:pt x="643" y="2009"/>
                      <a:pt x="553" y="2369"/>
                      <a:pt x="489" y="2729"/>
                    </a:cubicBezTo>
                    <a:cubicBezTo>
                      <a:pt x="450" y="2883"/>
                      <a:pt x="438" y="3037"/>
                      <a:pt x="450" y="3192"/>
                    </a:cubicBezTo>
                    <a:cubicBezTo>
                      <a:pt x="483" y="3237"/>
                      <a:pt x="531" y="3259"/>
                      <a:pt x="577" y="3259"/>
                    </a:cubicBezTo>
                    <a:cubicBezTo>
                      <a:pt x="624" y="3259"/>
                      <a:pt x="669" y="3237"/>
                      <a:pt x="695" y="3192"/>
                    </a:cubicBezTo>
                    <a:cubicBezTo>
                      <a:pt x="772" y="2896"/>
                      <a:pt x="836" y="2587"/>
                      <a:pt x="888" y="2292"/>
                    </a:cubicBezTo>
                    <a:cubicBezTo>
                      <a:pt x="926" y="2047"/>
                      <a:pt x="965" y="1803"/>
                      <a:pt x="1016" y="1572"/>
                    </a:cubicBezTo>
                    <a:cubicBezTo>
                      <a:pt x="1158" y="1713"/>
                      <a:pt x="1286" y="1842"/>
                      <a:pt x="1428" y="1996"/>
                    </a:cubicBezTo>
                    <a:cubicBezTo>
                      <a:pt x="1448" y="2010"/>
                      <a:pt x="1469" y="2016"/>
                      <a:pt x="1488" y="2016"/>
                    </a:cubicBezTo>
                    <a:cubicBezTo>
                      <a:pt x="1578" y="2016"/>
                      <a:pt x="1641" y="1890"/>
                      <a:pt x="1556" y="1816"/>
                    </a:cubicBezTo>
                    <a:cubicBezTo>
                      <a:pt x="1440" y="1675"/>
                      <a:pt x="1312" y="1559"/>
                      <a:pt x="1196" y="1430"/>
                    </a:cubicBezTo>
                    <a:cubicBezTo>
                      <a:pt x="1350" y="1430"/>
                      <a:pt x="1518" y="1417"/>
                      <a:pt x="1672" y="1405"/>
                    </a:cubicBezTo>
                    <a:cubicBezTo>
                      <a:pt x="1813" y="1392"/>
                      <a:pt x="1929" y="1237"/>
                      <a:pt x="1775" y="1160"/>
                    </a:cubicBezTo>
                    <a:cubicBezTo>
                      <a:pt x="1671" y="1141"/>
                      <a:pt x="1575" y="1129"/>
                      <a:pt x="1475" y="1129"/>
                    </a:cubicBezTo>
                    <a:cubicBezTo>
                      <a:pt x="1438" y="1129"/>
                      <a:pt x="1401" y="1131"/>
                      <a:pt x="1363" y="1135"/>
                    </a:cubicBezTo>
                    <a:lnTo>
                      <a:pt x="1222" y="1135"/>
                    </a:lnTo>
                    <a:cubicBezTo>
                      <a:pt x="1376" y="980"/>
                      <a:pt x="1620" y="723"/>
                      <a:pt x="1428" y="710"/>
                    </a:cubicBezTo>
                    <a:lnTo>
                      <a:pt x="1428" y="710"/>
                    </a:lnTo>
                    <a:cubicBezTo>
                      <a:pt x="1325" y="787"/>
                      <a:pt x="1222" y="865"/>
                      <a:pt x="1132" y="955"/>
                    </a:cubicBezTo>
                    <a:cubicBezTo>
                      <a:pt x="1145" y="903"/>
                      <a:pt x="1145" y="839"/>
                      <a:pt x="1158" y="787"/>
                    </a:cubicBezTo>
                    <a:cubicBezTo>
                      <a:pt x="1209" y="556"/>
                      <a:pt x="1248" y="337"/>
                      <a:pt x="1260" y="106"/>
                    </a:cubicBezTo>
                    <a:cubicBezTo>
                      <a:pt x="1253" y="37"/>
                      <a:pt x="1202" y="1"/>
                      <a:pt x="1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25"/>
              <p:cNvSpPr/>
              <p:nvPr/>
            </p:nvSpPr>
            <p:spPr>
              <a:xfrm>
                <a:off x="1466312" y="4454897"/>
                <a:ext cx="78748" cy="13451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273" extrusionOk="0">
                    <a:moveTo>
                      <a:pt x="1103" y="0"/>
                    </a:moveTo>
                    <a:cubicBezTo>
                      <a:pt x="1059" y="0"/>
                      <a:pt x="1015" y="26"/>
                      <a:pt x="1003" y="81"/>
                    </a:cubicBezTo>
                    <a:cubicBezTo>
                      <a:pt x="900" y="389"/>
                      <a:pt x="900" y="724"/>
                      <a:pt x="823" y="1032"/>
                    </a:cubicBezTo>
                    <a:cubicBezTo>
                      <a:pt x="823" y="1045"/>
                      <a:pt x="823" y="1045"/>
                      <a:pt x="823" y="1058"/>
                    </a:cubicBezTo>
                    <a:cubicBezTo>
                      <a:pt x="759" y="994"/>
                      <a:pt x="707" y="929"/>
                      <a:pt x="656" y="865"/>
                    </a:cubicBezTo>
                    <a:cubicBezTo>
                      <a:pt x="606" y="805"/>
                      <a:pt x="508" y="642"/>
                      <a:pt x="406" y="642"/>
                    </a:cubicBezTo>
                    <a:cubicBezTo>
                      <a:pt x="378" y="642"/>
                      <a:pt x="350" y="654"/>
                      <a:pt x="322" y="685"/>
                    </a:cubicBezTo>
                    <a:cubicBezTo>
                      <a:pt x="296" y="737"/>
                      <a:pt x="322" y="801"/>
                      <a:pt x="373" y="827"/>
                    </a:cubicBezTo>
                    <a:cubicBezTo>
                      <a:pt x="437" y="929"/>
                      <a:pt x="515" y="1032"/>
                      <a:pt x="592" y="1122"/>
                    </a:cubicBezTo>
                    <a:cubicBezTo>
                      <a:pt x="463" y="1122"/>
                      <a:pt x="322" y="1135"/>
                      <a:pt x="193" y="1135"/>
                    </a:cubicBezTo>
                    <a:cubicBezTo>
                      <a:pt x="182" y="1134"/>
                      <a:pt x="170" y="1133"/>
                      <a:pt x="160" y="1133"/>
                    </a:cubicBezTo>
                    <a:cubicBezTo>
                      <a:pt x="63" y="1133"/>
                      <a:pt x="0" y="1185"/>
                      <a:pt x="0" y="1289"/>
                    </a:cubicBezTo>
                    <a:cubicBezTo>
                      <a:pt x="8" y="1382"/>
                      <a:pt x="80" y="1400"/>
                      <a:pt x="162" y="1400"/>
                    </a:cubicBezTo>
                    <a:cubicBezTo>
                      <a:pt x="217" y="1400"/>
                      <a:pt x="275" y="1392"/>
                      <a:pt x="322" y="1392"/>
                    </a:cubicBezTo>
                    <a:cubicBezTo>
                      <a:pt x="425" y="1405"/>
                      <a:pt x="540" y="1405"/>
                      <a:pt x="656" y="1405"/>
                    </a:cubicBezTo>
                    <a:cubicBezTo>
                      <a:pt x="605" y="1457"/>
                      <a:pt x="553" y="1508"/>
                      <a:pt x="502" y="1559"/>
                    </a:cubicBezTo>
                    <a:cubicBezTo>
                      <a:pt x="425" y="1637"/>
                      <a:pt x="219" y="1739"/>
                      <a:pt x="347" y="1868"/>
                    </a:cubicBezTo>
                    <a:cubicBezTo>
                      <a:pt x="368" y="1889"/>
                      <a:pt x="390" y="1898"/>
                      <a:pt x="412" y="1898"/>
                    </a:cubicBezTo>
                    <a:cubicBezTo>
                      <a:pt x="458" y="1898"/>
                      <a:pt x="501" y="1860"/>
                      <a:pt x="527" y="1817"/>
                    </a:cubicBezTo>
                    <a:cubicBezTo>
                      <a:pt x="592" y="1765"/>
                      <a:pt x="656" y="1701"/>
                      <a:pt x="720" y="1649"/>
                    </a:cubicBezTo>
                    <a:lnTo>
                      <a:pt x="720" y="1649"/>
                    </a:lnTo>
                    <a:cubicBezTo>
                      <a:pt x="643" y="2009"/>
                      <a:pt x="579" y="2382"/>
                      <a:pt x="515" y="2742"/>
                    </a:cubicBezTo>
                    <a:cubicBezTo>
                      <a:pt x="476" y="2897"/>
                      <a:pt x="476" y="3051"/>
                      <a:pt x="489" y="3205"/>
                    </a:cubicBezTo>
                    <a:cubicBezTo>
                      <a:pt x="521" y="3250"/>
                      <a:pt x="569" y="3273"/>
                      <a:pt x="617" y="3273"/>
                    </a:cubicBezTo>
                    <a:cubicBezTo>
                      <a:pt x="666" y="3273"/>
                      <a:pt x="714" y="3250"/>
                      <a:pt x="746" y="3205"/>
                    </a:cubicBezTo>
                    <a:cubicBezTo>
                      <a:pt x="810" y="2909"/>
                      <a:pt x="849" y="2601"/>
                      <a:pt x="900" y="2292"/>
                    </a:cubicBezTo>
                    <a:cubicBezTo>
                      <a:pt x="939" y="2048"/>
                      <a:pt x="977" y="1804"/>
                      <a:pt x="1016" y="1572"/>
                    </a:cubicBezTo>
                    <a:cubicBezTo>
                      <a:pt x="1157" y="1701"/>
                      <a:pt x="1299" y="1842"/>
                      <a:pt x="1427" y="1984"/>
                    </a:cubicBezTo>
                    <a:cubicBezTo>
                      <a:pt x="1449" y="1994"/>
                      <a:pt x="1469" y="1999"/>
                      <a:pt x="1489" y="1999"/>
                    </a:cubicBezTo>
                    <a:cubicBezTo>
                      <a:pt x="1588" y="1999"/>
                      <a:pt x="1655" y="1879"/>
                      <a:pt x="1569" y="1804"/>
                    </a:cubicBezTo>
                    <a:cubicBezTo>
                      <a:pt x="1440" y="1662"/>
                      <a:pt x="1312" y="1547"/>
                      <a:pt x="1183" y="1418"/>
                    </a:cubicBezTo>
                    <a:cubicBezTo>
                      <a:pt x="1350" y="1418"/>
                      <a:pt x="1505" y="1405"/>
                      <a:pt x="1659" y="1392"/>
                    </a:cubicBezTo>
                    <a:cubicBezTo>
                      <a:pt x="1800" y="1367"/>
                      <a:pt x="1916" y="1212"/>
                      <a:pt x="1762" y="1135"/>
                    </a:cubicBezTo>
                    <a:cubicBezTo>
                      <a:pt x="1662" y="1126"/>
                      <a:pt x="1568" y="1117"/>
                      <a:pt x="1472" y="1117"/>
                    </a:cubicBezTo>
                    <a:cubicBezTo>
                      <a:pt x="1432" y="1117"/>
                      <a:pt x="1392" y="1118"/>
                      <a:pt x="1350" y="1122"/>
                    </a:cubicBezTo>
                    <a:lnTo>
                      <a:pt x="1209" y="1122"/>
                    </a:lnTo>
                    <a:cubicBezTo>
                      <a:pt x="1363" y="968"/>
                      <a:pt x="1595" y="711"/>
                      <a:pt x="1402" y="698"/>
                    </a:cubicBezTo>
                    <a:lnTo>
                      <a:pt x="1402" y="698"/>
                    </a:lnTo>
                    <a:cubicBezTo>
                      <a:pt x="1299" y="775"/>
                      <a:pt x="1196" y="865"/>
                      <a:pt x="1106" y="955"/>
                    </a:cubicBezTo>
                    <a:cubicBezTo>
                      <a:pt x="1119" y="891"/>
                      <a:pt x="1132" y="839"/>
                      <a:pt x="1132" y="788"/>
                    </a:cubicBezTo>
                    <a:cubicBezTo>
                      <a:pt x="1183" y="557"/>
                      <a:pt x="1209" y="325"/>
                      <a:pt x="1209" y="94"/>
                    </a:cubicBezTo>
                    <a:cubicBezTo>
                      <a:pt x="1202" y="33"/>
                      <a:pt x="1152" y="0"/>
                      <a:pt x="1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25"/>
              <p:cNvSpPr/>
              <p:nvPr/>
            </p:nvSpPr>
            <p:spPr>
              <a:xfrm>
                <a:off x="1664446" y="4485021"/>
                <a:ext cx="78789" cy="13558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99" extrusionOk="0">
                    <a:moveTo>
                      <a:pt x="1032" y="0"/>
                    </a:moveTo>
                    <a:cubicBezTo>
                      <a:pt x="983" y="0"/>
                      <a:pt x="933" y="32"/>
                      <a:pt x="926" y="94"/>
                    </a:cubicBezTo>
                    <a:cubicBezTo>
                      <a:pt x="849" y="402"/>
                      <a:pt x="862" y="736"/>
                      <a:pt x="811" y="1058"/>
                    </a:cubicBezTo>
                    <a:cubicBezTo>
                      <a:pt x="811" y="1058"/>
                      <a:pt x="811" y="1071"/>
                      <a:pt x="811" y="1071"/>
                    </a:cubicBezTo>
                    <a:cubicBezTo>
                      <a:pt x="746" y="1019"/>
                      <a:pt x="682" y="955"/>
                      <a:pt x="631" y="891"/>
                    </a:cubicBezTo>
                    <a:cubicBezTo>
                      <a:pt x="572" y="841"/>
                      <a:pt x="467" y="686"/>
                      <a:pt x="375" y="686"/>
                    </a:cubicBezTo>
                    <a:cubicBezTo>
                      <a:pt x="347" y="686"/>
                      <a:pt x="320" y="700"/>
                      <a:pt x="296" y="736"/>
                    </a:cubicBezTo>
                    <a:cubicBezTo>
                      <a:pt x="271" y="788"/>
                      <a:pt x="284" y="852"/>
                      <a:pt x="335" y="865"/>
                    </a:cubicBezTo>
                    <a:cubicBezTo>
                      <a:pt x="412" y="968"/>
                      <a:pt x="502" y="1071"/>
                      <a:pt x="579" y="1161"/>
                    </a:cubicBezTo>
                    <a:cubicBezTo>
                      <a:pt x="451" y="1174"/>
                      <a:pt x="322" y="1186"/>
                      <a:pt x="181" y="1199"/>
                    </a:cubicBezTo>
                    <a:cubicBezTo>
                      <a:pt x="169" y="1198"/>
                      <a:pt x="158" y="1197"/>
                      <a:pt x="148" y="1197"/>
                    </a:cubicBezTo>
                    <a:cubicBezTo>
                      <a:pt x="53" y="1197"/>
                      <a:pt x="1" y="1249"/>
                      <a:pt x="1" y="1354"/>
                    </a:cubicBezTo>
                    <a:cubicBezTo>
                      <a:pt x="14" y="1440"/>
                      <a:pt x="73" y="1461"/>
                      <a:pt x="142" y="1461"/>
                    </a:cubicBezTo>
                    <a:cubicBezTo>
                      <a:pt x="206" y="1461"/>
                      <a:pt x="280" y="1444"/>
                      <a:pt x="335" y="1444"/>
                    </a:cubicBezTo>
                    <a:lnTo>
                      <a:pt x="669" y="1444"/>
                    </a:lnTo>
                    <a:cubicBezTo>
                      <a:pt x="618" y="1495"/>
                      <a:pt x="579" y="1546"/>
                      <a:pt x="528" y="1598"/>
                    </a:cubicBezTo>
                    <a:cubicBezTo>
                      <a:pt x="451" y="1675"/>
                      <a:pt x="258" y="1804"/>
                      <a:pt x="386" y="1919"/>
                    </a:cubicBezTo>
                    <a:cubicBezTo>
                      <a:pt x="407" y="1933"/>
                      <a:pt x="426" y="1938"/>
                      <a:pt x="444" y="1938"/>
                    </a:cubicBezTo>
                    <a:cubicBezTo>
                      <a:pt x="496" y="1938"/>
                      <a:pt x="541" y="1893"/>
                      <a:pt x="579" y="1855"/>
                    </a:cubicBezTo>
                    <a:cubicBezTo>
                      <a:pt x="631" y="1791"/>
                      <a:pt x="695" y="1726"/>
                      <a:pt x="746" y="1662"/>
                    </a:cubicBezTo>
                    <a:lnTo>
                      <a:pt x="746" y="1662"/>
                    </a:lnTo>
                    <a:cubicBezTo>
                      <a:pt x="708" y="2035"/>
                      <a:pt x="656" y="2408"/>
                      <a:pt x="631" y="2781"/>
                    </a:cubicBezTo>
                    <a:cubicBezTo>
                      <a:pt x="592" y="2935"/>
                      <a:pt x="605" y="3089"/>
                      <a:pt x="631" y="3244"/>
                    </a:cubicBezTo>
                    <a:cubicBezTo>
                      <a:pt x="661" y="3279"/>
                      <a:pt x="704" y="3299"/>
                      <a:pt x="748" y="3299"/>
                    </a:cubicBezTo>
                    <a:cubicBezTo>
                      <a:pt x="798" y="3299"/>
                      <a:pt x="848" y="3273"/>
                      <a:pt x="875" y="3218"/>
                    </a:cubicBezTo>
                    <a:cubicBezTo>
                      <a:pt x="926" y="2922"/>
                      <a:pt x="952" y="2601"/>
                      <a:pt x="978" y="2292"/>
                    </a:cubicBezTo>
                    <a:cubicBezTo>
                      <a:pt x="991" y="2048"/>
                      <a:pt x="1016" y="1816"/>
                      <a:pt x="1029" y="1572"/>
                    </a:cubicBezTo>
                    <a:cubicBezTo>
                      <a:pt x="1184" y="1701"/>
                      <a:pt x="1338" y="1816"/>
                      <a:pt x="1479" y="1958"/>
                    </a:cubicBezTo>
                    <a:cubicBezTo>
                      <a:pt x="1498" y="1967"/>
                      <a:pt x="1517" y="1971"/>
                      <a:pt x="1534" y="1971"/>
                    </a:cubicBezTo>
                    <a:cubicBezTo>
                      <a:pt x="1634" y="1971"/>
                      <a:pt x="1696" y="1831"/>
                      <a:pt x="1608" y="1765"/>
                    </a:cubicBezTo>
                    <a:cubicBezTo>
                      <a:pt x="1479" y="1636"/>
                      <a:pt x="1338" y="1521"/>
                      <a:pt x="1197" y="1418"/>
                    </a:cubicBezTo>
                    <a:cubicBezTo>
                      <a:pt x="1351" y="1405"/>
                      <a:pt x="1518" y="1379"/>
                      <a:pt x="1672" y="1341"/>
                    </a:cubicBezTo>
                    <a:cubicBezTo>
                      <a:pt x="1801" y="1315"/>
                      <a:pt x="1917" y="1161"/>
                      <a:pt x="1749" y="1084"/>
                    </a:cubicBezTo>
                    <a:cubicBezTo>
                      <a:pt x="1711" y="1080"/>
                      <a:pt x="1674" y="1079"/>
                      <a:pt x="1638" y="1079"/>
                    </a:cubicBezTo>
                    <a:cubicBezTo>
                      <a:pt x="1538" y="1079"/>
                      <a:pt x="1441" y="1090"/>
                      <a:pt x="1338" y="1109"/>
                    </a:cubicBezTo>
                    <a:lnTo>
                      <a:pt x="1197" y="1109"/>
                    </a:lnTo>
                    <a:cubicBezTo>
                      <a:pt x="1338" y="942"/>
                      <a:pt x="1557" y="672"/>
                      <a:pt x="1364" y="672"/>
                    </a:cubicBezTo>
                    <a:cubicBezTo>
                      <a:pt x="1261" y="762"/>
                      <a:pt x="1171" y="852"/>
                      <a:pt x="1094" y="942"/>
                    </a:cubicBezTo>
                    <a:cubicBezTo>
                      <a:pt x="1094" y="891"/>
                      <a:pt x="1094" y="839"/>
                      <a:pt x="1107" y="775"/>
                    </a:cubicBezTo>
                    <a:cubicBezTo>
                      <a:pt x="1132" y="544"/>
                      <a:pt x="1145" y="312"/>
                      <a:pt x="1132" y="81"/>
                    </a:cubicBezTo>
                    <a:cubicBezTo>
                      <a:pt x="1120" y="26"/>
                      <a:pt x="1076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25"/>
              <p:cNvSpPr/>
              <p:nvPr/>
            </p:nvSpPr>
            <p:spPr>
              <a:xfrm>
                <a:off x="871294" y="4363989"/>
                <a:ext cx="79323" cy="13401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261" extrusionOk="0">
                    <a:moveTo>
                      <a:pt x="1152" y="1"/>
                    </a:moveTo>
                    <a:cubicBezTo>
                      <a:pt x="1107" y="1"/>
                      <a:pt x="1061" y="27"/>
                      <a:pt x="1042" y="81"/>
                    </a:cubicBezTo>
                    <a:cubicBezTo>
                      <a:pt x="939" y="377"/>
                      <a:pt x="914" y="711"/>
                      <a:pt x="837" y="1020"/>
                    </a:cubicBezTo>
                    <a:cubicBezTo>
                      <a:pt x="837" y="1033"/>
                      <a:pt x="837" y="1033"/>
                      <a:pt x="837" y="1046"/>
                    </a:cubicBezTo>
                    <a:cubicBezTo>
                      <a:pt x="785" y="981"/>
                      <a:pt x="734" y="917"/>
                      <a:pt x="682" y="853"/>
                    </a:cubicBezTo>
                    <a:cubicBezTo>
                      <a:pt x="631" y="792"/>
                      <a:pt x="532" y="618"/>
                      <a:pt x="430" y="618"/>
                    </a:cubicBezTo>
                    <a:cubicBezTo>
                      <a:pt x="402" y="618"/>
                      <a:pt x="375" y="630"/>
                      <a:pt x="348" y="660"/>
                    </a:cubicBezTo>
                    <a:cubicBezTo>
                      <a:pt x="322" y="711"/>
                      <a:pt x="335" y="776"/>
                      <a:pt x="387" y="801"/>
                    </a:cubicBezTo>
                    <a:cubicBezTo>
                      <a:pt x="451" y="904"/>
                      <a:pt x="528" y="1007"/>
                      <a:pt x="605" y="1110"/>
                    </a:cubicBezTo>
                    <a:lnTo>
                      <a:pt x="207" y="1110"/>
                    </a:lnTo>
                    <a:cubicBezTo>
                      <a:pt x="193" y="1108"/>
                      <a:pt x="179" y="1108"/>
                      <a:pt x="166" y="1108"/>
                    </a:cubicBezTo>
                    <a:cubicBezTo>
                      <a:pt x="73" y="1108"/>
                      <a:pt x="12" y="1150"/>
                      <a:pt x="1" y="1251"/>
                    </a:cubicBezTo>
                    <a:cubicBezTo>
                      <a:pt x="14" y="1418"/>
                      <a:pt x="219" y="1354"/>
                      <a:pt x="322" y="1380"/>
                    </a:cubicBezTo>
                    <a:cubicBezTo>
                      <a:pt x="438" y="1380"/>
                      <a:pt x="554" y="1393"/>
                      <a:pt x="657" y="1393"/>
                    </a:cubicBezTo>
                    <a:cubicBezTo>
                      <a:pt x="605" y="1444"/>
                      <a:pt x="554" y="1496"/>
                      <a:pt x="502" y="1534"/>
                    </a:cubicBezTo>
                    <a:cubicBezTo>
                      <a:pt x="425" y="1611"/>
                      <a:pt x="219" y="1714"/>
                      <a:pt x="335" y="1843"/>
                    </a:cubicBezTo>
                    <a:cubicBezTo>
                      <a:pt x="357" y="1864"/>
                      <a:pt x="379" y="1873"/>
                      <a:pt x="402" y="1873"/>
                    </a:cubicBezTo>
                    <a:cubicBezTo>
                      <a:pt x="448" y="1873"/>
                      <a:pt x="494" y="1839"/>
                      <a:pt x="528" y="1804"/>
                    </a:cubicBezTo>
                    <a:cubicBezTo>
                      <a:pt x="592" y="1740"/>
                      <a:pt x="657" y="1689"/>
                      <a:pt x="721" y="1637"/>
                    </a:cubicBezTo>
                    <a:lnTo>
                      <a:pt x="721" y="1637"/>
                    </a:lnTo>
                    <a:cubicBezTo>
                      <a:pt x="644" y="1997"/>
                      <a:pt x="554" y="2357"/>
                      <a:pt x="489" y="2730"/>
                    </a:cubicBezTo>
                    <a:cubicBezTo>
                      <a:pt x="451" y="2884"/>
                      <a:pt x="438" y="3039"/>
                      <a:pt x="451" y="3193"/>
                    </a:cubicBezTo>
                    <a:cubicBezTo>
                      <a:pt x="483" y="3238"/>
                      <a:pt x="531" y="3260"/>
                      <a:pt x="578" y="3260"/>
                    </a:cubicBezTo>
                    <a:cubicBezTo>
                      <a:pt x="624" y="3260"/>
                      <a:pt x="669" y="3238"/>
                      <a:pt x="695" y="3193"/>
                    </a:cubicBezTo>
                    <a:cubicBezTo>
                      <a:pt x="772" y="2897"/>
                      <a:pt x="824" y="2589"/>
                      <a:pt x="888" y="2280"/>
                    </a:cubicBezTo>
                    <a:cubicBezTo>
                      <a:pt x="927" y="2036"/>
                      <a:pt x="965" y="1804"/>
                      <a:pt x="1017" y="1560"/>
                    </a:cubicBezTo>
                    <a:cubicBezTo>
                      <a:pt x="1145" y="1701"/>
                      <a:pt x="1287" y="1843"/>
                      <a:pt x="1428" y="1984"/>
                    </a:cubicBezTo>
                    <a:cubicBezTo>
                      <a:pt x="1450" y="1999"/>
                      <a:pt x="1472" y="2005"/>
                      <a:pt x="1492" y="2005"/>
                    </a:cubicBezTo>
                    <a:cubicBezTo>
                      <a:pt x="1580" y="2005"/>
                      <a:pt x="1640" y="1888"/>
                      <a:pt x="1557" y="1804"/>
                    </a:cubicBezTo>
                    <a:cubicBezTo>
                      <a:pt x="1441" y="1676"/>
                      <a:pt x="1312" y="1547"/>
                      <a:pt x="1197" y="1418"/>
                    </a:cubicBezTo>
                    <a:cubicBezTo>
                      <a:pt x="1351" y="1418"/>
                      <a:pt x="1505" y="1418"/>
                      <a:pt x="1672" y="1406"/>
                    </a:cubicBezTo>
                    <a:cubicBezTo>
                      <a:pt x="1801" y="1393"/>
                      <a:pt x="1929" y="1238"/>
                      <a:pt x="1775" y="1148"/>
                    </a:cubicBezTo>
                    <a:cubicBezTo>
                      <a:pt x="1634" y="1123"/>
                      <a:pt x="1505" y="1123"/>
                      <a:pt x="1364" y="1123"/>
                    </a:cubicBezTo>
                    <a:lnTo>
                      <a:pt x="1222" y="1123"/>
                    </a:lnTo>
                    <a:cubicBezTo>
                      <a:pt x="1377" y="968"/>
                      <a:pt x="1621" y="711"/>
                      <a:pt x="1428" y="698"/>
                    </a:cubicBezTo>
                    <a:lnTo>
                      <a:pt x="1428" y="698"/>
                    </a:lnTo>
                    <a:cubicBezTo>
                      <a:pt x="1325" y="776"/>
                      <a:pt x="1222" y="866"/>
                      <a:pt x="1132" y="943"/>
                    </a:cubicBezTo>
                    <a:cubicBezTo>
                      <a:pt x="1132" y="891"/>
                      <a:pt x="1145" y="840"/>
                      <a:pt x="1158" y="776"/>
                    </a:cubicBezTo>
                    <a:cubicBezTo>
                      <a:pt x="1209" y="557"/>
                      <a:pt x="1248" y="326"/>
                      <a:pt x="1248" y="94"/>
                    </a:cubicBezTo>
                    <a:cubicBezTo>
                      <a:pt x="1248" y="33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25"/>
              <p:cNvSpPr/>
              <p:nvPr/>
            </p:nvSpPr>
            <p:spPr>
              <a:xfrm>
                <a:off x="1119115" y="3938628"/>
                <a:ext cx="69418" cy="5864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27" extrusionOk="0">
                    <a:moveTo>
                      <a:pt x="769" y="0"/>
                    </a:moveTo>
                    <a:cubicBezTo>
                      <a:pt x="437" y="0"/>
                      <a:pt x="108" y="232"/>
                      <a:pt x="52" y="621"/>
                    </a:cubicBezTo>
                    <a:cubicBezTo>
                      <a:pt x="1" y="1007"/>
                      <a:pt x="271" y="1367"/>
                      <a:pt x="657" y="1418"/>
                    </a:cubicBezTo>
                    <a:cubicBezTo>
                      <a:pt x="694" y="1424"/>
                      <a:pt x="730" y="1426"/>
                      <a:pt x="765" y="1426"/>
                    </a:cubicBezTo>
                    <a:cubicBezTo>
                      <a:pt x="1334" y="1426"/>
                      <a:pt x="1688" y="771"/>
                      <a:pt x="1325" y="287"/>
                    </a:cubicBezTo>
                    <a:cubicBezTo>
                      <a:pt x="1182" y="90"/>
                      <a:pt x="975" y="0"/>
                      <a:pt x="7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5"/>
              <p:cNvSpPr/>
              <p:nvPr/>
            </p:nvSpPr>
            <p:spPr>
              <a:xfrm>
                <a:off x="1263904" y="3965465"/>
                <a:ext cx="66829" cy="56632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378" extrusionOk="0">
                    <a:moveTo>
                      <a:pt x="734" y="1"/>
                    </a:moveTo>
                    <a:cubicBezTo>
                      <a:pt x="413" y="1"/>
                      <a:pt x="100" y="220"/>
                      <a:pt x="52" y="598"/>
                    </a:cubicBezTo>
                    <a:cubicBezTo>
                      <a:pt x="1" y="971"/>
                      <a:pt x="258" y="1318"/>
                      <a:pt x="631" y="1370"/>
                    </a:cubicBezTo>
                    <a:cubicBezTo>
                      <a:pt x="668" y="1375"/>
                      <a:pt x="704" y="1378"/>
                      <a:pt x="739" y="1378"/>
                    </a:cubicBezTo>
                    <a:cubicBezTo>
                      <a:pt x="1293" y="1378"/>
                      <a:pt x="1625" y="736"/>
                      <a:pt x="1287" y="277"/>
                    </a:cubicBezTo>
                    <a:cubicBezTo>
                      <a:pt x="1142" y="88"/>
                      <a:pt x="937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5"/>
              <p:cNvSpPr/>
              <p:nvPr/>
            </p:nvSpPr>
            <p:spPr>
              <a:xfrm>
                <a:off x="1412268" y="3997398"/>
                <a:ext cx="56759" cy="48166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72" extrusionOk="0">
                    <a:moveTo>
                      <a:pt x="584" y="0"/>
                    </a:moveTo>
                    <a:cubicBezTo>
                      <a:pt x="288" y="0"/>
                      <a:pt x="0" y="198"/>
                      <a:pt x="17" y="657"/>
                    </a:cubicBezTo>
                    <a:cubicBezTo>
                      <a:pt x="62" y="984"/>
                      <a:pt x="338" y="1172"/>
                      <a:pt x="613" y="1172"/>
                    </a:cubicBezTo>
                    <a:cubicBezTo>
                      <a:pt x="804" y="1172"/>
                      <a:pt x="994" y="1082"/>
                      <a:pt x="1110" y="888"/>
                    </a:cubicBezTo>
                    <a:cubicBezTo>
                      <a:pt x="1381" y="346"/>
                      <a:pt x="976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25"/>
              <p:cNvSpPr/>
              <p:nvPr/>
            </p:nvSpPr>
            <p:spPr>
              <a:xfrm>
                <a:off x="1550316" y="4004015"/>
                <a:ext cx="71555" cy="6033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468" extrusionOk="0">
                    <a:moveTo>
                      <a:pt x="789" y="1"/>
                    </a:moveTo>
                    <a:cubicBezTo>
                      <a:pt x="445" y="1"/>
                      <a:pt x="107" y="234"/>
                      <a:pt x="52" y="637"/>
                    </a:cubicBezTo>
                    <a:cubicBezTo>
                      <a:pt x="1" y="1036"/>
                      <a:pt x="283" y="1409"/>
                      <a:pt x="682" y="1460"/>
                    </a:cubicBezTo>
                    <a:cubicBezTo>
                      <a:pt x="719" y="1465"/>
                      <a:pt x="756" y="1468"/>
                      <a:pt x="791" y="1468"/>
                    </a:cubicBezTo>
                    <a:cubicBezTo>
                      <a:pt x="1383" y="1468"/>
                      <a:pt x="1740" y="787"/>
                      <a:pt x="1376" y="290"/>
                    </a:cubicBezTo>
                    <a:cubicBezTo>
                      <a:pt x="1223" y="92"/>
                      <a:pt x="10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25"/>
              <p:cNvSpPr/>
              <p:nvPr/>
            </p:nvSpPr>
            <p:spPr>
              <a:xfrm>
                <a:off x="950572" y="4155336"/>
                <a:ext cx="66376" cy="56386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372" extrusionOk="0">
                    <a:moveTo>
                      <a:pt x="730" y="0"/>
                    </a:moveTo>
                    <a:cubicBezTo>
                      <a:pt x="409" y="0"/>
                      <a:pt x="95" y="221"/>
                      <a:pt x="39" y="594"/>
                    </a:cubicBezTo>
                    <a:cubicBezTo>
                      <a:pt x="0" y="967"/>
                      <a:pt x="258" y="1314"/>
                      <a:pt x="630" y="1365"/>
                    </a:cubicBezTo>
                    <a:cubicBezTo>
                      <a:pt x="662" y="1369"/>
                      <a:pt x="693" y="1371"/>
                      <a:pt x="724" y="1371"/>
                    </a:cubicBezTo>
                    <a:cubicBezTo>
                      <a:pt x="1275" y="1371"/>
                      <a:pt x="1614" y="735"/>
                      <a:pt x="1273" y="273"/>
                    </a:cubicBezTo>
                    <a:cubicBezTo>
                      <a:pt x="1130" y="85"/>
                      <a:pt x="929" y="0"/>
                      <a:pt x="7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5"/>
              <p:cNvSpPr/>
              <p:nvPr/>
            </p:nvSpPr>
            <p:spPr>
              <a:xfrm>
                <a:off x="1095196" y="4183118"/>
                <a:ext cx="46649" cy="4294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45" extrusionOk="0">
                    <a:moveTo>
                      <a:pt x="558" y="0"/>
                    </a:moveTo>
                    <a:cubicBezTo>
                      <a:pt x="326" y="0"/>
                      <a:pt x="95" y="141"/>
                      <a:pt x="43" y="445"/>
                    </a:cubicBezTo>
                    <a:cubicBezTo>
                      <a:pt x="0" y="829"/>
                      <a:pt x="292" y="1044"/>
                      <a:pt x="579" y="1044"/>
                    </a:cubicBezTo>
                    <a:cubicBezTo>
                      <a:pt x="810" y="1044"/>
                      <a:pt x="1038" y="904"/>
                      <a:pt x="1084" y="599"/>
                    </a:cubicBezTo>
                    <a:cubicBezTo>
                      <a:pt x="1134" y="215"/>
                      <a:pt x="846" y="0"/>
                      <a:pt x="5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5"/>
              <p:cNvSpPr/>
              <p:nvPr/>
            </p:nvSpPr>
            <p:spPr>
              <a:xfrm>
                <a:off x="1217381" y="4198406"/>
                <a:ext cx="79405" cy="55153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342" extrusionOk="0">
                    <a:moveTo>
                      <a:pt x="945" y="1"/>
                    </a:moveTo>
                    <a:cubicBezTo>
                      <a:pt x="344" y="1"/>
                      <a:pt x="0" y="862"/>
                      <a:pt x="606" y="1243"/>
                    </a:cubicBezTo>
                    <a:cubicBezTo>
                      <a:pt x="731" y="1311"/>
                      <a:pt x="851" y="1341"/>
                      <a:pt x="962" y="1341"/>
                    </a:cubicBezTo>
                    <a:cubicBezTo>
                      <a:pt x="1586" y="1341"/>
                      <a:pt x="1932" y="409"/>
                      <a:pt x="1223" y="60"/>
                    </a:cubicBezTo>
                    <a:cubicBezTo>
                      <a:pt x="1126" y="19"/>
                      <a:pt x="1033" y="1"/>
                      <a:pt x="9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25"/>
              <p:cNvSpPr/>
              <p:nvPr/>
            </p:nvSpPr>
            <p:spPr>
              <a:xfrm>
                <a:off x="1364635" y="4219654"/>
                <a:ext cx="59883" cy="5494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337" extrusionOk="0">
                    <a:moveTo>
                      <a:pt x="714" y="0"/>
                    </a:moveTo>
                    <a:cubicBezTo>
                      <a:pt x="416" y="0"/>
                      <a:pt x="120" y="180"/>
                      <a:pt x="57" y="572"/>
                    </a:cubicBezTo>
                    <a:cubicBezTo>
                      <a:pt x="0" y="1062"/>
                      <a:pt x="371" y="1336"/>
                      <a:pt x="740" y="1336"/>
                    </a:cubicBezTo>
                    <a:cubicBezTo>
                      <a:pt x="1040" y="1336"/>
                      <a:pt x="1338" y="1156"/>
                      <a:pt x="1407" y="765"/>
                    </a:cubicBezTo>
                    <a:cubicBezTo>
                      <a:pt x="1457" y="275"/>
                      <a:pt x="1083" y="0"/>
                      <a:pt x="7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25"/>
              <p:cNvSpPr/>
              <p:nvPr/>
            </p:nvSpPr>
            <p:spPr>
              <a:xfrm>
                <a:off x="1504944" y="4242627"/>
                <a:ext cx="55691" cy="5129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248" extrusionOk="0">
                    <a:moveTo>
                      <a:pt x="672" y="0"/>
                    </a:moveTo>
                    <a:cubicBezTo>
                      <a:pt x="393" y="0"/>
                      <a:pt x="114" y="170"/>
                      <a:pt x="50" y="540"/>
                    </a:cubicBezTo>
                    <a:cubicBezTo>
                      <a:pt x="1" y="993"/>
                      <a:pt x="344" y="1247"/>
                      <a:pt x="685" y="1247"/>
                    </a:cubicBezTo>
                    <a:cubicBezTo>
                      <a:pt x="963" y="1247"/>
                      <a:pt x="1240" y="1077"/>
                      <a:pt x="1297" y="707"/>
                    </a:cubicBezTo>
                    <a:cubicBezTo>
                      <a:pt x="1354" y="254"/>
                      <a:pt x="1014" y="0"/>
                      <a:pt x="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25"/>
              <p:cNvSpPr/>
              <p:nvPr/>
            </p:nvSpPr>
            <p:spPr>
              <a:xfrm>
                <a:off x="1627622" y="4257957"/>
                <a:ext cx="90091" cy="63044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34" extrusionOk="0">
                    <a:moveTo>
                      <a:pt x="1056" y="1"/>
                    </a:moveTo>
                    <a:cubicBezTo>
                      <a:pt x="461" y="1"/>
                      <a:pt x="1" y="756"/>
                      <a:pt x="498" y="1286"/>
                    </a:cubicBezTo>
                    <a:cubicBezTo>
                      <a:pt x="679" y="1461"/>
                      <a:pt x="872" y="1534"/>
                      <a:pt x="1054" y="1534"/>
                    </a:cubicBezTo>
                    <a:cubicBezTo>
                      <a:pt x="1698" y="1534"/>
                      <a:pt x="2192" y="617"/>
                      <a:pt x="1450" y="116"/>
                    </a:cubicBezTo>
                    <a:cubicBezTo>
                      <a:pt x="1318" y="36"/>
                      <a:pt x="1184" y="1"/>
                      <a:pt x="10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25"/>
              <p:cNvSpPr/>
              <p:nvPr/>
            </p:nvSpPr>
            <p:spPr>
              <a:xfrm>
                <a:off x="1041440" y="4186776"/>
                <a:ext cx="17344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7" extrusionOk="0">
                    <a:moveTo>
                      <a:pt x="189" y="0"/>
                    </a:moveTo>
                    <a:cubicBezTo>
                      <a:pt x="107" y="0"/>
                      <a:pt x="29" y="56"/>
                      <a:pt x="14" y="150"/>
                    </a:cubicBezTo>
                    <a:cubicBezTo>
                      <a:pt x="1" y="253"/>
                      <a:pt x="78" y="343"/>
                      <a:pt x="168" y="356"/>
                    </a:cubicBezTo>
                    <a:cubicBezTo>
                      <a:pt x="174" y="357"/>
                      <a:pt x="179" y="357"/>
                      <a:pt x="185" y="357"/>
                    </a:cubicBezTo>
                    <a:cubicBezTo>
                      <a:pt x="330" y="357"/>
                      <a:pt x="422" y="197"/>
                      <a:pt x="335" y="73"/>
                    </a:cubicBezTo>
                    <a:cubicBezTo>
                      <a:pt x="295" y="23"/>
                      <a:pt x="241" y="0"/>
                      <a:pt x="1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25"/>
              <p:cNvSpPr/>
              <p:nvPr/>
            </p:nvSpPr>
            <p:spPr>
              <a:xfrm>
                <a:off x="1179899" y="4207900"/>
                <a:ext cx="16810" cy="14713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8" extrusionOk="0">
                    <a:moveTo>
                      <a:pt x="182" y="1"/>
                    </a:moveTo>
                    <a:cubicBezTo>
                      <a:pt x="101" y="1"/>
                      <a:pt x="21" y="57"/>
                      <a:pt x="13" y="151"/>
                    </a:cubicBezTo>
                    <a:cubicBezTo>
                      <a:pt x="1" y="254"/>
                      <a:pt x="65" y="344"/>
                      <a:pt x="155" y="356"/>
                    </a:cubicBezTo>
                    <a:cubicBezTo>
                      <a:pt x="160" y="357"/>
                      <a:pt x="166" y="357"/>
                      <a:pt x="172" y="357"/>
                    </a:cubicBezTo>
                    <a:cubicBezTo>
                      <a:pt x="316" y="357"/>
                      <a:pt x="409" y="197"/>
                      <a:pt x="322" y="74"/>
                    </a:cubicBezTo>
                    <a:cubicBezTo>
                      <a:pt x="287" y="23"/>
                      <a:pt x="23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25"/>
              <p:cNvSpPr/>
              <p:nvPr/>
            </p:nvSpPr>
            <p:spPr>
              <a:xfrm>
                <a:off x="1316756" y="4228161"/>
                <a:ext cx="19851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06" extrusionOk="0">
                    <a:moveTo>
                      <a:pt x="213" y="1"/>
                    </a:moveTo>
                    <a:cubicBezTo>
                      <a:pt x="121" y="1"/>
                      <a:pt x="29" y="63"/>
                      <a:pt x="13" y="172"/>
                    </a:cubicBezTo>
                    <a:cubicBezTo>
                      <a:pt x="1" y="288"/>
                      <a:pt x="78" y="391"/>
                      <a:pt x="193" y="403"/>
                    </a:cubicBezTo>
                    <a:cubicBezTo>
                      <a:pt x="203" y="405"/>
                      <a:pt x="213" y="406"/>
                      <a:pt x="222" y="406"/>
                    </a:cubicBezTo>
                    <a:cubicBezTo>
                      <a:pt x="375" y="406"/>
                      <a:pt x="483" y="215"/>
                      <a:pt x="373" y="82"/>
                    </a:cubicBezTo>
                    <a:cubicBezTo>
                      <a:pt x="333" y="26"/>
                      <a:pt x="273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25"/>
              <p:cNvSpPr/>
              <p:nvPr/>
            </p:nvSpPr>
            <p:spPr>
              <a:xfrm>
                <a:off x="1455216" y="4249819"/>
                <a:ext cx="18783" cy="1565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81" extrusionOk="0">
                    <a:moveTo>
                      <a:pt x="202" y="0"/>
                    </a:moveTo>
                    <a:cubicBezTo>
                      <a:pt x="114" y="0"/>
                      <a:pt x="29" y="59"/>
                      <a:pt x="13" y="159"/>
                    </a:cubicBezTo>
                    <a:cubicBezTo>
                      <a:pt x="0" y="275"/>
                      <a:pt x="77" y="365"/>
                      <a:pt x="180" y="378"/>
                    </a:cubicBezTo>
                    <a:cubicBezTo>
                      <a:pt x="190" y="379"/>
                      <a:pt x="201" y="380"/>
                      <a:pt x="210" y="380"/>
                    </a:cubicBezTo>
                    <a:cubicBezTo>
                      <a:pt x="361" y="380"/>
                      <a:pt x="457" y="203"/>
                      <a:pt x="360" y="82"/>
                    </a:cubicBezTo>
                    <a:cubicBezTo>
                      <a:pt x="319" y="26"/>
                      <a:pt x="260" y="0"/>
                      <a:pt x="2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25"/>
              <p:cNvSpPr/>
              <p:nvPr/>
            </p:nvSpPr>
            <p:spPr>
              <a:xfrm>
                <a:off x="1593634" y="4271355"/>
                <a:ext cx="18290" cy="1524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1" extrusionOk="0">
                    <a:moveTo>
                      <a:pt x="200" y="0"/>
                    </a:moveTo>
                    <a:cubicBezTo>
                      <a:pt x="114" y="0"/>
                      <a:pt x="30" y="59"/>
                      <a:pt x="14" y="162"/>
                    </a:cubicBezTo>
                    <a:cubicBezTo>
                      <a:pt x="1" y="265"/>
                      <a:pt x="78" y="355"/>
                      <a:pt x="168" y="368"/>
                    </a:cubicBezTo>
                    <a:cubicBezTo>
                      <a:pt x="178" y="370"/>
                      <a:pt x="188" y="370"/>
                      <a:pt x="198" y="370"/>
                    </a:cubicBezTo>
                    <a:cubicBezTo>
                      <a:pt x="349" y="370"/>
                      <a:pt x="445" y="193"/>
                      <a:pt x="348" y="72"/>
                    </a:cubicBezTo>
                    <a:cubicBezTo>
                      <a:pt x="309" y="23"/>
                      <a:pt x="254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25"/>
              <p:cNvSpPr/>
              <p:nvPr/>
            </p:nvSpPr>
            <p:spPr>
              <a:xfrm>
                <a:off x="1731025" y="4291328"/>
                <a:ext cx="20386" cy="17466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25" extrusionOk="0">
                    <a:moveTo>
                      <a:pt x="218" y="1"/>
                    </a:moveTo>
                    <a:cubicBezTo>
                      <a:pt x="122" y="1"/>
                      <a:pt x="29" y="68"/>
                      <a:pt x="14" y="178"/>
                    </a:cubicBezTo>
                    <a:cubicBezTo>
                      <a:pt x="1" y="294"/>
                      <a:pt x="78" y="409"/>
                      <a:pt x="194" y="422"/>
                    </a:cubicBezTo>
                    <a:cubicBezTo>
                      <a:pt x="204" y="424"/>
                      <a:pt x="214" y="424"/>
                      <a:pt x="224" y="424"/>
                    </a:cubicBezTo>
                    <a:cubicBezTo>
                      <a:pt x="388" y="424"/>
                      <a:pt x="496" y="233"/>
                      <a:pt x="387" y="88"/>
                    </a:cubicBezTo>
                    <a:cubicBezTo>
                      <a:pt x="342" y="28"/>
                      <a:pt x="279" y="1"/>
                      <a:pt x="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5"/>
              <p:cNvSpPr/>
              <p:nvPr/>
            </p:nvSpPr>
            <p:spPr>
              <a:xfrm>
                <a:off x="903556" y="4165651"/>
                <a:ext cx="17303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57" extrusionOk="0">
                    <a:moveTo>
                      <a:pt x="185" y="0"/>
                    </a:moveTo>
                    <a:cubicBezTo>
                      <a:pt x="107" y="0"/>
                      <a:pt x="29" y="56"/>
                      <a:pt x="13" y="150"/>
                    </a:cubicBezTo>
                    <a:cubicBezTo>
                      <a:pt x="0" y="253"/>
                      <a:pt x="64" y="330"/>
                      <a:pt x="167" y="356"/>
                    </a:cubicBezTo>
                    <a:cubicBezTo>
                      <a:pt x="173" y="356"/>
                      <a:pt x="178" y="356"/>
                      <a:pt x="183" y="356"/>
                    </a:cubicBezTo>
                    <a:cubicBezTo>
                      <a:pt x="328" y="356"/>
                      <a:pt x="421" y="185"/>
                      <a:pt x="322" y="73"/>
                    </a:cubicBezTo>
                    <a:cubicBezTo>
                      <a:pt x="287" y="23"/>
                      <a:pt x="236" y="0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5"/>
              <p:cNvSpPr/>
              <p:nvPr/>
            </p:nvSpPr>
            <p:spPr>
              <a:xfrm>
                <a:off x="1071565" y="3937683"/>
                <a:ext cx="18824" cy="1549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77" extrusionOk="0">
                    <a:moveTo>
                      <a:pt x="211" y="1"/>
                    </a:moveTo>
                    <a:cubicBezTo>
                      <a:pt x="122" y="1"/>
                      <a:pt x="34" y="65"/>
                      <a:pt x="27" y="168"/>
                    </a:cubicBezTo>
                    <a:cubicBezTo>
                      <a:pt x="1" y="271"/>
                      <a:pt x="78" y="361"/>
                      <a:pt x="181" y="374"/>
                    </a:cubicBezTo>
                    <a:cubicBezTo>
                      <a:pt x="191" y="376"/>
                      <a:pt x="201" y="376"/>
                      <a:pt x="211" y="376"/>
                    </a:cubicBezTo>
                    <a:cubicBezTo>
                      <a:pt x="361" y="376"/>
                      <a:pt x="457" y="199"/>
                      <a:pt x="361" y="78"/>
                    </a:cubicBezTo>
                    <a:cubicBezTo>
                      <a:pt x="322" y="25"/>
                      <a:pt x="266" y="1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25"/>
              <p:cNvSpPr/>
              <p:nvPr/>
            </p:nvSpPr>
            <p:spPr>
              <a:xfrm>
                <a:off x="1212655" y="3973808"/>
                <a:ext cx="20920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36" extrusionOk="0">
                    <a:moveTo>
                      <a:pt x="229" y="0"/>
                    </a:moveTo>
                    <a:cubicBezTo>
                      <a:pt x="128" y="0"/>
                      <a:pt x="29" y="70"/>
                      <a:pt x="14" y="189"/>
                    </a:cubicBezTo>
                    <a:cubicBezTo>
                      <a:pt x="1" y="305"/>
                      <a:pt x="78" y="408"/>
                      <a:pt x="194" y="434"/>
                    </a:cubicBezTo>
                    <a:cubicBezTo>
                      <a:pt x="204" y="435"/>
                      <a:pt x="214" y="436"/>
                      <a:pt x="225" y="436"/>
                    </a:cubicBezTo>
                    <a:cubicBezTo>
                      <a:pt x="400" y="436"/>
                      <a:pt x="509" y="232"/>
                      <a:pt x="399" y="87"/>
                    </a:cubicBezTo>
                    <a:cubicBezTo>
                      <a:pt x="355" y="27"/>
                      <a:pt x="292" y="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25"/>
              <p:cNvSpPr/>
              <p:nvPr/>
            </p:nvSpPr>
            <p:spPr>
              <a:xfrm>
                <a:off x="1355881" y="3999699"/>
                <a:ext cx="21413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36" extrusionOk="0">
                    <a:moveTo>
                      <a:pt x="232" y="0"/>
                    </a:moveTo>
                    <a:cubicBezTo>
                      <a:pt x="128" y="0"/>
                      <a:pt x="29" y="70"/>
                      <a:pt x="13" y="189"/>
                    </a:cubicBezTo>
                    <a:cubicBezTo>
                      <a:pt x="0" y="305"/>
                      <a:pt x="77" y="421"/>
                      <a:pt x="206" y="434"/>
                    </a:cubicBezTo>
                    <a:cubicBezTo>
                      <a:pt x="216" y="435"/>
                      <a:pt x="227" y="436"/>
                      <a:pt x="237" y="436"/>
                    </a:cubicBezTo>
                    <a:cubicBezTo>
                      <a:pt x="412" y="436"/>
                      <a:pt x="521" y="232"/>
                      <a:pt x="412" y="87"/>
                    </a:cubicBezTo>
                    <a:cubicBezTo>
                      <a:pt x="362" y="27"/>
                      <a:pt x="296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25"/>
              <p:cNvSpPr/>
              <p:nvPr/>
            </p:nvSpPr>
            <p:spPr>
              <a:xfrm>
                <a:off x="1501163" y="4013426"/>
                <a:ext cx="21454" cy="1796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37" extrusionOk="0">
                    <a:moveTo>
                      <a:pt x="232" y="1"/>
                    </a:moveTo>
                    <a:cubicBezTo>
                      <a:pt x="129" y="1"/>
                      <a:pt x="30" y="71"/>
                      <a:pt x="14" y="190"/>
                    </a:cubicBezTo>
                    <a:cubicBezTo>
                      <a:pt x="1" y="305"/>
                      <a:pt x="78" y="421"/>
                      <a:pt x="207" y="434"/>
                    </a:cubicBezTo>
                    <a:cubicBezTo>
                      <a:pt x="217" y="435"/>
                      <a:pt x="227" y="436"/>
                      <a:pt x="237" y="436"/>
                    </a:cubicBezTo>
                    <a:cubicBezTo>
                      <a:pt x="413" y="436"/>
                      <a:pt x="522" y="233"/>
                      <a:pt x="412" y="87"/>
                    </a:cubicBezTo>
                    <a:cubicBezTo>
                      <a:pt x="363" y="28"/>
                      <a:pt x="297" y="1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25"/>
              <p:cNvSpPr/>
              <p:nvPr/>
            </p:nvSpPr>
            <p:spPr>
              <a:xfrm>
                <a:off x="1646486" y="4027194"/>
                <a:ext cx="21372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38" extrusionOk="0">
                    <a:moveTo>
                      <a:pt x="238" y="0"/>
                    </a:moveTo>
                    <a:cubicBezTo>
                      <a:pt x="133" y="0"/>
                      <a:pt x="29" y="70"/>
                      <a:pt x="13" y="189"/>
                    </a:cubicBezTo>
                    <a:cubicBezTo>
                      <a:pt x="1" y="305"/>
                      <a:pt x="78" y="420"/>
                      <a:pt x="206" y="433"/>
                    </a:cubicBezTo>
                    <a:cubicBezTo>
                      <a:pt x="221" y="436"/>
                      <a:pt x="235" y="438"/>
                      <a:pt x="249" y="438"/>
                    </a:cubicBezTo>
                    <a:cubicBezTo>
                      <a:pt x="417" y="438"/>
                      <a:pt x="519" y="229"/>
                      <a:pt x="412" y="86"/>
                    </a:cubicBezTo>
                    <a:cubicBezTo>
                      <a:pt x="368" y="27"/>
                      <a:pt x="303" y="0"/>
                      <a:pt x="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25"/>
              <p:cNvSpPr/>
              <p:nvPr/>
            </p:nvSpPr>
            <p:spPr>
              <a:xfrm>
                <a:off x="812369" y="4519995"/>
                <a:ext cx="916210" cy="168048"/>
              </a:xfrm>
              <a:custGeom>
                <a:avLst/>
                <a:gdLst/>
                <a:ahLst/>
                <a:cxnLst/>
                <a:rect l="l" t="t" r="r" b="b"/>
                <a:pathLst>
                  <a:path w="26101" h="4089" extrusionOk="0">
                    <a:moveTo>
                      <a:pt x="1283" y="0"/>
                    </a:moveTo>
                    <a:cubicBezTo>
                      <a:pt x="1118" y="0"/>
                      <a:pt x="952" y="20"/>
                      <a:pt x="785" y="65"/>
                    </a:cubicBezTo>
                    <a:cubicBezTo>
                      <a:pt x="527" y="117"/>
                      <a:pt x="296" y="220"/>
                      <a:pt x="77" y="348"/>
                    </a:cubicBezTo>
                    <a:cubicBezTo>
                      <a:pt x="52" y="374"/>
                      <a:pt x="0" y="400"/>
                      <a:pt x="0" y="438"/>
                    </a:cubicBezTo>
                    <a:cubicBezTo>
                      <a:pt x="0" y="477"/>
                      <a:pt x="26" y="503"/>
                      <a:pt x="65" y="503"/>
                    </a:cubicBezTo>
                    <a:cubicBezTo>
                      <a:pt x="103" y="490"/>
                      <a:pt x="155" y="477"/>
                      <a:pt x="193" y="451"/>
                    </a:cubicBezTo>
                    <a:cubicBezTo>
                      <a:pt x="567" y="269"/>
                      <a:pt x="901" y="196"/>
                      <a:pt x="1219" y="196"/>
                    </a:cubicBezTo>
                    <a:cubicBezTo>
                      <a:pt x="1844" y="196"/>
                      <a:pt x="2409" y="474"/>
                      <a:pt x="3099" y="747"/>
                    </a:cubicBezTo>
                    <a:cubicBezTo>
                      <a:pt x="3587" y="958"/>
                      <a:pt x="4114" y="1063"/>
                      <a:pt x="4647" y="1063"/>
                    </a:cubicBezTo>
                    <a:cubicBezTo>
                      <a:pt x="4731" y="1063"/>
                      <a:pt x="4815" y="1061"/>
                      <a:pt x="4899" y="1055"/>
                    </a:cubicBezTo>
                    <a:cubicBezTo>
                      <a:pt x="5452" y="1004"/>
                      <a:pt x="6005" y="875"/>
                      <a:pt x="6570" y="875"/>
                    </a:cubicBezTo>
                    <a:cubicBezTo>
                      <a:pt x="7638" y="875"/>
                      <a:pt x="8512" y="1595"/>
                      <a:pt x="9463" y="1981"/>
                    </a:cubicBezTo>
                    <a:cubicBezTo>
                      <a:pt x="10036" y="2227"/>
                      <a:pt x="10546" y="2308"/>
                      <a:pt x="11024" y="2308"/>
                    </a:cubicBezTo>
                    <a:cubicBezTo>
                      <a:pt x="11958" y="2308"/>
                      <a:pt x="12771" y="1997"/>
                      <a:pt x="13696" y="1997"/>
                    </a:cubicBezTo>
                    <a:cubicBezTo>
                      <a:pt x="14155" y="1997"/>
                      <a:pt x="14642" y="2074"/>
                      <a:pt x="15185" y="2303"/>
                    </a:cubicBezTo>
                    <a:cubicBezTo>
                      <a:pt x="16055" y="2639"/>
                      <a:pt x="16946" y="3091"/>
                      <a:pt x="17886" y="3091"/>
                    </a:cubicBezTo>
                    <a:cubicBezTo>
                      <a:pt x="17988" y="3091"/>
                      <a:pt x="18090" y="3085"/>
                      <a:pt x="18193" y="3074"/>
                    </a:cubicBezTo>
                    <a:cubicBezTo>
                      <a:pt x="18656" y="3023"/>
                      <a:pt x="19093" y="2894"/>
                      <a:pt x="19543" y="2817"/>
                    </a:cubicBezTo>
                    <a:cubicBezTo>
                      <a:pt x="19672" y="2798"/>
                      <a:pt x="19804" y="2788"/>
                      <a:pt x="19936" y="2788"/>
                    </a:cubicBezTo>
                    <a:cubicBezTo>
                      <a:pt x="20067" y="2788"/>
                      <a:pt x="20199" y="2798"/>
                      <a:pt x="20328" y="2817"/>
                    </a:cubicBezTo>
                    <a:cubicBezTo>
                      <a:pt x="20572" y="2881"/>
                      <a:pt x="20803" y="2971"/>
                      <a:pt x="21022" y="3100"/>
                    </a:cubicBezTo>
                    <a:cubicBezTo>
                      <a:pt x="22018" y="3624"/>
                      <a:pt x="22373" y="4089"/>
                      <a:pt x="23300" y="4089"/>
                    </a:cubicBezTo>
                    <a:cubicBezTo>
                      <a:pt x="23510" y="4089"/>
                      <a:pt x="23749" y="4065"/>
                      <a:pt x="24031" y="4013"/>
                    </a:cubicBezTo>
                    <a:cubicBezTo>
                      <a:pt x="24368" y="3954"/>
                      <a:pt x="24706" y="3922"/>
                      <a:pt x="25044" y="3922"/>
                    </a:cubicBezTo>
                    <a:cubicBezTo>
                      <a:pt x="25221" y="3922"/>
                      <a:pt x="25397" y="3931"/>
                      <a:pt x="25574" y="3948"/>
                    </a:cubicBezTo>
                    <a:cubicBezTo>
                      <a:pt x="25689" y="3961"/>
                      <a:pt x="25805" y="3987"/>
                      <a:pt x="25921" y="4025"/>
                    </a:cubicBezTo>
                    <a:cubicBezTo>
                      <a:pt x="25929" y="4027"/>
                      <a:pt x="25937" y="4028"/>
                      <a:pt x="25945" y="4028"/>
                    </a:cubicBezTo>
                    <a:cubicBezTo>
                      <a:pt x="26001" y="4028"/>
                      <a:pt x="26051" y="3991"/>
                      <a:pt x="26062" y="3935"/>
                    </a:cubicBezTo>
                    <a:cubicBezTo>
                      <a:pt x="26101" y="3755"/>
                      <a:pt x="25741" y="3755"/>
                      <a:pt x="25484" y="3717"/>
                    </a:cubicBezTo>
                    <a:cubicBezTo>
                      <a:pt x="25350" y="3703"/>
                      <a:pt x="25218" y="3697"/>
                      <a:pt x="25086" y="3697"/>
                    </a:cubicBezTo>
                    <a:cubicBezTo>
                      <a:pt x="24618" y="3697"/>
                      <a:pt x="24155" y="3772"/>
                      <a:pt x="23683" y="3833"/>
                    </a:cubicBezTo>
                    <a:cubicBezTo>
                      <a:pt x="23560" y="3852"/>
                      <a:pt x="23434" y="3863"/>
                      <a:pt x="23308" y="3863"/>
                    </a:cubicBezTo>
                    <a:cubicBezTo>
                      <a:pt x="23106" y="3863"/>
                      <a:pt x="22904" y="3837"/>
                      <a:pt x="22706" y="3781"/>
                    </a:cubicBezTo>
                    <a:cubicBezTo>
                      <a:pt x="22141" y="3563"/>
                      <a:pt x="21665" y="3164"/>
                      <a:pt x="21125" y="2894"/>
                    </a:cubicBezTo>
                    <a:cubicBezTo>
                      <a:pt x="20769" y="2673"/>
                      <a:pt x="20348" y="2560"/>
                      <a:pt x="19928" y="2560"/>
                    </a:cubicBezTo>
                    <a:cubicBezTo>
                      <a:pt x="19786" y="2560"/>
                      <a:pt x="19644" y="2572"/>
                      <a:pt x="19505" y="2598"/>
                    </a:cubicBezTo>
                    <a:cubicBezTo>
                      <a:pt x="19016" y="2675"/>
                      <a:pt x="18541" y="2817"/>
                      <a:pt x="18052" y="2855"/>
                    </a:cubicBezTo>
                    <a:cubicBezTo>
                      <a:pt x="17997" y="2859"/>
                      <a:pt x="17943" y="2860"/>
                      <a:pt x="17889" y="2860"/>
                    </a:cubicBezTo>
                    <a:cubicBezTo>
                      <a:pt x="16838" y="2860"/>
                      <a:pt x="15907" y="2286"/>
                      <a:pt x="14940" y="1968"/>
                    </a:cubicBezTo>
                    <a:cubicBezTo>
                      <a:pt x="14505" y="1819"/>
                      <a:pt x="14101" y="1766"/>
                      <a:pt x="13715" y="1766"/>
                    </a:cubicBezTo>
                    <a:cubicBezTo>
                      <a:pt x="12776" y="1766"/>
                      <a:pt x="11942" y="2079"/>
                      <a:pt x="11013" y="2079"/>
                    </a:cubicBezTo>
                    <a:cubicBezTo>
                      <a:pt x="10484" y="2079"/>
                      <a:pt x="9924" y="1977"/>
                      <a:pt x="9296" y="1660"/>
                    </a:cubicBezTo>
                    <a:cubicBezTo>
                      <a:pt x="7915" y="974"/>
                      <a:pt x="7471" y="659"/>
                      <a:pt x="6530" y="659"/>
                    </a:cubicBezTo>
                    <a:cubicBezTo>
                      <a:pt x="6147" y="659"/>
                      <a:pt x="5683" y="711"/>
                      <a:pt x="5040" y="811"/>
                    </a:cubicBezTo>
                    <a:cubicBezTo>
                      <a:pt x="4896" y="831"/>
                      <a:pt x="4751" y="840"/>
                      <a:pt x="4607" y="840"/>
                    </a:cubicBezTo>
                    <a:cubicBezTo>
                      <a:pt x="4187" y="840"/>
                      <a:pt x="3771" y="759"/>
                      <a:pt x="3369" y="605"/>
                    </a:cubicBezTo>
                    <a:cubicBezTo>
                      <a:pt x="2699" y="375"/>
                      <a:pt x="2004" y="0"/>
                      <a:pt x="1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25"/>
              <p:cNvSpPr/>
              <p:nvPr/>
            </p:nvSpPr>
            <p:spPr>
              <a:xfrm>
                <a:off x="890434" y="4254916"/>
                <a:ext cx="839968" cy="160239"/>
              </a:xfrm>
              <a:custGeom>
                <a:avLst/>
                <a:gdLst/>
                <a:ahLst/>
                <a:cxnLst/>
                <a:rect l="l" t="t" r="r" b="b"/>
                <a:pathLst>
                  <a:path w="23929" h="3899" extrusionOk="0">
                    <a:moveTo>
                      <a:pt x="1135" y="0"/>
                    </a:moveTo>
                    <a:cubicBezTo>
                      <a:pt x="772" y="0"/>
                      <a:pt x="399" y="75"/>
                      <a:pt x="116" y="267"/>
                    </a:cubicBezTo>
                    <a:cubicBezTo>
                      <a:pt x="65" y="305"/>
                      <a:pt x="1" y="357"/>
                      <a:pt x="13" y="421"/>
                    </a:cubicBezTo>
                    <a:cubicBezTo>
                      <a:pt x="13" y="447"/>
                      <a:pt x="39" y="472"/>
                      <a:pt x="52" y="485"/>
                    </a:cubicBezTo>
                    <a:cubicBezTo>
                      <a:pt x="63" y="491"/>
                      <a:pt x="75" y="493"/>
                      <a:pt x="87" y="493"/>
                    </a:cubicBezTo>
                    <a:cubicBezTo>
                      <a:pt x="129" y="493"/>
                      <a:pt x="168" y="461"/>
                      <a:pt x="168" y="421"/>
                    </a:cubicBezTo>
                    <a:cubicBezTo>
                      <a:pt x="438" y="237"/>
                      <a:pt x="780" y="199"/>
                      <a:pt x="1096" y="199"/>
                    </a:cubicBezTo>
                    <a:cubicBezTo>
                      <a:pt x="1156" y="199"/>
                      <a:pt x="1216" y="200"/>
                      <a:pt x="1273" y="202"/>
                    </a:cubicBezTo>
                    <a:cubicBezTo>
                      <a:pt x="1723" y="241"/>
                      <a:pt x="2122" y="447"/>
                      <a:pt x="2533" y="601"/>
                    </a:cubicBezTo>
                    <a:cubicBezTo>
                      <a:pt x="3209" y="864"/>
                      <a:pt x="3897" y="1090"/>
                      <a:pt x="4621" y="1090"/>
                    </a:cubicBezTo>
                    <a:cubicBezTo>
                      <a:pt x="4641" y="1090"/>
                      <a:pt x="4661" y="1090"/>
                      <a:pt x="4681" y="1090"/>
                    </a:cubicBezTo>
                    <a:cubicBezTo>
                      <a:pt x="5347" y="1065"/>
                      <a:pt x="6014" y="922"/>
                      <a:pt x="6680" y="922"/>
                    </a:cubicBezTo>
                    <a:cubicBezTo>
                      <a:pt x="6708" y="922"/>
                      <a:pt x="6736" y="922"/>
                      <a:pt x="6764" y="922"/>
                    </a:cubicBezTo>
                    <a:cubicBezTo>
                      <a:pt x="7098" y="948"/>
                      <a:pt x="7445" y="1012"/>
                      <a:pt x="7766" y="1141"/>
                    </a:cubicBezTo>
                    <a:cubicBezTo>
                      <a:pt x="8564" y="1398"/>
                      <a:pt x="9296" y="1810"/>
                      <a:pt x="10081" y="2105"/>
                    </a:cubicBezTo>
                    <a:cubicBezTo>
                      <a:pt x="10356" y="2202"/>
                      <a:pt x="10635" y="2234"/>
                      <a:pt x="10915" y="2234"/>
                    </a:cubicBezTo>
                    <a:cubicBezTo>
                      <a:pt x="11468" y="2234"/>
                      <a:pt x="12029" y="2110"/>
                      <a:pt x="12582" y="2110"/>
                    </a:cubicBezTo>
                    <a:cubicBezTo>
                      <a:pt x="12761" y="2110"/>
                      <a:pt x="12939" y="2123"/>
                      <a:pt x="13115" y="2157"/>
                    </a:cubicBezTo>
                    <a:cubicBezTo>
                      <a:pt x="14157" y="2272"/>
                      <a:pt x="15031" y="2967"/>
                      <a:pt x="16072" y="3108"/>
                    </a:cubicBezTo>
                    <a:cubicBezTo>
                      <a:pt x="16394" y="3147"/>
                      <a:pt x="16722" y="3166"/>
                      <a:pt x="17051" y="3166"/>
                    </a:cubicBezTo>
                    <a:cubicBezTo>
                      <a:pt x="17380" y="3166"/>
                      <a:pt x="17712" y="3147"/>
                      <a:pt x="18039" y="3108"/>
                    </a:cubicBezTo>
                    <a:cubicBezTo>
                      <a:pt x="18252" y="3091"/>
                      <a:pt x="18468" y="3074"/>
                      <a:pt x="18682" y="3074"/>
                    </a:cubicBezTo>
                    <a:cubicBezTo>
                      <a:pt x="18947" y="3074"/>
                      <a:pt x="19211" y="3100"/>
                      <a:pt x="19467" y="3185"/>
                    </a:cubicBezTo>
                    <a:cubicBezTo>
                      <a:pt x="19929" y="3327"/>
                      <a:pt x="20379" y="3532"/>
                      <a:pt x="20842" y="3661"/>
                    </a:cubicBezTo>
                    <a:cubicBezTo>
                      <a:pt x="21202" y="3764"/>
                      <a:pt x="21588" y="3828"/>
                      <a:pt x="21961" y="3854"/>
                    </a:cubicBezTo>
                    <a:cubicBezTo>
                      <a:pt x="22128" y="3870"/>
                      <a:pt x="22295" y="3877"/>
                      <a:pt x="22461" y="3877"/>
                    </a:cubicBezTo>
                    <a:cubicBezTo>
                      <a:pt x="22691" y="3877"/>
                      <a:pt x="22920" y="3863"/>
                      <a:pt x="23144" y="3841"/>
                    </a:cubicBezTo>
                    <a:cubicBezTo>
                      <a:pt x="23212" y="3832"/>
                      <a:pt x="23280" y="3828"/>
                      <a:pt x="23346" y="3828"/>
                    </a:cubicBezTo>
                    <a:cubicBezTo>
                      <a:pt x="23480" y="3828"/>
                      <a:pt x="23611" y="3845"/>
                      <a:pt x="23748" y="3880"/>
                    </a:cubicBezTo>
                    <a:cubicBezTo>
                      <a:pt x="23765" y="3892"/>
                      <a:pt x="23785" y="3898"/>
                      <a:pt x="23805" y="3898"/>
                    </a:cubicBezTo>
                    <a:cubicBezTo>
                      <a:pt x="23845" y="3898"/>
                      <a:pt x="23885" y="3875"/>
                      <a:pt x="23902" y="3841"/>
                    </a:cubicBezTo>
                    <a:cubicBezTo>
                      <a:pt x="23928" y="3790"/>
                      <a:pt x="23915" y="3712"/>
                      <a:pt x="23851" y="3687"/>
                    </a:cubicBezTo>
                    <a:cubicBezTo>
                      <a:pt x="23706" y="3622"/>
                      <a:pt x="23550" y="3603"/>
                      <a:pt x="23389" y="3603"/>
                    </a:cubicBezTo>
                    <a:cubicBezTo>
                      <a:pt x="23164" y="3603"/>
                      <a:pt x="22931" y="3641"/>
                      <a:pt x="22707" y="3648"/>
                    </a:cubicBezTo>
                    <a:cubicBezTo>
                      <a:pt x="22608" y="3653"/>
                      <a:pt x="22510" y="3656"/>
                      <a:pt x="22412" y="3656"/>
                    </a:cubicBezTo>
                    <a:cubicBezTo>
                      <a:pt x="22009" y="3656"/>
                      <a:pt x="21605" y="3613"/>
                      <a:pt x="21202" y="3520"/>
                    </a:cubicBezTo>
                    <a:cubicBezTo>
                      <a:pt x="20339" y="3335"/>
                      <a:pt x="19569" y="2842"/>
                      <a:pt x="18679" y="2842"/>
                    </a:cubicBezTo>
                    <a:cubicBezTo>
                      <a:pt x="18575" y="2842"/>
                      <a:pt x="18469" y="2849"/>
                      <a:pt x="18361" y="2864"/>
                    </a:cubicBezTo>
                    <a:cubicBezTo>
                      <a:pt x="17895" y="2897"/>
                      <a:pt x="17423" y="2939"/>
                      <a:pt x="16953" y="2939"/>
                    </a:cubicBezTo>
                    <a:cubicBezTo>
                      <a:pt x="16501" y="2939"/>
                      <a:pt x="16051" y="2900"/>
                      <a:pt x="15609" y="2774"/>
                    </a:cubicBezTo>
                    <a:cubicBezTo>
                      <a:pt x="15095" y="2632"/>
                      <a:pt x="14619" y="2375"/>
                      <a:pt x="14131" y="2182"/>
                    </a:cubicBezTo>
                    <a:cubicBezTo>
                      <a:pt x="13593" y="1964"/>
                      <a:pt x="13054" y="1890"/>
                      <a:pt x="12509" y="1890"/>
                    </a:cubicBezTo>
                    <a:cubicBezTo>
                      <a:pt x="12090" y="1890"/>
                      <a:pt x="11668" y="1934"/>
                      <a:pt x="11238" y="1990"/>
                    </a:cubicBezTo>
                    <a:cubicBezTo>
                      <a:pt x="11117" y="2004"/>
                      <a:pt x="10999" y="2011"/>
                      <a:pt x="10880" y="2011"/>
                    </a:cubicBezTo>
                    <a:cubicBezTo>
                      <a:pt x="10683" y="2011"/>
                      <a:pt x="10487" y="1991"/>
                      <a:pt x="10286" y="1951"/>
                    </a:cubicBezTo>
                    <a:cubicBezTo>
                      <a:pt x="9836" y="1797"/>
                      <a:pt x="9425" y="1578"/>
                      <a:pt x="8988" y="1385"/>
                    </a:cubicBezTo>
                    <a:cubicBezTo>
                      <a:pt x="8654" y="1231"/>
                      <a:pt x="8294" y="1090"/>
                      <a:pt x="7946" y="974"/>
                    </a:cubicBezTo>
                    <a:cubicBezTo>
                      <a:pt x="7522" y="794"/>
                      <a:pt x="7059" y="704"/>
                      <a:pt x="6609" y="704"/>
                    </a:cubicBezTo>
                    <a:cubicBezTo>
                      <a:pt x="5930" y="712"/>
                      <a:pt x="5245" y="859"/>
                      <a:pt x="4565" y="859"/>
                    </a:cubicBezTo>
                    <a:cubicBezTo>
                      <a:pt x="4229" y="859"/>
                      <a:pt x="3894" y="823"/>
                      <a:pt x="3562" y="717"/>
                    </a:cubicBezTo>
                    <a:cubicBezTo>
                      <a:pt x="2881" y="537"/>
                      <a:pt x="2251" y="202"/>
                      <a:pt x="1569" y="35"/>
                    </a:cubicBezTo>
                    <a:cubicBezTo>
                      <a:pt x="1431" y="13"/>
                      <a:pt x="1284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3" name="Google Shape;2063;p25"/>
            <p:cNvGrpSpPr/>
            <p:nvPr/>
          </p:nvGrpSpPr>
          <p:grpSpPr>
            <a:xfrm rot="435">
              <a:off x="602550" y="4870192"/>
              <a:ext cx="778480" cy="316709"/>
              <a:chOff x="-490025" y="884975"/>
              <a:chExt cx="984795" cy="400694"/>
            </a:xfrm>
          </p:grpSpPr>
          <p:sp>
            <p:nvSpPr>
              <p:cNvPr id="2064" name="Google Shape;2064;p25"/>
              <p:cNvSpPr/>
              <p:nvPr/>
            </p:nvSpPr>
            <p:spPr>
              <a:xfrm>
                <a:off x="295812" y="938617"/>
                <a:ext cx="90552" cy="6476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444" extrusionOk="0">
                    <a:moveTo>
                      <a:pt x="476" y="1096"/>
                    </a:moveTo>
                    <a:cubicBezTo>
                      <a:pt x="476" y="1109"/>
                      <a:pt x="476" y="1122"/>
                      <a:pt x="476" y="1135"/>
                    </a:cubicBezTo>
                    <a:cubicBezTo>
                      <a:pt x="450" y="1122"/>
                      <a:pt x="424" y="1122"/>
                      <a:pt x="424" y="1096"/>
                    </a:cubicBezTo>
                    <a:close/>
                    <a:moveTo>
                      <a:pt x="1106" y="1"/>
                    </a:moveTo>
                    <a:cubicBezTo>
                      <a:pt x="1074" y="1"/>
                      <a:pt x="1039" y="6"/>
                      <a:pt x="1003" y="16"/>
                    </a:cubicBezTo>
                    <a:cubicBezTo>
                      <a:pt x="849" y="68"/>
                      <a:pt x="720" y="145"/>
                      <a:pt x="617" y="261"/>
                    </a:cubicBezTo>
                    <a:cubicBezTo>
                      <a:pt x="437" y="325"/>
                      <a:pt x="283" y="453"/>
                      <a:pt x="193" y="621"/>
                    </a:cubicBezTo>
                    <a:cubicBezTo>
                      <a:pt x="0" y="1058"/>
                      <a:pt x="129" y="1443"/>
                      <a:pt x="617" y="1443"/>
                    </a:cubicBezTo>
                    <a:lnTo>
                      <a:pt x="681" y="1443"/>
                    </a:lnTo>
                    <a:cubicBezTo>
                      <a:pt x="1119" y="1443"/>
                      <a:pt x="2019" y="1135"/>
                      <a:pt x="1633" y="569"/>
                    </a:cubicBezTo>
                    <a:cubicBezTo>
                      <a:pt x="1506" y="362"/>
                      <a:pt x="1380" y="1"/>
                      <a:pt x="1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25"/>
              <p:cNvSpPr/>
              <p:nvPr/>
            </p:nvSpPr>
            <p:spPr>
              <a:xfrm>
                <a:off x="-174766" y="884975"/>
                <a:ext cx="90418" cy="49783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110" extrusionOk="0">
                    <a:moveTo>
                      <a:pt x="1062" y="1"/>
                    </a:moveTo>
                    <a:cubicBezTo>
                      <a:pt x="930" y="1"/>
                      <a:pt x="789" y="43"/>
                      <a:pt x="656" y="145"/>
                    </a:cubicBezTo>
                    <a:cubicBezTo>
                      <a:pt x="618" y="184"/>
                      <a:pt x="579" y="222"/>
                      <a:pt x="515" y="235"/>
                    </a:cubicBezTo>
                    <a:cubicBezTo>
                      <a:pt x="386" y="287"/>
                      <a:pt x="270" y="389"/>
                      <a:pt x="193" y="518"/>
                    </a:cubicBezTo>
                    <a:cubicBezTo>
                      <a:pt x="90" y="685"/>
                      <a:pt x="0" y="994"/>
                      <a:pt x="219" y="1097"/>
                    </a:cubicBezTo>
                    <a:cubicBezTo>
                      <a:pt x="258" y="1109"/>
                      <a:pt x="283" y="1109"/>
                      <a:pt x="309" y="1109"/>
                    </a:cubicBezTo>
                    <a:cubicBezTo>
                      <a:pt x="489" y="1097"/>
                      <a:pt x="669" y="1058"/>
                      <a:pt x="836" y="1007"/>
                    </a:cubicBezTo>
                    <a:cubicBezTo>
                      <a:pt x="2015" y="787"/>
                      <a:pt x="1628" y="1"/>
                      <a:pt x="10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5"/>
              <p:cNvSpPr/>
              <p:nvPr/>
            </p:nvSpPr>
            <p:spPr>
              <a:xfrm>
                <a:off x="-489621" y="902243"/>
                <a:ext cx="977461" cy="383423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8549" extrusionOk="0">
                    <a:moveTo>
                      <a:pt x="8946" y="0"/>
                    </a:moveTo>
                    <a:cubicBezTo>
                      <a:pt x="8818" y="0"/>
                      <a:pt x="8691" y="1"/>
                      <a:pt x="8563" y="4"/>
                    </a:cubicBezTo>
                    <a:cubicBezTo>
                      <a:pt x="7252" y="94"/>
                      <a:pt x="5928" y="210"/>
                      <a:pt x="4655" y="609"/>
                    </a:cubicBezTo>
                    <a:cubicBezTo>
                      <a:pt x="3382" y="1007"/>
                      <a:pt x="2083" y="1560"/>
                      <a:pt x="1106" y="2499"/>
                    </a:cubicBezTo>
                    <a:cubicBezTo>
                      <a:pt x="540" y="3129"/>
                      <a:pt x="167" y="3913"/>
                      <a:pt x="39" y="4762"/>
                    </a:cubicBezTo>
                    <a:cubicBezTo>
                      <a:pt x="0" y="4929"/>
                      <a:pt x="0" y="5109"/>
                      <a:pt x="26" y="5289"/>
                    </a:cubicBezTo>
                    <a:cubicBezTo>
                      <a:pt x="39" y="5379"/>
                      <a:pt x="65" y="5456"/>
                      <a:pt x="103" y="5533"/>
                    </a:cubicBezTo>
                    <a:cubicBezTo>
                      <a:pt x="515" y="6395"/>
                      <a:pt x="797" y="6549"/>
                      <a:pt x="1659" y="6883"/>
                    </a:cubicBezTo>
                    <a:cubicBezTo>
                      <a:pt x="2739" y="7295"/>
                      <a:pt x="3845" y="7603"/>
                      <a:pt x="4989" y="7809"/>
                    </a:cubicBezTo>
                    <a:cubicBezTo>
                      <a:pt x="6133" y="7989"/>
                      <a:pt x="7303" y="8040"/>
                      <a:pt x="8460" y="8130"/>
                    </a:cubicBezTo>
                    <a:cubicBezTo>
                      <a:pt x="9335" y="8169"/>
                      <a:pt x="10235" y="8310"/>
                      <a:pt x="11096" y="8400"/>
                    </a:cubicBezTo>
                    <a:cubicBezTo>
                      <a:pt x="12048" y="8490"/>
                      <a:pt x="12999" y="8516"/>
                      <a:pt x="13938" y="8542"/>
                    </a:cubicBezTo>
                    <a:cubicBezTo>
                      <a:pt x="14116" y="8546"/>
                      <a:pt x="14296" y="8549"/>
                      <a:pt x="14476" y="8549"/>
                    </a:cubicBezTo>
                    <a:cubicBezTo>
                      <a:pt x="16272" y="8549"/>
                      <a:pt x="18102" y="8304"/>
                      <a:pt x="19762" y="7603"/>
                    </a:cubicBezTo>
                    <a:cubicBezTo>
                      <a:pt x="20816" y="6986"/>
                      <a:pt x="21781" y="5932"/>
                      <a:pt x="21794" y="4646"/>
                    </a:cubicBezTo>
                    <a:cubicBezTo>
                      <a:pt x="21768" y="4157"/>
                      <a:pt x="21575" y="3695"/>
                      <a:pt x="21241" y="3347"/>
                    </a:cubicBezTo>
                    <a:cubicBezTo>
                      <a:pt x="20894" y="2923"/>
                      <a:pt x="20469" y="2576"/>
                      <a:pt x="20006" y="2319"/>
                    </a:cubicBezTo>
                    <a:cubicBezTo>
                      <a:pt x="19003" y="1817"/>
                      <a:pt x="17949" y="1432"/>
                      <a:pt x="16856" y="1187"/>
                    </a:cubicBezTo>
                    <a:cubicBezTo>
                      <a:pt x="15738" y="879"/>
                      <a:pt x="14606" y="622"/>
                      <a:pt x="13462" y="442"/>
                    </a:cubicBezTo>
                    <a:cubicBezTo>
                      <a:pt x="11968" y="204"/>
                      <a:pt x="10462" y="0"/>
                      <a:pt x="89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5"/>
              <p:cNvSpPr/>
              <p:nvPr/>
            </p:nvSpPr>
            <p:spPr>
              <a:xfrm>
                <a:off x="-488500" y="1052359"/>
                <a:ext cx="976340" cy="233310"/>
              </a:xfrm>
              <a:custGeom>
                <a:avLst/>
                <a:gdLst/>
                <a:ahLst/>
                <a:cxnLst/>
                <a:rect l="l" t="t" r="r" b="b"/>
                <a:pathLst>
                  <a:path w="21769" h="5202" extrusionOk="0">
                    <a:moveTo>
                      <a:pt x="21216" y="0"/>
                    </a:moveTo>
                    <a:cubicBezTo>
                      <a:pt x="20727" y="605"/>
                      <a:pt x="20174" y="1312"/>
                      <a:pt x="19480" y="1698"/>
                    </a:cubicBezTo>
                    <a:cubicBezTo>
                      <a:pt x="18366" y="2313"/>
                      <a:pt x="15724" y="2376"/>
                      <a:pt x="12625" y="2376"/>
                    </a:cubicBezTo>
                    <a:cubicBezTo>
                      <a:pt x="11822" y="2376"/>
                      <a:pt x="10988" y="2372"/>
                      <a:pt x="10143" y="2372"/>
                    </a:cubicBezTo>
                    <a:cubicBezTo>
                      <a:pt x="8864" y="2372"/>
                      <a:pt x="7558" y="2382"/>
                      <a:pt x="6288" y="2430"/>
                    </a:cubicBezTo>
                    <a:cubicBezTo>
                      <a:pt x="5808" y="2450"/>
                      <a:pt x="5353" y="2460"/>
                      <a:pt x="4923" y="2460"/>
                    </a:cubicBezTo>
                    <a:cubicBezTo>
                      <a:pt x="2591" y="2460"/>
                      <a:pt x="989" y="2192"/>
                      <a:pt x="1" y="1942"/>
                    </a:cubicBezTo>
                    <a:lnTo>
                      <a:pt x="1" y="1942"/>
                    </a:lnTo>
                    <a:cubicBezTo>
                      <a:pt x="14" y="2032"/>
                      <a:pt x="40" y="2109"/>
                      <a:pt x="78" y="2186"/>
                    </a:cubicBezTo>
                    <a:cubicBezTo>
                      <a:pt x="490" y="3048"/>
                      <a:pt x="772" y="3202"/>
                      <a:pt x="1634" y="3536"/>
                    </a:cubicBezTo>
                    <a:cubicBezTo>
                      <a:pt x="2714" y="3948"/>
                      <a:pt x="3820" y="4256"/>
                      <a:pt x="4964" y="4462"/>
                    </a:cubicBezTo>
                    <a:cubicBezTo>
                      <a:pt x="6108" y="4642"/>
                      <a:pt x="7278" y="4693"/>
                      <a:pt x="8435" y="4783"/>
                    </a:cubicBezTo>
                    <a:cubicBezTo>
                      <a:pt x="9310" y="4822"/>
                      <a:pt x="10210" y="4963"/>
                      <a:pt x="11071" y="5053"/>
                    </a:cubicBezTo>
                    <a:cubicBezTo>
                      <a:pt x="12023" y="5143"/>
                      <a:pt x="12974" y="5169"/>
                      <a:pt x="13913" y="5195"/>
                    </a:cubicBezTo>
                    <a:cubicBezTo>
                      <a:pt x="14091" y="5199"/>
                      <a:pt x="14271" y="5202"/>
                      <a:pt x="14451" y="5202"/>
                    </a:cubicBezTo>
                    <a:cubicBezTo>
                      <a:pt x="16247" y="5202"/>
                      <a:pt x="18077" y="4957"/>
                      <a:pt x="19737" y="4256"/>
                    </a:cubicBezTo>
                    <a:cubicBezTo>
                      <a:pt x="20791" y="3639"/>
                      <a:pt x="21756" y="2585"/>
                      <a:pt x="21769" y="1299"/>
                    </a:cubicBezTo>
                    <a:cubicBezTo>
                      <a:pt x="21743" y="810"/>
                      <a:pt x="21550" y="348"/>
                      <a:pt x="21216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5"/>
              <p:cNvSpPr/>
              <p:nvPr/>
            </p:nvSpPr>
            <p:spPr>
              <a:xfrm>
                <a:off x="93937" y="1116810"/>
                <a:ext cx="54852" cy="4458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94" extrusionOk="0">
                    <a:moveTo>
                      <a:pt x="400" y="312"/>
                    </a:moveTo>
                    <a:cubicBezTo>
                      <a:pt x="387" y="325"/>
                      <a:pt x="387" y="325"/>
                      <a:pt x="387" y="338"/>
                    </a:cubicBezTo>
                    <a:lnTo>
                      <a:pt x="374" y="338"/>
                    </a:lnTo>
                    <a:cubicBezTo>
                      <a:pt x="374" y="325"/>
                      <a:pt x="387" y="312"/>
                      <a:pt x="400" y="312"/>
                    </a:cubicBezTo>
                    <a:close/>
                    <a:moveTo>
                      <a:pt x="480" y="1"/>
                    </a:moveTo>
                    <a:cubicBezTo>
                      <a:pt x="457" y="1"/>
                      <a:pt x="434" y="2"/>
                      <a:pt x="412" y="3"/>
                    </a:cubicBezTo>
                    <a:cubicBezTo>
                      <a:pt x="168" y="42"/>
                      <a:pt x="1" y="273"/>
                      <a:pt x="40" y="505"/>
                    </a:cubicBezTo>
                    <a:cubicBezTo>
                      <a:pt x="52" y="621"/>
                      <a:pt x="117" y="711"/>
                      <a:pt x="207" y="775"/>
                    </a:cubicBezTo>
                    <a:cubicBezTo>
                      <a:pt x="284" y="878"/>
                      <a:pt x="387" y="955"/>
                      <a:pt x="515" y="981"/>
                    </a:cubicBezTo>
                    <a:cubicBezTo>
                      <a:pt x="567" y="993"/>
                      <a:pt x="618" y="993"/>
                      <a:pt x="670" y="993"/>
                    </a:cubicBezTo>
                    <a:cubicBezTo>
                      <a:pt x="952" y="993"/>
                      <a:pt x="1222" y="788"/>
                      <a:pt x="1171" y="492"/>
                    </a:cubicBezTo>
                    <a:cubicBezTo>
                      <a:pt x="1147" y="158"/>
                      <a:pt x="779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25"/>
              <p:cNvSpPr/>
              <p:nvPr/>
            </p:nvSpPr>
            <p:spPr>
              <a:xfrm>
                <a:off x="-199345" y="1113133"/>
                <a:ext cx="82838" cy="4650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037" extrusionOk="0">
                    <a:moveTo>
                      <a:pt x="1024" y="0"/>
                    </a:moveTo>
                    <a:cubicBezTo>
                      <a:pt x="410" y="0"/>
                      <a:pt x="0" y="841"/>
                      <a:pt x="780" y="1024"/>
                    </a:cubicBezTo>
                    <a:cubicBezTo>
                      <a:pt x="818" y="1037"/>
                      <a:pt x="857" y="1037"/>
                      <a:pt x="883" y="1037"/>
                    </a:cubicBezTo>
                    <a:cubicBezTo>
                      <a:pt x="1114" y="1037"/>
                      <a:pt x="1320" y="960"/>
                      <a:pt x="1487" y="818"/>
                    </a:cubicBezTo>
                    <a:cubicBezTo>
                      <a:pt x="1590" y="793"/>
                      <a:pt x="1667" y="728"/>
                      <a:pt x="1706" y="651"/>
                    </a:cubicBezTo>
                    <a:cubicBezTo>
                      <a:pt x="1847" y="304"/>
                      <a:pt x="1436" y="34"/>
                      <a:pt x="1127" y="8"/>
                    </a:cubicBezTo>
                    <a:cubicBezTo>
                      <a:pt x="1092" y="3"/>
                      <a:pt x="1057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25"/>
              <p:cNvSpPr/>
              <p:nvPr/>
            </p:nvSpPr>
            <p:spPr>
              <a:xfrm>
                <a:off x="-398977" y="1101247"/>
                <a:ext cx="38571" cy="27269"/>
              </a:xfrm>
              <a:custGeom>
                <a:avLst/>
                <a:gdLst/>
                <a:ahLst/>
                <a:cxnLst/>
                <a:rect l="l" t="t" r="r" b="b"/>
                <a:pathLst>
                  <a:path w="860" h="608" extrusionOk="0">
                    <a:moveTo>
                      <a:pt x="510" y="1"/>
                    </a:moveTo>
                    <a:cubicBezTo>
                      <a:pt x="224" y="1"/>
                      <a:pt x="0" y="433"/>
                      <a:pt x="345" y="595"/>
                    </a:cubicBezTo>
                    <a:cubicBezTo>
                      <a:pt x="371" y="595"/>
                      <a:pt x="409" y="608"/>
                      <a:pt x="435" y="608"/>
                    </a:cubicBezTo>
                    <a:cubicBezTo>
                      <a:pt x="564" y="595"/>
                      <a:pt x="679" y="543"/>
                      <a:pt x="769" y="453"/>
                    </a:cubicBezTo>
                    <a:cubicBezTo>
                      <a:pt x="834" y="312"/>
                      <a:pt x="859" y="106"/>
                      <a:pt x="679" y="55"/>
                    </a:cubicBezTo>
                    <a:cubicBezTo>
                      <a:pt x="623" y="17"/>
                      <a:pt x="565" y="1"/>
                      <a:pt x="5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25"/>
              <p:cNvSpPr/>
              <p:nvPr/>
            </p:nvSpPr>
            <p:spPr>
              <a:xfrm>
                <a:off x="10334" y="1077072"/>
                <a:ext cx="40410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20" extrusionOk="0">
                    <a:moveTo>
                      <a:pt x="480" y="1"/>
                    </a:moveTo>
                    <a:cubicBezTo>
                      <a:pt x="109" y="1"/>
                      <a:pt x="0" y="594"/>
                      <a:pt x="412" y="619"/>
                    </a:cubicBezTo>
                    <a:lnTo>
                      <a:pt x="438" y="619"/>
                    </a:lnTo>
                    <a:cubicBezTo>
                      <a:pt x="785" y="619"/>
                      <a:pt x="901" y="54"/>
                      <a:pt x="515" y="2"/>
                    </a:cubicBezTo>
                    <a:cubicBezTo>
                      <a:pt x="503" y="1"/>
                      <a:pt x="491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25"/>
              <p:cNvSpPr/>
              <p:nvPr/>
            </p:nvSpPr>
            <p:spPr>
              <a:xfrm>
                <a:off x="259437" y="1181441"/>
                <a:ext cx="50815" cy="37046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826" extrusionOk="0">
                    <a:moveTo>
                      <a:pt x="795" y="0"/>
                    </a:moveTo>
                    <a:cubicBezTo>
                      <a:pt x="717" y="0"/>
                      <a:pt x="647" y="42"/>
                      <a:pt x="567" y="54"/>
                    </a:cubicBezTo>
                    <a:cubicBezTo>
                      <a:pt x="438" y="54"/>
                      <a:pt x="322" y="131"/>
                      <a:pt x="245" y="234"/>
                    </a:cubicBezTo>
                    <a:cubicBezTo>
                      <a:pt x="155" y="401"/>
                      <a:pt x="1" y="761"/>
                      <a:pt x="284" y="825"/>
                    </a:cubicBezTo>
                    <a:lnTo>
                      <a:pt x="297" y="825"/>
                    </a:lnTo>
                    <a:cubicBezTo>
                      <a:pt x="477" y="825"/>
                      <a:pt x="670" y="800"/>
                      <a:pt x="850" y="761"/>
                    </a:cubicBezTo>
                    <a:cubicBezTo>
                      <a:pt x="952" y="735"/>
                      <a:pt x="1068" y="710"/>
                      <a:pt x="1107" y="594"/>
                    </a:cubicBezTo>
                    <a:cubicBezTo>
                      <a:pt x="1132" y="388"/>
                      <a:pt x="1068" y="54"/>
                      <a:pt x="824" y="2"/>
                    </a:cubicBezTo>
                    <a:cubicBezTo>
                      <a:pt x="814" y="1"/>
                      <a:pt x="804" y="0"/>
                      <a:pt x="7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25"/>
              <p:cNvSpPr/>
              <p:nvPr/>
            </p:nvSpPr>
            <p:spPr>
              <a:xfrm>
                <a:off x="148162" y="1003203"/>
                <a:ext cx="57139" cy="3996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891" extrusionOk="0">
                    <a:moveTo>
                      <a:pt x="721" y="286"/>
                    </a:moveTo>
                    <a:cubicBezTo>
                      <a:pt x="740" y="286"/>
                      <a:pt x="760" y="294"/>
                      <a:pt x="780" y="298"/>
                    </a:cubicBezTo>
                    <a:lnTo>
                      <a:pt x="780" y="298"/>
                    </a:lnTo>
                    <a:cubicBezTo>
                      <a:pt x="773" y="297"/>
                      <a:pt x="766" y="297"/>
                      <a:pt x="759" y="297"/>
                    </a:cubicBezTo>
                    <a:cubicBezTo>
                      <a:pt x="669" y="297"/>
                      <a:pt x="584" y="335"/>
                      <a:pt x="528" y="402"/>
                    </a:cubicBezTo>
                    <a:lnTo>
                      <a:pt x="515" y="402"/>
                    </a:lnTo>
                    <a:cubicBezTo>
                      <a:pt x="502" y="402"/>
                      <a:pt x="502" y="389"/>
                      <a:pt x="502" y="389"/>
                    </a:cubicBezTo>
                    <a:cubicBezTo>
                      <a:pt x="566" y="325"/>
                      <a:pt x="643" y="299"/>
                      <a:pt x="721" y="286"/>
                    </a:cubicBezTo>
                    <a:close/>
                    <a:moveTo>
                      <a:pt x="737" y="1"/>
                    </a:moveTo>
                    <a:cubicBezTo>
                      <a:pt x="599" y="1"/>
                      <a:pt x="459" y="63"/>
                      <a:pt x="348" y="132"/>
                    </a:cubicBezTo>
                    <a:cubicBezTo>
                      <a:pt x="1" y="402"/>
                      <a:pt x="361" y="711"/>
                      <a:pt x="631" y="826"/>
                    </a:cubicBezTo>
                    <a:cubicBezTo>
                      <a:pt x="695" y="865"/>
                      <a:pt x="772" y="891"/>
                      <a:pt x="836" y="891"/>
                    </a:cubicBezTo>
                    <a:cubicBezTo>
                      <a:pt x="901" y="878"/>
                      <a:pt x="978" y="865"/>
                      <a:pt x="1029" y="839"/>
                    </a:cubicBezTo>
                    <a:cubicBezTo>
                      <a:pt x="1273" y="672"/>
                      <a:pt x="1145" y="196"/>
                      <a:pt x="939" y="55"/>
                    </a:cubicBezTo>
                    <a:cubicBezTo>
                      <a:pt x="875" y="16"/>
                      <a:pt x="806" y="1"/>
                      <a:pt x="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25"/>
              <p:cNvSpPr/>
              <p:nvPr/>
            </p:nvSpPr>
            <p:spPr>
              <a:xfrm>
                <a:off x="-490025" y="1021098"/>
                <a:ext cx="53506" cy="5897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315" extrusionOk="0">
                    <a:moveTo>
                      <a:pt x="455" y="0"/>
                    </a:moveTo>
                    <a:cubicBezTo>
                      <a:pt x="180" y="0"/>
                      <a:pt x="0" y="302"/>
                      <a:pt x="48" y="646"/>
                    </a:cubicBezTo>
                    <a:cubicBezTo>
                      <a:pt x="74" y="865"/>
                      <a:pt x="48" y="1135"/>
                      <a:pt x="254" y="1263"/>
                    </a:cubicBezTo>
                    <a:cubicBezTo>
                      <a:pt x="318" y="1302"/>
                      <a:pt x="395" y="1315"/>
                      <a:pt x="472" y="1315"/>
                    </a:cubicBezTo>
                    <a:cubicBezTo>
                      <a:pt x="755" y="1289"/>
                      <a:pt x="1012" y="1109"/>
                      <a:pt x="1128" y="852"/>
                    </a:cubicBezTo>
                    <a:cubicBezTo>
                      <a:pt x="1192" y="569"/>
                      <a:pt x="961" y="299"/>
                      <a:pt x="768" y="119"/>
                    </a:cubicBezTo>
                    <a:cubicBezTo>
                      <a:pt x="656" y="36"/>
                      <a:pt x="549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25"/>
              <p:cNvSpPr/>
              <p:nvPr/>
            </p:nvSpPr>
            <p:spPr>
              <a:xfrm>
                <a:off x="-41559" y="1181127"/>
                <a:ext cx="73868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077" extrusionOk="0">
                    <a:moveTo>
                      <a:pt x="802" y="0"/>
                    </a:moveTo>
                    <a:cubicBezTo>
                      <a:pt x="690" y="0"/>
                      <a:pt x="580" y="22"/>
                      <a:pt x="489" y="61"/>
                    </a:cubicBezTo>
                    <a:cubicBezTo>
                      <a:pt x="90" y="228"/>
                      <a:pt x="0" y="781"/>
                      <a:pt x="412" y="987"/>
                    </a:cubicBezTo>
                    <a:cubicBezTo>
                      <a:pt x="528" y="1038"/>
                      <a:pt x="656" y="1077"/>
                      <a:pt x="785" y="1077"/>
                    </a:cubicBezTo>
                    <a:cubicBezTo>
                      <a:pt x="939" y="1077"/>
                      <a:pt x="1080" y="1038"/>
                      <a:pt x="1222" y="961"/>
                    </a:cubicBezTo>
                    <a:cubicBezTo>
                      <a:pt x="1479" y="832"/>
                      <a:pt x="1646" y="472"/>
                      <a:pt x="1350" y="279"/>
                    </a:cubicBezTo>
                    <a:cubicBezTo>
                      <a:pt x="1248" y="83"/>
                      <a:pt x="1022" y="0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5"/>
              <p:cNvSpPr/>
              <p:nvPr/>
            </p:nvSpPr>
            <p:spPr>
              <a:xfrm>
                <a:off x="431890" y="1094699"/>
                <a:ext cx="62880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65" extrusionOk="0">
                    <a:moveTo>
                      <a:pt x="810" y="1"/>
                    </a:moveTo>
                    <a:cubicBezTo>
                      <a:pt x="605" y="1"/>
                      <a:pt x="404" y="96"/>
                      <a:pt x="270" y="265"/>
                    </a:cubicBezTo>
                    <a:cubicBezTo>
                      <a:pt x="39" y="561"/>
                      <a:pt x="0" y="934"/>
                      <a:pt x="399" y="1101"/>
                    </a:cubicBezTo>
                    <a:cubicBezTo>
                      <a:pt x="476" y="1139"/>
                      <a:pt x="579" y="1165"/>
                      <a:pt x="669" y="1165"/>
                    </a:cubicBezTo>
                    <a:cubicBezTo>
                      <a:pt x="1016" y="1165"/>
                      <a:pt x="1376" y="908"/>
                      <a:pt x="1389" y="561"/>
                    </a:cubicBezTo>
                    <a:cubicBezTo>
                      <a:pt x="1402" y="342"/>
                      <a:pt x="1286" y="136"/>
                      <a:pt x="1080" y="59"/>
                    </a:cubicBezTo>
                    <a:cubicBezTo>
                      <a:pt x="993" y="20"/>
                      <a:pt x="901" y="1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5"/>
              <p:cNvSpPr/>
              <p:nvPr/>
            </p:nvSpPr>
            <p:spPr>
              <a:xfrm>
                <a:off x="-366819" y="921125"/>
                <a:ext cx="114816" cy="9956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220" extrusionOk="0">
                    <a:moveTo>
                      <a:pt x="1845" y="1"/>
                    </a:moveTo>
                    <a:cubicBezTo>
                      <a:pt x="1770" y="1"/>
                      <a:pt x="1694" y="11"/>
                      <a:pt x="1621" y="33"/>
                    </a:cubicBezTo>
                    <a:cubicBezTo>
                      <a:pt x="1299" y="98"/>
                      <a:pt x="991" y="188"/>
                      <a:pt x="682" y="316"/>
                    </a:cubicBezTo>
                    <a:cubicBezTo>
                      <a:pt x="502" y="393"/>
                      <a:pt x="284" y="445"/>
                      <a:pt x="155" y="612"/>
                    </a:cubicBezTo>
                    <a:cubicBezTo>
                      <a:pt x="1" y="805"/>
                      <a:pt x="14" y="1062"/>
                      <a:pt x="14" y="1306"/>
                    </a:cubicBezTo>
                    <a:cubicBezTo>
                      <a:pt x="39" y="1461"/>
                      <a:pt x="14" y="1756"/>
                      <a:pt x="194" y="1821"/>
                    </a:cubicBezTo>
                    <a:cubicBezTo>
                      <a:pt x="258" y="2014"/>
                      <a:pt x="438" y="2168"/>
                      <a:pt x="644" y="2206"/>
                    </a:cubicBezTo>
                    <a:cubicBezTo>
                      <a:pt x="695" y="2206"/>
                      <a:pt x="747" y="2219"/>
                      <a:pt x="798" y="2219"/>
                    </a:cubicBezTo>
                    <a:cubicBezTo>
                      <a:pt x="1287" y="2219"/>
                      <a:pt x="1685" y="1859"/>
                      <a:pt x="2058" y="1563"/>
                    </a:cubicBezTo>
                    <a:cubicBezTo>
                      <a:pt x="2264" y="1383"/>
                      <a:pt x="2470" y="1178"/>
                      <a:pt x="2521" y="908"/>
                    </a:cubicBezTo>
                    <a:cubicBezTo>
                      <a:pt x="2560" y="573"/>
                      <a:pt x="2418" y="239"/>
                      <a:pt x="2122" y="46"/>
                    </a:cubicBezTo>
                    <a:cubicBezTo>
                      <a:pt x="2036" y="17"/>
                      <a:pt x="1941" y="1"/>
                      <a:pt x="18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5"/>
              <p:cNvSpPr/>
              <p:nvPr/>
            </p:nvSpPr>
            <p:spPr>
              <a:xfrm>
                <a:off x="-139603" y="954360"/>
                <a:ext cx="89700" cy="57677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286" extrusionOk="0">
                    <a:moveTo>
                      <a:pt x="1051" y="0"/>
                    </a:moveTo>
                    <a:cubicBezTo>
                      <a:pt x="995" y="0"/>
                      <a:pt x="937" y="4"/>
                      <a:pt x="875" y="12"/>
                    </a:cubicBezTo>
                    <a:cubicBezTo>
                      <a:pt x="65" y="115"/>
                      <a:pt x="1" y="1285"/>
                      <a:pt x="875" y="1285"/>
                    </a:cubicBezTo>
                    <a:lnTo>
                      <a:pt x="926" y="1285"/>
                    </a:lnTo>
                    <a:cubicBezTo>
                      <a:pt x="978" y="1285"/>
                      <a:pt x="1029" y="1260"/>
                      <a:pt x="1055" y="1221"/>
                    </a:cubicBezTo>
                    <a:cubicBezTo>
                      <a:pt x="2000" y="1027"/>
                      <a:pt x="1952" y="0"/>
                      <a:pt x="10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5"/>
              <p:cNvSpPr/>
              <p:nvPr/>
            </p:nvSpPr>
            <p:spPr>
              <a:xfrm>
                <a:off x="74337" y="903274"/>
                <a:ext cx="80775" cy="50501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126" extrusionOk="0">
                    <a:moveTo>
                      <a:pt x="871" y="1"/>
                    </a:moveTo>
                    <a:cubicBezTo>
                      <a:pt x="655" y="1"/>
                      <a:pt x="443" y="77"/>
                      <a:pt x="374" y="303"/>
                    </a:cubicBezTo>
                    <a:cubicBezTo>
                      <a:pt x="1" y="701"/>
                      <a:pt x="284" y="1061"/>
                      <a:pt x="772" y="1113"/>
                    </a:cubicBezTo>
                    <a:cubicBezTo>
                      <a:pt x="824" y="1126"/>
                      <a:pt x="888" y="1126"/>
                      <a:pt x="952" y="1126"/>
                    </a:cubicBezTo>
                    <a:cubicBezTo>
                      <a:pt x="1261" y="1126"/>
                      <a:pt x="1621" y="1049"/>
                      <a:pt x="1762" y="791"/>
                    </a:cubicBezTo>
                    <a:cubicBezTo>
                      <a:pt x="1801" y="637"/>
                      <a:pt x="1788" y="483"/>
                      <a:pt x="1737" y="341"/>
                    </a:cubicBezTo>
                    <a:cubicBezTo>
                      <a:pt x="1672" y="33"/>
                      <a:pt x="1325" y="33"/>
                      <a:pt x="1068" y="20"/>
                    </a:cubicBezTo>
                    <a:cubicBezTo>
                      <a:pt x="1005" y="8"/>
                      <a:pt x="938" y="1"/>
                      <a:pt x="8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5"/>
              <p:cNvSpPr/>
              <p:nvPr/>
            </p:nvSpPr>
            <p:spPr>
              <a:xfrm>
                <a:off x="283702" y="1040070"/>
                <a:ext cx="85350" cy="7633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02" extrusionOk="0">
                    <a:moveTo>
                      <a:pt x="804" y="1"/>
                    </a:moveTo>
                    <a:cubicBezTo>
                      <a:pt x="736" y="1"/>
                      <a:pt x="669" y="10"/>
                      <a:pt x="604" y="30"/>
                    </a:cubicBezTo>
                    <a:cubicBezTo>
                      <a:pt x="244" y="159"/>
                      <a:pt x="0" y="506"/>
                      <a:pt x="0" y="904"/>
                    </a:cubicBezTo>
                    <a:cubicBezTo>
                      <a:pt x="154" y="1367"/>
                      <a:pt x="579" y="1689"/>
                      <a:pt x="1067" y="1702"/>
                    </a:cubicBezTo>
                    <a:cubicBezTo>
                      <a:pt x="1350" y="1689"/>
                      <a:pt x="1620" y="1560"/>
                      <a:pt x="1800" y="1342"/>
                    </a:cubicBezTo>
                    <a:cubicBezTo>
                      <a:pt x="1890" y="1136"/>
                      <a:pt x="1903" y="904"/>
                      <a:pt x="1813" y="699"/>
                    </a:cubicBezTo>
                    <a:cubicBezTo>
                      <a:pt x="1647" y="345"/>
                      <a:pt x="1216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5"/>
              <p:cNvSpPr/>
              <p:nvPr/>
            </p:nvSpPr>
            <p:spPr>
              <a:xfrm>
                <a:off x="-420416" y="955436"/>
                <a:ext cx="267575" cy="144238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3216" extrusionOk="0">
                    <a:moveTo>
                      <a:pt x="5878" y="1"/>
                    </a:moveTo>
                    <a:cubicBezTo>
                      <a:pt x="5865" y="1"/>
                      <a:pt x="5851" y="5"/>
                      <a:pt x="5837" y="14"/>
                    </a:cubicBezTo>
                    <a:cubicBezTo>
                      <a:pt x="5735" y="53"/>
                      <a:pt x="5645" y="104"/>
                      <a:pt x="5542" y="143"/>
                    </a:cubicBezTo>
                    <a:cubicBezTo>
                      <a:pt x="5207" y="271"/>
                      <a:pt x="4835" y="348"/>
                      <a:pt x="4526" y="516"/>
                    </a:cubicBezTo>
                    <a:cubicBezTo>
                      <a:pt x="4037" y="811"/>
                      <a:pt x="3652" y="1223"/>
                      <a:pt x="3227" y="1583"/>
                    </a:cubicBezTo>
                    <a:cubicBezTo>
                      <a:pt x="2970" y="1750"/>
                      <a:pt x="2700" y="1891"/>
                      <a:pt x="2417" y="2007"/>
                    </a:cubicBezTo>
                    <a:cubicBezTo>
                      <a:pt x="2199" y="2059"/>
                      <a:pt x="1980" y="2084"/>
                      <a:pt x="1774" y="2149"/>
                    </a:cubicBezTo>
                    <a:cubicBezTo>
                      <a:pt x="1170" y="2264"/>
                      <a:pt x="373" y="2303"/>
                      <a:pt x="103" y="2959"/>
                    </a:cubicBezTo>
                    <a:cubicBezTo>
                      <a:pt x="90" y="3036"/>
                      <a:pt x="0" y="3190"/>
                      <a:pt x="129" y="3216"/>
                    </a:cubicBezTo>
                    <a:cubicBezTo>
                      <a:pt x="180" y="3216"/>
                      <a:pt x="206" y="3177"/>
                      <a:pt x="219" y="3126"/>
                    </a:cubicBezTo>
                    <a:cubicBezTo>
                      <a:pt x="527" y="2380"/>
                      <a:pt x="1453" y="2547"/>
                      <a:pt x="2096" y="2329"/>
                    </a:cubicBezTo>
                    <a:cubicBezTo>
                      <a:pt x="2559" y="2174"/>
                      <a:pt x="2996" y="1943"/>
                      <a:pt x="3382" y="1621"/>
                    </a:cubicBezTo>
                    <a:cubicBezTo>
                      <a:pt x="3806" y="1184"/>
                      <a:pt x="4282" y="811"/>
                      <a:pt x="4796" y="490"/>
                    </a:cubicBezTo>
                    <a:cubicBezTo>
                      <a:pt x="5182" y="413"/>
                      <a:pt x="5606" y="413"/>
                      <a:pt x="5915" y="156"/>
                    </a:cubicBezTo>
                    <a:cubicBezTo>
                      <a:pt x="5966" y="130"/>
                      <a:pt x="5966" y="78"/>
                      <a:pt x="5940" y="40"/>
                    </a:cubicBezTo>
                    <a:cubicBezTo>
                      <a:pt x="5924" y="15"/>
                      <a:pt x="5902" y="1"/>
                      <a:pt x="5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5"/>
              <p:cNvSpPr/>
              <p:nvPr/>
            </p:nvSpPr>
            <p:spPr>
              <a:xfrm>
                <a:off x="-148259" y="947049"/>
                <a:ext cx="15608" cy="897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00" extrusionOk="0">
                    <a:moveTo>
                      <a:pt x="263" y="0"/>
                    </a:moveTo>
                    <a:cubicBezTo>
                      <a:pt x="204" y="0"/>
                      <a:pt x="134" y="67"/>
                      <a:pt x="78" y="85"/>
                    </a:cubicBezTo>
                    <a:cubicBezTo>
                      <a:pt x="39" y="85"/>
                      <a:pt x="1" y="124"/>
                      <a:pt x="14" y="163"/>
                    </a:cubicBezTo>
                    <a:cubicBezTo>
                      <a:pt x="28" y="191"/>
                      <a:pt x="47" y="200"/>
                      <a:pt x="68" y="200"/>
                    </a:cubicBezTo>
                    <a:cubicBezTo>
                      <a:pt x="105" y="200"/>
                      <a:pt x="148" y="171"/>
                      <a:pt x="181" y="163"/>
                    </a:cubicBezTo>
                    <a:cubicBezTo>
                      <a:pt x="232" y="137"/>
                      <a:pt x="348" y="124"/>
                      <a:pt x="322" y="34"/>
                    </a:cubicBezTo>
                    <a:cubicBezTo>
                      <a:pt x="305" y="10"/>
                      <a:pt x="284" y="0"/>
                      <a:pt x="2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5"/>
              <p:cNvSpPr/>
              <p:nvPr/>
            </p:nvSpPr>
            <p:spPr>
              <a:xfrm>
                <a:off x="-86858" y="925117"/>
                <a:ext cx="57184" cy="1372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306" extrusionOk="0">
                    <a:moveTo>
                      <a:pt x="636" y="1"/>
                    </a:moveTo>
                    <a:cubicBezTo>
                      <a:pt x="442" y="1"/>
                      <a:pt x="244" y="33"/>
                      <a:pt x="59" y="73"/>
                    </a:cubicBezTo>
                    <a:cubicBezTo>
                      <a:pt x="56" y="72"/>
                      <a:pt x="54" y="72"/>
                      <a:pt x="51" y="72"/>
                    </a:cubicBezTo>
                    <a:cubicBezTo>
                      <a:pt x="1" y="72"/>
                      <a:pt x="8" y="179"/>
                      <a:pt x="57" y="179"/>
                    </a:cubicBezTo>
                    <a:cubicBezTo>
                      <a:pt x="61" y="179"/>
                      <a:pt x="66" y="178"/>
                      <a:pt x="72" y="176"/>
                    </a:cubicBezTo>
                    <a:cubicBezTo>
                      <a:pt x="155" y="166"/>
                      <a:pt x="240" y="161"/>
                      <a:pt x="324" y="161"/>
                    </a:cubicBezTo>
                    <a:cubicBezTo>
                      <a:pt x="578" y="161"/>
                      <a:pt x="834" y="205"/>
                      <a:pt x="1075" y="292"/>
                    </a:cubicBezTo>
                    <a:cubicBezTo>
                      <a:pt x="1094" y="301"/>
                      <a:pt x="1112" y="305"/>
                      <a:pt x="1129" y="305"/>
                    </a:cubicBezTo>
                    <a:cubicBezTo>
                      <a:pt x="1225" y="305"/>
                      <a:pt x="1274" y="166"/>
                      <a:pt x="1165" y="112"/>
                    </a:cubicBezTo>
                    <a:cubicBezTo>
                      <a:pt x="1002" y="30"/>
                      <a:pt x="821" y="1"/>
                      <a:pt x="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5"/>
              <p:cNvSpPr/>
              <p:nvPr/>
            </p:nvSpPr>
            <p:spPr>
              <a:xfrm>
                <a:off x="-19626" y="940994"/>
                <a:ext cx="28300" cy="6458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44" extrusionOk="0">
                    <a:moveTo>
                      <a:pt x="78" y="1"/>
                    </a:moveTo>
                    <a:cubicBezTo>
                      <a:pt x="0" y="1"/>
                      <a:pt x="4" y="118"/>
                      <a:pt x="77" y="118"/>
                    </a:cubicBezTo>
                    <a:cubicBezTo>
                      <a:pt x="231" y="130"/>
                      <a:pt x="399" y="143"/>
                      <a:pt x="553" y="143"/>
                    </a:cubicBezTo>
                    <a:cubicBezTo>
                      <a:pt x="630" y="143"/>
                      <a:pt x="630" y="28"/>
                      <a:pt x="553" y="15"/>
                    </a:cubicBezTo>
                    <a:cubicBezTo>
                      <a:pt x="399" y="15"/>
                      <a:pt x="244" y="2"/>
                      <a:pt x="90" y="2"/>
                    </a:cubicBezTo>
                    <a:cubicBezTo>
                      <a:pt x="86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5"/>
              <p:cNvSpPr/>
              <p:nvPr/>
            </p:nvSpPr>
            <p:spPr>
              <a:xfrm>
                <a:off x="20157" y="944986"/>
                <a:ext cx="13859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96" extrusionOk="0">
                    <a:moveTo>
                      <a:pt x="95" y="0"/>
                    </a:moveTo>
                    <a:cubicBezTo>
                      <a:pt x="49" y="0"/>
                      <a:pt x="0" y="37"/>
                      <a:pt x="0" y="93"/>
                    </a:cubicBezTo>
                    <a:cubicBezTo>
                      <a:pt x="0" y="196"/>
                      <a:pt x="116" y="196"/>
                      <a:pt x="193" y="196"/>
                    </a:cubicBezTo>
                    <a:cubicBezTo>
                      <a:pt x="244" y="196"/>
                      <a:pt x="296" y="157"/>
                      <a:pt x="296" y="106"/>
                    </a:cubicBezTo>
                    <a:cubicBezTo>
                      <a:pt x="309" y="3"/>
                      <a:pt x="193" y="3"/>
                      <a:pt x="116" y="3"/>
                    </a:cubicBezTo>
                    <a:cubicBezTo>
                      <a:pt x="109" y="1"/>
                      <a:pt x="102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5"/>
              <p:cNvSpPr/>
              <p:nvPr/>
            </p:nvSpPr>
            <p:spPr>
              <a:xfrm>
                <a:off x="95865" y="1035137"/>
                <a:ext cx="140560" cy="35118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783" extrusionOk="0">
                    <a:moveTo>
                      <a:pt x="118" y="1"/>
                    </a:moveTo>
                    <a:cubicBezTo>
                      <a:pt x="50" y="1"/>
                      <a:pt x="0" y="93"/>
                      <a:pt x="61" y="153"/>
                    </a:cubicBezTo>
                    <a:cubicBezTo>
                      <a:pt x="524" y="436"/>
                      <a:pt x="1012" y="732"/>
                      <a:pt x="1565" y="783"/>
                    </a:cubicBezTo>
                    <a:cubicBezTo>
                      <a:pt x="1912" y="770"/>
                      <a:pt x="2247" y="693"/>
                      <a:pt x="2555" y="539"/>
                    </a:cubicBezTo>
                    <a:cubicBezTo>
                      <a:pt x="2645" y="487"/>
                      <a:pt x="3134" y="346"/>
                      <a:pt x="3057" y="204"/>
                    </a:cubicBezTo>
                    <a:cubicBezTo>
                      <a:pt x="3041" y="188"/>
                      <a:pt x="3020" y="177"/>
                      <a:pt x="2997" y="177"/>
                    </a:cubicBezTo>
                    <a:cubicBezTo>
                      <a:pt x="2983" y="177"/>
                      <a:pt x="2968" y="182"/>
                      <a:pt x="2954" y="192"/>
                    </a:cubicBezTo>
                    <a:cubicBezTo>
                      <a:pt x="2543" y="413"/>
                      <a:pt x="2072" y="530"/>
                      <a:pt x="1604" y="530"/>
                    </a:cubicBezTo>
                    <a:cubicBezTo>
                      <a:pt x="1501" y="530"/>
                      <a:pt x="1397" y="525"/>
                      <a:pt x="1295" y="513"/>
                    </a:cubicBezTo>
                    <a:cubicBezTo>
                      <a:pt x="897" y="397"/>
                      <a:pt x="524" y="243"/>
                      <a:pt x="177" y="24"/>
                    </a:cubicBezTo>
                    <a:cubicBezTo>
                      <a:pt x="157" y="8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5"/>
              <p:cNvSpPr/>
              <p:nvPr/>
            </p:nvSpPr>
            <p:spPr>
              <a:xfrm>
                <a:off x="259437" y="1022354"/>
                <a:ext cx="37360" cy="986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220" extrusionOk="0">
                    <a:moveTo>
                      <a:pt x="708" y="0"/>
                    </a:moveTo>
                    <a:cubicBezTo>
                      <a:pt x="704" y="0"/>
                      <a:pt x="700" y="0"/>
                      <a:pt x="695" y="1"/>
                    </a:cubicBezTo>
                    <a:cubicBezTo>
                      <a:pt x="490" y="1"/>
                      <a:pt x="284" y="14"/>
                      <a:pt x="78" y="39"/>
                    </a:cubicBezTo>
                    <a:cubicBezTo>
                      <a:pt x="27" y="52"/>
                      <a:pt x="1" y="104"/>
                      <a:pt x="14" y="155"/>
                    </a:cubicBezTo>
                    <a:cubicBezTo>
                      <a:pt x="27" y="194"/>
                      <a:pt x="65" y="219"/>
                      <a:pt x="104" y="219"/>
                    </a:cubicBezTo>
                    <a:cubicBezTo>
                      <a:pt x="310" y="194"/>
                      <a:pt x="502" y="181"/>
                      <a:pt x="708" y="181"/>
                    </a:cubicBezTo>
                    <a:cubicBezTo>
                      <a:pt x="832" y="168"/>
                      <a:pt x="825" y="0"/>
                      <a:pt x="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5"/>
              <p:cNvSpPr/>
              <p:nvPr/>
            </p:nvSpPr>
            <p:spPr>
              <a:xfrm>
                <a:off x="385155" y="1036886"/>
                <a:ext cx="35073" cy="1323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95" extrusionOk="0">
                    <a:moveTo>
                      <a:pt x="139" y="0"/>
                    </a:moveTo>
                    <a:cubicBezTo>
                      <a:pt x="60" y="0"/>
                      <a:pt x="5" y="22"/>
                      <a:pt x="1" y="88"/>
                    </a:cubicBezTo>
                    <a:cubicBezTo>
                      <a:pt x="1" y="153"/>
                      <a:pt x="39" y="191"/>
                      <a:pt x="91" y="204"/>
                    </a:cubicBezTo>
                    <a:cubicBezTo>
                      <a:pt x="284" y="217"/>
                      <a:pt x="464" y="243"/>
                      <a:pt x="631" y="294"/>
                    </a:cubicBezTo>
                    <a:cubicBezTo>
                      <a:pt x="635" y="294"/>
                      <a:pt x="640" y="295"/>
                      <a:pt x="644" y="295"/>
                    </a:cubicBezTo>
                    <a:cubicBezTo>
                      <a:pt x="761" y="295"/>
                      <a:pt x="781" y="126"/>
                      <a:pt x="669" y="101"/>
                    </a:cubicBezTo>
                    <a:cubicBezTo>
                      <a:pt x="573" y="101"/>
                      <a:pt x="305" y="0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5"/>
              <p:cNvSpPr/>
              <p:nvPr/>
            </p:nvSpPr>
            <p:spPr>
              <a:xfrm>
                <a:off x="118156" y="1066353"/>
                <a:ext cx="24264" cy="15473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45" extrusionOk="0">
                    <a:moveTo>
                      <a:pt x="393" y="1"/>
                    </a:moveTo>
                    <a:cubicBezTo>
                      <a:pt x="314" y="1"/>
                      <a:pt x="223" y="96"/>
                      <a:pt x="155" y="126"/>
                    </a:cubicBezTo>
                    <a:cubicBezTo>
                      <a:pt x="117" y="151"/>
                      <a:pt x="78" y="177"/>
                      <a:pt x="40" y="216"/>
                    </a:cubicBezTo>
                    <a:cubicBezTo>
                      <a:pt x="1" y="254"/>
                      <a:pt x="27" y="331"/>
                      <a:pt x="91" y="344"/>
                    </a:cubicBezTo>
                    <a:cubicBezTo>
                      <a:pt x="117" y="344"/>
                      <a:pt x="142" y="331"/>
                      <a:pt x="155" y="306"/>
                    </a:cubicBezTo>
                    <a:cubicBezTo>
                      <a:pt x="245" y="228"/>
                      <a:pt x="541" y="190"/>
                      <a:pt x="464" y="36"/>
                    </a:cubicBezTo>
                    <a:cubicBezTo>
                      <a:pt x="442" y="11"/>
                      <a:pt x="418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5"/>
              <p:cNvSpPr/>
              <p:nvPr/>
            </p:nvSpPr>
            <p:spPr>
              <a:xfrm>
                <a:off x="-252538" y="1025808"/>
                <a:ext cx="16595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18" extrusionOk="0">
                    <a:moveTo>
                      <a:pt x="127" y="1"/>
                    </a:moveTo>
                    <a:cubicBezTo>
                      <a:pt x="1" y="12"/>
                      <a:pt x="18" y="189"/>
                      <a:pt x="125" y="189"/>
                    </a:cubicBezTo>
                    <a:cubicBezTo>
                      <a:pt x="137" y="189"/>
                      <a:pt x="151" y="186"/>
                      <a:pt x="166" y="181"/>
                    </a:cubicBezTo>
                    <a:lnTo>
                      <a:pt x="166" y="194"/>
                    </a:lnTo>
                    <a:lnTo>
                      <a:pt x="192" y="207"/>
                    </a:lnTo>
                    <a:cubicBezTo>
                      <a:pt x="205" y="214"/>
                      <a:pt x="219" y="218"/>
                      <a:pt x="232" y="218"/>
                    </a:cubicBezTo>
                    <a:cubicBezTo>
                      <a:pt x="308" y="218"/>
                      <a:pt x="369" y="107"/>
                      <a:pt x="282" y="52"/>
                    </a:cubicBezTo>
                    <a:cubicBezTo>
                      <a:pt x="243" y="14"/>
                      <a:pt x="179" y="1"/>
                      <a:pt x="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5"/>
              <p:cNvSpPr/>
              <p:nvPr/>
            </p:nvSpPr>
            <p:spPr>
              <a:xfrm>
                <a:off x="-227242" y="1041775"/>
                <a:ext cx="22335" cy="1314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93" extrusionOk="0">
                    <a:moveTo>
                      <a:pt x="80" y="0"/>
                    </a:moveTo>
                    <a:cubicBezTo>
                      <a:pt x="47" y="0"/>
                      <a:pt x="23" y="12"/>
                      <a:pt x="13" y="44"/>
                    </a:cubicBezTo>
                    <a:cubicBezTo>
                      <a:pt x="0" y="82"/>
                      <a:pt x="26" y="108"/>
                      <a:pt x="52" y="121"/>
                    </a:cubicBezTo>
                    <a:cubicBezTo>
                      <a:pt x="168" y="146"/>
                      <a:pt x="270" y="198"/>
                      <a:pt x="348" y="275"/>
                    </a:cubicBezTo>
                    <a:cubicBezTo>
                      <a:pt x="362" y="287"/>
                      <a:pt x="378" y="293"/>
                      <a:pt x="392" y="293"/>
                    </a:cubicBezTo>
                    <a:cubicBezTo>
                      <a:pt x="453" y="293"/>
                      <a:pt x="497" y="201"/>
                      <a:pt x="425" y="159"/>
                    </a:cubicBezTo>
                    <a:cubicBezTo>
                      <a:pt x="366" y="120"/>
                      <a:pt x="182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5"/>
              <p:cNvSpPr/>
              <p:nvPr/>
            </p:nvSpPr>
            <p:spPr>
              <a:xfrm>
                <a:off x="-68649" y="1088868"/>
                <a:ext cx="32830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73" extrusionOk="0">
                    <a:moveTo>
                      <a:pt x="606" y="0"/>
                    </a:moveTo>
                    <a:cubicBezTo>
                      <a:pt x="594" y="0"/>
                      <a:pt x="580" y="3"/>
                      <a:pt x="566" y="9"/>
                    </a:cubicBezTo>
                    <a:cubicBezTo>
                      <a:pt x="399" y="61"/>
                      <a:pt x="244" y="112"/>
                      <a:pt x="77" y="176"/>
                    </a:cubicBezTo>
                    <a:cubicBezTo>
                      <a:pt x="26" y="189"/>
                      <a:pt x="0" y="254"/>
                      <a:pt x="26" y="305"/>
                    </a:cubicBezTo>
                    <a:cubicBezTo>
                      <a:pt x="37" y="348"/>
                      <a:pt x="82" y="373"/>
                      <a:pt x="127" y="373"/>
                    </a:cubicBezTo>
                    <a:cubicBezTo>
                      <a:pt x="136" y="373"/>
                      <a:pt x="146" y="371"/>
                      <a:pt x="154" y="369"/>
                    </a:cubicBezTo>
                    <a:cubicBezTo>
                      <a:pt x="309" y="305"/>
                      <a:pt x="476" y="254"/>
                      <a:pt x="630" y="189"/>
                    </a:cubicBezTo>
                    <a:cubicBezTo>
                      <a:pt x="732" y="144"/>
                      <a:pt x="695" y="0"/>
                      <a:pt x="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5"/>
              <p:cNvSpPr/>
              <p:nvPr/>
            </p:nvSpPr>
            <p:spPr>
              <a:xfrm>
                <a:off x="-6978" y="1060747"/>
                <a:ext cx="6234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7" extrusionOk="0">
                    <a:moveTo>
                      <a:pt x="26" y="0"/>
                    </a:moveTo>
                    <a:cubicBezTo>
                      <a:pt x="14" y="0"/>
                      <a:pt x="4" y="9"/>
                      <a:pt x="1" y="32"/>
                    </a:cubicBezTo>
                    <a:cubicBezTo>
                      <a:pt x="1" y="71"/>
                      <a:pt x="27" y="96"/>
                      <a:pt x="65" y="96"/>
                    </a:cubicBezTo>
                    <a:cubicBezTo>
                      <a:pt x="69" y="97"/>
                      <a:pt x="72" y="97"/>
                      <a:pt x="75" y="97"/>
                    </a:cubicBezTo>
                    <a:cubicBezTo>
                      <a:pt x="138" y="97"/>
                      <a:pt x="68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5"/>
              <p:cNvSpPr/>
              <p:nvPr/>
            </p:nvSpPr>
            <p:spPr>
              <a:xfrm>
                <a:off x="33388" y="1025718"/>
                <a:ext cx="19689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5" extrusionOk="0">
                    <a:moveTo>
                      <a:pt x="368" y="0"/>
                    </a:moveTo>
                    <a:cubicBezTo>
                      <a:pt x="361" y="0"/>
                      <a:pt x="355" y="1"/>
                      <a:pt x="348" y="3"/>
                    </a:cubicBezTo>
                    <a:cubicBezTo>
                      <a:pt x="319" y="9"/>
                      <a:pt x="284" y="10"/>
                      <a:pt x="247" y="10"/>
                    </a:cubicBezTo>
                    <a:cubicBezTo>
                      <a:pt x="234" y="10"/>
                      <a:pt x="222" y="10"/>
                      <a:pt x="209" y="10"/>
                    </a:cubicBezTo>
                    <a:cubicBezTo>
                      <a:pt x="109" y="10"/>
                      <a:pt x="9" y="16"/>
                      <a:pt x="1" y="119"/>
                    </a:cubicBezTo>
                    <a:cubicBezTo>
                      <a:pt x="12" y="175"/>
                      <a:pt x="43" y="211"/>
                      <a:pt x="85" y="211"/>
                    </a:cubicBezTo>
                    <a:cubicBezTo>
                      <a:pt x="91" y="211"/>
                      <a:pt x="97" y="210"/>
                      <a:pt x="104" y="209"/>
                    </a:cubicBezTo>
                    <a:cubicBezTo>
                      <a:pt x="219" y="183"/>
                      <a:pt x="438" y="234"/>
                      <a:pt x="438" y="80"/>
                    </a:cubicBezTo>
                    <a:cubicBezTo>
                      <a:pt x="438" y="35"/>
                      <a:pt x="409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5"/>
              <p:cNvSpPr/>
              <p:nvPr/>
            </p:nvSpPr>
            <p:spPr>
              <a:xfrm>
                <a:off x="205840" y="1184895"/>
                <a:ext cx="48483" cy="1780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97" extrusionOk="0">
                    <a:moveTo>
                      <a:pt x="959" y="0"/>
                    </a:moveTo>
                    <a:cubicBezTo>
                      <a:pt x="952" y="0"/>
                      <a:pt x="946" y="1"/>
                      <a:pt x="939" y="3"/>
                    </a:cubicBezTo>
                    <a:cubicBezTo>
                      <a:pt x="656" y="41"/>
                      <a:pt x="360" y="105"/>
                      <a:pt x="90" y="195"/>
                    </a:cubicBezTo>
                    <a:cubicBezTo>
                      <a:pt x="39" y="208"/>
                      <a:pt x="0" y="273"/>
                      <a:pt x="26" y="324"/>
                    </a:cubicBezTo>
                    <a:cubicBezTo>
                      <a:pt x="36" y="364"/>
                      <a:pt x="77" y="396"/>
                      <a:pt x="120" y="396"/>
                    </a:cubicBezTo>
                    <a:cubicBezTo>
                      <a:pt x="131" y="396"/>
                      <a:pt x="143" y="394"/>
                      <a:pt x="155" y="388"/>
                    </a:cubicBezTo>
                    <a:cubicBezTo>
                      <a:pt x="322" y="337"/>
                      <a:pt x="489" y="285"/>
                      <a:pt x="656" y="260"/>
                    </a:cubicBezTo>
                    <a:cubicBezTo>
                      <a:pt x="772" y="208"/>
                      <a:pt x="1080" y="260"/>
                      <a:pt x="1055" y="80"/>
                    </a:cubicBezTo>
                    <a:cubicBezTo>
                      <a:pt x="1043" y="35"/>
                      <a:pt x="1003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5"/>
              <p:cNvSpPr/>
              <p:nvPr/>
            </p:nvSpPr>
            <p:spPr>
              <a:xfrm>
                <a:off x="336178" y="1142196"/>
                <a:ext cx="28525" cy="1170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61" extrusionOk="0">
                    <a:moveTo>
                      <a:pt x="525" y="0"/>
                    </a:moveTo>
                    <a:cubicBezTo>
                      <a:pt x="517" y="0"/>
                      <a:pt x="510" y="1"/>
                      <a:pt x="501" y="3"/>
                    </a:cubicBezTo>
                    <a:cubicBezTo>
                      <a:pt x="360" y="29"/>
                      <a:pt x="219" y="67"/>
                      <a:pt x="77" y="93"/>
                    </a:cubicBezTo>
                    <a:cubicBezTo>
                      <a:pt x="39" y="106"/>
                      <a:pt x="0" y="145"/>
                      <a:pt x="13" y="196"/>
                    </a:cubicBezTo>
                    <a:cubicBezTo>
                      <a:pt x="26" y="235"/>
                      <a:pt x="64" y="260"/>
                      <a:pt x="116" y="260"/>
                    </a:cubicBezTo>
                    <a:cubicBezTo>
                      <a:pt x="257" y="222"/>
                      <a:pt x="399" y="196"/>
                      <a:pt x="540" y="170"/>
                    </a:cubicBezTo>
                    <a:cubicBezTo>
                      <a:pt x="636" y="146"/>
                      <a:pt x="620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"/>
          <p:cNvGrpSpPr/>
          <p:nvPr/>
        </p:nvGrpSpPr>
        <p:grpSpPr>
          <a:xfrm>
            <a:off x="-391716" y="2075725"/>
            <a:ext cx="9881006" cy="2718559"/>
            <a:chOff x="-391716" y="2075725"/>
            <a:chExt cx="9881006" cy="2718559"/>
          </a:xfrm>
        </p:grpSpPr>
        <p:grpSp>
          <p:nvGrpSpPr>
            <p:cNvPr id="161" name="Google Shape;161;p3"/>
            <p:cNvGrpSpPr/>
            <p:nvPr/>
          </p:nvGrpSpPr>
          <p:grpSpPr>
            <a:xfrm>
              <a:off x="8542724" y="2686753"/>
              <a:ext cx="946566" cy="2107531"/>
              <a:chOff x="8498424" y="1776003"/>
              <a:chExt cx="946566" cy="2107531"/>
            </a:xfrm>
          </p:grpSpPr>
          <p:grpSp>
            <p:nvGrpSpPr>
              <p:cNvPr id="162" name="Google Shape;162;p3"/>
              <p:cNvGrpSpPr/>
              <p:nvPr/>
            </p:nvGrpSpPr>
            <p:grpSpPr>
              <a:xfrm rot="5400000" flipH="1">
                <a:off x="8515319" y="3196760"/>
                <a:ext cx="825217" cy="548332"/>
                <a:chOff x="0" y="2337931"/>
                <a:chExt cx="825217" cy="548332"/>
              </a:xfrm>
            </p:grpSpPr>
            <p:sp>
              <p:nvSpPr>
                <p:cNvPr id="163" name="Google Shape;163;p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" name="Google Shape;170;p3"/>
              <p:cNvSpPr/>
              <p:nvPr/>
            </p:nvSpPr>
            <p:spPr>
              <a:xfrm rot="500251">
                <a:off x="8567071" y="1829362"/>
                <a:ext cx="809272" cy="100592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21591" extrusionOk="0">
                    <a:moveTo>
                      <a:pt x="13630" y="8571"/>
                    </a:moveTo>
                    <a:cubicBezTo>
                      <a:pt x="13231" y="9252"/>
                      <a:pt x="12781" y="9908"/>
                      <a:pt x="12318" y="10551"/>
                    </a:cubicBezTo>
                    <a:cubicBezTo>
                      <a:pt x="12177" y="10744"/>
                      <a:pt x="12035" y="10950"/>
                      <a:pt x="11894" y="11142"/>
                    </a:cubicBezTo>
                    <a:cubicBezTo>
                      <a:pt x="11675" y="11040"/>
                      <a:pt x="11444" y="10988"/>
                      <a:pt x="11225" y="10872"/>
                    </a:cubicBezTo>
                    <a:cubicBezTo>
                      <a:pt x="10621" y="10615"/>
                      <a:pt x="9978" y="10461"/>
                      <a:pt x="9323" y="10435"/>
                    </a:cubicBezTo>
                    <a:cubicBezTo>
                      <a:pt x="9760" y="10152"/>
                      <a:pt x="10223" y="9908"/>
                      <a:pt x="10711" y="9715"/>
                    </a:cubicBezTo>
                    <a:cubicBezTo>
                      <a:pt x="11663" y="9291"/>
                      <a:pt x="12730" y="9111"/>
                      <a:pt x="13630" y="8571"/>
                    </a:cubicBezTo>
                    <a:close/>
                    <a:moveTo>
                      <a:pt x="13694" y="8918"/>
                    </a:moveTo>
                    <a:lnTo>
                      <a:pt x="13694" y="8918"/>
                    </a:lnTo>
                    <a:cubicBezTo>
                      <a:pt x="13617" y="9548"/>
                      <a:pt x="13476" y="10165"/>
                      <a:pt x="13296" y="10770"/>
                    </a:cubicBezTo>
                    <a:cubicBezTo>
                      <a:pt x="13077" y="11477"/>
                      <a:pt x="12807" y="12171"/>
                      <a:pt x="12473" y="12840"/>
                    </a:cubicBezTo>
                    <a:cubicBezTo>
                      <a:pt x="12460" y="12763"/>
                      <a:pt x="12460" y="12685"/>
                      <a:pt x="12447" y="12608"/>
                    </a:cubicBezTo>
                    <a:cubicBezTo>
                      <a:pt x="12395" y="12325"/>
                      <a:pt x="12318" y="12042"/>
                      <a:pt x="12241" y="11772"/>
                    </a:cubicBezTo>
                    <a:cubicBezTo>
                      <a:pt x="12203" y="11605"/>
                      <a:pt x="12138" y="11451"/>
                      <a:pt x="12074" y="11297"/>
                    </a:cubicBezTo>
                    <a:cubicBezTo>
                      <a:pt x="12627" y="10512"/>
                      <a:pt x="13193" y="9741"/>
                      <a:pt x="13694" y="8918"/>
                    </a:cubicBezTo>
                    <a:close/>
                    <a:moveTo>
                      <a:pt x="9065" y="10602"/>
                    </a:moveTo>
                    <a:cubicBezTo>
                      <a:pt x="9400" y="10615"/>
                      <a:pt x="9734" y="10667"/>
                      <a:pt x="10055" y="10744"/>
                    </a:cubicBezTo>
                    <a:cubicBezTo>
                      <a:pt x="10660" y="10847"/>
                      <a:pt x="11200" y="11130"/>
                      <a:pt x="11765" y="11335"/>
                    </a:cubicBezTo>
                    <a:cubicBezTo>
                      <a:pt x="11470" y="11760"/>
                      <a:pt x="11174" y="12184"/>
                      <a:pt x="10853" y="12583"/>
                    </a:cubicBezTo>
                    <a:cubicBezTo>
                      <a:pt x="10750" y="12711"/>
                      <a:pt x="10647" y="12827"/>
                      <a:pt x="10544" y="12955"/>
                    </a:cubicBezTo>
                    <a:cubicBezTo>
                      <a:pt x="10505" y="12943"/>
                      <a:pt x="10467" y="12930"/>
                      <a:pt x="10428" y="12904"/>
                    </a:cubicBezTo>
                    <a:cubicBezTo>
                      <a:pt x="10287" y="12853"/>
                      <a:pt x="10145" y="12788"/>
                      <a:pt x="10004" y="12737"/>
                    </a:cubicBezTo>
                    <a:cubicBezTo>
                      <a:pt x="9490" y="12544"/>
                      <a:pt x="8963" y="12377"/>
                      <a:pt x="8423" y="12235"/>
                    </a:cubicBezTo>
                    <a:cubicBezTo>
                      <a:pt x="8024" y="12120"/>
                      <a:pt x="7600" y="12030"/>
                      <a:pt x="7175" y="11991"/>
                    </a:cubicBezTo>
                    <a:cubicBezTo>
                      <a:pt x="7343" y="11850"/>
                      <a:pt x="7523" y="11721"/>
                      <a:pt x="7703" y="11592"/>
                    </a:cubicBezTo>
                    <a:lnTo>
                      <a:pt x="7690" y="11592"/>
                    </a:lnTo>
                    <a:cubicBezTo>
                      <a:pt x="8140" y="11245"/>
                      <a:pt x="8590" y="10911"/>
                      <a:pt x="9065" y="10602"/>
                    </a:cubicBezTo>
                    <a:close/>
                    <a:moveTo>
                      <a:pt x="6957" y="12184"/>
                    </a:moveTo>
                    <a:cubicBezTo>
                      <a:pt x="7523" y="12197"/>
                      <a:pt x="8063" y="12364"/>
                      <a:pt x="8615" y="12518"/>
                    </a:cubicBezTo>
                    <a:cubicBezTo>
                      <a:pt x="9220" y="12685"/>
                      <a:pt x="9824" y="12891"/>
                      <a:pt x="10403" y="13148"/>
                    </a:cubicBezTo>
                    <a:cubicBezTo>
                      <a:pt x="10300" y="13277"/>
                      <a:pt x="10197" y="13405"/>
                      <a:pt x="10094" y="13547"/>
                    </a:cubicBezTo>
                    <a:cubicBezTo>
                      <a:pt x="9785" y="13920"/>
                      <a:pt x="9438" y="14267"/>
                      <a:pt x="9117" y="14627"/>
                    </a:cubicBezTo>
                    <a:cubicBezTo>
                      <a:pt x="8371" y="14293"/>
                      <a:pt x="7625" y="13945"/>
                      <a:pt x="6828" y="13778"/>
                    </a:cubicBezTo>
                    <a:cubicBezTo>
                      <a:pt x="6378" y="13688"/>
                      <a:pt x="5928" y="13624"/>
                      <a:pt x="5465" y="13585"/>
                    </a:cubicBezTo>
                    <a:cubicBezTo>
                      <a:pt x="5504" y="13560"/>
                      <a:pt x="5530" y="13521"/>
                      <a:pt x="5555" y="13483"/>
                    </a:cubicBezTo>
                    <a:cubicBezTo>
                      <a:pt x="5928" y="13084"/>
                      <a:pt x="6314" y="12711"/>
                      <a:pt x="6738" y="12377"/>
                    </a:cubicBezTo>
                    <a:cubicBezTo>
                      <a:pt x="6803" y="12313"/>
                      <a:pt x="6880" y="12248"/>
                      <a:pt x="6957" y="12184"/>
                    </a:cubicBezTo>
                    <a:close/>
                    <a:moveTo>
                      <a:pt x="11920" y="11515"/>
                    </a:moveTo>
                    <a:cubicBezTo>
                      <a:pt x="12023" y="11811"/>
                      <a:pt x="12113" y="12120"/>
                      <a:pt x="12190" y="12428"/>
                    </a:cubicBezTo>
                    <a:cubicBezTo>
                      <a:pt x="12241" y="12621"/>
                      <a:pt x="12267" y="12814"/>
                      <a:pt x="12280" y="13020"/>
                    </a:cubicBezTo>
                    <a:cubicBezTo>
                      <a:pt x="12293" y="13071"/>
                      <a:pt x="12305" y="13110"/>
                      <a:pt x="12305" y="13161"/>
                    </a:cubicBezTo>
                    <a:cubicBezTo>
                      <a:pt x="12061" y="13611"/>
                      <a:pt x="11817" y="14048"/>
                      <a:pt x="11547" y="14473"/>
                    </a:cubicBezTo>
                    <a:cubicBezTo>
                      <a:pt x="11367" y="14743"/>
                      <a:pt x="11200" y="15013"/>
                      <a:pt x="11020" y="15283"/>
                    </a:cubicBezTo>
                    <a:cubicBezTo>
                      <a:pt x="11033" y="14588"/>
                      <a:pt x="10853" y="13868"/>
                      <a:pt x="10660" y="13200"/>
                    </a:cubicBezTo>
                    <a:cubicBezTo>
                      <a:pt x="11084" y="12647"/>
                      <a:pt x="11521" y="12107"/>
                      <a:pt x="11920" y="11515"/>
                    </a:cubicBezTo>
                    <a:close/>
                    <a:moveTo>
                      <a:pt x="5311" y="13765"/>
                    </a:moveTo>
                    <a:cubicBezTo>
                      <a:pt x="5401" y="13765"/>
                      <a:pt x="5491" y="13778"/>
                      <a:pt x="5568" y="13778"/>
                    </a:cubicBezTo>
                    <a:cubicBezTo>
                      <a:pt x="6057" y="13855"/>
                      <a:pt x="6558" y="13933"/>
                      <a:pt x="7047" y="14048"/>
                    </a:cubicBezTo>
                    <a:cubicBezTo>
                      <a:pt x="7703" y="14254"/>
                      <a:pt x="8333" y="14511"/>
                      <a:pt x="8950" y="14807"/>
                    </a:cubicBezTo>
                    <a:cubicBezTo>
                      <a:pt x="8937" y="14833"/>
                      <a:pt x="8911" y="14858"/>
                      <a:pt x="8885" y="14884"/>
                    </a:cubicBezTo>
                    <a:cubicBezTo>
                      <a:pt x="8500" y="15283"/>
                      <a:pt x="8088" y="15668"/>
                      <a:pt x="7664" y="16028"/>
                    </a:cubicBezTo>
                    <a:cubicBezTo>
                      <a:pt x="7034" y="15835"/>
                      <a:pt x="6391" y="15681"/>
                      <a:pt x="5735" y="15578"/>
                    </a:cubicBezTo>
                    <a:cubicBezTo>
                      <a:pt x="5206" y="15472"/>
                      <a:pt x="4676" y="15410"/>
                      <a:pt x="4136" y="15410"/>
                    </a:cubicBezTo>
                    <a:cubicBezTo>
                      <a:pt x="4087" y="15410"/>
                      <a:pt x="4037" y="15410"/>
                      <a:pt x="3987" y="15411"/>
                    </a:cubicBezTo>
                    <a:cubicBezTo>
                      <a:pt x="4051" y="15321"/>
                      <a:pt x="4102" y="15244"/>
                      <a:pt x="4167" y="15167"/>
                    </a:cubicBezTo>
                    <a:cubicBezTo>
                      <a:pt x="4514" y="14678"/>
                      <a:pt x="4912" y="14215"/>
                      <a:pt x="5311" y="13765"/>
                    </a:cubicBezTo>
                    <a:close/>
                    <a:moveTo>
                      <a:pt x="10480" y="13431"/>
                    </a:moveTo>
                    <a:cubicBezTo>
                      <a:pt x="10531" y="13585"/>
                      <a:pt x="10570" y="13740"/>
                      <a:pt x="10608" y="13907"/>
                    </a:cubicBezTo>
                    <a:cubicBezTo>
                      <a:pt x="10737" y="14395"/>
                      <a:pt x="10801" y="14910"/>
                      <a:pt x="10827" y="15411"/>
                    </a:cubicBezTo>
                    <a:cubicBezTo>
                      <a:pt x="10840" y="15450"/>
                      <a:pt x="10840" y="15501"/>
                      <a:pt x="10853" y="15540"/>
                    </a:cubicBezTo>
                    <a:cubicBezTo>
                      <a:pt x="10390" y="16234"/>
                      <a:pt x="9863" y="16890"/>
                      <a:pt x="9271" y="17481"/>
                    </a:cubicBezTo>
                    <a:cubicBezTo>
                      <a:pt x="9258" y="17481"/>
                      <a:pt x="9258" y="17494"/>
                      <a:pt x="9245" y="17507"/>
                    </a:cubicBezTo>
                    <a:cubicBezTo>
                      <a:pt x="9310" y="17121"/>
                      <a:pt x="9323" y="16723"/>
                      <a:pt x="9310" y="16324"/>
                    </a:cubicBezTo>
                    <a:cubicBezTo>
                      <a:pt x="9310" y="15874"/>
                      <a:pt x="9271" y="15411"/>
                      <a:pt x="9181" y="14961"/>
                    </a:cubicBezTo>
                    <a:cubicBezTo>
                      <a:pt x="9194" y="14935"/>
                      <a:pt x="9194" y="14923"/>
                      <a:pt x="9181" y="14897"/>
                    </a:cubicBezTo>
                    <a:cubicBezTo>
                      <a:pt x="9567" y="14473"/>
                      <a:pt x="9965" y="14074"/>
                      <a:pt x="10325" y="13624"/>
                    </a:cubicBezTo>
                    <a:cubicBezTo>
                      <a:pt x="10377" y="13560"/>
                      <a:pt x="10428" y="13495"/>
                      <a:pt x="10480" y="13431"/>
                    </a:cubicBezTo>
                    <a:close/>
                    <a:moveTo>
                      <a:pt x="3858" y="15604"/>
                    </a:moveTo>
                    <a:cubicBezTo>
                      <a:pt x="4064" y="15604"/>
                      <a:pt x="4282" y="15604"/>
                      <a:pt x="4488" y="15630"/>
                    </a:cubicBezTo>
                    <a:cubicBezTo>
                      <a:pt x="5504" y="15720"/>
                      <a:pt x="6494" y="15913"/>
                      <a:pt x="7471" y="16208"/>
                    </a:cubicBezTo>
                    <a:cubicBezTo>
                      <a:pt x="6815" y="16774"/>
                      <a:pt x="6134" y="17314"/>
                      <a:pt x="5440" y="17815"/>
                    </a:cubicBezTo>
                    <a:cubicBezTo>
                      <a:pt x="5427" y="17815"/>
                      <a:pt x="5427" y="17803"/>
                      <a:pt x="5414" y="17803"/>
                    </a:cubicBezTo>
                    <a:cubicBezTo>
                      <a:pt x="5118" y="17700"/>
                      <a:pt x="4835" y="17610"/>
                      <a:pt x="4540" y="17545"/>
                    </a:cubicBezTo>
                    <a:cubicBezTo>
                      <a:pt x="3935" y="17443"/>
                      <a:pt x="3344" y="17378"/>
                      <a:pt x="2740" y="17353"/>
                    </a:cubicBezTo>
                    <a:cubicBezTo>
                      <a:pt x="2727" y="17365"/>
                      <a:pt x="2714" y="17365"/>
                      <a:pt x="2701" y="17365"/>
                    </a:cubicBezTo>
                    <a:cubicBezTo>
                      <a:pt x="2804" y="17198"/>
                      <a:pt x="2894" y="17044"/>
                      <a:pt x="2997" y="16890"/>
                    </a:cubicBezTo>
                    <a:cubicBezTo>
                      <a:pt x="3292" y="16465"/>
                      <a:pt x="3562" y="16028"/>
                      <a:pt x="3858" y="15604"/>
                    </a:cubicBezTo>
                    <a:close/>
                    <a:moveTo>
                      <a:pt x="8988" y="15115"/>
                    </a:moveTo>
                    <a:cubicBezTo>
                      <a:pt x="9001" y="15141"/>
                      <a:pt x="9001" y="15180"/>
                      <a:pt x="9014" y="15205"/>
                    </a:cubicBezTo>
                    <a:cubicBezTo>
                      <a:pt x="9104" y="16028"/>
                      <a:pt x="9117" y="16864"/>
                      <a:pt x="9040" y="17687"/>
                    </a:cubicBezTo>
                    <a:cubicBezTo>
                      <a:pt x="8513" y="18150"/>
                      <a:pt x="7934" y="18548"/>
                      <a:pt x="7330" y="18883"/>
                    </a:cubicBezTo>
                    <a:cubicBezTo>
                      <a:pt x="7330" y="18844"/>
                      <a:pt x="7343" y="18805"/>
                      <a:pt x="7343" y="18780"/>
                    </a:cubicBezTo>
                    <a:cubicBezTo>
                      <a:pt x="7497" y="18085"/>
                      <a:pt x="7600" y="17391"/>
                      <a:pt x="7651" y="16697"/>
                    </a:cubicBezTo>
                    <a:cubicBezTo>
                      <a:pt x="7677" y="16568"/>
                      <a:pt x="7677" y="16440"/>
                      <a:pt x="7703" y="16311"/>
                    </a:cubicBezTo>
                    <a:cubicBezTo>
                      <a:pt x="8153" y="15925"/>
                      <a:pt x="8577" y="15527"/>
                      <a:pt x="8988" y="15115"/>
                    </a:cubicBezTo>
                    <a:close/>
                    <a:moveTo>
                      <a:pt x="2598" y="17545"/>
                    </a:moveTo>
                    <a:cubicBezTo>
                      <a:pt x="2971" y="17545"/>
                      <a:pt x="3344" y="17610"/>
                      <a:pt x="3717" y="17648"/>
                    </a:cubicBezTo>
                    <a:cubicBezTo>
                      <a:pt x="4231" y="17700"/>
                      <a:pt x="4745" y="17803"/>
                      <a:pt x="5221" y="17983"/>
                    </a:cubicBezTo>
                    <a:cubicBezTo>
                      <a:pt x="4758" y="18317"/>
                      <a:pt x="4295" y="18651"/>
                      <a:pt x="3820" y="18973"/>
                    </a:cubicBezTo>
                    <a:cubicBezTo>
                      <a:pt x="3678" y="19076"/>
                      <a:pt x="3537" y="19166"/>
                      <a:pt x="3395" y="19268"/>
                    </a:cubicBezTo>
                    <a:cubicBezTo>
                      <a:pt x="3357" y="19268"/>
                      <a:pt x="3318" y="19268"/>
                      <a:pt x="3280" y="19256"/>
                    </a:cubicBezTo>
                    <a:cubicBezTo>
                      <a:pt x="3025" y="19240"/>
                      <a:pt x="2771" y="19229"/>
                      <a:pt x="2517" y="19229"/>
                    </a:cubicBezTo>
                    <a:cubicBezTo>
                      <a:pt x="2360" y="19229"/>
                      <a:pt x="2202" y="19233"/>
                      <a:pt x="2045" y="19243"/>
                    </a:cubicBezTo>
                    <a:cubicBezTo>
                      <a:pt x="1917" y="19243"/>
                      <a:pt x="1775" y="19256"/>
                      <a:pt x="1647" y="19281"/>
                    </a:cubicBezTo>
                    <a:cubicBezTo>
                      <a:pt x="1698" y="19204"/>
                      <a:pt x="1737" y="19140"/>
                      <a:pt x="1775" y="19063"/>
                    </a:cubicBezTo>
                    <a:cubicBezTo>
                      <a:pt x="2058" y="18561"/>
                      <a:pt x="2315" y="18047"/>
                      <a:pt x="2598" y="17545"/>
                    </a:cubicBezTo>
                    <a:close/>
                    <a:moveTo>
                      <a:pt x="7445" y="16543"/>
                    </a:moveTo>
                    <a:lnTo>
                      <a:pt x="7445" y="16543"/>
                    </a:lnTo>
                    <a:cubicBezTo>
                      <a:pt x="7433" y="16633"/>
                      <a:pt x="7420" y="16723"/>
                      <a:pt x="7407" y="16813"/>
                    </a:cubicBezTo>
                    <a:cubicBezTo>
                      <a:pt x="7355" y="17391"/>
                      <a:pt x="7304" y="17957"/>
                      <a:pt x="7201" y="18523"/>
                    </a:cubicBezTo>
                    <a:cubicBezTo>
                      <a:pt x="7175" y="18664"/>
                      <a:pt x="7150" y="18805"/>
                      <a:pt x="7137" y="18934"/>
                    </a:cubicBezTo>
                    <a:cubicBezTo>
                      <a:pt x="7124" y="18960"/>
                      <a:pt x="7124" y="18973"/>
                      <a:pt x="7124" y="18985"/>
                    </a:cubicBezTo>
                    <a:cubicBezTo>
                      <a:pt x="6751" y="19178"/>
                      <a:pt x="6365" y="19371"/>
                      <a:pt x="5980" y="19538"/>
                    </a:cubicBezTo>
                    <a:cubicBezTo>
                      <a:pt x="5710" y="19667"/>
                      <a:pt x="5427" y="19783"/>
                      <a:pt x="5157" y="19886"/>
                    </a:cubicBezTo>
                    <a:cubicBezTo>
                      <a:pt x="5221" y="19641"/>
                      <a:pt x="5285" y="19397"/>
                      <a:pt x="5337" y="19153"/>
                    </a:cubicBezTo>
                    <a:cubicBezTo>
                      <a:pt x="5401" y="18818"/>
                      <a:pt x="5440" y="18497"/>
                      <a:pt x="5478" y="18163"/>
                    </a:cubicBezTo>
                    <a:cubicBezTo>
                      <a:pt x="5478" y="18137"/>
                      <a:pt x="5478" y="18111"/>
                      <a:pt x="5478" y="18085"/>
                    </a:cubicBezTo>
                    <a:cubicBezTo>
                      <a:pt x="6160" y="17584"/>
                      <a:pt x="6815" y="17083"/>
                      <a:pt x="7445" y="16543"/>
                    </a:cubicBezTo>
                    <a:close/>
                    <a:moveTo>
                      <a:pt x="5234" y="18265"/>
                    </a:moveTo>
                    <a:lnTo>
                      <a:pt x="5234" y="18265"/>
                    </a:lnTo>
                    <a:cubicBezTo>
                      <a:pt x="5208" y="18458"/>
                      <a:pt x="5182" y="18651"/>
                      <a:pt x="5170" y="18844"/>
                    </a:cubicBezTo>
                    <a:cubicBezTo>
                      <a:pt x="5105" y="19217"/>
                      <a:pt x="5028" y="19590"/>
                      <a:pt x="4938" y="19963"/>
                    </a:cubicBezTo>
                    <a:cubicBezTo>
                      <a:pt x="4385" y="20168"/>
                      <a:pt x="3845" y="20348"/>
                      <a:pt x="3280" y="20516"/>
                    </a:cubicBezTo>
                    <a:cubicBezTo>
                      <a:pt x="3382" y="20258"/>
                      <a:pt x="3472" y="20014"/>
                      <a:pt x="3537" y="19757"/>
                    </a:cubicBezTo>
                    <a:cubicBezTo>
                      <a:pt x="3562" y="19667"/>
                      <a:pt x="3562" y="19577"/>
                      <a:pt x="3588" y="19487"/>
                    </a:cubicBezTo>
                    <a:cubicBezTo>
                      <a:pt x="3601" y="19461"/>
                      <a:pt x="3601" y="19436"/>
                      <a:pt x="3601" y="19410"/>
                    </a:cubicBezTo>
                    <a:cubicBezTo>
                      <a:pt x="3627" y="19397"/>
                      <a:pt x="3652" y="19371"/>
                      <a:pt x="3678" y="19358"/>
                    </a:cubicBezTo>
                    <a:cubicBezTo>
                      <a:pt x="4205" y="18998"/>
                      <a:pt x="4720" y="18638"/>
                      <a:pt x="5234" y="18265"/>
                    </a:cubicBezTo>
                    <a:close/>
                    <a:moveTo>
                      <a:pt x="2257" y="19442"/>
                    </a:moveTo>
                    <a:cubicBezTo>
                      <a:pt x="2495" y="19442"/>
                      <a:pt x="2733" y="19448"/>
                      <a:pt x="2971" y="19461"/>
                    </a:cubicBezTo>
                    <a:cubicBezTo>
                      <a:pt x="3010" y="19461"/>
                      <a:pt x="3061" y="19461"/>
                      <a:pt x="3100" y="19474"/>
                    </a:cubicBezTo>
                    <a:cubicBezTo>
                      <a:pt x="2817" y="19654"/>
                      <a:pt x="2547" y="19834"/>
                      <a:pt x="2264" y="20014"/>
                    </a:cubicBezTo>
                    <a:cubicBezTo>
                      <a:pt x="1814" y="20348"/>
                      <a:pt x="1338" y="20644"/>
                      <a:pt x="837" y="20901"/>
                    </a:cubicBezTo>
                    <a:cubicBezTo>
                      <a:pt x="708" y="20978"/>
                      <a:pt x="580" y="21056"/>
                      <a:pt x="438" y="21133"/>
                    </a:cubicBezTo>
                    <a:cubicBezTo>
                      <a:pt x="811" y="20580"/>
                      <a:pt x="1184" y="20027"/>
                      <a:pt x="1544" y="19461"/>
                    </a:cubicBezTo>
                    <a:cubicBezTo>
                      <a:pt x="1782" y="19448"/>
                      <a:pt x="2020" y="19442"/>
                      <a:pt x="2257" y="19442"/>
                    </a:cubicBezTo>
                    <a:close/>
                    <a:moveTo>
                      <a:pt x="3331" y="19590"/>
                    </a:moveTo>
                    <a:cubicBezTo>
                      <a:pt x="3331" y="19603"/>
                      <a:pt x="3331" y="19616"/>
                      <a:pt x="3331" y="19628"/>
                    </a:cubicBezTo>
                    <a:cubicBezTo>
                      <a:pt x="3318" y="19718"/>
                      <a:pt x="3292" y="19821"/>
                      <a:pt x="3267" y="19911"/>
                    </a:cubicBezTo>
                    <a:cubicBezTo>
                      <a:pt x="3215" y="20104"/>
                      <a:pt x="3164" y="20271"/>
                      <a:pt x="3112" y="20464"/>
                    </a:cubicBezTo>
                    <a:cubicBezTo>
                      <a:pt x="3100" y="20490"/>
                      <a:pt x="3074" y="20528"/>
                      <a:pt x="3074" y="20580"/>
                    </a:cubicBezTo>
                    <a:cubicBezTo>
                      <a:pt x="2958" y="20606"/>
                      <a:pt x="2842" y="20644"/>
                      <a:pt x="2727" y="20670"/>
                    </a:cubicBezTo>
                    <a:cubicBezTo>
                      <a:pt x="2045" y="20863"/>
                      <a:pt x="1377" y="21068"/>
                      <a:pt x="695" y="21236"/>
                    </a:cubicBezTo>
                    <a:cubicBezTo>
                      <a:pt x="824" y="21171"/>
                      <a:pt x="940" y="21094"/>
                      <a:pt x="1017" y="21056"/>
                    </a:cubicBezTo>
                    <a:cubicBezTo>
                      <a:pt x="1492" y="20811"/>
                      <a:pt x="1955" y="20528"/>
                      <a:pt x="2380" y="20207"/>
                    </a:cubicBezTo>
                    <a:cubicBezTo>
                      <a:pt x="2701" y="20001"/>
                      <a:pt x="3022" y="19808"/>
                      <a:pt x="3331" y="19590"/>
                    </a:cubicBezTo>
                    <a:close/>
                    <a:moveTo>
                      <a:pt x="16920" y="1"/>
                    </a:moveTo>
                    <a:cubicBezTo>
                      <a:pt x="16643" y="1"/>
                      <a:pt x="16707" y="434"/>
                      <a:pt x="16638" y="664"/>
                    </a:cubicBezTo>
                    <a:cubicBezTo>
                      <a:pt x="16548" y="1127"/>
                      <a:pt x="16407" y="1577"/>
                      <a:pt x="16278" y="2039"/>
                    </a:cubicBezTo>
                    <a:cubicBezTo>
                      <a:pt x="15906" y="3312"/>
                      <a:pt x="15456" y="4559"/>
                      <a:pt x="14954" y="5781"/>
                    </a:cubicBezTo>
                    <a:cubicBezTo>
                      <a:pt x="14787" y="6167"/>
                      <a:pt x="14646" y="6565"/>
                      <a:pt x="14478" y="6938"/>
                    </a:cubicBezTo>
                    <a:cubicBezTo>
                      <a:pt x="14440" y="7028"/>
                      <a:pt x="14401" y="7105"/>
                      <a:pt x="14363" y="7195"/>
                    </a:cubicBezTo>
                    <a:cubicBezTo>
                      <a:pt x="14273" y="7388"/>
                      <a:pt x="14170" y="7568"/>
                      <a:pt x="14054" y="7748"/>
                    </a:cubicBezTo>
                    <a:cubicBezTo>
                      <a:pt x="14016" y="7812"/>
                      <a:pt x="13938" y="7890"/>
                      <a:pt x="13977" y="7954"/>
                    </a:cubicBezTo>
                    <a:cubicBezTo>
                      <a:pt x="13964" y="7980"/>
                      <a:pt x="13938" y="8018"/>
                      <a:pt x="13926" y="8044"/>
                    </a:cubicBezTo>
                    <a:cubicBezTo>
                      <a:pt x="13887" y="8121"/>
                      <a:pt x="13848" y="8185"/>
                      <a:pt x="13810" y="8250"/>
                    </a:cubicBezTo>
                    <a:cubicBezTo>
                      <a:pt x="13797" y="8246"/>
                      <a:pt x="13783" y="8245"/>
                      <a:pt x="13769" y="8245"/>
                    </a:cubicBezTo>
                    <a:cubicBezTo>
                      <a:pt x="13728" y="8245"/>
                      <a:pt x="13684" y="8259"/>
                      <a:pt x="13656" y="8288"/>
                    </a:cubicBezTo>
                    <a:cubicBezTo>
                      <a:pt x="13566" y="8340"/>
                      <a:pt x="13488" y="8391"/>
                      <a:pt x="13386" y="8442"/>
                    </a:cubicBezTo>
                    <a:cubicBezTo>
                      <a:pt x="13206" y="8545"/>
                      <a:pt x="13026" y="8622"/>
                      <a:pt x="12845" y="8700"/>
                    </a:cubicBezTo>
                    <a:cubicBezTo>
                      <a:pt x="11791" y="9098"/>
                      <a:pt x="10698" y="9368"/>
                      <a:pt x="9721" y="9934"/>
                    </a:cubicBezTo>
                    <a:cubicBezTo>
                      <a:pt x="9001" y="10332"/>
                      <a:pt x="8307" y="10808"/>
                      <a:pt x="7664" y="11322"/>
                    </a:cubicBezTo>
                    <a:cubicBezTo>
                      <a:pt x="7188" y="11670"/>
                      <a:pt x="6738" y="12042"/>
                      <a:pt x="6314" y="12428"/>
                    </a:cubicBezTo>
                    <a:cubicBezTo>
                      <a:pt x="5941" y="12750"/>
                      <a:pt x="5594" y="13084"/>
                      <a:pt x="5273" y="13457"/>
                    </a:cubicBezTo>
                    <a:cubicBezTo>
                      <a:pt x="4192" y="14627"/>
                      <a:pt x="3305" y="15951"/>
                      <a:pt x="2470" y="17301"/>
                    </a:cubicBezTo>
                    <a:cubicBezTo>
                      <a:pt x="2045" y="18034"/>
                      <a:pt x="1685" y="18818"/>
                      <a:pt x="1210" y="19538"/>
                    </a:cubicBezTo>
                    <a:cubicBezTo>
                      <a:pt x="850" y="20168"/>
                      <a:pt x="374" y="20734"/>
                      <a:pt x="27" y="21377"/>
                    </a:cubicBezTo>
                    <a:cubicBezTo>
                      <a:pt x="1" y="21441"/>
                      <a:pt x="14" y="21518"/>
                      <a:pt x="65" y="21570"/>
                    </a:cubicBezTo>
                    <a:cubicBezTo>
                      <a:pt x="90" y="21585"/>
                      <a:pt x="120" y="21590"/>
                      <a:pt x="150" y="21590"/>
                    </a:cubicBezTo>
                    <a:cubicBezTo>
                      <a:pt x="196" y="21590"/>
                      <a:pt x="245" y="21578"/>
                      <a:pt x="284" y="21570"/>
                    </a:cubicBezTo>
                    <a:cubicBezTo>
                      <a:pt x="592" y="21506"/>
                      <a:pt x="901" y="21428"/>
                      <a:pt x="1210" y="21351"/>
                    </a:cubicBezTo>
                    <a:cubicBezTo>
                      <a:pt x="3215" y="20786"/>
                      <a:pt x="5260" y="20246"/>
                      <a:pt x="7111" y="19256"/>
                    </a:cubicBezTo>
                    <a:cubicBezTo>
                      <a:pt x="8037" y="18767"/>
                      <a:pt x="8924" y="18201"/>
                      <a:pt x="9644" y="17430"/>
                    </a:cubicBezTo>
                    <a:cubicBezTo>
                      <a:pt x="10493" y="16568"/>
                      <a:pt x="11148" y="15540"/>
                      <a:pt x="11791" y="14524"/>
                    </a:cubicBezTo>
                    <a:cubicBezTo>
                      <a:pt x="12665" y="13187"/>
                      <a:pt x="13308" y="11695"/>
                      <a:pt x="13694" y="10140"/>
                    </a:cubicBezTo>
                    <a:cubicBezTo>
                      <a:pt x="13848" y="9612"/>
                      <a:pt x="13926" y="9072"/>
                      <a:pt x="13938" y="8520"/>
                    </a:cubicBezTo>
                    <a:cubicBezTo>
                      <a:pt x="14080" y="8262"/>
                      <a:pt x="14221" y="8005"/>
                      <a:pt x="14363" y="7761"/>
                    </a:cubicBezTo>
                    <a:cubicBezTo>
                      <a:pt x="14671" y="7208"/>
                      <a:pt x="14903" y="6617"/>
                      <a:pt x="15186" y="6051"/>
                    </a:cubicBezTo>
                    <a:cubicBezTo>
                      <a:pt x="15571" y="5292"/>
                      <a:pt x="15906" y="4495"/>
                      <a:pt x="16201" y="3698"/>
                    </a:cubicBezTo>
                    <a:cubicBezTo>
                      <a:pt x="16214" y="3685"/>
                      <a:pt x="16227" y="3672"/>
                      <a:pt x="16227" y="3647"/>
                    </a:cubicBezTo>
                    <a:cubicBezTo>
                      <a:pt x="16253" y="3582"/>
                      <a:pt x="16266" y="3518"/>
                      <a:pt x="16291" y="3454"/>
                    </a:cubicBezTo>
                    <a:lnTo>
                      <a:pt x="16291" y="3441"/>
                    </a:lnTo>
                    <a:cubicBezTo>
                      <a:pt x="16394" y="3158"/>
                      <a:pt x="16497" y="2862"/>
                      <a:pt x="16587" y="2567"/>
                    </a:cubicBezTo>
                    <a:cubicBezTo>
                      <a:pt x="16754" y="2091"/>
                      <a:pt x="16883" y="1602"/>
                      <a:pt x="17011" y="1101"/>
                    </a:cubicBezTo>
                    <a:cubicBezTo>
                      <a:pt x="17011" y="1101"/>
                      <a:pt x="17011" y="1088"/>
                      <a:pt x="17011" y="1075"/>
                    </a:cubicBezTo>
                    <a:cubicBezTo>
                      <a:pt x="17050" y="947"/>
                      <a:pt x="17088" y="818"/>
                      <a:pt x="17127" y="689"/>
                    </a:cubicBezTo>
                    <a:cubicBezTo>
                      <a:pt x="17178" y="458"/>
                      <a:pt x="17371" y="85"/>
                      <a:pt x="17037" y="21"/>
                    </a:cubicBezTo>
                    <a:cubicBezTo>
                      <a:pt x="16992" y="7"/>
                      <a:pt x="16954" y="1"/>
                      <a:pt x="16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3"/>
            <p:cNvGrpSpPr/>
            <p:nvPr/>
          </p:nvGrpSpPr>
          <p:grpSpPr>
            <a:xfrm>
              <a:off x="-391716" y="2075725"/>
              <a:ext cx="1037299" cy="1620274"/>
              <a:chOff x="-402891" y="2888662"/>
              <a:chExt cx="1037299" cy="1620274"/>
            </a:xfrm>
          </p:grpSpPr>
          <p:grpSp>
            <p:nvGrpSpPr>
              <p:cNvPr id="172" name="Google Shape;172;p3"/>
              <p:cNvGrpSpPr/>
              <p:nvPr/>
            </p:nvGrpSpPr>
            <p:grpSpPr>
              <a:xfrm rot="-3724767" flipH="1">
                <a:off x="-367991" y="3140301"/>
                <a:ext cx="967499" cy="661252"/>
                <a:chOff x="5419875" y="-21256"/>
                <a:chExt cx="693446" cy="473976"/>
              </a:xfrm>
            </p:grpSpPr>
            <p:sp>
              <p:nvSpPr>
                <p:cNvPr id="173" name="Google Shape;173;p3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5523769" y="-15338"/>
                  <a:ext cx="587542" cy="3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7384" extrusionOk="0">
                      <a:moveTo>
                        <a:pt x="11320" y="1"/>
                      </a:moveTo>
                      <a:cubicBezTo>
                        <a:pt x="11305" y="1"/>
                        <a:pt x="11290" y="5"/>
                        <a:pt x="11276" y="14"/>
                      </a:cubicBezTo>
                      <a:cubicBezTo>
                        <a:pt x="11173" y="53"/>
                        <a:pt x="11058" y="104"/>
                        <a:pt x="10955" y="156"/>
                      </a:cubicBezTo>
                      <a:cubicBezTo>
                        <a:pt x="10621" y="310"/>
                        <a:pt x="10261" y="490"/>
                        <a:pt x="9926" y="657"/>
                      </a:cubicBezTo>
                      <a:cubicBezTo>
                        <a:pt x="9129" y="1043"/>
                        <a:pt x="8371" y="1467"/>
                        <a:pt x="7625" y="1943"/>
                      </a:cubicBezTo>
                      <a:cubicBezTo>
                        <a:pt x="5928" y="2946"/>
                        <a:pt x="4282" y="4051"/>
                        <a:pt x="2700" y="5247"/>
                      </a:cubicBezTo>
                      <a:cubicBezTo>
                        <a:pt x="2045" y="5749"/>
                        <a:pt x="1363" y="6199"/>
                        <a:pt x="720" y="6726"/>
                      </a:cubicBezTo>
                      <a:cubicBezTo>
                        <a:pt x="528" y="6893"/>
                        <a:pt x="335" y="7060"/>
                        <a:pt x="155" y="7227"/>
                      </a:cubicBezTo>
                      <a:cubicBezTo>
                        <a:pt x="116" y="7266"/>
                        <a:pt x="0" y="7343"/>
                        <a:pt x="78" y="7381"/>
                      </a:cubicBezTo>
                      <a:cubicBezTo>
                        <a:pt x="83" y="7383"/>
                        <a:pt x="88" y="7384"/>
                        <a:pt x="94" y="7384"/>
                      </a:cubicBezTo>
                      <a:cubicBezTo>
                        <a:pt x="135" y="7384"/>
                        <a:pt x="159" y="7342"/>
                        <a:pt x="193" y="7330"/>
                      </a:cubicBezTo>
                      <a:cubicBezTo>
                        <a:pt x="463" y="7137"/>
                        <a:pt x="708" y="6906"/>
                        <a:pt x="965" y="6713"/>
                      </a:cubicBezTo>
                      <a:cubicBezTo>
                        <a:pt x="1530" y="6276"/>
                        <a:pt x="2122" y="5877"/>
                        <a:pt x="2688" y="5453"/>
                      </a:cubicBezTo>
                      <a:cubicBezTo>
                        <a:pt x="3266" y="5016"/>
                        <a:pt x="3858" y="4591"/>
                        <a:pt x="4449" y="4167"/>
                      </a:cubicBezTo>
                      <a:cubicBezTo>
                        <a:pt x="5542" y="3396"/>
                        <a:pt x="6660" y="2701"/>
                        <a:pt x="7805" y="2007"/>
                      </a:cubicBezTo>
                      <a:cubicBezTo>
                        <a:pt x="8666" y="1467"/>
                        <a:pt x="9553" y="991"/>
                        <a:pt x="10479" y="554"/>
                      </a:cubicBezTo>
                      <a:cubicBezTo>
                        <a:pt x="10685" y="464"/>
                        <a:pt x="10891" y="348"/>
                        <a:pt x="11096" y="258"/>
                      </a:cubicBezTo>
                      <a:cubicBezTo>
                        <a:pt x="11186" y="220"/>
                        <a:pt x="11276" y="181"/>
                        <a:pt x="11366" y="143"/>
                      </a:cubicBezTo>
                      <a:cubicBezTo>
                        <a:pt x="11405" y="117"/>
                        <a:pt x="11418" y="78"/>
                        <a:pt x="11392" y="40"/>
                      </a:cubicBezTo>
                      <a:cubicBezTo>
                        <a:pt x="11375" y="15"/>
                        <a:pt x="11348" y="1"/>
                        <a:pt x="11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5795674" y="-21256"/>
                  <a:ext cx="317647" cy="18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" h="3593" extrusionOk="0">
                      <a:moveTo>
                        <a:pt x="6012" y="1"/>
                      </a:moveTo>
                      <a:cubicBezTo>
                        <a:pt x="5983" y="1"/>
                        <a:pt x="5954" y="13"/>
                        <a:pt x="5928" y="39"/>
                      </a:cubicBezTo>
                      <a:cubicBezTo>
                        <a:pt x="5851" y="78"/>
                        <a:pt x="5774" y="103"/>
                        <a:pt x="5684" y="142"/>
                      </a:cubicBezTo>
                      <a:cubicBezTo>
                        <a:pt x="5298" y="322"/>
                        <a:pt x="4912" y="515"/>
                        <a:pt x="4539" y="721"/>
                      </a:cubicBezTo>
                      <a:cubicBezTo>
                        <a:pt x="3999" y="1003"/>
                        <a:pt x="3459" y="1312"/>
                        <a:pt x="2945" y="1621"/>
                      </a:cubicBezTo>
                      <a:cubicBezTo>
                        <a:pt x="2495" y="1904"/>
                        <a:pt x="2071" y="2212"/>
                        <a:pt x="1634" y="2495"/>
                      </a:cubicBezTo>
                      <a:cubicBezTo>
                        <a:pt x="1428" y="2636"/>
                        <a:pt x="1222" y="2752"/>
                        <a:pt x="1016" y="2881"/>
                      </a:cubicBezTo>
                      <a:cubicBezTo>
                        <a:pt x="682" y="3074"/>
                        <a:pt x="361" y="3305"/>
                        <a:pt x="39" y="3536"/>
                      </a:cubicBezTo>
                      <a:cubicBezTo>
                        <a:pt x="14" y="3536"/>
                        <a:pt x="1" y="3562"/>
                        <a:pt x="1" y="3575"/>
                      </a:cubicBezTo>
                      <a:cubicBezTo>
                        <a:pt x="4" y="3587"/>
                        <a:pt x="14" y="3593"/>
                        <a:pt x="30" y="3593"/>
                      </a:cubicBezTo>
                      <a:cubicBezTo>
                        <a:pt x="147" y="3593"/>
                        <a:pt x="563" y="3300"/>
                        <a:pt x="631" y="3266"/>
                      </a:cubicBezTo>
                      <a:cubicBezTo>
                        <a:pt x="1042" y="3035"/>
                        <a:pt x="1466" y="2804"/>
                        <a:pt x="1865" y="2534"/>
                      </a:cubicBezTo>
                      <a:cubicBezTo>
                        <a:pt x="2251" y="2264"/>
                        <a:pt x="2636" y="1994"/>
                        <a:pt x="3035" y="1749"/>
                      </a:cubicBezTo>
                      <a:lnTo>
                        <a:pt x="3022" y="1749"/>
                      </a:lnTo>
                      <a:cubicBezTo>
                        <a:pt x="3935" y="1209"/>
                        <a:pt x="4874" y="708"/>
                        <a:pt x="5825" y="245"/>
                      </a:cubicBezTo>
                      <a:cubicBezTo>
                        <a:pt x="5846" y="276"/>
                        <a:pt x="5874" y="286"/>
                        <a:pt x="5903" y="286"/>
                      </a:cubicBezTo>
                      <a:cubicBezTo>
                        <a:pt x="5946" y="286"/>
                        <a:pt x="5993" y="265"/>
                        <a:pt x="6031" y="258"/>
                      </a:cubicBezTo>
                      <a:cubicBezTo>
                        <a:pt x="6134" y="232"/>
                        <a:pt x="6172" y="116"/>
                        <a:pt x="6095" y="39"/>
                      </a:cubicBezTo>
                      <a:cubicBezTo>
                        <a:pt x="6069" y="13"/>
                        <a:pt x="6040" y="1"/>
                        <a:pt x="60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7" name="Google Shape;177;p3"/>
              <p:cNvGrpSpPr/>
              <p:nvPr/>
            </p:nvGrpSpPr>
            <p:grpSpPr>
              <a:xfrm rot="-4962223">
                <a:off x="-151738" y="3790685"/>
                <a:ext cx="825215" cy="548331"/>
                <a:chOff x="0" y="2337931"/>
                <a:chExt cx="825217" cy="548332"/>
              </a:xfrm>
            </p:grpSpPr>
            <p:sp>
              <p:nvSpPr>
                <p:cNvPr id="178" name="Google Shape;178;p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" name="Google Shape;185;p3"/>
          <p:cNvSpPr/>
          <p:nvPr/>
        </p:nvSpPr>
        <p:spPr>
          <a:xfrm>
            <a:off x="549739" y="455235"/>
            <a:ext cx="8044521" cy="4233029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/>
          </p:nvPr>
        </p:nvSpPr>
        <p:spPr>
          <a:xfrm>
            <a:off x="3035850" y="2499005"/>
            <a:ext cx="3072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type="title" idx="2" hasCustomPrompt="1"/>
          </p:nvPr>
        </p:nvSpPr>
        <p:spPr>
          <a:xfrm>
            <a:off x="3721500" y="1632900"/>
            <a:ext cx="1701000" cy="8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8" name="Google Shape;188;p3"/>
          <p:cNvSpPr/>
          <p:nvPr/>
        </p:nvSpPr>
        <p:spPr>
          <a:xfrm>
            <a:off x="4722687" y="4773864"/>
            <a:ext cx="98225" cy="76117"/>
          </a:xfrm>
          <a:custGeom>
            <a:avLst/>
            <a:gdLst/>
            <a:ahLst/>
            <a:cxnLst/>
            <a:rect l="l" t="t" r="r" b="b"/>
            <a:pathLst>
              <a:path w="2457" h="1904" extrusionOk="0">
                <a:moveTo>
                  <a:pt x="1235" y="1"/>
                </a:moveTo>
                <a:cubicBezTo>
                  <a:pt x="1" y="1"/>
                  <a:pt x="1" y="1904"/>
                  <a:pt x="1235" y="1904"/>
                </a:cubicBezTo>
                <a:cubicBezTo>
                  <a:pt x="2456" y="1904"/>
                  <a:pt x="2456" y="1"/>
                  <a:pt x="12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3"/>
          <p:cNvGrpSpPr/>
          <p:nvPr/>
        </p:nvGrpSpPr>
        <p:grpSpPr>
          <a:xfrm>
            <a:off x="309500" y="222108"/>
            <a:ext cx="8589466" cy="3565656"/>
            <a:chOff x="309500" y="222108"/>
            <a:chExt cx="8589466" cy="3565656"/>
          </a:xfrm>
        </p:grpSpPr>
        <p:sp>
          <p:nvSpPr>
            <p:cNvPr id="190" name="Google Shape;190;p3"/>
            <p:cNvSpPr/>
            <p:nvPr/>
          </p:nvSpPr>
          <p:spPr>
            <a:xfrm>
              <a:off x="3580792" y="222108"/>
              <a:ext cx="98185" cy="76117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09500" y="3747147"/>
              <a:ext cx="52490" cy="40617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00742" y="2716366"/>
              <a:ext cx="98225" cy="76117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22" y="0"/>
                  </a:moveTo>
                  <a:cubicBezTo>
                    <a:pt x="1" y="0"/>
                    <a:pt x="1" y="1903"/>
                    <a:pt x="1222" y="1903"/>
                  </a:cubicBezTo>
                  <a:cubicBezTo>
                    <a:pt x="2456" y="1903"/>
                    <a:pt x="2456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/>
          <p:nvPr/>
        </p:nvSpPr>
        <p:spPr>
          <a:xfrm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5"/>
          <p:cNvGrpSpPr/>
          <p:nvPr/>
        </p:nvGrpSpPr>
        <p:grpSpPr>
          <a:xfrm rot="10800000">
            <a:off x="309500" y="238905"/>
            <a:ext cx="8509160" cy="4610233"/>
            <a:chOff x="1294187" y="1036993"/>
            <a:chExt cx="5321218" cy="2883017"/>
          </a:xfrm>
        </p:grpSpPr>
        <p:sp>
          <p:nvSpPr>
            <p:cNvPr id="257" name="Google Shape;257;p5"/>
            <p:cNvSpPr/>
            <p:nvPr/>
          </p:nvSpPr>
          <p:spPr>
            <a:xfrm>
              <a:off x="2386860" y="1084118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553980" y="3724942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22" y="0"/>
                  </a:moveTo>
                  <a:cubicBezTo>
                    <a:pt x="0" y="0"/>
                    <a:pt x="0" y="1903"/>
                    <a:pt x="1222" y="1903"/>
                  </a:cubicBezTo>
                  <a:cubicBezTo>
                    <a:pt x="2456" y="1903"/>
                    <a:pt x="2456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294187" y="209721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820384" y="3753563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953115" y="3894586"/>
              <a:ext cx="33125" cy="25425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387203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5"/>
          <p:cNvGrpSpPr/>
          <p:nvPr/>
        </p:nvGrpSpPr>
        <p:grpSpPr>
          <a:xfrm>
            <a:off x="309488" y="1022513"/>
            <a:ext cx="4979725" cy="3998563"/>
            <a:chOff x="309488" y="1022513"/>
            <a:chExt cx="4979725" cy="3998563"/>
          </a:xfrm>
        </p:grpSpPr>
        <p:grpSp>
          <p:nvGrpSpPr>
            <p:cNvPr id="264" name="Google Shape;264;p5"/>
            <p:cNvGrpSpPr/>
            <p:nvPr/>
          </p:nvGrpSpPr>
          <p:grpSpPr>
            <a:xfrm>
              <a:off x="309488" y="1022513"/>
              <a:ext cx="331125" cy="331425"/>
              <a:chOff x="2618288" y="3590025"/>
              <a:chExt cx="331125" cy="331425"/>
            </a:xfrm>
          </p:grpSpPr>
          <p:sp>
            <p:nvSpPr>
              <p:cNvPr id="265" name="Google Shape;265;p5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" name="Google Shape;269;p5"/>
            <p:cNvGrpSpPr/>
            <p:nvPr/>
          </p:nvGrpSpPr>
          <p:grpSpPr>
            <a:xfrm>
              <a:off x="4958088" y="4689650"/>
              <a:ext cx="331125" cy="331425"/>
              <a:chOff x="2618288" y="3590025"/>
              <a:chExt cx="331125" cy="331425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" name="Google Shape;274;p5"/>
          <p:cNvGrpSpPr/>
          <p:nvPr/>
        </p:nvGrpSpPr>
        <p:grpSpPr>
          <a:xfrm>
            <a:off x="-434821" y="943061"/>
            <a:ext cx="10442262" cy="3316204"/>
            <a:chOff x="-434821" y="943061"/>
            <a:chExt cx="10442262" cy="3316204"/>
          </a:xfrm>
        </p:grpSpPr>
        <p:grpSp>
          <p:nvGrpSpPr>
            <p:cNvPr id="275" name="Google Shape;275;p5"/>
            <p:cNvGrpSpPr/>
            <p:nvPr/>
          </p:nvGrpSpPr>
          <p:grpSpPr>
            <a:xfrm rot="10800000">
              <a:off x="-434821" y="1643396"/>
              <a:ext cx="1148047" cy="2163105"/>
              <a:chOff x="8480415" y="1556346"/>
              <a:chExt cx="1148047" cy="2163105"/>
            </a:xfrm>
          </p:grpSpPr>
          <p:grpSp>
            <p:nvGrpSpPr>
              <p:cNvPr id="276" name="Google Shape;276;p5"/>
              <p:cNvGrpSpPr/>
              <p:nvPr/>
            </p:nvGrpSpPr>
            <p:grpSpPr>
              <a:xfrm rot="-1366517">
                <a:off x="8570699" y="2896729"/>
                <a:ext cx="967483" cy="661239"/>
                <a:chOff x="5419875" y="-21256"/>
                <a:chExt cx="693446" cy="473976"/>
              </a:xfrm>
            </p:grpSpPr>
            <p:sp>
              <p:nvSpPr>
                <p:cNvPr id="277" name="Google Shape;277;p5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5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5"/>
                <p:cNvSpPr/>
                <p:nvPr/>
              </p:nvSpPr>
              <p:spPr>
                <a:xfrm>
                  <a:off x="5523769" y="-15338"/>
                  <a:ext cx="587542" cy="3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7384" extrusionOk="0">
                      <a:moveTo>
                        <a:pt x="11320" y="1"/>
                      </a:moveTo>
                      <a:cubicBezTo>
                        <a:pt x="11305" y="1"/>
                        <a:pt x="11290" y="5"/>
                        <a:pt x="11276" y="14"/>
                      </a:cubicBezTo>
                      <a:cubicBezTo>
                        <a:pt x="11173" y="53"/>
                        <a:pt x="11058" y="104"/>
                        <a:pt x="10955" y="156"/>
                      </a:cubicBezTo>
                      <a:cubicBezTo>
                        <a:pt x="10621" y="310"/>
                        <a:pt x="10261" y="490"/>
                        <a:pt x="9926" y="657"/>
                      </a:cubicBezTo>
                      <a:cubicBezTo>
                        <a:pt x="9129" y="1043"/>
                        <a:pt x="8371" y="1467"/>
                        <a:pt x="7625" y="1943"/>
                      </a:cubicBezTo>
                      <a:cubicBezTo>
                        <a:pt x="5928" y="2946"/>
                        <a:pt x="4282" y="4051"/>
                        <a:pt x="2700" y="5247"/>
                      </a:cubicBezTo>
                      <a:cubicBezTo>
                        <a:pt x="2045" y="5749"/>
                        <a:pt x="1363" y="6199"/>
                        <a:pt x="720" y="6726"/>
                      </a:cubicBezTo>
                      <a:cubicBezTo>
                        <a:pt x="528" y="6893"/>
                        <a:pt x="335" y="7060"/>
                        <a:pt x="155" y="7227"/>
                      </a:cubicBezTo>
                      <a:cubicBezTo>
                        <a:pt x="116" y="7266"/>
                        <a:pt x="0" y="7343"/>
                        <a:pt x="78" y="7381"/>
                      </a:cubicBezTo>
                      <a:cubicBezTo>
                        <a:pt x="83" y="7383"/>
                        <a:pt x="88" y="7384"/>
                        <a:pt x="94" y="7384"/>
                      </a:cubicBezTo>
                      <a:cubicBezTo>
                        <a:pt x="135" y="7384"/>
                        <a:pt x="159" y="7342"/>
                        <a:pt x="193" y="7330"/>
                      </a:cubicBezTo>
                      <a:cubicBezTo>
                        <a:pt x="463" y="7137"/>
                        <a:pt x="708" y="6906"/>
                        <a:pt x="965" y="6713"/>
                      </a:cubicBezTo>
                      <a:cubicBezTo>
                        <a:pt x="1530" y="6276"/>
                        <a:pt x="2122" y="5877"/>
                        <a:pt x="2688" y="5453"/>
                      </a:cubicBezTo>
                      <a:cubicBezTo>
                        <a:pt x="3266" y="5016"/>
                        <a:pt x="3858" y="4591"/>
                        <a:pt x="4449" y="4167"/>
                      </a:cubicBezTo>
                      <a:cubicBezTo>
                        <a:pt x="5542" y="3396"/>
                        <a:pt x="6660" y="2701"/>
                        <a:pt x="7805" y="2007"/>
                      </a:cubicBezTo>
                      <a:cubicBezTo>
                        <a:pt x="8666" y="1467"/>
                        <a:pt x="9553" y="991"/>
                        <a:pt x="10479" y="554"/>
                      </a:cubicBezTo>
                      <a:cubicBezTo>
                        <a:pt x="10685" y="464"/>
                        <a:pt x="10891" y="348"/>
                        <a:pt x="11096" y="258"/>
                      </a:cubicBezTo>
                      <a:cubicBezTo>
                        <a:pt x="11186" y="220"/>
                        <a:pt x="11276" y="181"/>
                        <a:pt x="11366" y="143"/>
                      </a:cubicBezTo>
                      <a:cubicBezTo>
                        <a:pt x="11405" y="117"/>
                        <a:pt x="11418" y="78"/>
                        <a:pt x="11392" y="40"/>
                      </a:cubicBezTo>
                      <a:cubicBezTo>
                        <a:pt x="11375" y="15"/>
                        <a:pt x="11348" y="1"/>
                        <a:pt x="11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5"/>
                <p:cNvSpPr/>
                <p:nvPr/>
              </p:nvSpPr>
              <p:spPr>
                <a:xfrm>
                  <a:off x="5795674" y="-21256"/>
                  <a:ext cx="317647" cy="18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" h="3593" extrusionOk="0">
                      <a:moveTo>
                        <a:pt x="6012" y="1"/>
                      </a:moveTo>
                      <a:cubicBezTo>
                        <a:pt x="5983" y="1"/>
                        <a:pt x="5954" y="13"/>
                        <a:pt x="5928" y="39"/>
                      </a:cubicBezTo>
                      <a:cubicBezTo>
                        <a:pt x="5851" y="78"/>
                        <a:pt x="5774" y="103"/>
                        <a:pt x="5684" y="142"/>
                      </a:cubicBezTo>
                      <a:cubicBezTo>
                        <a:pt x="5298" y="322"/>
                        <a:pt x="4912" y="515"/>
                        <a:pt x="4539" y="721"/>
                      </a:cubicBezTo>
                      <a:cubicBezTo>
                        <a:pt x="3999" y="1003"/>
                        <a:pt x="3459" y="1312"/>
                        <a:pt x="2945" y="1621"/>
                      </a:cubicBezTo>
                      <a:cubicBezTo>
                        <a:pt x="2495" y="1904"/>
                        <a:pt x="2071" y="2212"/>
                        <a:pt x="1634" y="2495"/>
                      </a:cubicBezTo>
                      <a:cubicBezTo>
                        <a:pt x="1428" y="2636"/>
                        <a:pt x="1222" y="2752"/>
                        <a:pt x="1016" y="2881"/>
                      </a:cubicBezTo>
                      <a:cubicBezTo>
                        <a:pt x="682" y="3074"/>
                        <a:pt x="361" y="3305"/>
                        <a:pt x="39" y="3536"/>
                      </a:cubicBezTo>
                      <a:cubicBezTo>
                        <a:pt x="14" y="3536"/>
                        <a:pt x="1" y="3562"/>
                        <a:pt x="1" y="3575"/>
                      </a:cubicBezTo>
                      <a:cubicBezTo>
                        <a:pt x="4" y="3587"/>
                        <a:pt x="14" y="3593"/>
                        <a:pt x="30" y="3593"/>
                      </a:cubicBezTo>
                      <a:cubicBezTo>
                        <a:pt x="147" y="3593"/>
                        <a:pt x="563" y="3300"/>
                        <a:pt x="631" y="3266"/>
                      </a:cubicBezTo>
                      <a:cubicBezTo>
                        <a:pt x="1042" y="3035"/>
                        <a:pt x="1466" y="2804"/>
                        <a:pt x="1865" y="2534"/>
                      </a:cubicBezTo>
                      <a:cubicBezTo>
                        <a:pt x="2251" y="2264"/>
                        <a:pt x="2636" y="1994"/>
                        <a:pt x="3035" y="1749"/>
                      </a:cubicBezTo>
                      <a:lnTo>
                        <a:pt x="3022" y="1749"/>
                      </a:lnTo>
                      <a:cubicBezTo>
                        <a:pt x="3935" y="1209"/>
                        <a:pt x="4874" y="708"/>
                        <a:pt x="5825" y="245"/>
                      </a:cubicBezTo>
                      <a:cubicBezTo>
                        <a:pt x="5846" y="276"/>
                        <a:pt x="5874" y="286"/>
                        <a:pt x="5903" y="286"/>
                      </a:cubicBezTo>
                      <a:cubicBezTo>
                        <a:pt x="5946" y="286"/>
                        <a:pt x="5993" y="265"/>
                        <a:pt x="6031" y="258"/>
                      </a:cubicBezTo>
                      <a:cubicBezTo>
                        <a:pt x="6134" y="232"/>
                        <a:pt x="6172" y="116"/>
                        <a:pt x="6095" y="39"/>
                      </a:cubicBezTo>
                      <a:cubicBezTo>
                        <a:pt x="6069" y="13"/>
                        <a:pt x="6040" y="1"/>
                        <a:pt x="60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" name="Google Shape;281;p5"/>
              <p:cNvGrpSpPr/>
              <p:nvPr/>
            </p:nvGrpSpPr>
            <p:grpSpPr>
              <a:xfrm rot="5128827">
                <a:off x="8329379" y="1787344"/>
                <a:ext cx="1255605" cy="857257"/>
                <a:chOff x="7923575" y="2012250"/>
                <a:chExt cx="1255593" cy="857249"/>
              </a:xfrm>
            </p:grpSpPr>
            <p:sp>
              <p:nvSpPr>
                <p:cNvPr id="282" name="Google Shape;282;p5"/>
                <p:cNvSpPr/>
                <p:nvPr/>
              </p:nvSpPr>
              <p:spPr>
                <a:xfrm flipH="1">
                  <a:off x="8049574" y="2149319"/>
                  <a:ext cx="46562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925" extrusionOk="0">
                      <a:moveTo>
                        <a:pt x="544" y="0"/>
                      </a:moveTo>
                      <a:cubicBezTo>
                        <a:pt x="259" y="0"/>
                        <a:pt x="1" y="148"/>
                        <a:pt x="68" y="484"/>
                      </a:cubicBezTo>
                      <a:cubicBezTo>
                        <a:pt x="124" y="746"/>
                        <a:pt x="406" y="925"/>
                        <a:pt x="674" y="925"/>
                      </a:cubicBezTo>
                      <a:cubicBezTo>
                        <a:pt x="779" y="925"/>
                        <a:pt x="882" y="897"/>
                        <a:pt x="968" y="836"/>
                      </a:cubicBezTo>
                      <a:cubicBezTo>
                        <a:pt x="1086" y="732"/>
                        <a:pt x="1171" y="589"/>
                        <a:pt x="1190" y="432"/>
                      </a:cubicBezTo>
                      <a:cubicBezTo>
                        <a:pt x="1167" y="159"/>
                        <a:pt x="841" y="0"/>
                        <a:pt x="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5"/>
                <p:cNvSpPr/>
                <p:nvPr/>
              </p:nvSpPr>
              <p:spPr>
                <a:xfrm flipH="1">
                  <a:off x="7935102" y="2580701"/>
                  <a:ext cx="60949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348" extrusionOk="0">
                      <a:moveTo>
                        <a:pt x="646" y="1"/>
                      </a:moveTo>
                      <a:cubicBezTo>
                        <a:pt x="387" y="1"/>
                        <a:pt x="153" y="122"/>
                        <a:pt x="79" y="412"/>
                      </a:cubicBezTo>
                      <a:cubicBezTo>
                        <a:pt x="0" y="810"/>
                        <a:pt x="294" y="1234"/>
                        <a:pt x="679" y="1325"/>
                      </a:cubicBezTo>
                      <a:cubicBezTo>
                        <a:pt x="736" y="1340"/>
                        <a:pt x="794" y="1347"/>
                        <a:pt x="853" y="1347"/>
                      </a:cubicBezTo>
                      <a:cubicBezTo>
                        <a:pt x="1180" y="1347"/>
                        <a:pt x="1509" y="1125"/>
                        <a:pt x="1514" y="777"/>
                      </a:cubicBezTo>
                      <a:cubicBezTo>
                        <a:pt x="1559" y="327"/>
                        <a:pt x="1070" y="1"/>
                        <a:pt x="6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5"/>
                <p:cNvSpPr/>
                <p:nvPr/>
              </p:nvSpPr>
              <p:spPr>
                <a:xfrm flipH="1">
                  <a:off x="8330869" y="2814571"/>
                  <a:ext cx="62630" cy="54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" h="1405" extrusionOk="0">
                      <a:moveTo>
                        <a:pt x="563" y="1"/>
                      </a:moveTo>
                      <a:cubicBezTo>
                        <a:pt x="549" y="1"/>
                        <a:pt x="536" y="1"/>
                        <a:pt x="523" y="2"/>
                      </a:cubicBezTo>
                      <a:cubicBezTo>
                        <a:pt x="197" y="34"/>
                        <a:pt x="1" y="387"/>
                        <a:pt x="21" y="693"/>
                      </a:cubicBezTo>
                      <a:cubicBezTo>
                        <a:pt x="47" y="1134"/>
                        <a:pt x="431" y="1404"/>
                        <a:pt x="802" y="1404"/>
                      </a:cubicBezTo>
                      <a:cubicBezTo>
                        <a:pt x="1069" y="1404"/>
                        <a:pt x="1328" y="1264"/>
                        <a:pt x="1443" y="948"/>
                      </a:cubicBezTo>
                      <a:cubicBezTo>
                        <a:pt x="1602" y="440"/>
                        <a:pt x="1032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5"/>
                <p:cNvSpPr/>
                <p:nvPr/>
              </p:nvSpPr>
              <p:spPr>
                <a:xfrm flipH="1">
                  <a:off x="8622132" y="2570966"/>
                  <a:ext cx="50550" cy="43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101" extrusionOk="0">
                      <a:moveTo>
                        <a:pt x="663" y="0"/>
                      </a:moveTo>
                      <a:cubicBezTo>
                        <a:pt x="339" y="0"/>
                        <a:pt x="0" y="280"/>
                        <a:pt x="37" y="680"/>
                      </a:cubicBezTo>
                      <a:cubicBezTo>
                        <a:pt x="69" y="902"/>
                        <a:pt x="298" y="1026"/>
                        <a:pt x="493" y="1085"/>
                      </a:cubicBezTo>
                      <a:cubicBezTo>
                        <a:pt x="535" y="1095"/>
                        <a:pt x="576" y="1100"/>
                        <a:pt x="617" y="1100"/>
                      </a:cubicBezTo>
                      <a:cubicBezTo>
                        <a:pt x="976" y="1100"/>
                        <a:pt x="1293" y="711"/>
                        <a:pt x="1152" y="354"/>
                      </a:cubicBezTo>
                      <a:cubicBezTo>
                        <a:pt x="1055" y="106"/>
                        <a:pt x="862" y="0"/>
                        <a:pt x="6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5"/>
                <p:cNvSpPr/>
                <p:nvPr/>
              </p:nvSpPr>
              <p:spPr>
                <a:xfrm flipH="1">
                  <a:off x="8253359" y="2012250"/>
                  <a:ext cx="925809" cy="60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1" h="15403" extrusionOk="0">
                      <a:moveTo>
                        <a:pt x="202" y="0"/>
                      </a:moveTo>
                      <a:cubicBezTo>
                        <a:pt x="164" y="0"/>
                        <a:pt x="140" y="3"/>
                        <a:pt x="131" y="10"/>
                      </a:cubicBezTo>
                      <a:cubicBezTo>
                        <a:pt x="46" y="134"/>
                        <a:pt x="1" y="715"/>
                        <a:pt x="249" y="943"/>
                      </a:cubicBezTo>
                      <a:cubicBezTo>
                        <a:pt x="255" y="943"/>
                        <a:pt x="262" y="943"/>
                        <a:pt x="269" y="943"/>
                      </a:cubicBezTo>
                      <a:cubicBezTo>
                        <a:pt x="1314" y="943"/>
                        <a:pt x="4433" y="1442"/>
                        <a:pt x="5703" y="1941"/>
                      </a:cubicBezTo>
                      <a:cubicBezTo>
                        <a:pt x="6147" y="2150"/>
                        <a:pt x="6584" y="2379"/>
                        <a:pt x="7021" y="2607"/>
                      </a:cubicBezTo>
                      <a:cubicBezTo>
                        <a:pt x="7034" y="2646"/>
                        <a:pt x="7048" y="2692"/>
                        <a:pt x="7054" y="2731"/>
                      </a:cubicBezTo>
                      <a:cubicBezTo>
                        <a:pt x="7165" y="3142"/>
                        <a:pt x="7302" y="3560"/>
                        <a:pt x="7432" y="3964"/>
                      </a:cubicBezTo>
                      <a:cubicBezTo>
                        <a:pt x="7889" y="5439"/>
                        <a:pt x="8437" y="6881"/>
                        <a:pt x="9077" y="8283"/>
                      </a:cubicBezTo>
                      <a:cubicBezTo>
                        <a:pt x="9272" y="8740"/>
                        <a:pt x="9501" y="9236"/>
                        <a:pt x="9697" y="9706"/>
                      </a:cubicBezTo>
                      <a:cubicBezTo>
                        <a:pt x="9725" y="9762"/>
                        <a:pt x="9780" y="9791"/>
                        <a:pt x="9837" y="9791"/>
                      </a:cubicBezTo>
                      <a:cubicBezTo>
                        <a:pt x="9860" y="9791"/>
                        <a:pt x="9883" y="9787"/>
                        <a:pt x="9905" y="9778"/>
                      </a:cubicBezTo>
                      <a:cubicBezTo>
                        <a:pt x="9984" y="9738"/>
                        <a:pt x="10010" y="9641"/>
                        <a:pt x="9977" y="9569"/>
                      </a:cubicBezTo>
                      <a:cubicBezTo>
                        <a:pt x="9951" y="9517"/>
                        <a:pt x="9931" y="9464"/>
                        <a:pt x="9905" y="9412"/>
                      </a:cubicBezTo>
                      <a:cubicBezTo>
                        <a:pt x="9886" y="9210"/>
                        <a:pt x="9638" y="8727"/>
                        <a:pt x="9618" y="8636"/>
                      </a:cubicBezTo>
                      <a:cubicBezTo>
                        <a:pt x="9116" y="7298"/>
                        <a:pt x="8633" y="5961"/>
                        <a:pt x="8222" y="4597"/>
                      </a:cubicBezTo>
                      <a:cubicBezTo>
                        <a:pt x="8091" y="4062"/>
                        <a:pt x="7941" y="3533"/>
                        <a:pt x="7798" y="3005"/>
                      </a:cubicBezTo>
                      <a:lnTo>
                        <a:pt x="7798" y="3005"/>
                      </a:lnTo>
                      <a:cubicBezTo>
                        <a:pt x="7915" y="3064"/>
                        <a:pt x="8033" y="3129"/>
                        <a:pt x="8150" y="3188"/>
                      </a:cubicBezTo>
                      <a:cubicBezTo>
                        <a:pt x="8228" y="3233"/>
                        <a:pt x="8307" y="3279"/>
                        <a:pt x="8385" y="3331"/>
                      </a:cubicBezTo>
                      <a:cubicBezTo>
                        <a:pt x="9860" y="4238"/>
                        <a:pt x="11178" y="5367"/>
                        <a:pt x="12561" y="6404"/>
                      </a:cubicBezTo>
                      <a:cubicBezTo>
                        <a:pt x="13468" y="7031"/>
                        <a:pt x="14355" y="7690"/>
                        <a:pt x="15256" y="8336"/>
                      </a:cubicBezTo>
                      <a:cubicBezTo>
                        <a:pt x="15628" y="8642"/>
                        <a:pt x="16012" y="8929"/>
                        <a:pt x="16410" y="9197"/>
                      </a:cubicBezTo>
                      <a:cubicBezTo>
                        <a:pt x="16919" y="9562"/>
                        <a:pt x="17441" y="9888"/>
                        <a:pt x="17983" y="10195"/>
                      </a:cubicBezTo>
                      <a:cubicBezTo>
                        <a:pt x="17989" y="10678"/>
                        <a:pt x="18029" y="11167"/>
                        <a:pt x="18087" y="11650"/>
                      </a:cubicBezTo>
                      <a:cubicBezTo>
                        <a:pt x="18081" y="12368"/>
                        <a:pt x="18179" y="13086"/>
                        <a:pt x="18290" y="13803"/>
                      </a:cubicBezTo>
                      <a:cubicBezTo>
                        <a:pt x="18348" y="14221"/>
                        <a:pt x="18446" y="14638"/>
                        <a:pt x="18551" y="15050"/>
                      </a:cubicBezTo>
                      <a:cubicBezTo>
                        <a:pt x="18603" y="15167"/>
                        <a:pt x="18564" y="15369"/>
                        <a:pt x="18727" y="15402"/>
                      </a:cubicBezTo>
                      <a:cubicBezTo>
                        <a:pt x="18733" y="15402"/>
                        <a:pt x="18738" y="15403"/>
                        <a:pt x="18744" y="15403"/>
                      </a:cubicBezTo>
                      <a:cubicBezTo>
                        <a:pt x="18859" y="15403"/>
                        <a:pt x="18939" y="15279"/>
                        <a:pt x="18883" y="15174"/>
                      </a:cubicBezTo>
                      <a:cubicBezTo>
                        <a:pt x="18805" y="14854"/>
                        <a:pt x="18753" y="14528"/>
                        <a:pt x="18688" y="14201"/>
                      </a:cubicBezTo>
                      <a:cubicBezTo>
                        <a:pt x="18577" y="13614"/>
                        <a:pt x="18524" y="13020"/>
                        <a:pt x="18453" y="12433"/>
                      </a:cubicBezTo>
                      <a:cubicBezTo>
                        <a:pt x="18394" y="11794"/>
                        <a:pt x="18466" y="11128"/>
                        <a:pt x="18453" y="10482"/>
                      </a:cubicBezTo>
                      <a:cubicBezTo>
                        <a:pt x="18446" y="10469"/>
                        <a:pt x="18446" y="10463"/>
                        <a:pt x="18446" y="10450"/>
                      </a:cubicBezTo>
                      <a:lnTo>
                        <a:pt x="18446" y="10450"/>
                      </a:lnTo>
                      <a:cubicBezTo>
                        <a:pt x="18916" y="10698"/>
                        <a:pt x="19399" y="10932"/>
                        <a:pt x="19882" y="11148"/>
                      </a:cubicBezTo>
                      <a:cubicBezTo>
                        <a:pt x="21082" y="11742"/>
                        <a:pt x="22270" y="12374"/>
                        <a:pt x="23522" y="12851"/>
                      </a:cubicBezTo>
                      <a:lnTo>
                        <a:pt x="23522" y="12844"/>
                      </a:lnTo>
                      <a:cubicBezTo>
                        <a:pt x="23530" y="12846"/>
                        <a:pt x="23538" y="12846"/>
                        <a:pt x="23545" y="12846"/>
                      </a:cubicBezTo>
                      <a:cubicBezTo>
                        <a:pt x="23630" y="12846"/>
                        <a:pt x="23681" y="12747"/>
                        <a:pt x="23627" y="12681"/>
                      </a:cubicBezTo>
                      <a:cubicBezTo>
                        <a:pt x="23288" y="12433"/>
                        <a:pt x="22876" y="12296"/>
                        <a:pt x="22505" y="12100"/>
                      </a:cubicBezTo>
                      <a:cubicBezTo>
                        <a:pt x="21604" y="11631"/>
                        <a:pt x="20691" y="11187"/>
                        <a:pt x="19784" y="10724"/>
                      </a:cubicBezTo>
                      <a:cubicBezTo>
                        <a:pt x="18968" y="10358"/>
                        <a:pt x="18179" y="9941"/>
                        <a:pt x="17428" y="9464"/>
                      </a:cubicBezTo>
                      <a:cubicBezTo>
                        <a:pt x="17154" y="9295"/>
                        <a:pt x="16887" y="9112"/>
                        <a:pt x="16626" y="8929"/>
                      </a:cubicBezTo>
                      <a:cubicBezTo>
                        <a:pt x="16397" y="8760"/>
                        <a:pt x="16163" y="8590"/>
                        <a:pt x="15934" y="8427"/>
                      </a:cubicBezTo>
                      <a:cubicBezTo>
                        <a:pt x="15536" y="8120"/>
                        <a:pt x="15145" y="7807"/>
                        <a:pt x="14760" y="7481"/>
                      </a:cubicBezTo>
                      <a:lnTo>
                        <a:pt x="14760" y="7481"/>
                      </a:lnTo>
                      <a:cubicBezTo>
                        <a:pt x="15079" y="7507"/>
                        <a:pt x="15399" y="7533"/>
                        <a:pt x="15719" y="7540"/>
                      </a:cubicBezTo>
                      <a:cubicBezTo>
                        <a:pt x="17859" y="7540"/>
                        <a:pt x="19973" y="7174"/>
                        <a:pt x="22022" y="6554"/>
                      </a:cubicBezTo>
                      <a:cubicBezTo>
                        <a:pt x="22044" y="6562"/>
                        <a:pt x="22065" y="6566"/>
                        <a:pt x="22084" y="6566"/>
                      </a:cubicBezTo>
                      <a:cubicBezTo>
                        <a:pt x="22266" y="6566"/>
                        <a:pt x="22304" y="6241"/>
                        <a:pt x="22080" y="6241"/>
                      </a:cubicBezTo>
                      <a:cubicBezTo>
                        <a:pt x="22078" y="6241"/>
                        <a:pt x="22076" y="6241"/>
                        <a:pt x="22074" y="6241"/>
                      </a:cubicBezTo>
                      <a:cubicBezTo>
                        <a:pt x="21291" y="6391"/>
                        <a:pt x="20501" y="6652"/>
                        <a:pt x="19705" y="6796"/>
                      </a:cubicBezTo>
                      <a:cubicBezTo>
                        <a:pt x="18387" y="7070"/>
                        <a:pt x="17043" y="7174"/>
                        <a:pt x="15699" y="7194"/>
                      </a:cubicBezTo>
                      <a:cubicBezTo>
                        <a:pt x="15334" y="7181"/>
                        <a:pt x="14969" y="7148"/>
                        <a:pt x="14603" y="7122"/>
                      </a:cubicBezTo>
                      <a:cubicBezTo>
                        <a:pt x="14595" y="7123"/>
                        <a:pt x="14587" y="7123"/>
                        <a:pt x="14579" y="7123"/>
                      </a:cubicBezTo>
                      <a:cubicBezTo>
                        <a:pt x="14498" y="7123"/>
                        <a:pt x="14398" y="7096"/>
                        <a:pt x="14310" y="7096"/>
                      </a:cubicBezTo>
                      <a:cubicBezTo>
                        <a:pt x="14296" y="7089"/>
                        <a:pt x="14290" y="7076"/>
                        <a:pt x="14277" y="7070"/>
                      </a:cubicBezTo>
                      <a:cubicBezTo>
                        <a:pt x="13566" y="6476"/>
                        <a:pt x="12757" y="6006"/>
                        <a:pt x="12013" y="5452"/>
                      </a:cubicBezTo>
                      <a:cubicBezTo>
                        <a:pt x="10962" y="4603"/>
                        <a:pt x="9931" y="3690"/>
                        <a:pt x="8796" y="2940"/>
                      </a:cubicBezTo>
                      <a:cubicBezTo>
                        <a:pt x="7485" y="2091"/>
                        <a:pt x="6075" y="1400"/>
                        <a:pt x="4601" y="878"/>
                      </a:cubicBezTo>
                      <a:cubicBezTo>
                        <a:pt x="3805" y="586"/>
                        <a:pt x="722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5"/>
                <p:cNvSpPr/>
                <p:nvPr/>
              </p:nvSpPr>
              <p:spPr>
                <a:xfrm flipH="1">
                  <a:off x="8076634" y="2115462"/>
                  <a:ext cx="296457" cy="191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3" h="4894" extrusionOk="0">
                      <a:moveTo>
                        <a:pt x="4416" y="0"/>
                      </a:moveTo>
                      <a:cubicBezTo>
                        <a:pt x="2370" y="0"/>
                        <a:pt x="152" y="1011"/>
                        <a:pt x="14" y="2981"/>
                      </a:cubicBezTo>
                      <a:cubicBezTo>
                        <a:pt x="1" y="3158"/>
                        <a:pt x="14" y="3327"/>
                        <a:pt x="47" y="3497"/>
                      </a:cubicBezTo>
                      <a:cubicBezTo>
                        <a:pt x="216" y="4338"/>
                        <a:pt x="980" y="4776"/>
                        <a:pt x="1887" y="4880"/>
                      </a:cubicBezTo>
                      <a:cubicBezTo>
                        <a:pt x="1987" y="4889"/>
                        <a:pt x="2088" y="4894"/>
                        <a:pt x="2190" y="4894"/>
                      </a:cubicBezTo>
                      <a:cubicBezTo>
                        <a:pt x="3376" y="4894"/>
                        <a:pt x="4698" y="4298"/>
                        <a:pt x="5743" y="3830"/>
                      </a:cubicBezTo>
                      <a:cubicBezTo>
                        <a:pt x="6330" y="3556"/>
                        <a:pt x="6930" y="3203"/>
                        <a:pt x="7243" y="2609"/>
                      </a:cubicBezTo>
                      <a:cubicBezTo>
                        <a:pt x="7583" y="1977"/>
                        <a:pt x="7576" y="1089"/>
                        <a:pt x="6930" y="659"/>
                      </a:cubicBezTo>
                      <a:cubicBezTo>
                        <a:pt x="6279" y="218"/>
                        <a:pt x="5366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5"/>
                <p:cNvSpPr/>
                <p:nvPr/>
              </p:nvSpPr>
              <p:spPr>
                <a:xfrm flipH="1">
                  <a:off x="7923575" y="2435226"/>
                  <a:ext cx="358931" cy="22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1" h="5646" extrusionOk="0">
                      <a:moveTo>
                        <a:pt x="2629" y="1"/>
                      </a:moveTo>
                      <a:cubicBezTo>
                        <a:pt x="2408" y="1"/>
                        <a:pt x="2188" y="23"/>
                        <a:pt x="1971" y="74"/>
                      </a:cubicBezTo>
                      <a:cubicBezTo>
                        <a:pt x="1279" y="290"/>
                        <a:pt x="614" y="779"/>
                        <a:pt x="326" y="1458"/>
                      </a:cubicBezTo>
                      <a:cubicBezTo>
                        <a:pt x="124" y="1973"/>
                        <a:pt x="0" y="2567"/>
                        <a:pt x="78" y="3121"/>
                      </a:cubicBezTo>
                      <a:lnTo>
                        <a:pt x="78" y="3095"/>
                      </a:lnTo>
                      <a:cubicBezTo>
                        <a:pt x="85" y="3174"/>
                        <a:pt x="92" y="3252"/>
                        <a:pt x="111" y="3324"/>
                      </a:cubicBezTo>
                      <a:cubicBezTo>
                        <a:pt x="346" y="4498"/>
                        <a:pt x="1618" y="5059"/>
                        <a:pt x="2708" y="5248"/>
                      </a:cubicBezTo>
                      <a:cubicBezTo>
                        <a:pt x="3354" y="5398"/>
                        <a:pt x="4019" y="5522"/>
                        <a:pt x="4685" y="5620"/>
                      </a:cubicBezTo>
                      <a:cubicBezTo>
                        <a:pt x="4844" y="5637"/>
                        <a:pt x="5006" y="5645"/>
                        <a:pt x="5169" y="5645"/>
                      </a:cubicBezTo>
                      <a:cubicBezTo>
                        <a:pt x="5923" y="5645"/>
                        <a:pt x="6699" y="5461"/>
                        <a:pt x="7295" y="4994"/>
                      </a:cubicBezTo>
                      <a:cubicBezTo>
                        <a:pt x="9180" y="3428"/>
                        <a:pt x="6009" y="1157"/>
                        <a:pt x="4705" y="544"/>
                      </a:cubicBezTo>
                      <a:cubicBezTo>
                        <a:pt x="4066" y="240"/>
                        <a:pt x="3345" y="1"/>
                        <a:pt x="262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5"/>
                <p:cNvSpPr/>
                <p:nvPr/>
              </p:nvSpPr>
              <p:spPr>
                <a:xfrm flipH="1">
                  <a:off x="8308509" y="2575696"/>
                  <a:ext cx="210487" cy="25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6509" extrusionOk="0">
                      <a:moveTo>
                        <a:pt x="2524" y="1"/>
                      </a:moveTo>
                      <a:cubicBezTo>
                        <a:pt x="2090" y="1"/>
                        <a:pt x="1660" y="100"/>
                        <a:pt x="1273" y="298"/>
                      </a:cubicBezTo>
                      <a:cubicBezTo>
                        <a:pt x="334" y="657"/>
                        <a:pt x="1" y="1636"/>
                        <a:pt x="14" y="2569"/>
                      </a:cubicBezTo>
                      <a:cubicBezTo>
                        <a:pt x="20" y="2699"/>
                        <a:pt x="33" y="2830"/>
                        <a:pt x="60" y="2960"/>
                      </a:cubicBezTo>
                      <a:cubicBezTo>
                        <a:pt x="236" y="3841"/>
                        <a:pt x="895" y="4546"/>
                        <a:pt x="1482" y="5224"/>
                      </a:cubicBezTo>
                      <a:cubicBezTo>
                        <a:pt x="1965" y="5766"/>
                        <a:pt x="2532" y="6327"/>
                        <a:pt x="3263" y="6490"/>
                      </a:cubicBezTo>
                      <a:cubicBezTo>
                        <a:pt x="3349" y="6502"/>
                        <a:pt x="3432" y="6508"/>
                        <a:pt x="3512" y="6508"/>
                      </a:cubicBezTo>
                      <a:cubicBezTo>
                        <a:pt x="4248" y="6508"/>
                        <a:pt x="4765" y="6011"/>
                        <a:pt x="4953" y="5270"/>
                      </a:cubicBezTo>
                      <a:cubicBezTo>
                        <a:pt x="5253" y="4252"/>
                        <a:pt x="5384" y="2986"/>
                        <a:pt x="5038" y="1942"/>
                      </a:cubicBezTo>
                      <a:lnTo>
                        <a:pt x="5038" y="1936"/>
                      </a:lnTo>
                      <a:cubicBezTo>
                        <a:pt x="4810" y="1173"/>
                        <a:pt x="4379" y="474"/>
                        <a:pt x="3622" y="181"/>
                      </a:cubicBezTo>
                      <a:cubicBezTo>
                        <a:pt x="3513" y="135"/>
                        <a:pt x="3195" y="18"/>
                        <a:pt x="2974" y="18"/>
                      </a:cubicBezTo>
                      <a:cubicBezTo>
                        <a:pt x="2944" y="18"/>
                        <a:pt x="2917" y="20"/>
                        <a:pt x="2891" y="24"/>
                      </a:cubicBezTo>
                      <a:cubicBezTo>
                        <a:pt x="2769" y="8"/>
                        <a:pt x="2647" y="1"/>
                        <a:pt x="25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5"/>
                <p:cNvSpPr/>
                <p:nvPr/>
              </p:nvSpPr>
              <p:spPr>
                <a:xfrm flipH="1">
                  <a:off x="8608726" y="2339950"/>
                  <a:ext cx="235743" cy="250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0" h="6417" extrusionOk="0">
                      <a:moveTo>
                        <a:pt x="2517" y="1"/>
                      </a:moveTo>
                      <a:cubicBezTo>
                        <a:pt x="1987" y="1"/>
                        <a:pt x="1452" y="210"/>
                        <a:pt x="1051" y="573"/>
                      </a:cubicBezTo>
                      <a:cubicBezTo>
                        <a:pt x="457" y="1017"/>
                        <a:pt x="0" y="1715"/>
                        <a:pt x="79" y="2479"/>
                      </a:cubicBezTo>
                      <a:cubicBezTo>
                        <a:pt x="85" y="2498"/>
                        <a:pt x="85" y="2518"/>
                        <a:pt x="92" y="2531"/>
                      </a:cubicBezTo>
                      <a:cubicBezTo>
                        <a:pt x="307" y="3607"/>
                        <a:pt x="1331" y="4749"/>
                        <a:pt x="2101" y="5493"/>
                      </a:cubicBezTo>
                      <a:cubicBezTo>
                        <a:pt x="2655" y="5972"/>
                        <a:pt x="3322" y="6416"/>
                        <a:pt x="4079" y="6416"/>
                      </a:cubicBezTo>
                      <a:cubicBezTo>
                        <a:pt x="4116" y="6416"/>
                        <a:pt x="4152" y="6415"/>
                        <a:pt x="4189" y="6413"/>
                      </a:cubicBezTo>
                      <a:cubicBezTo>
                        <a:pt x="4868" y="6374"/>
                        <a:pt x="5318" y="5780"/>
                        <a:pt x="5494" y="5167"/>
                      </a:cubicBezTo>
                      <a:cubicBezTo>
                        <a:pt x="6029" y="3751"/>
                        <a:pt x="4809" y="1161"/>
                        <a:pt x="3608" y="352"/>
                      </a:cubicBezTo>
                      <a:cubicBezTo>
                        <a:pt x="3282" y="110"/>
                        <a:pt x="2901" y="1"/>
                        <a:pt x="251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1" name="Google Shape;291;p5"/>
            <p:cNvGrpSpPr/>
            <p:nvPr/>
          </p:nvGrpSpPr>
          <p:grpSpPr>
            <a:xfrm>
              <a:off x="8006667" y="943061"/>
              <a:ext cx="2000774" cy="3316204"/>
              <a:chOff x="8006667" y="943061"/>
              <a:chExt cx="2000774" cy="3316204"/>
            </a:xfrm>
          </p:grpSpPr>
          <p:sp>
            <p:nvSpPr>
              <p:cNvPr id="292" name="Google Shape;292;p5"/>
              <p:cNvSpPr/>
              <p:nvPr/>
            </p:nvSpPr>
            <p:spPr>
              <a:xfrm rot="4526504" flipH="1">
                <a:off x="8537071" y="3238296"/>
                <a:ext cx="809288" cy="100591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21591" extrusionOk="0">
                    <a:moveTo>
                      <a:pt x="13630" y="8571"/>
                    </a:moveTo>
                    <a:cubicBezTo>
                      <a:pt x="13231" y="9252"/>
                      <a:pt x="12781" y="9908"/>
                      <a:pt x="12318" y="10551"/>
                    </a:cubicBezTo>
                    <a:cubicBezTo>
                      <a:pt x="12177" y="10744"/>
                      <a:pt x="12035" y="10950"/>
                      <a:pt x="11894" y="11142"/>
                    </a:cubicBezTo>
                    <a:cubicBezTo>
                      <a:pt x="11675" y="11040"/>
                      <a:pt x="11444" y="10988"/>
                      <a:pt x="11225" y="10872"/>
                    </a:cubicBezTo>
                    <a:cubicBezTo>
                      <a:pt x="10621" y="10615"/>
                      <a:pt x="9978" y="10461"/>
                      <a:pt x="9323" y="10435"/>
                    </a:cubicBezTo>
                    <a:cubicBezTo>
                      <a:pt x="9760" y="10152"/>
                      <a:pt x="10223" y="9908"/>
                      <a:pt x="10711" y="9715"/>
                    </a:cubicBezTo>
                    <a:cubicBezTo>
                      <a:pt x="11663" y="9291"/>
                      <a:pt x="12730" y="9111"/>
                      <a:pt x="13630" y="8571"/>
                    </a:cubicBezTo>
                    <a:close/>
                    <a:moveTo>
                      <a:pt x="13694" y="8918"/>
                    </a:moveTo>
                    <a:lnTo>
                      <a:pt x="13694" y="8918"/>
                    </a:lnTo>
                    <a:cubicBezTo>
                      <a:pt x="13617" y="9548"/>
                      <a:pt x="13476" y="10165"/>
                      <a:pt x="13296" y="10770"/>
                    </a:cubicBezTo>
                    <a:cubicBezTo>
                      <a:pt x="13077" y="11477"/>
                      <a:pt x="12807" y="12171"/>
                      <a:pt x="12473" y="12840"/>
                    </a:cubicBezTo>
                    <a:cubicBezTo>
                      <a:pt x="12460" y="12763"/>
                      <a:pt x="12460" y="12685"/>
                      <a:pt x="12447" y="12608"/>
                    </a:cubicBezTo>
                    <a:cubicBezTo>
                      <a:pt x="12395" y="12325"/>
                      <a:pt x="12318" y="12042"/>
                      <a:pt x="12241" y="11772"/>
                    </a:cubicBezTo>
                    <a:cubicBezTo>
                      <a:pt x="12203" y="11605"/>
                      <a:pt x="12138" y="11451"/>
                      <a:pt x="12074" y="11297"/>
                    </a:cubicBezTo>
                    <a:cubicBezTo>
                      <a:pt x="12627" y="10512"/>
                      <a:pt x="13193" y="9741"/>
                      <a:pt x="13694" y="8918"/>
                    </a:cubicBezTo>
                    <a:close/>
                    <a:moveTo>
                      <a:pt x="9065" y="10602"/>
                    </a:moveTo>
                    <a:cubicBezTo>
                      <a:pt x="9400" y="10615"/>
                      <a:pt x="9734" y="10667"/>
                      <a:pt x="10055" y="10744"/>
                    </a:cubicBezTo>
                    <a:cubicBezTo>
                      <a:pt x="10660" y="10847"/>
                      <a:pt x="11200" y="11130"/>
                      <a:pt x="11765" y="11335"/>
                    </a:cubicBezTo>
                    <a:cubicBezTo>
                      <a:pt x="11470" y="11760"/>
                      <a:pt x="11174" y="12184"/>
                      <a:pt x="10853" y="12583"/>
                    </a:cubicBezTo>
                    <a:cubicBezTo>
                      <a:pt x="10750" y="12711"/>
                      <a:pt x="10647" y="12827"/>
                      <a:pt x="10544" y="12955"/>
                    </a:cubicBezTo>
                    <a:cubicBezTo>
                      <a:pt x="10505" y="12943"/>
                      <a:pt x="10467" y="12930"/>
                      <a:pt x="10428" y="12904"/>
                    </a:cubicBezTo>
                    <a:cubicBezTo>
                      <a:pt x="10287" y="12853"/>
                      <a:pt x="10145" y="12788"/>
                      <a:pt x="10004" y="12737"/>
                    </a:cubicBezTo>
                    <a:cubicBezTo>
                      <a:pt x="9490" y="12544"/>
                      <a:pt x="8963" y="12377"/>
                      <a:pt x="8423" y="12235"/>
                    </a:cubicBezTo>
                    <a:cubicBezTo>
                      <a:pt x="8024" y="12120"/>
                      <a:pt x="7600" y="12030"/>
                      <a:pt x="7175" y="11991"/>
                    </a:cubicBezTo>
                    <a:cubicBezTo>
                      <a:pt x="7343" y="11850"/>
                      <a:pt x="7523" y="11721"/>
                      <a:pt x="7703" y="11592"/>
                    </a:cubicBezTo>
                    <a:lnTo>
                      <a:pt x="7690" y="11592"/>
                    </a:lnTo>
                    <a:cubicBezTo>
                      <a:pt x="8140" y="11245"/>
                      <a:pt x="8590" y="10911"/>
                      <a:pt x="9065" y="10602"/>
                    </a:cubicBezTo>
                    <a:close/>
                    <a:moveTo>
                      <a:pt x="6957" y="12184"/>
                    </a:moveTo>
                    <a:cubicBezTo>
                      <a:pt x="7523" y="12197"/>
                      <a:pt x="8063" y="12364"/>
                      <a:pt x="8615" y="12518"/>
                    </a:cubicBezTo>
                    <a:cubicBezTo>
                      <a:pt x="9220" y="12685"/>
                      <a:pt x="9824" y="12891"/>
                      <a:pt x="10403" y="13148"/>
                    </a:cubicBezTo>
                    <a:cubicBezTo>
                      <a:pt x="10300" y="13277"/>
                      <a:pt x="10197" y="13405"/>
                      <a:pt x="10094" y="13547"/>
                    </a:cubicBezTo>
                    <a:cubicBezTo>
                      <a:pt x="9785" y="13920"/>
                      <a:pt x="9438" y="14267"/>
                      <a:pt x="9117" y="14627"/>
                    </a:cubicBezTo>
                    <a:cubicBezTo>
                      <a:pt x="8371" y="14293"/>
                      <a:pt x="7625" y="13945"/>
                      <a:pt x="6828" y="13778"/>
                    </a:cubicBezTo>
                    <a:cubicBezTo>
                      <a:pt x="6378" y="13688"/>
                      <a:pt x="5928" y="13624"/>
                      <a:pt x="5465" y="13585"/>
                    </a:cubicBezTo>
                    <a:cubicBezTo>
                      <a:pt x="5504" y="13560"/>
                      <a:pt x="5530" y="13521"/>
                      <a:pt x="5555" y="13483"/>
                    </a:cubicBezTo>
                    <a:cubicBezTo>
                      <a:pt x="5928" y="13084"/>
                      <a:pt x="6314" y="12711"/>
                      <a:pt x="6738" y="12377"/>
                    </a:cubicBezTo>
                    <a:cubicBezTo>
                      <a:pt x="6803" y="12313"/>
                      <a:pt x="6880" y="12248"/>
                      <a:pt x="6957" y="12184"/>
                    </a:cubicBezTo>
                    <a:close/>
                    <a:moveTo>
                      <a:pt x="11920" y="11515"/>
                    </a:moveTo>
                    <a:cubicBezTo>
                      <a:pt x="12023" y="11811"/>
                      <a:pt x="12113" y="12120"/>
                      <a:pt x="12190" y="12428"/>
                    </a:cubicBezTo>
                    <a:cubicBezTo>
                      <a:pt x="12241" y="12621"/>
                      <a:pt x="12267" y="12814"/>
                      <a:pt x="12280" y="13020"/>
                    </a:cubicBezTo>
                    <a:cubicBezTo>
                      <a:pt x="12293" y="13071"/>
                      <a:pt x="12305" y="13110"/>
                      <a:pt x="12305" y="13161"/>
                    </a:cubicBezTo>
                    <a:cubicBezTo>
                      <a:pt x="12061" y="13611"/>
                      <a:pt x="11817" y="14048"/>
                      <a:pt x="11547" y="14473"/>
                    </a:cubicBezTo>
                    <a:cubicBezTo>
                      <a:pt x="11367" y="14743"/>
                      <a:pt x="11200" y="15013"/>
                      <a:pt x="11020" y="15283"/>
                    </a:cubicBezTo>
                    <a:cubicBezTo>
                      <a:pt x="11033" y="14588"/>
                      <a:pt x="10853" y="13868"/>
                      <a:pt x="10660" y="13200"/>
                    </a:cubicBezTo>
                    <a:cubicBezTo>
                      <a:pt x="11084" y="12647"/>
                      <a:pt x="11521" y="12107"/>
                      <a:pt x="11920" y="11515"/>
                    </a:cubicBezTo>
                    <a:close/>
                    <a:moveTo>
                      <a:pt x="5311" y="13765"/>
                    </a:moveTo>
                    <a:cubicBezTo>
                      <a:pt x="5401" y="13765"/>
                      <a:pt x="5491" y="13778"/>
                      <a:pt x="5568" y="13778"/>
                    </a:cubicBezTo>
                    <a:cubicBezTo>
                      <a:pt x="6057" y="13855"/>
                      <a:pt x="6558" y="13933"/>
                      <a:pt x="7047" y="14048"/>
                    </a:cubicBezTo>
                    <a:cubicBezTo>
                      <a:pt x="7703" y="14254"/>
                      <a:pt x="8333" y="14511"/>
                      <a:pt x="8950" y="14807"/>
                    </a:cubicBezTo>
                    <a:cubicBezTo>
                      <a:pt x="8937" y="14833"/>
                      <a:pt x="8911" y="14858"/>
                      <a:pt x="8885" y="14884"/>
                    </a:cubicBezTo>
                    <a:cubicBezTo>
                      <a:pt x="8500" y="15283"/>
                      <a:pt x="8088" y="15668"/>
                      <a:pt x="7664" y="16028"/>
                    </a:cubicBezTo>
                    <a:cubicBezTo>
                      <a:pt x="7034" y="15835"/>
                      <a:pt x="6391" y="15681"/>
                      <a:pt x="5735" y="15578"/>
                    </a:cubicBezTo>
                    <a:cubicBezTo>
                      <a:pt x="5206" y="15472"/>
                      <a:pt x="4676" y="15410"/>
                      <a:pt x="4136" y="15410"/>
                    </a:cubicBezTo>
                    <a:cubicBezTo>
                      <a:pt x="4087" y="15410"/>
                      <a:pt x="4037" y="15410"/>
                      <a:pt x="3987" y="15411"/>
                    </a:cubicBezTo>
                    <a:cubicBezTo>
                      <a:pt x="4051" y="15321"/>
                      <a:pt x="4102" y="15244"/>
                      <a:pt x="4167" y="15167"/>
                    </a:cubicBezTo>
                    <a:cubicBezTo>
                      <a:pt x="4514" y="14678"/>
                      <a:pt x="4912" y="14215"/>
                      <a:pt x="5311" y="13765"/>
                    </a:cubicBezTo>
                    <a:close/>
                    <a:moveTo>
                      <a:pt x="10480" y="13431"/>
                    </a:moveTo>
                    <a:cubicBezTo>
                      <a:pt x="10531" y="13585"/>
                      <a:pt x="10570" y="13740"/>
                      <a:pt x="10608" y="13907"/>
                    </a:cubicBezTo>
                    <a:cubicBezTo>
                      <a:pt x="10737" y="14395"/>
                      <a:pt x="10801" y="14910"/>
                      <a:pt x="10827" y="15411"/>
                    </a:cubicBezTo>
                    <a:cubicBezTo>
                      <a:pt x="10840" y="15450"/>
                      <a:pt x="10840" y="15501"/>
                      <a:pt x="10853" y="15540"/>
                    </a:cubicBezTo>
                    <a:cubicBezTo>
                      <a:pt x="10390" y="16234"/>
                      <a:pt x="9863" y="16890"/>
                      <a:pt x="9271" y="17481"/>
                    </a:cubicBezTo>
                    <a:cubicBezTo>
                      <a:pt x="9258" y="17481"/>
                      <a:pt x="9258" y="17494"/>
                      <a:pt x="9245" y="17507"/>
                    </a:cubicBezTo>
                    <a:cubicBezTo>
                      <a:pt x="9310" y="17121"/>
                      <a:pt x="9323" y="16723"/>
                      <a:pt x="9310" y="16324"/>
                    </a:cubicBezTo>
                    <a:cubicBezTo>
                      <a:pt x="9310" y="15874"/>
                      <a:pt x="9271" y="15411"/>
                      <a:pt x="9181" y="14961"/>
                    </a:cubicBezTo>
                    <a:cubicBezTo>
                      <a:pt x="9194" y="14935"/>
                      <a:pt x="9194" y="14923"/>
                      <a:pt x="9181" y="14897"/>
                    </a:cubicBezTo>
                    <a:cubicBezTo>
                      <a:pt x="9567" y="14473"/>
                      <a:pt x="9965" y="14074"/>
                      <a:pt x="10325" y="13624"/>
                    </a:cubicBezTo>
                    <a:cubicBezTo>
                      <a:pt x="10377" y="13560"/>
                      <a:pt x="10428" y="13495"/>
                      <a:pt x="10480" y="13431"/>
                    </a:cubicBezTo>
                    <a:close/>
                    <a:moveTo>
                      <a:pt x="3858" y="15604"/>
                    </a:moveTo>
                    <a:cubicBezTo>
                      <a:pt x="4064" y="15604"/>
                      <a:pt x="4282" y="15604"/>
                      <a:pt x="4488" y="15630"/>
                    </a:cubicBezTo>
                    <a:cubicBezTo>
                      <a:pt x="5504" y="15720"/>
                      <a:pt x="6494" y="15913"/>
                      <a:pt x="7471" y="16208"/>
                    </a:cubicBezTo>
                    <a:cubicBezTo>
                      <a:pt x="6815" y="16774"/>
                      <a:pt x="6134" y="17314"/>
                      <a:pt x="5440" y="17815"/>
                    </a:cubicBezTo>
                    <a:cubicBezTo>
                      <a:pt x="5427" y="17815"/>
                      <a:pt x="5427" y="17803"/>
                      <a:pt x="5414" y="17803"/>
                    </a:cubicBezTo>
                    <a:cubicBezTo>
                      <a:pt x="5118" y="17700"/>
                      <a:pt x="4835" y="17610"/>
                      <a:pt x="4540" y="17545"/>
                    </a:cubicBezTo>
                    <a:cubicBezTo>
                      <a:pt x="3935" y="17443"/>
                      <a:pt x="3344" y="17378"/>
                      <a:pt x="2740" y="17353"/>
                    </a:cubicBezTo>
                    <a:cubicBezTo>
                      <a:pt x="2727" y="17365"/>
                      <a:pt x="2714" y="17365"/>
                      <a:pt x="2701" y="17365"/>
                    </a:cubicBezTo>
                    <a:cubicBezTo>
                      <a:pt x="2804" y="17198"/>
                      <a:pt x="2894" y="17044"/>
                      <a:pt x="2997" y="16890"/>
                    </a:cubicBezTo>
                    <a:cubicBezTo>
                      <a:pt x="3292" y="16465"/>
                      <a:pt x="3562" y="16028"/>
                      <a:pt x="3858" y="15604"/>
                    </a:cubicBezTo>
                    <a:close/>
                    <a:moveTo>
                      <a:pt x="8988" y="15115"/>
                    </a:moveTo>
                    <a:cubicBezTo>
                      <a:pt x="9001" y="15141"/>
                      <a:pt x="9001" y="15180"/>
                      <a:pt x="9014" y="15205"/>
                    </a:cubicBezTo>
                    <a:cubicBezTo>
                      <a:pt x="9104" y="16028"/>
                      <a:pt x="9117" y="16864"/>
                      <a:pt x="9040" y="17687"/>
                    </a:cubicBezTo>
                    <a:cubicBezTo>
                      <a:pt x="8513" y="18150"/>
                      <a:pt x="7934" y="18548"/>
                      <a:pt x="7330" y="18883"/>
                    </a:cubicBezTo>
                    <a:cubicBezTo>
                      <a:pt x="7330" y="18844"/>
                      <a:pt x="7343" y="18805"/>
                      <a:pt x="7343" y="18780"/>
                    </a:cubicBezTo>
                    <a:cubicBezTo>
                      <a:pt x="7497" y="18085"/>
                      <a:pt x="7600" y="17391"/>
                      <a:pt x="7651" y="16697"/>
                    </a:cubicBezTo>
                    <a:cubicBezTo>
                      <a:pt x="7677" y="16568"/>
                      <a:pt x="7677" y="16440"/>
                      <a:pt x="7703" y="16311"/>
                    </a:cubicBezTo>
                    <a:cubicBezTo>
                      <a:pt x="8153" y="15925"/>
                      <a:pt x="8577" y="15527"/>
                      <a:pt x="8988" y="15115"/>
                    </a:cubicBezTo>
                    <a:close/>
                    <a:moveTo>
                      <a:pt x="2598" y="17545"/>
                    </a:moveTo>
                    <a:cubicBezTo>
                      <a:pt x="2971" y="17545"/>
                      <a:pt x="3344" y="17610"/>
                      <a:pt x="3717" y="17648"/>
                    </a:cubicBezTo>
                    <a:cubicBezTo>
                      <a:pt x="4231" y="17700"/>
                      <a:pt x="4745" y="17803"/>
                      <a:pt x="5221" y="17983"/>
                    </a:cubicBezTo>
                    <a:cubicBezTo>
                      <a:pt x="4758" y="18317"/>
                      <a:pt x="4295" y="18651"/>
                      <a:pt x="3820" y="18973"/>
                    </a:cubicBezTo>
                    <a:cubicBezTo>
                      <a:pt x="3678" y="19076"/>
                      <a:pt x="3537" y="19166"/>
                      <a:pt x="3395" y="19268"/>
                    </a:cubicBezTo>
                    <a:cubicBezTo>
                      <a:pt x="3357" y="19268"/>
                      <a:pt x="3318" y="19268"/>
                      <a:pt x="3280" y="19256"/>
                    </a:cubicBezTo>
                    <a:cubicBezTo>
                      <a:pt x="3025" y="19240"/>
                      <a:pt x="2771" y="19229"/>
                      <a:pt x="2517" y="19229"/>
                    </a:cubicBezTo>
                    <a:cubicBezTo>
                      <a:pt x="2360" y="19229"/>
                      <a:pt x="2202" y="19233"/>
                      <a:pt x="2045" y="19243"/>
                    </a:cubicBezTo>
                    <a:cubicBezTo>
                      <a:pt x="1917" y="19243"/>
                      <a:pt x="1775" y="19256"/>
                      <a:pt x="1647" y="19281"/>
                    </a:cubicBezTo>
                    <a:cubicBezTo>
                      <a:pt x="1698" y="19204"/>
                      <a:pt x="1737" y="19140"/>
                      <a:pt x="1775" y="19063"/>
                    </a:cubicBezTo>
                    <a:cubicBezTo>
                      <a:pt x="2058" y="18561"/>
                      <a:pt x="2315" y="18047"/>
                      <a:pt x="2598" y="17545"/>
                    </a:cubicBezTo>
                    <a:close/>
                    <a:moveTo>
                      <a:pt x="7445" y="16543"/>
                    </a:moveTo>
                    <a:lnTo>
                      <a:pt x="7445" y="16543"/>
                    </a:lnTo>
                    <a:cubicBezTo>
                      <a:pt x="7433" y="16633"/>
                      <a:pt x="7420" y="16723"/>
                      <a:pt x="7407" y="16813"/>
                    </a:cubicBezTo>
                    <a:cubicBezTo>
                      <a:pt x="7355" y="17391"/>
                      <a:pt x="7304" y="17957"/>
                      <a:pt x="7201" y="18523"/>
                    </a:cubicBezTo>
                    <a:cubicBezTo>
                      <a:pt x="7175" y="18664"/>
                      <a:pt x="7150" y="18805"/>
                      <a:pt x="7137" y="18934"/>
                    </a:cubicBezTo>
                    <a:cubicBezTo>
                      <a:pt x="7124" y="18960"/>
                      <a:pt x="7124" y="18973"/>
                      <a:pt x="7124" y="18985"/>
                    </a:cubicBezTo>
                    <a:cubicBezTo>
                      <a:pt x="6751" y="19178"/>
                      <a:pt x="6365" y="19371"/>
                      <a:pt x="5980" y="19538"/>
                    </a:cubicBezTo>
                    <a:cubicBezTo>
                      <a:pt x="5710" y="19667"/>
                      <a:pt x="5427" y="19783"/>
                      <a:pt x="5157" y="19886"/>
                    </a:cubicBezTo>
                    <a:cubicBezTo>
                      <a:pt x="5221" y="19641"/>
                      <a:pt x="5285" y="19397"/>
                      <a:pt x="5337" y="19153"/>
                    </a:cubicBezTo>
                    <a:cubicBezTo>
                      <a:pt x="5401" y="18818"/>
                      <a:pt x="5440" y="18497"/>
                      <a:pt x="5478" y="18163"/>
                    </a:cubicBezTo>
                    <a:cubicBezTo>
                      <a:pt x="5478" y="18137"/>
                      <a:pt x="5478" y="18111"/>
                      <a:pt x="5478" y="18085"/>
                    </a:cubicBezTo>
                    <a:cubicBezTo>
                      <a:pt x="6160" y="17584"/>
                      <a:pt x="6815" y="17083"/>
                      <a:pt x="7445" y="16543"/>
                    </a:cubicBezTo>
                    <a:close/>
                    <a:moveTo>
                      <a:pt x="5234" y="18265"/>
                    </a:moveTo>
                    <a:lnTo>
                      <a:pt x="5234" y="18265"/>
                    </a:lnTo>
                    <a:cubicBezTo>
                      <a:pt x="5208" y="18458"/>
                      <a:pt x="5182" y="18651"/>
                      <a:pt x="5170" y="18844"/>
                    </a:cubicBezTo>
                    <a:cubicBezTo>
                      <a:pt x="5105" y="19217"/>
                      <a:pt x="5028" y="19590"/>
                      <a:pt x="4938" y="19963"/>
                    </a:cubicBezTo>
                    <a:cubicBezTo>
                      <a:pt x="4385" y="20168"/>
                      <a:pt x="3845" y="20348"/>
                      <a:pt x="3280" y="20516"/>
                    </a:cubicBezTo>
                    <a:cubicBezTo>
                      <a:pt x="3382" y="20258"/>
                      <a:pt x="3472" y="20014"/>
                      <a:pt x="3537" y="19757"/>
                    </a:cubicBezTo>
                    <a:cubicBezTo>
                      <a:pt x="3562" y="19667"/>
                      <a:pt x="3562" y="19577"/>
                      <a:pt x="3588" y="19487"/>
                    </a:cubicBezTo>
                    <a:cubicBezTo>
                      <a:pt x="3601" y="19461"/>
                      <a:pt x="3601" y="19436"/>
                      <a:pt x="3601" y="19410"/>
                    </a:cubicBezTo>
                    <a:cubicBezTo>
                      <a:pt x="3627" y="19397"/>
                      <a:pt x="3652" y="19371"/>
                      <a:pt x="3678" y="19358"/>
                    </a:cubicBezTo>
                    <a:cubicBezTo>
                      <a:pt x="4205" y="18998"/>
                      <a:pt x="4720" y="18638"/>
                      <a:pt x="5234" y="18265"/>
                    </a:cubicBezTo>
                    <a:close/>
                    <a:moveTo>
                      <a:pt x="2257" y="19442"/>
                    </a:moveTo>
                    <a:cubicBezTo>
                      <a:pt x="2495" y="19442"/>
                      <a:pt x="2733" y="19448"/>
                      <a:pt x="2971" y="19461"/>
                    </a:cubicBezTo>
                    <a:cubicBezTo>
                      <a:pt x="3010" y="19461"/>
                      <a:pt x="3061" y="19461"/>
                      <a:pt x="3100" y="19474"/>
                    </a:cubicBezTo>
                    <a:cubicBezTo>
                      <a:pt x="2817" y="19654"/>
                      <a:pt x="2547" y="19834"/>
                      <a:pt x="2264" y="20014"/>
                    </a:cubicBezTo>
                    <a:cubicBezTo>
                      <a:pt x="1814" y="20348"/>
                      <a:pt x="1338" y="20644"/>
                      <a:pt x="837" y="20901"/>
                    </a:cubicBezTo>
                    <a:cubicBezTo>
                      <a:pt x="708" y="20978"/>
                      <a:pt x="580" y="21056"/>
                      <a:pt x="438" y="21133"/>
                    </a:cubicBezTo>
                    <a:cubicBezTo>
                      <a:pt x="811" y="20580"/>
                      <a:pt x="1184" y="20027"/>
                      <a:pt x="1544" y="19461"/>
                    </a:cubicBezTo>
                    <a:cubicBezTo>
                      <a:pt x="1782" y="19448"/>
                      <a:pt x="2020" y="19442"/>
                      <a:pt x="2257" y="19442"/>
                    </a:cubicBezTo>
                    <a:close/>
                    <a:moveTo>
                      <a:pt x="3331" y="19590"/>
                    </a:moveTo>
                    <a:cubicBezTo>
                      <a:pt x="3331" y="19603"/>
                      <a:pt x="3331" y="19616"/>
                      <a:pt x="3331" y="19628"/>
                    </a:cubicBezTo>
                    <a:cubicBezTo>
                      <a:pt x="3318" y="19718"/>
                      <a:pt x="3292" y="19821"/>
                      <a:pt x="3267" y="19911"/>
                    </a:cubicBezTo>
                    <a:cubicBezTo>
                      <a:pt x="3215" y="20104"/>
                      <a:pt x="3164" y="20271"/>
                      <a:pt x="3112" y="20464"/>
                    </a:cubicBezTo>
                    <a:cubicBezTo>
                      <a:pt x="3100" y="20490"/>
                      <a:pt x="3074" y="20528"/>
                      <a:pt x="3074" y="20580"/>
                    </a:cubicBezTo>
                    <a:cubicBezTo>
                      <a:pt x="2958" y="20606"/>
                      <a:pt x="2842" y="20644"/>
                      <a:pt x="2727" y="20670"/>
                    </a:cubicBezTo>
                    <a:cubicBezTo>
                      <a:pt x="2045" y="20863"/>
                      <a:pt x="1377" y="21068"/>
                      <a:pt x="695" y="21236"/>
                    </a:cubicBezTo>
                    <a:cubicBezTo>
                      <a:pt x="824" y="21171"/>
                      <a:pt x="940" y="21094"/>
                      <a:pt x="1017" y="21056"/>
                    </a:cubicBezTo>
                    <a:cubicBezTo>
                      <a:pt x="1492" y="20811"/>
                      <a:pt x="1955" y="20528"/>
                      <a:pt x="2380" y="20207"/>
                    </a:cubicBezTo>
                    <a:cubicBezTo>
                      <a:pt x="2701" y="20001"/>
                      <a:pt x="3022" y="19808"/>
                      <a:pt x="3331" y="19590"/>
                    </a:cubicBezTo>
                    <a:close/>
                    <a:moveTo>
                      <a:pt x="16920" y="1"/>
                    </a:moveTo>
                    <a:cubicBezTo>
                      <a:pt x="16643" y="1"/>
                      <a:pt x="16707" y="434"/>
                      <a:pt x="16638" y="664"/>
                    </a:cubicBezTo>
                    <a:cubicBezTo>
                      <a:pt x="16548" y="1127"/>
                      <a:pt x="16407" y="1577"/>
                      <a:pt x="16278" y="2039"/>
                    </a:cubicBezTo>
                    <a:cubicBezTo>
                      <a:pt x="15906" y="3312"/>
                      <a:pt x="15456" y="4559"/>
                      <a:pt x="14954" y="5781"/>
                    </a:cubicBezTo>
                    <a:cubicBezTo>
                      <a:pt x="14787" y="6167"/>
                      <a:pt x="14646" y="6565"/>
                      <a:pt x="14478" y="6938"/>
                    </a:cubicBezTo>
                    <a:cubicBezTo>
                      <a:pt x="14440" y="7028"/>
                      <a:pt x="14401" y="7105"/>
                      <a:pt x="14363" y="7195"/>
                    </a:cubicBezTo>
                    <a:cubicBezTo>
                      <a:pt x="14273" y="7388"/>
                      <a:pt x="14170" y="7568"/>
                      <a:pt x="14054" y="7748"/>
                    </a:cubicBezTo>
                    <a:cubicBezTo>
                      <a:pt x="14016" y="7812"/>
                      <a:pt x="13938" y="7890"/>
                      <a:pt x="13977" y="7954"/>
                    </a:cubicBezTo>
                    <a:cubicBezTo>
                      <a:pt x="13964" y="7980"/>
                      <a:pt x="13938" y="8018"/>
                      <a:pt x="13926" y="8044"/>
                    </a:cubicBezTo>
                    <a:cubicBezTo>
                      <a:pt x="13887" y="8121"/>
                      <a:pt x="13848" y="8185"/>
                      <a:pt x="13810" y="8250"/>
                    </a:cubicBezTo>
                    <a:cubicBezTo>
                      <a:pt x="13797" y="8246"/>
                      <a:pt x="13783" y="8245"/>
                      <a:pt x="13769" y="8245"/>
                    </a:cubicBezTo>
                    <a:cubicBezTo>
                      <a:pt x="13728" y="8245"/>
                      <a:pt x="13684" y="8259"/>
                      <a:pt x="13656" y="8288"/>
                    </a:cubicBezTo>
                    <a:cubicBezTo>
                      <a:pt x="13566" y="8340"/>
                      <a:pt x="13488" y="8391"/>
                      <a:pt x="13386" y="8442"/>
                    </a:cubicBezTo>
                    <a:cubicBezTo>
                      <a:pt x="13206" y="8545"/>
                      <a:pt x="13026" y="8622"/>
                      <a:pt x="12845" y="8700"/>
                    </a:cubicBezTo>
                    <a:cubicBezTo>
                      <a:pt x="11791" y="9098"/>
                      <a:pt x="10698" y="9368"/>
                      <a:pt x="9721" y="9934"/>
                    </a:cubicBezTo>
                    <a:cubicBezTo>
                      <a:pt x="9001" y="10332"/>
                      <a:pt x="8307" y="10808"/>
                      <a:pt x="7664" y="11322"/>
                    </a:cubicBezTo>
                    <a:cubicBezTo>
                      <a:pt x="7188" y="11670"/>
                      <a:pt x="6738" y="12042"/>
                      <a:pt x="6314" y="12428"/>
                    </a:cubicBezTo>
                    <a:cubicBezTo>
                      <a:pt x="5941" y="12750"/>
                      <a:pt x="5594" y="13084"/>
                      <a:pt x="5273" y="13457"/>
                    </a:cubicBezTo>
                    <a:cubicBezTo>
                      <a:pt x="4192" y="14627"/>
                      <a:pt x="3305" y="15951"/>
                      <a:pt x="2470" y="17301"/>
                    </a:cubicBezTo>
                    <a:cubicBezTo>
                      <a:pt x="2045" y="18034"/>
                      <a:pt x="1685" y="18818"/>
                      <a:pt x="1210" y="19538"/>
                    </a:cubicBezTo>
                    <a:cubicBezTo>
                      <a:pt x="850" y="20168"/>
                      <a:pt x="374" y="20734"/>
                      <a:pt x="27" y="21377"/>
                    </a:cubicBezTo>
                    <a:cubicBezTo>
                      <a:pt x="1" y="21441"/>
                      <a:pt x="14" y="21518"/>
                      <a:pt x="65" y="21570"/>
                    </a:cubicBezTo>
                    <a:cubicBezTo>
                      <a:pt x="90" y="21585"/>
                      <a:pt x="120" y="21590"/>
                      <a:pt x="150" y="21590"/>
                    </a:cubicBezTo>
                    <a:cubicBezTo>
                      <a:pt x="196" y="21590"/>
                      <a:pt x="245" y="21578"/>
                      <a:pt x="284" y="21570"/>
                    </a:cubicBezTo>
                    <a:cubicBezTo>
                      <a:pt x="592" y="21506"/>
                      <a:pt x="901" y="21428"/>
                      <a:pt x="1210" y="21351"/>
                    </a:cubicBezTo>
                    <a:cubicBezTo>
                      <a:pt x="3215" y="20786"/>
                      <a:pt x="5260" y="20246"/>
                      <a:pt x="7111" y="19256"/>
                    </a:cubicBezTo>
                    <a:cubicBezTo>
                      <a:pt x="8037" y="18767"/>
                      <a:pt x="8924" y="18201"/>
                      <a:pt x="9644" y="17430"/>
                    </a:cubicBezTo>
                    <a:cubicBezTo>
                      <a:pt x="10493" y="16568"/>
                      <a:pt x="11148" y="15540"/>
                      <a:pt x="11791" y="14524"/>
                    </a:cubicBezTo>
                    <a:cubicBezTo>
                      <a:pt x="12665" y="13187"/>
                      <a:pt x="13308" y="11695"/>
                      <a:pt x="13694" y="10140"/>
                    </a:cubicBezTo>
                    <a:cubicBezTo>
                      <a:pt x="13848" y="9612"/>
                      <a:pt x="13926" y="9072"/>
                      <a:pt x="13938" y="8520"/>
                    </a:cubicBezTo>
                    <a:cubicBezTo>
                      <a:pt x="14080" y="8262"/>
                      <a:pt x="14221" y="8005"/>
                      <a:pt x="14363" y="7761"/>
                    </a:cubicBezTo>
                    <a:cubicBezTo>
                      <a:pt x="14671" y="7208"/>
                      <a:pt x="14903" y="6617"/>
                      <a:pt x="15186" y="6051"/>
                    </a:cubicBezTo>
                    <a:cubicBezTo>
                      <a:pt x="15571" y="5292"/>
                      <a:pt x="15906" y="4495"/>
                      <a:pt x="16201" y="3698"/>
                    </a:cubicBezTo>
                    <a:cubicBezTo>
                      <a:pt x="16214" y="3685"/>
                      <a:pt x="16227" y="3672"/>
                      <a:pt x="16227" y="3647"/>
                    </a:cubicBezTo>
                    <a:cubicBezTo>
                      <a:pt x="16253" y="3582"/>
                      <a:pt x="16266" y="3518"/>
                      <a:pt x="16291" y="3454"/>
                    </a:cubicBezTo>
                    <a:lnTo>
                      <a:pt x="16291" y="3441"/>
                    </a:lnTo>
                    <a:cubicBezTo>
                      <a:pt x="16394" y="3158"/>
                      <a:pt x="16497" y="2862"/>
                      <a:pt x="16587" y="2567"/>
                    </a:cubicBezTo>
                    <a:cubicBezTo>
                      <a:pt x="16754" y="2091"/>
                      <a:pt x="16883" y="1602"/>
                      <a:pt x="17011" y="1101"/>
                    </a:cubicBezTo>
                    <a:cubicBezTo>
                      <a:pt x="17011" y="1101"/>
                      <a:pt x="17011" y="1088"/>
                      <a:pt x="17011" y="1075"/>
                    </a:cubicBezTo>
                    <a:cubicBezTo>
                      <a:pt x="17050" y="947"/>
                      <a:pt x="17088" y="818"/>
                      <a:pt x="17127" y="689"/>
                    </a:cubicBezTo>
                    <a:cubicBezTo>
                      <a:pt x="17178" y="458"/>
                      <a:pt x="17371" y="85"/>
                      <a:pt x="17037" y="21"/>
                    </a:cubicBezTo>
                    <a:cubicBezTo>
                      <a:pt x="16992" y="7"/>
                      <a:pt x="16954" y="1"/>
                      <a:pt x="16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" name="Google Shape;293;p5"/>
              <p:cNvGrpSpPr/>
              <p:nvPr/>
            </p:nvGrpSpPr>
            <p:grpSpPr>
              <a:xfrm rot="-971676">
                <a:off x="8197504" y="1137120"/>
                <a:ext cx="1619101" cy="1598680"/>
                <a:chOff x="7167216" y="-174118"/>
                <a:chExt cx="1755708" cy="1733744"/>
              </a:xfrm>
            </p:grpSpPr>
            <p:sp>
              <p:nvSpPr>
                <p:cNvPr id="294" name="Google Shape;294;p5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5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5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5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5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5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5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5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5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5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05" name="Google Shape;305;p5"/>
          <p:cNvGrpSpPr/>
          <p:nvPr/>
        </p:nvGrpSpPr>
        <p:grpSpPr>
          <a:xfrm rot="-440724" flipH="1">
            <a:off x="-22194" y="4145154"/>
            <a:ext cx="844014" cy="1158769"/>
            <a:chOff x="3816100" y="3681875"/>
            <a:chExt cx="893275" cy="1226400"/>
          </a:xfrm>
        </p:grpSpPr>
        <p:sp>
          <p:nvSpPr>
            <p:cNvPr id="306" name="Google Shape;306;p5"/>
            <p:cNvSpPr/>
            <p:nvPr/>
          </p:nvSpPr>
          <p:spPr>
            <a:xfrm>
              <a:off x="3816100" y="3768300"/>
              <a:ext cx="893275" cy="1139975"/>
            </a:xfrm>
            <a:custGeom>
              <a:avLst/>
              <a:gdLst/>
              <a:ahLst/>
              <a:cxnLst/>
              <a:rect l="l" t="t" r="r" b="b"/>
              <a:pathLst>
                <a:path w="35731" h="45599" extrusionOk="0">
                  <a:moveTo>
                    <a:pt x="32862" y="6096"/>
                  </a:moveTo>
                  <a:cubicBezTo>
                    <a:pt x="34720" y="6096"/>
                    <a:pt x="33730" y="8100"/>
                    <a:pt x="33159" y="9657"/>
                  </a:cubicBezTo>
                  <a:cubicBezTo>
                    <a:pt x="32529" y="11444"/>
                    <a:pt x="31693" y="13115"/>
                    <a:pt x="30961" y="14864"/>
                  </a:cubicBezTo>
                  <a:cubicBezTo>
                    <a:pt x="30048" y="17140"/>
                    <a:pt x="29186" y="19441"/>
                    <a:pt x="28672" y="21858"/>
                  </a:cubicBezTo>
                  <a:cubicBezTo>
                    <a:pt x="28261" y="19287"/>
                    <a:pt x="27798" y="16728"/>
                    <a:pt x="27399" y="14157"/>
                  </a:cubicBezTo>
                  <a:cubicBezTo>
                    <a:pt x="27168" y="12845"/>
                    <a:pt x="26949" y="11534"/>
                    <a:pt x="26743" y="10222"/>
                  </a:cubicBezTo>
                  <a:cubicBezTo>
                    <a:pt x="27013" y="9631"/>
                    <a:pt x="27399" y="9104"/>
                    <a:pt x="27862" y="8641"/>
                  </a:cubicBezTo>
                  <a:cubicBezTo>
                    <a:pt x="28955" y="7522"/>
                    <a:pt x="30305" y="6622"/>
                    <a:pt x="31835" y="6236"/>
                  </a:cubicBezTo>
                  <a:cubicBezTo>
                    <a:pt x="32247" y="6140"/>
                    <a:pt x="32586" y="6096"/>
                    <a:pt x="32862" y="6096"/>
                  </a:cubicBezTo>
                  <a:close/>
                  <a:moveTo>
                    <a:pt x="24429" y="1"/>
                  </a:moveTo>
                  <a:cubicBezTo>
                    <a:pt x="24403" y="1"/>
                    <a:pt x="24365" y="1"/>
                    <a:pt x="24339" y="14"/>
                  </a:cubicBezTo>
                  <a:cubicBezTo>
                    <a:pt x="24198" y="14"/>
                    <a:pt x="24056" y="14"/>
                    <a:pt x="23915" y="39"/>
                  </a:cubicBezTo>
                  <a:cubicBezTo>
                    <a:pt x="23490" y="65"/>
                    <a:pt x="23066" y="116"/>
                    <a:pt x="22642" y="129"/>
                  </a:cubicBezTo>
                  <a:cubicBezTo>
                    <a:pt x="22269" y="168"/>
                    <a:pt x="21909" y="181"/>
                    <a:pt x="21536" y="194"/>
                  </a:cubicBezTo>
                  <a:cubicBezTo>
                    <a:pt x="20418" y="181"/>
                    <a:pt x="19299" y="142"/>
                    <a:pt x="18167" y="142"/>
                  </a:cubicBezTo>
                  <a:cubicBezTo>
                    <a:pt x="17068" y="154"/>
                    <a:pt x="15969" y="196"/>
                    <a:pt x="14870" y="196"/>
                  </a:cubicBezTo>
                  <a:cubicBezTo>
                    <a:pt x="14735" y="196"/>
                    <a:pt x="14600" y="195"/>
                    <a:pt x="14465" y="194"/>
                  </a:cubicBezTo>
                  <a:cubicBezTo>
                    <a:pt x="14163" y="177"/>
                    <a:pt x="13861" y="170"/>
                    <a:pt x="13560" y="170"/>
                  </a:cubicBezTo>
                  <a:cubicBezTo>
                    <a:pt x="13141" y="170"/>
                    <a:pt x="12723" y="184"/>
                    <a:pt x="12305" y="206"/>
                  </a:cubicBezTo>
                  <a:cubicBezTo>
                    <a:pt x="12280" y="204"/>
                    <a:pt x="12256" y="203"/>
                    <a:pt x="12231" y="203"/>
                  </a:cubicBezTo>
                  <a:cubicBezTo>
                    <a:pt x="12111" y="203"/>
                    <a:pt x="11985" y="228"/>
                    <a:pt x="11867" y="271"/>
                  </a:cubicBezTo>
                  <a:cubicBezTo>
                    <a:pt x="11867" y="271"/>
                    <a:pt x="11854" y="271"/>
                    <a:pt x="11842" y="284"/>
                  </a:cubicBezTo>
                  <a:cubicBezTo>
                    <a:pt x="11833" y="281"/>
                    <a:pt x="11823" y="280"/>
                    <a:pt x="11814" y="280"/>
                  </a:cubicBezTo>
                  <a:cubicBezTo>
                    <a:pt x="11772" y="280"/>
                    <a:pt x="11732" y="303"/>
                    <a:pt x="11700" y="335"/>
                  </a:cubicBezTo>
                  <a:cubicBezTo>
                    <a:pt x="11546" y="528"/>
                    <a:pt x="11520" y="798"/>
                    <a:pt x="11443" y="1042"/>
                  </a:cubicBezTo>
                  <a:cubicBezTo>
                    <a:pt x="11276" y="1711"/>
                    <a:pt x="11147" y="2379"/>
                    <a:pt x="11032" y="3061"/>
                  </a:cubicBezTo>
                  <a:cubicBezTo>
                    <a:pt x="10659" y="5452"/>
                    <a:pt x="10273" y="7844"/>
                    <a:pt x="9810" y="10222"/>
                  </a:cubicBezTo>
                  <a:cubicBezTo>
                    <a:pt x="9424" y="12074"/>
                    <a:pt x="9000" y="13925"/>
                    <a:pt x="8640" y="15777"/>
                  </a:cubicBezTo>
                  <a:cubicBezTo>
                    <a:pt x="8396" y="17204"/>
                    <a:pt x="8139" y="18631"/>
                    <a:pt x="7869" y="20045"/>
                  </a:cubicBezTo>
                  <a:cubicBezTo>
                    <a:pt x="7766" y="19865"/>
                    <a:pt x="7663" y="19685"/>
                    <a:pt x="7560" y="19492"/>
                  </a:cubicBezTo>
                  <a:cubicBezTo>
                    <a:pt x="7354" y="19132"/>
                    <a:pt x="7162" y="18760"/>
                    <a:pt x="6956" y="18374"/>
                  </a:cubicBezTo>
                  <a:cubicBezTo>
                    <a:pt x="6814" y="18078"/>
                    <a:pt x="6673" y="17770"/>
                    <a:pt x="6519" y="17474"/>
                  </a:cubicBezTo>
                  <a:cubicBezTo>
                    <a:pt x="4539" y="13475"/>
                    <a:pt x="3214" y="9194"/>
                    <a:pt x="2263" y="4848"/>
                  </a:cubicBezTo>
                  <a:cubicBezTo>
                    <a:pt x="2207" y="4658"/>
                    <a:pt x="2161" y="4294"/>
                    <a:pt x="1939" y="4294"/>
                  </a:cubicBezTo>
                  <a:cubicBezTo>
                    <a:pt x="1906" y="4294"/>
                    <a:pt x="1868" y="4302"/>
                    <a:pt x="1826" y="4321"/>
                  </a:cubicBezTo>
                  <a:cubicBezTo>
                    <a:pt x="1800" y="4295"/>
                    <a:pt x="1749" y="4282"/>
                    <a:pt x="1710" y="4269"/>
                  </a:cubicBezTo>
                  <a:cubicBezTo>
                    <a:pt x="1490" y="4269"/>
                    <a:pt x="1269" y="4261"/>
                    <a:pt x="1051" y="4261"/>
                  </a:cubicBezTo>
                  <a:cubicBezTo>
                    <a:pt x="888" y="4261"/>
                    <a:pt x="726" y="4266"/>
                    <a:pt x="566" y="4282"/>
                  </a:cubicBezTo>
                  <a:cubicBezTo>
                    <a:pt x="514" y="4282"/>
                    <a:pt x="463" y="4308"/>
                    <a:pt x="424" y="4346"/>
                  </a:cubicBezTo>
                  <a:cubicBezTo>
                    <a:pt x="0" y="4359"/>
                    <a:pt x="244" y="4912"/>
                    <a:pt x="231" y="5195"/>
                  </a:cubicBezTo>
                  <a:cubicBezTo>
                    <a:pt x="733" y="9181"/>
                    <a:pt x="1684" y="13102"/>
                    <a:pt x="2661" y="16998"/>
                  </a:cubicBezTo>
                  <a:cubicBezTo>
                    <a:pt x="3664" y="21035"/>
                    <a:pt x="4834" y="25034"/>
                    <a:pt x="6249" y="28956"/>
                  </a:cubicBezTo>
                  <a:cubicBezTo>
                    <a:pt x="6017" y="30293"/>
                    <a:pt x="5799" y="31656"/>
                    <a:pt x="5606" y="33006"/>
                  </a:cubicBezTo>
                  <a:cubicBezTo>
                    <a:pt x="5220" y="36014"/>
                    <a:pt x="4654" y="38997"/>
                    <a:pt x="4192" y="41993"/>
                  </a:cubicBezTo>
                  <a:cubicBezTo>
                    <a:pt x="4037" y="42854"/>
                    <a:pt x="3896" y="43716"/>
                    <a:pt x="3767" y="44577"/>
                  </a:cubicBezTo>
                  <a:cubicBezTo>
                    <a:pt x="3741" y="44693"/>
                    <a:pt x="3780" y="44822"/>
                    <a:pt x="3870" y="44886"/>
                  </a:cubicBezTo>
                  <a:cubicBezTo>
                    <a:pt x="3909" y="44915"/>
                    <a:pt x="3962" y="44929"/>
                    <a:pt x="4013" y="44929"/>
                  </a:cubicBezTo>
                  <a:cubicBezTo>
                    <a:pt x="4030" y="44929"/>
                    <a:pt x="4047" y="44928"/>
                    <a:pt x="4063" y="44924"/>
                  </a:cubicBezTo>
                  <a:lnTo>
                    <a:pt x="4102" y="44924"/>
                  </a:lnTo>
                  <a:cubicBezTo>
                    <a:pt x="4153" y="44924"/>
                    <a:pt x="4217" y="44924"/>
                    <a:pt x="4269" y="44937"/>
                  </a:cubicBezTo>
                  <a:cubicBezTo>
                    <a:pt x="4719" y="44976"/>
                    <a:pt x="5156" y="45053"/>
                    <a:pt x="5593" y="45117"/>
                  </a:cubicBezTo>
                  <a:cubicBezTo>
                    <a:pt x="7487" y="45363"/>
                    <a:pt x="9392" y="45481"/>
                    <a:pt x="11298" y="45481"/>
                  </a:cubicBezTo>
                  <a:cubicBezTo>
                    <a:pt x="11488" y="45481"/>
                    <a:pt x="11678" y="45480"/>
                    <a:pt x="11867" y="45477"/>
                  </a:cubicBezTo>
                  <a:cubicBezTo>
                    <a:pt x="14233" y="45516"/>
                    <a:pt x="16586" y="45542"/>
                    <a:pt x="18965" y="45593"/>
                  </a:cubicBezTo>
                  <a:cubicBezTo>
                    <a:pt x="19788" y="45593"/>
                    <a:pt x="20613" y="45598"/>
                    <a:pt x="21439" y="45598"/>
                  </a:cubicBezTo>
                  <a:cubicBezTo>
                    <a:pt x="22471" y="45598"/>
                    <a:pt x="23503" y="45590"/>
                    <a:pt x="24532" y="45554"/>
                  </a:cubicBezTo>
                  <a:cubicBezTo>
                    <a:pt x="26370" y="45503"/>
                    <a:pt x="28209" y="45336"/>
                    <a:pt x="30048" y="45284"/>
                  </a:cubicBezTo>
                  <a:cubicBezTo>
                    <a:pt x="30141" y="45289"/>
                    <a:pt x="30235" y="45291"/>
                    <a:pt x="30328" y="45291"/>
                  </a:cubicBezTo>
                  <a:cubicBezTo>
                    <a:pt x="30787" y="45291"/>
                    <a:pt x="31245" y="45239"/>
                    <a:pt x="31693" y="45143"/>
                  </a:cubicBezTo>
                  <a:cubicBezTo>
                    <a:pt x="31938" y="45104"/>
                    <a:pt x="32221" y="45117"/>
                    <a:pt x="32452" y="45014"/>
                  </a:cubicBezTo>
                  <a:cubicBezTo>
                    <a:pt x="32683" y="44834"/>
                    <a:pt x="32581" y="44500"/>
                    <a:pt x="32503" y="44282"/>
                  </a:cubicBezTo>
                  <a:cubicBezTo>
                    <a:pt x="32439" y="44063"/>
                    <a:pt x="32375" y="43870"/>
                    <a:pt x="32323" y="43664"/>
                  </a:cubicBezTo>
                  <a:cubicBezTo>
                    <a:pt x="32221" y="43060"/>
                    <a:pt x="32092" y="42456"/>
                    <a:pt x="31963" y="41852"/>
                  </a:cubicBezTo>
                  <a:cubicBezTo>
                    <a:pt x="31282" y="38316"/>
                    <a:pt x="30703" y="34741"/>
                    <a:pt x="30125" y="31180"/>
                  </a:cubicBezTo>
                  <a:cubicBezTo>
                    <a:pt x="29932" y="30048"/>
                    <a:pt x="29752" y="28904"/>
                    <a:pt x="29572" y="27773"/>
                  </a:cubicBezTo>
                  <a:cubicBezTo>
                    <a:pt x="29572" y="27760"/>
                    <a:pt x="29572" y="27734"/>
                    <a:pt x="29585" y="27721"/>
                  </a:cubicBezTo>
                  <a:cubicBezTo>
                    <a:pt x="29623" y="27040"/>
                    <a:pt x="29713" y="26384"/>
                    <a:pt x="29803" y="25703"/>
                  </a:cubicBezTo>
                  <a:cubicBezTo>
                    <a:pt x="30099" y="23838"/>
                    <a:pt x="30498" y="21974"/>
                    <a:pt x="30986" y="20148"/>
                  </a:cubicBezTo>
                  <a:cubicBezTo>
                    <a:pt x="31501" y="18284"/>
                    <a:pt x="32195" y="16471"/>
                    <a:pt x="32876" y="14658"/>
                  </a:cubicBezTo>
                  <a:cubicBezTo>
                    <a:pt x="33429" y="13179"/>
                    <a:pt x="33943" y="11701"/>
                    <a:pt x="34445" y="10209"/>
                  </a:cubicBezTo>
                  <a:cubicBezTo>
                    <a:pt x="34908" y="8615"/>
                    <a:pt x="35731" y="5799"/>
                    <a:pt x="33725" y="4976"/>
                  </a:cubicBezTo>
                  <a:cubicBezTo>
                    <a:pt x="33324" y="4819"/>
                    <a:pt x="32896" y="4769"/>
                    <a:pt x="32466" y="4769"/>
                  </a:cubicBezTo>
                  <a:cubicBezTo>
                    <a:pt x="32123" y="4769"/>
                    <a:pt x="31780" y="4801"/>
                    <a:pt x="31449" y="4835"/>
                  </a:cubicBezTo>
                  <a:cubicBezTo>
                    <a:pt x="29366" y="5131"/>
                    <a:pt x="27502" y="6519"/>
                    <a:pt x="26435" y="8307"/>
                  </a:cubicBezTo>
                  <a:cubicBezTo>
                    <a:pt x="26126" y="6481"/>
                    <a:pt x="25689" y="4681"/>
                    <a:pt x="25278" y="2868"/>
                  </a:cubicBezTo>
                  <a:cubicBezTo>
                    <a:pt x="25072" y="1994"/>
                    <a:pt x="24840" y="1132"/>
                    <a:pt x="24648" y="245"/>
                  </a:cubicBezTo>
                  <a:cubicBezTo>
                    <a:pt x="24660" y="116"/>
                    <a:pt x="24558" y="14"/>
                    <a:pt x="24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4093800" y="3717350"/>
              <a:ext cx="361975" cy="100375"/>
            </a:xfrm>
            <a:custGeom>
              <a:avLst/>
              <a:gdLst/>
              <a:ahLst/>
              <a:cxnLst/>
              <a:rect l="l" t="t" r="r" b="b"/>
              <a:pathLst>
                <a:path w="14479" h="4015" extrusionOk="0">
                  <a:moveTo>
                    <a:pt x="7408" y="1"/>
                  </a:moveTo>
                  <a:cubicBezTo>
                    <a:pt x="6397" y="1"/>
                    <a:pt x="5385" y="100"/>
                    <a:pt x="4385" y="303"/>
                  </a:cubicBezTo>
                  <a:cubicBezTo>
                    <a:pt x="3112" y="534"/>
                    <a:pt x="1994" y="894"/>
                    <a:pt x="978" y="1730"/>
                  </a:cubicBezTo>
                  <a:cubicBezTo>
                    <a:pt x="1" y="2386"/>
                    <a:pt x="142" y="2682"/>
                    <a:pt x="1158" y="3067"/>
                  </a:cubicBezTo>
                  <a:cubicBezTo>
                    <a:pt x="2701" y="3569"/>
                    <a:pt x="4295" y="3877"/>
                    <a:pt x="5902" y="3980"/>
                  </a:cubicBezTo>
                  <a:cubicBezTo>
                    <a:pt x="6336" y="4002"/>
                    <a:pt x="6773" y="4015"/>
                    <a:pt x="7211" y="4015"/>
                  </a:cubicBezTo>
                  <a:cubicBezTo>
                    <a:pt x="9316" y="4015"/>
                    <a:pt x="11441" y="3723"/>
                    <a:pt x="13347" y="2797"/>
                  </a:cubicBezTo>
                  <a:cubicBezTo>
                    <a:pt x="14478" y="2296"/>
                    <a:pt x="13372" y="1576"/>
                    <a:pt x="12807" y="1164"/>
                  </a:cubicBezTo>
                  <a:cubicBezTo>
                    <a:pt x="12125" y="727"/>
                    <a:pt x="11315" y="496"/>
                    <a:pt x="10518" y="316"/>
                  </a:cubicBezTo>
                  <a:cubicBezTo>
                    <a:pt x="9493" y="107"/>
                    <a:pt x="8451" y="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254525" y="3681875"/>
              <a:ext cx="45675" cy="48275"/>
            </a:xfrm>
            <a:custGeom>
              <a:avLst/>
              <a:gdLst/>
              <a:ahLst/>
              <a:cxnLst/>
              <a:rect l="l" t="t" r="r" b="b"/>
              <a:pathLst>
                <a:path w="1827" h="1931" extrusionOk="0">
                  <a:moveTo>
                    <a:pt x="1058" y="0"/>
                  </a:moveTo>
                  <a:cubicBezTo>
                    <a:pt x="975" y="0"/>
                    <a:pt x="892" y="8"/>
                    <a:pt x="810" y="25"/>
                  </a:cubicBezTo>
                  <a:cubicBezTo>
                    <a:pt x="579" y="50"/>
                    <a:pt x="0" y="230"/>
                    <a:pt x="219" y="539"/>
                  </a:cubicBezTo>
                  <a:cubicBezTo>
                    <a:pt x="245" y="873"/>
                    <a:pt x="322" y="1195"/>
                    <a:pt x="373" y="1529"/>
                  </a:cubicBezTo>
                  <a:cubicBezTo>
                    <a:pt x="373" y="1645"/>
                    <a:pt x="373" y="1812"/>
                    <a:pt x="528" y="1838"/>
                  </a:cubicBezTo>
                  <a:cubicBezTo>
                    <a:pt x="798" y="1889"/>
                    <a:pt x="1068" y="1902"/>
                    <a:pt x="1338" y="1928"/>
                  </a:cubicBezTo>
                  <a:cubicBezTo>
                    <a:pt x="1349" y="1929"/>
                    <a:pt x="1360" y="1930"/>
                    <a:pt x="1371" y="1930"/>
                  </a:cubicBezTo>
                  <a:cubicBezTo>
                    <a:pt x="1524" y="1930"/>
                    <a:pt x="1570" y="1764"/>
                    <a:pt x="1582" y="1632"/>
                  </a:cubicBezTo>
                  <a:cubicBezTo>
                    <a:pt x="1595" y="1439"/>
                    <a:pt x="1620" y="1246"/>
                    <a:pt x="1659" y="1053"/>
                  </a:cubicBezTo>
                  <a:cubicBezTo>
                    <a:pt x="1698" y="860"/>
                    <a:pt x="1723" y="655"/>
                    <a:pt x="1762" y="462"/>
                  </a:cubicBezTo>
                  <a:cubicBezTo>
                    <a:pt x="1826" y="385"/>
                    <a:pt x="1826" y="269"/>
                    <a:pt x="1762" y="205"/>
                  </a:cubicBezTo>
                  <a:cubicBezTo>
                    <a:pt x="1551" y="70"/>
                    <a:pt x="1304" y="0"/>
                    <a:pt x="10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4065525" y="3831300"/>
              <a:ext cx="141350" cy="1025400"/>
            </a:xfrm>
            <a:custGeom>
              <a:avLst/>
              <a:gdLst/>
              <a:ahLst/>
              <a:cxnLst/>
              <a:rect l="l" t="t" r="r" b="b"/>
              <a:pathLst>
                <a:path w="5654" h="41016" extrusionOk="0">
                  <a:moveTo>
                    <a:pt x="5404" y="0"/>
                  </a:moveTo>
                  <a:cubicBezTo>
                    <a:pt x="5381" y="0"/>
                    <a:pt x="5354" y="5"/>
                    <a:pt x="5323" y="14"/>
                  </a:cubicBezTo>
                  <a:cubicBezTo>
                    <a:pt x="5246" y="39"/>
                    <a:pt x="5208" y="116"/>
                    <a:pt x="5220" y="194"/>
                  </a:cubicBezTo>
                  <a:cubicBezTo>
                    <a:pt x="5233" y="656"/>
                    <a:pt x="5208" y="1119"/>
                    <a:pt x="5143" y="1582"/>
                  </a:cubicBezTo>
                  <a:cubicBezTo>
                    <a:pt x="4938" y="3948"/>
                    <a:pt x="4578" y="6301"/>
                    <a:pt x="4346" y="8667"/>
                  </a:cubicBezTo>
                  <a:cubicBezTo>
                    <a:pt x="4179" y="10184"/>
                    <a:pt x="3896" y="11675"/>
                    <a:pt x="3729" y="13192"/>
                  </a:cubicBezTo>
                  <a:cubicBezTo>
                    <a:pt x="3498" y="15815"/>
                    <a:pt x="3112" y="18413"/>
                    <a:pt x="2816" y="21023"/>
                  </a:cubicBezTo>
                  <a:cubicBezTo>
                    <a:pt x="2520" y="23684"/>
                    <a:pt x="2199" y="26358"/>
                    <a:pt x="1813" y="29020"/>
                  </a:cubicBezTo>
                  <a:cubicBezTo>
                    <a:pt x="1466" y="31578"/>
                    <a:pt x="1093" y="34137"/>
                    <a:pt x="695" y="36696"/>
                  </a:cubicBezTo>
                  <a:cubicBezTo>
                    <a:pt x="502" y="37879"/>
                    <a:pt x="296" y="39049"/>
                    <a:pt x="103" y="40244"/>
                  </a:cubicBezTo>
                  <a:cubicBezTo>
                    <a:pt x="65" y="40424"/>
                    <a:pt x="39" y="40617"/>
                    <a:pt x="13" y="40810"/>
                  </a:cubicBezTo>
                  <a:cubicBezTo>
                    <a:pt x="0" y="40913"/>
                    <a:pt x="77" y="41003"/>
                    <a:pt x="180" y="41016"/>
                  </a:cubicBezTo>
                  <a:cubicBezTo>
                    <a:pt x="283" y="41016"/>
                    <a:pt x="373" y="40939"/>
                    <a:pt x="386" y="40836"/>
                  </a:cubicBezTo>
                  <a:cubicBezTo>
                    <a:pt x="399" y="40707"/>
                    <a:pt x="425" y="40579"/>
                    <a:pt x="450" y="40437"/>
                  </a:cubicBezTo>
                  <a:cubicBezTo>
                    <a:pt x="643" y="39229"/>
                    <a:pt x="875" y="37969"/>
                    <a:pt x="1080" y="36734"/>
                  </a:cubicBezTo>
                  <a:cubicBezTo>
                    <a:pt x="1620" y="33263"/>
                    <a:pt x="2083" y="29778"/>
                    <a:pt x="2572" y="26307"/>
                  </a:cubicBezTo>
                  <a:cubicBezTo>
                    <a:pt x="2919" y="23684"/>
                    <a:pt x="3163" y="21061"/>
                    <a:pt x="3498" y="18451"/>
                  </a:cubicBezTo>
                  <a:cubicBezTo>
                    <a:pt x="3768" y="16702"/>
                    <a:pt x="3922" y="14941"/>
                    <a:pt x="4115" y="13192"/>
                  </a:cubicBezTo>
                  <a:cubicBezTo>
                    <a:pt x="4243" y="11881"/>
                    <a:pt x="4488" y="10582"/>
                    <a:pt x="4642" y="9271"/>
                  </a:cubicBezTo>
                  <a:cubicBezTo>
                    <a:pt x="4873" y="7047"/>
                    <a:pt x="5169" y="4822"/>
                    <a:pt x="5413" y="2598"/>
                  </a:cubicBezTo>
                  <a:cubicBezTo>
                    <a:pt x="5478" y="1942"/>
                    <a:pt x="5542" y="1299"/>
                    <a:pt x="5568" y="644"/>
                  </a:cubicBezTo>
                  <a:cubicBezTo>
                    <a:pt x="5568" y="456"/>
                    <a:pt x="5653" y="0"/>
                    <a:pt x="5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4322750" y="3831925"/>
              <a:ext cx="141075" cy="1003625"/>
            </a:xfrm>
            <a:custGeom>
              <a:avLst/>
              <a:gdLst/>
              <a:ahLst/>
              <a:cxnLst/>
              <a:rect l="l" t="t" r="r" b="b"/>
              <a:pathLst>
                <a:path w="5643" h="40145" extrusionOk="0">
                  <a:moveTo>
                    <a:pt x="225" y="1"/>
                  </a:moveTo>
                  <a:cubicBezTo>
                    <a:pt x="81" y="1"/>
                    <a:pt x="1" y="160"/>
                    <a:pt x="87" y="271"/>
                  </a:cubicBezTo>
                  <a:cubicBezTo>
                    <a:pt x="164" y="670"/>
                    <a:pt x="229" y="1094"/>
                    <a:pt x="267" y="1506"/>
                  </a:cubicBezTo>
                  <a:cubicBezTo>
                    <a:pt x="872" y="5826"/>
                    <a:pt x="1193" y="10172"/>
                    <a:pt x="1784" y="14492"/>
                  </a:cubicBezTo>
                  <a:cubicBezTo>
                    <a:pt x="2003" y="16189"/>
                    <a:pt x="2247" y="17886"/>
                    <a:pt x="2492" y="19570"/>
                  </a:cubicBezTo>
                  <a:cubicBezTo>
                    <a:pt x="2826" y="22155"/>
                    <a:pt x="3134" y="24726"/>
                    <a:pt x="3520" y="27298"/>
                  </a:cubicBezTo>
                  <a:cubicBezTo>
                    <a:pt x="3880" y="30242"/>
                    <a:pt x="4292" y="33199"/>
                    <a:pt x="4716" y="36144"/>
                  </a:cubicBezTo>
                  <a:cubicBezTo>
                    <a:pt x="4870" y="37416"/>
                    <a:pt x="5037" y="38702"/>
                    <a:pt x="5256" y="39975"/>
                  </a:cubicBezTo>
                  <a:cubicBezTo>
                    <a:pt x="5268" y="40089"/>
                    <a:pt x="5356" y="40145"/>
                    <a:pt x="5444" y="40145"/>
                  </a:cubicBezTo>
                  <a:cubicBezTo>
                    <a:pt x="5543" y="40145"/>
                    <a:pt x="5642" y="40073"/>
                    <a:pt x="5629" y="39937"/>
                  </a:cubicBezTo>
                  <a:cubicBezTo>
                    <a:pt x="5577" y="39499"/>
                    <a:pt x="5487" y="39062"/>
                    <a:pt x="5423" y="38625"/>
                  </a:cubicBezTo>
                  <a:cubicBezTo>
                    <a:pt x="5024" y="35514"/>
                    <a:pt x="4562" y="32364"/>
                    <a:pt x="4124" y="29252"/>
                  </a:cubicBezTo>
                  <a:cubicBezTo>
                    <a:pt x="3854" y="26668"/>
                    <a:pt x="3417" y="24122"/>
                    <a:pt x="3122" y="21538"/>
                  </a:cubicBezTo>
                  <a:cubicBezTo>
                    <a:pt x="2762" y="18529"/>
                    <a:pt x="2273" y="15533"/>
                    <a:pt x="1913" y="12512"/>
                  </a:cubicBezTo>
                  <a:cubicBezTo>
                    <a:pt x="1502" y="9130"/>
                    <a:pt x="1219" y="5736"/>
                    <a:pt x="756" y="2367"/>
                  </a:cubicBezTo>
                  <a:cubicBezTo>
                    <a:pt x="692" y="1943"/>
                    <a:pt x="627" y="1519"/>
                    <a:pt x="576" y="1094"/>
                  </a:cubicBezTo>
                  <a:cubicBezTo>
                    <a:pt x="512" y="837"/>
                    <a:pt x="537" y="53"/>
                    <a:pt x="242" y="1"/>
                  </a:cubicBezTo>
                  <a:cubicBezTo>
                    <a:pt x="236" y="1"/>
                    <a:pt x="230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4093800" y="3717350"/>
              <a:ext cx="361975" cy="100375"/>
            </a:xfrm>
            <a:custGeom>
              <a:avLst/>
              <a:gdLst/>
              <a:ahLst/>
              <a:cxnLst/>
              <a:rect l="l" t="t" r="r" b="b"/>
              <a:pathLst>
                <a:path w="14479" h="4015" extrusionOk="0">
                  <a:moveTo>
                    <a:pt x="7408" y="1"/>
                  </a:moveTo>
                  <a:cubicBezTo>
                    <a:pt x="6397" y="1"/>
                    <a:pt x="5385" y="100"/>
                    <a:pt x="4385" y="303"/>
                  </a:cubicBezTo>
                  <a:cubicBezTo>
                    <a:pt x="3112" y="534"/>
                    <a:pt x="1994" y="894"/>
                    <a:pt x="978" y="1730"/>
                  </a:cubicBezTo>
                  <a:cubicBezTo>
                    <a:pt x="1" y="2386"/>
                    <a:pt x="142" y="2682"/>
                    <a:pt x="1158" y="3067"/>
                  </a:cubicBezTo>
                  <a:cubicBezTo>
                    <a:pt x="2701" y="3569"/>
                    <a:pt x="4295" y="3877"/>
                    <a:pt x="5902" y="3980"/>
                  </a:cubicBezTo>
                  <a:cubicBezTo>
                    <a:pt x="6336" y="4002"/>
                    <a:pt x="6773" y="4015"/>
                    <a:pt x="7211" y="4015"/>
                  </a:cubicBezTo>
                  <a:cubicBezTo>
                    <a:pt x="9316" y="4015"/>
                    <a:pt x="11441" y="3723"/>
                    <a:pt x="13347" y="2797"/>
                  </a:cubicBezTo>
                  <a:cubicBezTo>
                    <a:pt x="14478" y="2296"/>
                    <a:pt x="13372" y="1576"/>
                    <a:pt x="12807" y="1164"/>
                  </a:cubicBezTo>
                  <a:cubicBezTo>
                    <a:pt x="12125" y="727"/>
                    <a:pt x="11315" y="496"/>
                    <a:pt x="10518" y="316"/>
                  </a:cubicBezTo>
                  <a:cubicBezTo>
                    <a:pt x="9493" y="107"/>
                    <a:pt x="8451" y="1"/>
                    <a:pt x="7408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5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"/>
          <p:cNvSpPr txBox="1">
            <a:spLocks noGrp="1"/>
          </p:cNvSpPr>
          <p:nvPr>
            <p:ph type="subTitle" idx="1"/>
          </p:nvPr>
        </p:nvSpPr>
        <p:spPr>
          <a:xfrm>
            <a:off x="1009800" y="2139203"/>
            <a:ext cx="33528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"/>
          <p:cNvSpPr txBox="1">
            <a:spLocks noGrp="1"/>
          </p:cNvSpPr>
          <p:nvPr>
            <p:ph type="subTitle" idx="2"/>
          </p:nvPr>
        </p:nvSpPr>
        <p:spPr>
          <a:xfrm>
            <a:off x="4781400" y="2139203"/>
            <a:ext cx="33528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3"/>
          </p:nvPr>
        </p:nvSpPr>
        <p:spPr>
          <a:xfrm>
            <a:off x="1009800" y="2596816"/>
            <a:ext cx="3352800" cy="14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4"/>
          </p:nvPr>
        </p:nvSpPr>
        <p:spPr>
          <a:xfrm>
            <a:off x="4781400" y="2596816"/>
            <a:ext cx="3352800" cy="14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"/>
          <p:cNvSpPr/>
          <p:nvPr/>
        </p:nvSpPr>
        <p:spPr>
          <a:xfrm flipH="1">
            <a:off x="549739" y="455235"/>
            <a:ext cx="8044521" cy="4233029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8"/>
          <p:cNvSpPr txBox="1">
            <a:spLocks noGrp="1"/>
          </p:cNvSpPr>
          <p:nvPr>
            <p:ph type="title"/>
          </p:nvPr>
        </p:nvSpPr>
        <p:spPr>
          <a:xfrm>
            <a:off x="1388100" y="1454700"/>
            <a:ext cx="6367800" cy="22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3" name="Google Shape;443;p8"/>
          <p:cNvGrpSpPr/>
          <p:nvPr/>
        </p:nvGrpSpPr>
        <p:grpSpPr>
          <a:xfrm>
            <a:off x="167488" y="445013"/>
            <a:ext cx="8632013" cy="3417400"/>
            <a:chOff x="167488" y="445013"/>
            <a:chExt cx="8632013" cy="3417400"/>
          </a:xfrm>
        </p:grpSpPr>
        <p:grpSp>
          <p:nvGrpSpPr>
            <p:cNvPr id="444" name="Google Shape;444;p8"/>
            <p:cNvGrpSpPr/>
            <p:nvPr/>
          </p:nvGrpSpPr>
          <p:grpSpPr>
            <a:xfrm>
              <a:off x="167488" y="445013"/>
              <a:ext cx="331125" cy="331425"/>
              <a:chOff x="2618288" y="3590025"/>
              <a:chExt cx="331125" cy="331425"/>
            </a:xfrm>
          </p:grpSpPr>
          <p:sp>
            <p:nvSpPr>
              <p:cNvPr id="445" name="Google Shape;445;p8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8"/>
            <p:cNvGrpSpPr/>
            <p:nvPr/>
          </p:nvGrpSpPr>
          <p:grpSpPr>
            <a:xfrm>
              <a:off x="8468375" y="3530988"/>
              <a:ext cx="331125" cy="331425"/>
              <a:chOff x="2618288" y="3590025"/>
              <a:chExt cx="331125" cy="331425"/>
            </a:xfrm>
          </p:grpSpPr>
          <p:sp>
            <p:nvSpPr>
              <p:cNvPr id="450" name="Google Shape;450;p8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4" name="Google Shape;454;p8"/>
          <p:cNvGrpSpPr/>
          <p:nvPr/>
        </p:nvGrpSpPr>
        <p:grpSpPr>
          <a:xfrm>
            <a:off x="309500" y="222108"/>
            <a:ext cx="8413810" cy="4704073"/>
            <a:chOff x="1341839" y="988815"/>
            <a:chExt cx="5261591" cy="2941700"/>
          </a:xfrm>
        </p:grpSpPr>
        <p:sp>
          <p:nvSpPr>
            <p:cNvPr id="455" name="Google Shape;455;p8"/>
            <p:cNvSpPr/>
            <p:nvPr/>
          </p:nvSpPr>
          <p:spPr>
            <a:xfrm>
              <a:off x="2482163" y="988815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1341839" y="157304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391518" y="2514616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6570605" y="1448812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5244248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58678" y="3882915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8"/>
          <p:cNvGrpSpPr/>
          <p:nvPr/>
        </p:nvGrpSpPr>
        <p:grpSpPr>
          <a:xfrm>
            <a:off x="-649161" y="748806"/>
            <a:ext cx="11075471" cy="4636796"/>
            <a:chOff x="-649161" y="748806"/>
            <a:chExt cx="11075471" cy="4636796"/>
          </a:xfrm>
        </p:grpSpPr>
        <p:grpSp>
          <p:nvGrpSpPr>
            <p:cNvPr id="462" name="Google Shape;462;p8"/>
            <p:cNvGrpSpPr/>
            <p:nvPr/>
          </p:nvGrpSpPr>
          <p:grpSpPr>
            <a:xfrm>
              <a:off x="-649161" y="748806"/>
              <a:ext cx="1811294" cy="2813698"/>
              <a:chOff x="-649161" y="748806"/>
              <a:chExt cx="1811294" cy="2813698"/>
            </a:xfrm>
          </p:grpSpPr>
          <p:grpSp>
            <p:nvGrpSpPr>
              <p:cNvPr id="463" name="Google Shape;463;p8"/>
              <p:cNvGrpSpPr/>
              <p:nvPr/>
            </p:nvGrpSpPr>
            <p:grpSpPr>
              <a:xfrm rot="1405185">
                <a:off x="-230937" y="2872698"/>
                <a:ext cx="825291" cy="548381"/>
                <a:chOff x="0" y="2337931"/>
                <a:chExt cx="825217" cy="548332"/>
              </a:xfrm>
            </p:grpSpPr>
            <p:sp>
              <p:nvSpPr>
                <p:cNvPr id="464" name="Google Shape;464;p8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8"/>
              <p:cNvGrpSpPr/>
              <p:nvPr/>
            </p:nvGrpSpPr>
            <p:grpSpPr>
              <a:xfrm rot="7384966">
                <a:off x="-562260" y="1186175"/>
                <a:ext cx="1637492" cy="1094985"/>
                <a:chOff x="4139598" y="4451875"/>
                <a:chExt cx="1738283" cy="1162383"/>
              </a:xfrm>
            </p:grpSpPr>
            <p:sp>
              <p:nvSpPr>
                <p:cNvPr id="472" name="Google Shape;472;p8"/>
                <p:cNvSpPr/>
                <p:nvPr/>
              </p:nvSpPr>
              <p:spPr>
                <a:xfrm rot="-1496785" flipH="1">
                  <a:off x="4156733" y="4834521"/>
                  <a:ext cx="775644" cy="25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5688" extrusionOk="0">
                      <a:moveTo>
                        <a:pt x="13215" y="0"/>
                      </a:moveTo>
                      <a:cubicBezTo>
                        <a:pt x="12075" y="0"/>
                        <a:pt x="10931" y="128"/>
                        <a:pt x="9805" y="304"/>
                      </a:cubicBezTo>
                      <a:cubicBezTo>
                        <a:pt x="8883" y="438"/>
                        <a:pt x="7916" y="438"/>
                        <a:pt x="6994" y="528"/>
                      </a:cubicBezTo>
                      <a:cubicBezTo>
                        <a:pt x="5285" y="731"/>
                        <a:pt x="3801" y="1743"/>
                        <a:pt x="2452" y="2732"/>
                      </a:cubicBezTo>
                      <a:cubicBezTo>
                        <a:pt x="1710" y="3249"/>
                        <a:pt x="1058" y="3901"/>
                        <a:pt x="518" y="4598"/>
                      </a:cubicBezTo>
                      <a:cubicBezTo>
                        <a:pt x="383" y="4823"/>
                        <a:pt x="271" y="5071"/>
                        <a:pt x="136" y="5295"/>
                      </a:cubicBezTo>
                      <a:cubicBezTo>
                        <a:pt x="68" y="5385"/>
                        <a:pt x="23" y="5498"/>
                        <a:pt x="1" y="5588"/>
                      </a:cubicBezTo>
                      <a:cubicBezTo>
                        <a:pt x="1" y="5648"/>
                        <a:pt x="51" y="5688"/>
                        <a:pt x="97" y="5688"/>
                      </a:cubicBezTo>
                      <a:cubicBezTo>
                        <a:pt x="121" y="5688"/>
                        <a:pt x="143" y="5678"/>
                        <a:pt x="158" y="5655"/>
                      </a:cubicBezTo>
                      <a:cubicBezTo>
                        <a:pt x="203" y="5633"/>
                        <a:pt x="181" y="5565"/>
                        <a:pt x="203" y="5543"/>
                      </a:cubicBezTo>
                      <a:cubicBezTo>
                        <a:pt x="217" y="5612"/>
                        <a:pt x="273" y="5638"/>
                        <a:pt x="335" y="5638"/>
                      </a:cubicBezTo>
                      <a:cubicBezTo>
                        <a:pt x="374" y="5638"/>
                        <a:pt x="416" y="5628"/>
                        <a:pt x="451" y="5610"/>
                      </a:cubicBezTo>
                      <a:cubicBezTo>
                        <a:pt x="563" y="5588"/>
                        <a:pt x="653" y="5565"/>
                        <a:pt x="765" y="5565"/>
                      </a:cubicBezTo>
                      <a:cubicBezTo>
                        <a:pt x="1597" y="5430"/>
                        <a:pt x="2429" y="5295"/>
                        <a:pt x="3261" y="5093"/>
                      </a:cubicBezTo>
                      <a:cubicBezTo>
                        <a:pt x="4251" y="4891"/>
                        <a:pt x="5218" y="4756"/>
                        <a:pt x="6184" y="4463"/>
                      </a:cubicBezTo>
                      <a:cubicBezTo>
                        <a:pt x="6904" y="4239"/>
                        <a:pt x="7601" y="3969"/>
                        <a:pt x="8276" y="3654"/>
                      </a:cubicBezTo>
                      <a:cubicBezTo>
                        <a:pt x="9332" y="3204"/>
                        <a:pt x="10322" y="2687"/>
                        <a:pt x="11356" y="2215"/>
                      </a:cubicBezTo>
                      <a:cubicBezTo>
                        <a:pt x="12301" y="1765"/>
                        <a:pt x="13290" y="1450"/>
                        <a:pt x="14324" y="1293"/>
                      </a:cubicBezTo>
                      <a:cubicBezTo>
                        <a:pt x="14976" y="1135"/>
                        <a:pt x="15606" y="1001"/>
                        <a:pt x="16258" y="888"/>
                      </a:cubicBezTo>
                      <a:cubicBezTo>
                        <a:pt x="16528" y="843"/>
                        <a:pt x="16775" y="798"/>
                        <a:pt x="17045" y="753"/>
                      </a:cubicBezTo>
                      <a:cubicBezTo>
                        <a:pt x="17203" y="731"/>
                        <a:pt x="17450" y="663"/>
                        <a:pt x="17270" y="461"/>
                      </a:cubicBezTo>
                      <a:cubicBezTo>
                        <a:pt x="17090" y="416"/>
                        <a:pt x="16910" y="393"/>
                        <a:pt x="16753" y="371"/>
                      </a:cubicBezTo>
                      <a:cubicBezTo>
                        <a:pt x="16168" y="281"/>
                        <a:pt x="15606" y="191"/>
                        <a:pt x="15044" y="124"/>
                      </a:cubicBezTo>
                      <a:cubicBezTo>
                        <a:pt x="14438" y="37"/>
                        <a:pt x="13827" y="0"/>
                        <a:pt x="13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 rot="-1496785" flipH="1">
                  <a:off x="4667917" y="4983176"/>
                  <a:ext cx="610736" cy="1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0" h="3313" extrusionOk="0">
                      <a:moveTo>
                        <a:pt x="11072" y="1"/>
                      </a:moveTo>
                      <a:cubicBezTo>
                        <a:pt x="10467" y="1"/>
                        <a:pt x="9864" y="29"/>
                        <a:pt x="9265" y="86"/>
                      </a:cubicBezTo>
                      <a:cubicBezTo>
                        <a:pt x="7893" y="266"/>
                        <a:pt x="6566" y="670"/>
                        <a:pt x="5330" y="1300"/>
                      </a:cubicBezTo>
                      <a:cubicBezTo>
                        <a:pt x="4655" y="1637"/>
                        <a:pt x="3936" y="1862"/>
                        <a:pt x="3216" y="1974"/>
                      </a:cubicBezTo>
                      <a:cubicBezTo>
                        <a:pt x="2249" y="2177"/>
                        <a:pt x="1237" y="2312"/>
                        <a:pt x="383" y="2851"/>
                      </a:cubicBezTo>
                      <a:cubicBezTo>
                        <a:pt x="315" y="2919"/>
                        <a:pt x="225" y="2964"/>
                        <a:pt x="136" y="3009"/>
                      </a:cubicBezTo>
                      <a:cubicBezTo>
                        <a:pt x="46" y="3009"/>
                        <a:pt x="1" y="3121"/>
                        <a:pt x="46" y="3211"/>
                      </a:cubicBezTo>
                      <a:cubicBezTo>
                        <a:pt x="68" y="3290"/>
                        <a:pt x="119" y="3312"/>
                        <a:pt x="178" y="3312"/>
                      </a:cubicBezTo>
                      <a:cubicBezTo>
                        <a:pt x="237" y="3312"/>
                        <a:pt x="304" y="3290"/>
                        <a:pt x="360" y="3279"/>
                      </a:cubicBezTo>
                      <a:cubicBezTo>
                        <a:pt x="720" y="3234"/>
                        <a:pt x="1102" y="3189"/>
                        <a:pt x="1462" y="3144"/>
                      </a:cubicBezTo>
                      <a:cubicBezTo>
                        <a:pt x="2766" y="3144"/>
                        <a:pt x="4093" y="2964"/>
                        <a:pt x="5352" y="2627"/>
                      </a:cubicBezTo>
                      <a:cubicBezTo>
                        <a:pt x="6477" y="2357"/>
                        <a:pt x="7556" y="1974"/>
                        <a:pt x="8613" y="1525"/>
                      </a:cubicBezTo>
                      <a:cubicBezTo>
                        <a:pt x="9287" y="1232"/>
                        <a:pt x="9962" y="985"/>
                        <a:pt x="10681" y="828"/>
                      </a:cubicBezTo>
                      <a:cubicBezTo>
                        <a:pt x="11558" y="648"/>
                        <a:pt x="12435" y="490"/>
                        <a:pt x="13312" y="400"/>
                      </a:cubicBezTo>
                      <a:cubicBezTo>
                        <a:pt x="13325" y="398"/>
                        <a:pt x="13339" y="397"/>
                        <a:pt x="13353" y="397"/>
                      </a:cubicBezTo>
                      <a:cubicBezTo>
                        <a:pt x="13422" y="397"/>
                        <a:pt x="13502" y="419"/>
                        <a:pt x="13571" y="419"/>
                      </a:cubicBezTo>
                      <a:cubicBezTo>
                        <a:pt x="13634" y="419"/>
                        <a:pt x="13688" y="401"/>
                        <a:pt x="13717" y="333"/>
                      </a:cubicBezTo>
                      <a:cubicBezTo>
                        <a:pt x="13739" y="266"/>
                        <a:pt x="13694" y="176"/>
                        <a:pt x="13627" y="176"/>
                      </a:cubicBezTo>
                      <a:cubicBezTo>
                        <a:pt x="12774" y="57"/>
                        <a:pt x="11920" y="1"/>
                        <a:pt x="110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 rot="-1496785" flipH="1">
                  <a:off x="5161546" y="4475884"/>
                  <a:ext cx="237894" cy="5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12616" extrusionOk="0">
                      <a:moveTo>
                        <a:pt x="4175" y="1"/>
                      </a:moveTo>
                      <a:cubicBezTo>
                        <a:pt x="4121" y="1"/>
                        <a:pt x="4069" y="29"/>
                        <a:pt x="4048" y="83"/>
                      </a:cubicBezTo>
                      <a:cubicBezTo>
                        <a:pt x="3890" y="375"/>
                        <a:pt x="3823" y="690"/>
                        <a:pt x="3620" y="982"/>
                      </a:cubicBezTo>
                      <a:cubicBezTo>
                        <a:pt x="3598" y="1027"/>
                        <a:pt x="3575" y="1072"/>
                        <a:pt x="3553" y="1117"/>
                      </a:cubicBezTo>
                      <a:cubicBezTo>
                        <a:pt x="3171" y="1679"/>
                        <a:pt x="2766" y="2219"/>
                        <a:pt x="2316" y="2736"/>
                      </a:cubicBezTo>
                      <a:lnTo>
                        <a:pt x="2316" y="2758"/>
                      </a:lnTo>
                      <a:cubicBezTo>
                        <a:pt x="2271" y="2803"/>
                        <a:pt x="2226" y="2848"/>
                        <a:pt x="2204" y="2893"/>
                      </a:cubicBezTo>
                      <a:cubicBezTo>
                        <a:pt x="1844" y="3343"/>
                        <a:pt x="1529" y="3793"/>
                        <a:pt x="1282" y="4287"/>
                      </a:cubicBezTo>
                      <a:cubicBezTo>
                        <a:pt x="1057" y="4670"/>
                        <a:pt x="855" y="5052"/>
                        <a:pt x="675" y="5457"/>
                      </a:cubicBezTo>
                      <a:cubicBezTo>
                        <a:pt x="517" y="5861"/>
                        <a:pt x="382" y="6289"/>
                        <a:pt x="270" y="6716"/>
                      </a:cubicBezTo>
                      <a:cubicBezTo>
                        <a:pt x="180" y="7233"/>
                        <a:pt x="113" y="7750"/>
                        <a:pt x="90" y="8267"/>
                      </a:cubicBezTo>
                      <a:cubicBezTo>
                        <a:pt x="0" y="9167"/>
                        <a:pt x="45" y="10066"/>
                        <a:pt x="203" y="10943"/>
                      </a:cubicBezTo>
                      <a:cubicBezTo>
                        <a:pt x="293" y="11281"/>
                        <a:pt x="338" y="11618"/>
                        <a:pt x="382" y="11955"/>
                      </a:cubicBezTo>
                      <a:cubicBezTo>
                        <a:pt x="405" y="12068"/>
                        <a:pt x="427" y="12157"/>
                        <a:pt x="472" y="12247"/>
                      </a:cubicBezTo>
                      <a:cubicBezTo>
                        <a:pt x="472" y="12292"/>
                        <a:pt x="495" y="12337"/>
                        <a:pt x="540" y="12360"/>
                      </a:cubicBezTo>
                      <a:cubicBezTo>
                        <a:pt x="540" y="12360"/>
                        <a:pt x="540" y="12382"/>
                        <a:pt x="540" y="12382"/>
                      </a:cubicBezTo>
                      <a:cubicBezTo>
                        <a:pt x="517" y="12427"/>
                        <a:pt x="517" y="12472"/>
                        <a:pt x="540" y="12517"/>
                      </a:cubicBezTo>
                      <a:cubicBezTo>
                        <a:pt x="540" y="12582"/>
                        <a:pt x="576" y="12616"/>
                        <a:pt x="614" y="12616"/>
                      </a:cubicBezTo>
                      <a:cubicBezTo>
                        <a:pt x="655" y="12616"/>
                        <a:pt x="697" y="12576"/>
                        <a:pt x="697" y="12495"/>
                      </a:cubicBezTo>
                      <a:lnTo>
                        <a:pt x="720" y="12495"/>
                      </a:lnTo>
                      <a:cubicBezTo>
                        <a:pt x="742" y="12472"/>
                        <a:pt x="720" y="12450"/>
                        <a:pt x="720" y="12450"/>
                      </a:cubicBezTo>
                      <a:cubicBezTo>
                        <a:pt x="922" y="11415"/>
                        <a:pt x="1777" y="10696"/>
                        <a:pt x="2519" y="9976"/>
                      </a:cubicBezTo>
                      <a:cubicBezTo>
                        <a:pt x="2811" y="9707"/>
                        <a:pt x="3103" y="9459"/>
                        <a:pt x="3373" y="9167"/>
                      </a:cubicBezTo>
                      <a:cubicBezTo>
                        <a:pt x="3733" y="8695"/>
                        <a:pt x="4070" y="8222"/>
                        <a:pt x="4362" y="7705"/>
                      </a:cubicBezTo>
                      <a:cubicBezTo>
                        <a:pt x="4610" y="7323"/>
                        <a:pt x="4812" y="6918"/>
                        <a:pt x="4992" y="6491"/>
                      </a:cubicBezTo>
                      <a:cubicBezTo>
                        <a:pt x="5149" y="6064"/>
                        <a:pt x="5262" y="5614"/>
                        <a:pt x="5307" y="5164"/>
                      </a:cubicBezTo>
                      <a:cubicBezTo>
                        <a:pt x="5352" y="4602"/>
                        <a:pt x="5352" y="4040"/>
                        <a:pt x="5307" y="3478"/>
                      </a:cubicBezTo>
                      <a:cubicBezTo>
                        <a:pt x="5217" y="2758"/>
                        <a:pt x="5015" y="2039"/>
                        <a:pt x="4722" y="1387"/>
                      </a:cubicBezTo>
                      <a:cubicBezTo>
                        <a:pt x="4565" y="1027"/>
                        <a:pt x="4430" y="667"/>
                        <a:pt x="4362" y="285"/>
                      </a:cubicBezTo>
                      <a:cubicBezTo>
                        <a:pt x="4340" y="240"/>
                        <a:pt x="4340" y="150"/>
                        <a:pt x="4318" y="105"/>
                      </a:cubicBezTo>
                      <a:cubicBezTo>
                        <a:pt x="4294" y="35"/>
                        <a:pt x="4234" y="1"/>
                        <a:pt x="41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 rot="-1496785" flipH="1">
                  <a:off x="4797307" y="4670743"/>
                  <a:ext cx="961577" cy="77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" h="17480" extrusionOk="0">
                      <a:moveTo>
                        <a:pt x="21452" y="0"/>
                      </a:moveTo>
                      <a:cubicBezTo>
                        <a:pt x="21317" y="23"/>
                        <a:pt x="21182" y="90"/>
                        <a:pt x="21070" y="135"/>
                      </a:cubicBezTo>
                      <a:cubicBezTo>
                        <a:pt x="20238" y="383"/>
                        <a:pt x="19451" y="720"/>
                        <a:pt x="18686" y="1102"/>
                      </a:cubicBezTo>
                      <a:cubicBezTo>
                        <a:pt x="17517" y="1709"/>
                        <a:pt x="16370" y="2316"/>
                        <a:pt x="15246" y="3013"/>
                      </a:cubicBezTo>
                      <a:cubicBezTo>
                        <a:pt x="14301" y="3620"/>
                        <a:pt x="13357" y="4250"/>
                        <a:pt x="12435" y="4880"/>
                      </a:cubicBezTo>
                      <a:cubicBezTo>
                        <a:pt x="12503" y="4160"/>
                        <a:pt x="12660" y="3463"/>
                        <a:pt x="12907" y="2789"/>
                      </a:cubicBezTo>
                      <a:cubicBezTo>
                        <a:pt x="13110" y="2249"/>
                        <a:pt x="13357" y="1732"/>
                        <a:pt x="13649" y="1237"/>
                      </a:cubicBezTo>
                      <a:cubicBezTo>
                        <a:pt x="13717" y="1102"/>
                        <a:pt x="13784" y="990"/>
                        <a:pt x="13874" y="855"/>
                      </a:cubicBezTo>
                      <a:cubicBezTo>
                        <a:pt x="13897" y="832"/>
                        <a:pt x="13897" y="787"/>
                        <a:pt x="13897" y="742"/>
                      </a:cubicBezTo>
                      <a:cubicBezTo>
                        <a:pt x="13897" y="706"/>
                        <a:pt x="13852" y="669"/>
                        <a:pt x="13811" y="669"/>
                      </a:cubicBezTo>
                      <a:cubicBezTo>
                        <a:pt x="13802" y="669"/>
                        <a:pt x="13793" y="671"/>
                        <a:pt x="13784" y="675"/>
                      </a:cubicBezTo>
                      <a:cubicBezTo>
                        <a:pt x="13717" y="720"/>
                        <a:pt x="13672" y="787"/>
                        <a:pt x="13627" y="855"/>
                      </a:cubicBezTo>
                      <a:cubicBezTo>
                        <a:pt x="13470" y="1080"/>
                        <a:pt x="13335" y="1304"/>
                        <a:pt x="13200" y="1552"/>
                      </a:cubicBezTo>
                      <a:cubicBezTo>
                        <a:pt x="12997" y="1957"/>
                        <a:pt x="12795" y="2384"/>
                        <a:pt x="12638" y="2811"/>
                      </a:cubicBezTo>
                      <a:cubicBezTo>
                        <a:pt x="12503" y="3148"/>
                        <a:pt x="12413" y="3486"/>
                        <a:pt x="12345" y="3823"/>
                      </a:cubicBezTo>
                      <a:cubicBezTo>
                        <a:pt x="12255" y="4228"/>
                        <a:pt x="12188" y="4655"/>
                        <a:pt x="12188" y="5060"/>
                      </a:cubicBezTo>
                      <a:cubicBezTo>
                        <a:pt x="11648" y="5442"/>
                        <a:pt x="11109" y="5824"/>
                        <a:pt x="10569" y="6206"/>
                      </a:cubicBezTo>
                      <a:cubicBezTo>
                        <a:pt x="8995" y="7398"/>
                        <a:pt x="7421" y="8545"/>
                        <a:pt x="5869" y="9759"/>
                      </a:cubicBezTo>
                      <a:cubicBezTo>
                        <a:pt x="5892" y="9692"/>
                        <a:pt x="5892" y="9647"/>
                        <a:pt x="5892" y="9579"/>
                      </a:cubicBezTo>
                      <a:cubicBezTo>
                        <a:pt x="5937" y="9017"/>
                        <a:pt x="6004" y="8477"/>
                        <a:pt x="6117" y="7915"/>
                      </a:cubicBezTo>
                      <a:cubicBezTo>
                        <a:pt x="6297" y="7061"/>
                        <a:pt x="6521" y="6229"/>
                        <a:pt x="6791" y="5397"/>
                      </a:cubicBezTo>
                      <a:cubicBezTo>
                        <a:pt x="7061" y="4610"/>
                        <a:pt x="7398" y="3868"/>
                        <a:pt x="7713" y="3103"/>
                      </a:cubicBezTo>
                      <a:cubicBezTo>
                        <a:pt x="7736" y="2991"/>
                        <a:pt x="7916" y="2856"/>
                        <a:pt x="7781" y="2766"/>
                      </a:cubicBezTo>
                      <a:cubicBezTo>
                        <a:pt x="7762" y="2757"/>
                        <a:pt x="7739" y="2751"/>
                        <a:pt x="7718" y="2751"/>
                      </a:cubicBezTo>
                      <a:cubicBezTo>
                        <a:pt x="7687" y="2751"/>
                        <a:pt x="7659" y="2762"/>
                        <a:pt x="7646" y="2789"/>
                      </a:cubicBezTo>
                      <a:cubicBezTo>
                        <a:pt x="7151" y="3800"/>
                        <a:pt x="6724" y="4835"/>
                        <a:pt x="6364" y="5892"/>
                      </a:cubicBezTo>
                      <a:cubicBezTo>
                        <a:pt x="6342" y="6026"/>
                        <a:pt x="6297" y="6161"/>
                        <a:pt x="6252" y="6296"/>
                      </a:cubicBezTo>
                      <a:cubicBezTo>
                        <a:pt x="6139" y="6634"/>
                        <a:pt x="6049" y="6971"/>
                        <a:pt x="5937" y="7308"/>
                      </a:cubicBezTo>
                      <a:cubicBezTo>
                        <a:pt x="5667" y="8208"/>
                        <a:pt x="5510" y="9152"/>
                        <a:pt x="5465" y="10096"/>
                      </a:cubicBezTo>
                      <a:cubicBezTo>
                        <a:pt x="4655" y="10838"/>
                        <a:pt x="3913" y="11603"/>
                        <a:pt x="3238" y="12457"/>
                      </a:cubicBezTo>
                      <a:cubicBezTo>
                        <a:pt x="2406" y="13469"/>
                        <a:pt x="1642" y="14526"/>
                        <a:pt x="945" y="15650"/>
                      </a:cubicBezTo>
                      <a:cubicBezTo>
                        <a:pt x="720" y="16010"/>
                        <a:pt x="450" y="16347"/>
                        <a:pt x="248" y="16730"/>
                      </a:cubicBezTo>
                      <a:cubicBezTo>
                        <a:pt x="180" y="16887"/>
                        <a:pt x="1" y="17067"/>
                        <a:pt x="113" y="17247"/>
                      </a:cubicBezTo>
                      <a:cubicBezTo>
                        <a:pt x="225" y="17414"/>
                        <a:pt x="316" y="17480"/>
                        <a:pt x="395" y="17480"/>
                      </a:cubicBezTo>
                      <a:cubicBezTo>
                        <a:pt x="539" y="17480"/>
                        <a:pt x="641" y="17262"/>
                        <a:pt x="743" y="17045"/>
                      </a:cubicBezTo>
                      <a:cubicBezTo>
                        <a:pt x="922" y="16662"/>
                        <a:pt x="1147" y="16303"/>
                        <a:pt x="1350" y="15943"/>
                      </a:cubicBezTo>
                      <a:cubicBezTo>
                        <a:pt x="1619" y="15448"/>
                        <a:pt x="1889" y="14976"/>
                        <a:pt x="2159" y="14504"/>
                      </a:cubicBezTo>
                      <a:cubicBezTo>
                        <a:pt x="2474" y="14054"/>
                        <a:pt x="2721" y="13604"/>
                        <a:pt x="3014" y="13154"/>
                      </a:cubicBezTo>
                      <a:cubicBezTo>
                        <a:pt x="3059" y="13132"/>
                        <a:pt x="3081" y="13087"/>
                        <a:pt x="3081" y="13042"/>
                      </a:cubicBezTo>
                      <a:cubicBezTo>
                        <a:pt x="3351" y="12705"/>
                        <a:pt x="3621" y="12367"/>
                        <a:pt x="3913" y="12053"/>
                      </a:cubicBezTo>
                      <a:cubicBezTo>
                        <a:pt x="4003" y="12053"/>
                        <a:pt x="4093" y="12075"/>
                        <a:pt x="4183" y="12075"/>
                      </a:cubicBezTo>
                      <a:cubicBezTo>
                        <a:pt x="4498" y="12120"/>
                        <a:pt x="4812" y="12143"/>
                        <a:pt x="5127" y="12188"/>
                      </a:cubicBezTo>
                      <a:cubicBezTo>
                        <a:pt x="5352" y="12210"/>
                        <a:pt x="5555" y="12233"/>
                        <a:pt x="5779" y="12233"/>
                      </a:cubicBezTo>
                      <a:cubicBezTo>
                        <a:pt x="6215" y="12303"/>
                        <a:pt x="6651" y="12338"/>
                        <a:pt x="7086" y="12338"/>
                      </a:cubicBezTo>
                      <a:cubicBezTo>
                        <a:pt x="7348" y="12338"/>
                        <a:pt x="7609" y="12325"/>
                        <a:pt x="7871" y="12300"/>
                      </a:cubicBezTo>
                      <a:cubicBezTo>
                        <a:pt x="8388" y="12278"/>
                        <a:pt x="8882" y="12210"/>
                        <a:pt x="9400" y="12120"/>
                      </a:cubicBezTo>
                      <a:cubicBezTo>
                        <a:pt x="9535" y="12098"/>
                        <a:pt x="9669" y="12053"/>
                        <a:pt x="9804" y="11985"/>
                      </a:cubicBezTo>
                      <a:cubicBezTo>
                        <a:pt x="9866" y="11944"/>
                        <a:pt x="9834" y="11847"/>
                        <a:pt x="9760" y="11847"/>
                      </a:cubicBezTo>
                      <a:cubicBezTo>
                        <a:pt x="9753" y="11847"/>
                        <a:pt x="9745" y="11848"/>
                        <a:pt x="9737" y="11850"/>
                      </a:cubicBezTo>
                      <a:lnTo>
                        <a:pt x="9669" y="11850"/>
                      </a:lnTo>
                      <a:cubicBezTo>
                        <a:pt x="9107" y="11963"/>
                        <a:pt x="8523" y="12030"/>
                        <a:pt x="7938" y="12053"/>
                      </a:cubicBezTo>
                      <a:cubicBezTo>
                        <a:pt x="7679" y="12070"/>
                        <a:pt x="7419" y="12078"/>
                        <a:pt x="7159" y="12078"/>
                      </a:cubicBezTo>
                      <a:cubicBezTo>
                        <a:pt x="6378" y="12078"/>
                        <a:pt x="5594" y="12002"/>
                        <a:pt x="4835" y="11850"/>
                      </a:cubicBezTo>
                      <a:cubicBezTo>
                        <a:pt x="4633" y="11828"/>
                        <a:pt x="4408" y="11805"/>
                        <a:pt x="4205" y="11738"/>
                      </a:cubicBezTo>
                      <a:lnTo>
                        <a:pt x="4183" y="11738"/>
                      </a:lnTo>
                      <a:cubicBezTo>
                        <a:pt x="4633" y="11221"/>
                        <a:pt x="5127" y="10726"/>
                        <a:pt x="5644" y="10276"/>
                      </a:cubicBezTo>
                      <a:cubicBezTo>
                        <a:pt x="5667" y="10254"/>
                        <a:pt x="5667" y="10254"/>
                        <a:pt x="5667" y="10254"/>
                      </a:cubicBezTo>
                      <a:cubicBezTo>
                        <a:pt x="6679" y="9444"/>
                        <a:pt x="7691" y="8680"/>
                        <a:pt x="8725" y="7915"/>
                      </a:cubicBezTo>
                      <a:cubicBezTo>
                        <a:pt x="8815" y="7893"/>
                        <a:pt x="8905" y="7848"/>
                        <a:pt x="8972" y="7825"/>
                      </a:cubicBezTo>
                      <a:cubicBezTo>
                        <a:pt x="9377" y="7690"/>
                        <a:pt x="9782" y="7600"/>
                        <a:pt x="10187" y="7488"/>
                      </a:cubicBezTo>
                      <a:cubicBezTo>
                        <a:pt x="10749" y="7376"/>
                        <a:pt x="11311" y="7286"/>
                        <a:pt x="11873" y="7128"/>
                      </a:cubicBezTo>
                      <a:cubicBezTo>
                        <a:pt x="12683" y="6971"/>
                        <a:pt x="13470" y="6769"/>
                        <a:pt x="14279" y="6589"/>
                      </a:cubicBezTo>
                      <a:cubicBezTo>
                        <a:pt x="14369" y="6566"/>
                        <a:pt x="14481" y="6544"/>
                        <a:pt x="14571" y="6544"/>
                      </a:cubicBezTo>
                      <a:cubicBezTo>
                        <a:pt x="14661" y="6544"/>
                        <a:pt x="14819" y="6544"/>
                        <a:pt x="14796" y="6409"/>
                      </a:cubicBezTo>
                      <a:cubicBezTo>
                        <a:pt x="14780" y="6337"/>
                        <a:pt x="14728" y="6314"/>
                        <a:pt x="14661" y="6314"/>
                      </a:cubicBezTo>
                      <a:cubicBezTo>
                        <a:pt x="14539" y="6314"/>
                        <a:pt x="14366" y="6394"/>
                        <a:pt x="14279" y="6409"/>
                      </a:cubicBezTo>
                      <a:cubicBezTo>
                        <a:pt x="13425" y="6566"/>
                        <a:pt x="12570" y="6746"/>
                        <a:pt x="11738" y="6926"/>
                      </a:cubicBezTo>
                      <a:cubicBezTo>
                        <a:pt x="11019" y="7106"/>
                        <a:pt x="10277" y="7218"/>
                        <a:pt x="9557" y="7376"/>
                      </a:cubicBezTo>
                      <a:cubicBezTo>
                        <a:pt x="9512" y="7376"/>
                        <a:pt x="9445" y="7398"/>
                        <a:pt x="9400" y="7398"/>
                      </a:cubicBezTo>
                      <a:cubicBezTo>
                        <a:pt x="9804" y="7106"/>
                        <a:pt x="10187" y="6813"/>
                        <a:pt x="10569" y="6521"/>
                      </a:cubicBezTo>
                      <a:cubicBezTo>
                        <a:pt x="11513" y="5824"/>
                        <a:pt x="12480" y="5150"/>
                        <a:pt x="13447" y="4497"/>
                      </a:cubicBezTo>
                      <a:cubicBezTo>
                        <a:pt x="14504" y="3755"/>
                        <a:pt x="15606" y="3058"/>
                        <a:pt x="16730" y="2429"/>
                      </a:cubicBezTo>
                      <a:cubicBezTo>
                        <a:pt x="17607" y="1934"/>
                        <a:pt x="18506" y="1439"/>
                        <a:pt x="19428" y="1012"/>
                      </a:cubicBezTo>
                      <a:cubicBezTo>
                        <a:pt x="20080" y="697"/>
                        <a:pt x="20755" y="450"/>
                        <a:pt x="21430" y="180"/>
                      </a:cubicBezTo>
                      <a:cubicBezTo>
                        <a:pt x="21451" y="198"/>
                        <a:pt x="21473" y="205"/>
                        <a:pt x="21493" y="205"/>
                      </a:cubicBezTo>
                      <a:cubicBezTo>
                        <a:pt x="21577" y="205"/>
                        <a:pt x="21633" y="77"/>
                        <a:pt x="21542" y="23"/>
                      </a:cubicBezTo>
                      <a:cubicBezTo>
                        <a:pt x="21519" y="0"/>
                        <a:pt x="21497" y="0"/>
                        <a:pt x="21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 rot="-1496785" flipH="1">
                  <a:off x="4901990" y="4670057"/>
                  <a:ext cx="160952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4108" extrusionOk="0">
                      <a:moveTo>
                        <a:pt x="2608" y="1"/>
                      </a:moveTo>
                      <a:cubicBezTo>
                        <a:pt x="2511" y="1"/>
                        <a:pt x="2413" y="13"/>
                        <a:pt x="2316" y="37"/>
                      </a:cubicBezTo>
                      <a:cubicBezTo>
                        <a:pt x="1642" y="239"/>
                        <a:pt x="1080" y="666"/>
                        <a:pt x="652" y="1228"/>
                      </a:cubicBezTo>
                      <a:cubicBezTo>
                        <a:pt x="360" y="1611"/>
                        <a:pt x="23" y="2038"/>
                        <a:pt x="0" y="2555"/>
                      </a:cubicBezTo>
                      <a:cubicBezTo>
                        <a:pt x="45" y="2802"/>
                        <a:pt x="135" y="3027"/>
                        <a:pt x="248" y="3252"/>
                      </a:cubicBezTo>
                      <a:cubicBezTo>
                        <a:pt x="585" y="3769"/>
                        <a:pt x="1170" y="4107"/>
                        <a:pt x="1777" y="4107"/>
                      </a:cubicBezTo>
                      <a:cubicBezTo>
                        <a:pt x="1788" y="4107"/>
                        <a:pt x="1799" y="4107"/>
                        <a:pt x="1810" y="4107"/>
                      </a:cubicBezTo>
                      <a:cubicBezTo>
                        <a:pt x="2577" y="4107"/>
                        <a:pt x="3040" y="3333"/>
                        <a:pt x="3328" y="2712"/>
                      </a:cubicBezTo>
                      <a:cubicBezTo>
                        <a:pt x="3418" y="2398"/>
                        <a:pt x="3508" y="2083"/>
                        <a:pt x="3553" y="1746"/>
                      </a:cubicBezTo>
                      <a:cubicBezTo>
                        <a:pt x="3621" y="1408"/>
                        <a:pt x="3621" y="1071"/>
                        <a:pt x="3576" y="734"/>
                      </a:cubicBezTo>
                      <a:cubicBezTo>
                        <a:pt x="3483" y="253"/>
                        <a:pt x="3057" y="1"/>
                        <a:pt x="26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8"/>
                <p:cNvSpPr/>
                <p:nvPr/>
              </p:nvSpPr>
              <p:spPr>
                <a:xfrm rot="-1496785" flipH="1">
                  <a:off x="5179622" y="5085482"/>
                  <a:ext cx="258918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4108" extrusionOk="0">
                      <a:moveTo>
                        <a:pt x="3197" y="1"/>
                      </a:moveTo>
                      <a:cubicBezTo>
                        <a:pt x="2645" y="1"/>
                        <a:pt x="2096" y="114"/>
                        <a:pt x="1597" y="314"/>
                      </a:cubicBezTo>
                      <a:cubicBezTo>
                        <a:pt x="675" y="606"/>
                        <a:pt x="1" y="1505"/>
                        <a:pt x="271" y="2472"/>
                      </a:cubicBezTo>
                      <a:cubicBezTo>
                        <a:pt x="495" y="3057"/>
                        <a:pt x="900" y="3574"/>
                        <a:pt x="1440" y="3911"/>
                      </a:cubicBezTo>
                      <a:cubicBezTo>
                        <a:pt x="1726" y="4048"/>
                        <a:pt x="2031" y="4108"/>
                        <a:pt x="2341" y="4108"/>
                      </a:cubicBezTo>
                      <a:cubicBezTo>
                        <a:pt x="3149" y="4108"/>
                        <a:pt x="3986" y="3702"/>
                        <a:pt x="4588" y="3214"/>
                      </a:cubicBezTo>
                      <a:cubicBezTo>
                        <a:pt x="5038" y="2855"/>
                        <a:pt x="5397" y="2360"/>
                        <a:pt x="5577" y="1798"/>
                      </a:cubicBezTo>
                      <a:cubicBezTo>
                        <a:pt x="5825" y="718"/>
                        <a:pt x="4700" y="89"/>
                        <a:pt x="3778" y="44"/>
                      </a:cubicBezTo>
                      <a:cubicBezTo>
                        <a:pt x="3585" y="15"/>
                        <a:pt x="3391" y="1"/>
                        <a:pt x="3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8" name="Google Shape;478;p8"/>
            <p:cNvGrpSpPr/>
            <p:nvPr/>
          </p:nvGrpSpPr>
          <p:grpSpPr>
            <a:xfrm>
              <a:off x="7667205" y="1381611"/>
              <a:ext cx="2759106" cy="4003991"/>
              <a:chOff x="7667205" y="1381611"/>
              <a:chExt cx="2759106" cy="4003991"/>
            </a:xfrm>
          </p:grpSpPr>
          <p:grpSp>
            <p:nvGrpSpPr>
              <p:cNvPr id="479" name="Google Shape;479;p8"/>
              <p:cNvGrpSpPr/>
              <p:nvPr/>
            </p:nvGrpSpPr>
            <p:grpSpPr>
              <a:xfrm rot="768669">
                <a:off x="7824326" y="3627194"/>
                <a:ext cx="1619216" cy="1598791"/>
                <a:chOff x="7167216" y="-174118"/>
                <a:chExt cx="1755708" cy="1733744"/>
              </a:xfrm>
            </p:grpSpPr>
            <p:sp>
              <p:nvSpPr>
                <p:cNvPr id="480" name="Google Shape;480;p8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1" name="Google Shape;491;p8"/>
              <p:cNvGrpSpPr/>
              <p:nvPr/>
            </p:nvGrpSpPr>
            <p:grpSpPr>
              <a:xfrm rot="6622579" flipH="1">
                <a:off x="8032556" y="1669002"/>
                <a:ext cx="2082114" cy="2112631"/>
                <a:chOff x="1888100" y="-160600"/>
                <a:chExt cx="1706591" cy="1731604"/>
              </a:xfrm>
            </p:grpSpPr>
            <p:sp>
              <p:nvSpPr>
                <p:cNvPr id="492" name="Google Shape;492;p8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8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8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8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96" name="Google Shape;496;p8"/>
          <p:cNvGrpSpPr/>
          <p:nvPr/>
        </p:nvGrpSpPr>
        <p:grpSpPr>
          <a:xfrm>
            <a:off x="-250030" y="3933896"/>
            <a:ext cx="1631060" cy="1340192"/>
            <a:chOff x="-250030" y="3933896"/>
            <a:chExt cx="1631060" cy="1340192"/>
          </a:xfrm>
        </p:grpSpPr>
        <p:grpSp>
          <p:nvGrpSpPr>
            <p:cNvPr id="497" name="Google Shape;497;p8"/>
            <p:cNvGrpSpPr/>
            <p:nvPr/>
          </p:nvGrpSpPr>
          <p:grpSpPr>
            <a:xfrm rot="-379518">
              <a:off x="-184283" y="3981524"/>
              <a:ext cx="933412" cy="1244936"/>
              <a:chOff x="693750" y="3554324"/>
              <a:chExt cx="1098685" cy="1465540"/>
            </a:xfrm>
          </p:grpSpPr>
          <p:sp>
            <p:nvSpPr>
              <p:cNvPr id="498" name="Google Shape;498;p8"/>
              <p:cNvSpPr/>
              <p:nvPr/>
            </p:nvSpPr>
            <p:spPr>
              <a:xfrm>
                <a:off x="1098525" y="3554324"/>
                <a:ext cx="579222" cy="425154"/>
              </a:xfrm>
              <a:custGeom>
                <a:avLst/>
                <a:gdLst/>
                <a:ahLst/>
                <a:cxnLst/>
                <a:rect l="l" t="t" r="r" b="b"/>
                <a:pathLst>
                  <a:path w="14093" h="10345" extrusionOk="0">
                    <a:moveTo>
                      <a:pt x="9719" y="0"/>
                    </a:moveTo>
                    <a:cubicBezTo>
                      <a:pt x="9682" y="0"/>
                      <a:pt x="9644" y="3"/>
                      <a:pt x="9605" y="8"/>
                    </a:cubicBezTo>
                    <a:cubicBezTo>
                      <a:pt x="7882" y="136"/>
                      <a:pt x="7329" y="2425"/>
                      <a:pt x="6944" y="3813"/>
                    </a:cubicBezTo>
                    <a:cubicBezTo>
                      <a:pt x="6854" y="3209"/>
                      <a:pt x="6815" y="2373"/>
                      <a:pt x="6262" y="2001"/>
                    </a:cubicBezTo>
                    <a:cubicBezTo>
                      <a:pt x="6110" y="1907"/>
                      <a:pt x="5969" y="1866"/>
                      <a:pt x="5839" y="1866"/>
                    </a:cubicBezTo>
                    <a:cubicBezTo>
                      <a:pt x="5254" y="1866"/>
                      <a:pt x="4898" y="2692"/>
                      <a:pt x="4835" y="3261"/>
                    </a:cubicBezTo>
                    <a:cubicBezTo>
                      <a:pt x="4681" y="2643"/>
                      <a:pt x="4398" y="2026"/>
                      <a:pt x="3883" y="1615"/>
                    </a:cubicBezTo>
                    <a:cubicBezTo>
                      <a:pt x="3611" y="1447"/>
                      <a:pt x="3296" y="1356"/>
                      <a:pt x="2973" y="1356"/>
                    </a:cubicBezTo>
                    <a:cubicBezTo>
                      <a:pt x="2899" y="1356"/>
                      <a:pt x="2826" y="1361"/>
                      <a:pt x="2752" y="1371"/>
                    </a:cubicBezTo>
                    <a:cubicBezTo>
                      <a:pt x="2379" y="1448"/>
                      <a:pt x="2058" y="1679"/>
                      <a:pt x="1852" y="2001"/>
                    </a:cubicBezTo>
                    <a:cubicBezTo>
                      <a:pt x="1273" y="2939"/>
                      <a:pt x="1788" y="4726"/>
                      <a:pt x="2199" y="5678"/>
                    </a:cubicBezTo>
                    <a:cubicBezTo>
                      <a:pt x="1956" y="5353"/>
                      <a:pt x="1168" y="4769"/>
                      <a:pt x="617" y="4769"/>
                    </a:cubicBezTo>
                    <a:cubicBezTo>
                      <a:pt x="383" y="4769"/>
                      <a:pt x="192" y="4874"/>
                      <a:pt x="103" y="5151"/>
                    </a:cubicBezTo>
                    <a:cubicBezTo>
                      <a:pt x="1" y="5562"/>
                      <a:pt x="219" y="5961"/>
                      <a:pt x="412" y="6321"/>
                    </a:cubicBezTo>
                    <a:cubicBezTo>
                      <a:pt x="772" y="6989"/>
                      <a:pt x="1351" y="7516"/>
                      <a:pt x="1955" y="7979"/>
                    </a:cubicBezTo>
                    <a:cubicBezTo>
                      <a:pt x="2431" y="8326"/>
                      <a:pt x="2932" y="8648"/>
                      <a:pt x="3459" y="8944"/>
                    </a:cubicBezTo>
                    <a:cubicBezTo>
                      <a:pt x="3986" y="9214"/>
                      <a:pt x="4526" y="9445"/>
                      <a:pt x="5092" y="9651"/>
                    </a:cubicBezTo>
                    <a:cubicBezTo>
                      <a:pt x="5786" y="9946"/>
                      <a:pt x="6519" y="10165"/>
                      <a:pt x="7252" y="10306"/>
                    </a:cubicBezTo>
                    <a:cubicBezTo>
                      <a:pt x="7521" y="10332"/>
                      <a:pt x="7790" y="10345"/>
                      <a:pt x="8058" y="10345"/>
                    </a:cubicBezTo>
                    <a:cubicBezTo>
                      <a:pt x="9136" y="10345"/>
                      <a:pt x="10201" y="10137"/>
                      <a:pt x="11199" y="9715"/>
                    </a:cubicBezTo>
                    <a:cubicBezTo>
                      <a:pt x="11894" y="9381"/>
                      <a:pt x="12575" y="9008"/>
                      <a:pt x="13128" y="8455"/>
                    </a:cubicBezTo>
                    <a:cubicBezTo>
                      <a:pt x="13475" y="8082"/>
                      <a:pt x="14092" y="7336"/>
                      <a:pt x="13732" y="6835"/>
                    </a:cubicBezTo>
                    <a:cubicBezTo>
                      <a:pt x="13496" y="6577"/>
                      <a:pt x="13165" y="6489"/>
                      <a:pt x="12823" y="6489"/>
                    </a:cubicBezTo>
                    <a:cubicBezTo>
                      <a:pt x="12534" y="6489"/>
                      <a:pt x="12237" y="6553"/>
                      <a:pt x="11984" y="6629"/>
                    </a:cubicBezTo>
                    <a:cubicBezTo>
                      <a:pt x="12408" y="6256"/>
                      <a:pt x="12755" y="5806"/>
                      <a:pt x="13051" y="5318"/>
                    </a:cubicBezTo>
                    <a:cubicBezTo>
                      <a:pt x="13244" y="4945"/>
                      <a:pt x="13552" y="4572"/>
                      <a:pt x="13514" y="4135"/>
                    </a:cubicBezTo>
                    <a:cubicBezTo>
                      <a:pt x="13475" y="3749"/>
                      <a:pt x="13231" y="3428"/>
                      <a:pt x="12871" y="3286"/>
                    </a:cubicBezTo>
                    <a:cubicBezTo>
                      <a:pt x="12736" y="3236"/>
                      <a:pt x="12591" y="3213"/>
                      <a:pt x="12440" y="3213"/>
                    </a:cubicBezTo>
                    <a:cubicBezTo>
                      <a:pt x="11592" y="3213"/>
                      <a:pt x="10548" y="3930"/>
                      <a:pt x="10068" y="4508"/>
                    </a:cubicBezTo>
                    <a:cubicBezTo>
                      <a:pt x="10402" y="3402"/>
                      <a:pt x="11032" y="2193"/>
                      <a:pt x="10749" y="1023"/>
                    </a:cubicBezTo>
                    <a:cubicBezTo>
                      <a:pt x="10617" y="518"/>
                      <a:pt x="10270" y="0"/>
                      <a:pt x="9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768795" y="3853885"/>
                <a:ext cx="1003004" cy="954695"/>
              </a:xfrm>
              <a:custGeom>
                <a:avLst/>
                <a:gdLst/>
                <a:ahLst/>
                <a:cxnLst/>
                <a:rect l="l" t="t" r="r" b="b"/>
                <a:pathLst>
                  <a:path w="24404" h="23230" extrusionOk="0">
                    <a:moveTo>
                      <a:pt x="13219" y="0"/>
                    </a:moveTo>
                    <a:cubicBezTo>
                      <a:pt x="11762" y="0"/>
                      <a:pt x="10312" y="278"/>
                      <a:pt x="8988" y="883"/>
                    </a:cubicBezTo>
                    <a:cubicBezTo>
                      <a:pt x="7484" y="1565"/>
                      <a:pt x="6223" y="2683"/>
                      <a:pt x="5156" y="3917"/>
                    </a:cubicBezTo>
                    <a:cubicBezTo>
                      <a:pt x="3999" y="5255"/>
                      <a:pt x="3202" y="6849"/>
                      <a:pt x="2546" y="8482"/>
                    </a:cubicBezTo>
                    <a:cubicBezTo>
                      <a:pt x="1222" y="11735"/>
                      <a:pt x="361" y="15168"/>
                      <a:pt x="13" y="18665"/>
                    </a:cubicBezTo>
                    <a:cubicBezTo>
                      <a:pt x="1" y="18716"/>
                      <a:pt x="1" y="18768"/>
                      <a:pt x="1" y="18832"/>
                    </a:cubicBezTo>
                    <a:cubicBezTo>
                      <a:pt x="1" y="18871"/>
                      <a:pt x="1" y="18909"/>
                      <a:pt x="13" y="18948"/>
                    </a:cubicBezTo>
                    <a:cubicBezTo>
                      <a:pt x="26" y="18986"/>
                      <a:pt x="65" y="19025"/>
                      <a:pt x="103" y="19025"/>
                    </a:cubicBezTo>
                    <a:cubicBezTo>
                      <a:pt x="129" y="19025"/>
                      <a:pt x="155" y="19025"/>
                      <a:pt x="181" y="19012"/>
                    </a:cubicBezTo>
                    <a:cubicBezTo>
                      <a:pt x="361" y="19243"/>
                      <a:pt x="695" y="19321"/>
                      <a:pt x="939" y="19462"/>
                    </a:cubicBezTo>
                    <a:cubicBezTo>
                      <a:pt x="1942" y="20092"/>
                      <a:pt x="3138" y="20182"/>
                      <a:pt x="4243" y="20503"/>
                    </a:cubicBezTo>
                    <a:cubicBezTo>
                      <a:pt x="5658" y="20851"/>
                      <a:pt x="7046" y="21365"/>
                      <a:pt x="8474" y="21635"/>
                    </a:cubicBezTo>
                    <a:cubicBezTo>
                      <a:pt x="9206" y="21802"/>
                      <a:pt x="9939" y="21931"/>
                      <a:pt x="10685" y="22072"/>
                    </a:cubicBezTo>
                    <a:cubicBezTo>
                      <a:pt x="11804" y="22368"/>
                      <a:pt x="12948" y="22599"/>
                      <a:pt x="14092" y="22818"/>
                    </a:cubicBezTo>
                    <a:cubicBezTo>
                      <a:pt x="14838" y="22946"/>
                      <a:pt x="15584" y="23049"/>
                      <a:pt x="16342" y="23114"/>
                    </a:cubicBezTo>
                    <a:cubicBezTo>
                      <a:pt x="16857" y="23139"/>
                      <a:pt x="17384" y="23152"/>
                      <a:pt x="17898" y="23178"/>
                    </a:cubicBezTo>
                    <a:cubicBezTo>
                      <a:pt x="18355" y="23213"/>
                      <a:pt x="18812" y="23221"/>
                      <a:pt x="19269" y="23221"/>
                    </a:cubicBezTo>
                    <a:cubicBezTo>
                      <a:pt x="19692" y="23221"/>
                      <a:pt x="20115" y="23214"/>
                      <a:pt x="20538" y="23214"/>
                    </a:cubicBezTo>
                    <a:cubicBezTo>
                      <a:pt x="20661" y="23214"/>
                      <a:pt x="20784" y="23215"/>
                      <a:pt x="20907" y="23216"/>
                    </a:cubicBezTo>
                    <a:cubicBezTo>
                      <a:pt x="21652" y="23204"/>
                      <a:pt x="22398" y="23229"/>
                      <a:pt x="23131" y="23178"/>
                    </a:cubicBezTo>
                    <a:cubicBezTo>
                      <a:pt x="23555" y="23139"/>
                      <a:pt x="23607" y="23011"/>
                      <a:pt x="23594" y="22676"/>
                    </a:cubicBezTo>
                    <a:cubicBezTo>
                      <a:pt x="23568" y="21969"/>
                      <a:pt x="23800" y="21134"/>
                      <a:pt x="23915" y="20388"/>
                    </a:cubicBezTo>
                    <a:cubicBezTo>
                      <a:pt x="23928" y="20323"/>
                      <a:pt x="23941" y="20246"/>
                      <a:pt x="23941" y="20169"/>
                    </a:cubicBezTo>
                    <a:cubicBezTo>
                      <a:pt x="24057" y="19256"/>
                      <a:pt x="24172" y="18356"/>
                      <a:pt x="24250" y="17443"/>
                    </a:cubicBezTo>
                    <a:cubicBezTo>
                      <a:pt x="24404" y="15746"/>
                      <a:pt x="24340" y="14075"/>
                      <a:pt x="24250" y="12378"/>
                    </a:cubicBezTo>
                    <a:cubicBezTo>
                      <a:pt x="24185" y="11182"/>
                      <a:pt x="24160" y="9999"/>
                      <a:pt x="23980" y="8816"/>
                    </a:cubicBezTo>
                    <a:cubicBezTo>
                      <a:pt x="23864" y="8070"/>
                      <a:pt x="23684" y="7350"/>
                      <a:pt x="23427" y="6656"/>
                    </a:cubicBezTo>
                    <a:cubicBezTo>
                      <a:pt x="22424" y="3982"/>
                      <a:pt x="20315" y="1860"/>
                      <a:pt x="17654" y="845"/>
                    </a:cubicBezTo>
                    <a:cubicBezTo>
                      <a:pt x="16258" y="301"/>
                      <a:pt x="14735" y="0"/>
                      <a:pt x="132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693750" y="4615383"/>
                <a:ext cx="1098685" cy="404482"/>
              </a:xfrm>
              <a:custGeom>
                <a:avLst/>
                <a:gdLst/>
                <a:ahLst/>
                <a:cxnLst/>
                <a:rect l="l" t="t" r="r" b="b"/>
                <a:pathLst>
                  <a:path w="26732" h="9842" extrusionOk="0">
                    <a:moveTo>
                      <a:pt x="1254" y="1"/>
                    </a:moveTo>
                    <a:cubicBezTo>
                      <a:pt x="1222" y="1"/>
                      <a:pt x="1190" y="7"/>
                      <a:pt x="1158" y="20"/>
                    </a:cubicBezTo>
                    <a:cubicBezTo>
                      <a:pt x="939" y="97"/>
                      <a:pt x="837" y="342"/>
                      <a:pt x="772" y="547"/>
                    </a:cubicBezTo>
                    <a:cubicBezTo>
                      <a:pt x="682" y="779"/>
                      <a:pt x="579" y="1010"/>
                      <a:pt x="489" y="1254"/>
                    </a:cubicBezTo>
                    <a:cubicBezTo>
                      <a:pt x="284" y="1923"/>
                      <a:pt x="155" y="2617"/>
                      <a:pt x="104" y="3312"/>
                    </a:cubicBezTo>
                    <a:cubicBezTo>
                      <a:pt x="39" y="3762"/>
                      <a:pt x="14" y="4212"/>
                      <a:pt x="14" y="4662"/>
                    </a:cubicBezTo>
                    <a:cubicBezTo>
                      <a:pt x="14" y="4675"/>
                      <a:pt x="14" y="4687"/>
                      <a:pt x="14" y="4700"/>
                    </a:cubicBezTo>
                    <a:cubicBezTo>
                      <a:pt x="1" y="4752"/>
                      <a:pt x="1" y="4816"/>
                      <a:pt x="14" y="4880"/>
                    </a:cubicBezTo>
                    <a:cubicBezTo>
                      <a:pt x="1" y="5883"/>
                      <a:pt x="1081" y="6243"/>
                      <a:pt x="1878" y="6500"/>
                    </a:cubicBezTo>
                    <a:cubicBezTo>
                      <a:pt x="2585" y="6693"/>
                      <a:pt x="3267" y="6937"/>
                      <a:pt x="3974" y="7105"/>
                    </a:cubicBezTo>
                    <a:cubicBezTo>
                      <a:pt x="5054" y="7362"/>
                      <a:pt x="6108" y="7657"/>
                      <a:pt x="7201" y="7850"/>
                    </a:cubicBezTo>
                    <a:cubicBezTo>
                      <a:pt x="8474" y="8133"/>
                      <a:pt x="9760" y="8429"/>
                      <a:pt x="11058" y="8635"/>
                    </a:cubicBezTo>
                    <a:cubicBezTo>
                      <a:pt x="11187" y="8660"/>
                      <a:pt x="11315" y="8673"/>
                      <a:pt x="11431" y="8699"/>
                    </a:cubicBezTo>
                    <a:cubicBezTo>
                      <a:pt x="12562" y="8866"/>
                      <a:pt x="13694" y="9020"/>
                      <a:pt x="14825" y="9162"/>
                    </a:cubicBezTo>
                    <a:cubicBezTo>
                      <a:pt x="16330" y="9342"/>
                      <a:pt x="17821" y="9419"/>
                      <a:pt x="19325" y="9599"/>
                    </a:cubicBezTo>
                    <a:cubicBezTo>
                      <a:pt x="20352" y="9705"/>
                      <a:pt x="21379" y="9841"/>
                      <a:pt x="22411" y="9841"/>
                    </a:cubicBezTo>
                    <a:cubicBezTo>
                      <a:pt x="22749" y="9841"/>
                      <a:pt x="23088" y="9827"/>
                      <a:pt x="23427" y="9792"/>
                    </a:cubicBezTo>
                    <a:cubicBezTo>
                      <a:pt x="23954" y="9728"/>
                      <a:pt x="24507" y="9740"/>
                      <a:pt x="25021" y="9560"/>
                    </a:cubicBezTo>
                    <a:cubicBezTo>
                      <a:pt x="25947" y="9265"/>
                      <a:pt x="26127" y="8262"/>
                      <a:pt x="26256" y="7426"/>
                    </a:cubicBezTo>
                    <a:cubicBezTo>
                      <a:pt x="26320" y="7066"/>
                      <a:pt x="26410" y="6693"/>
                      <a:pt x="26474" y="6333"/>
                    </a:cubicBezTo>
                    <a:cubicBezTo>
                      <a:pt x="26551" y="5935"/>
                      <a:pt x="26577" y="5523"/>
                      <a:pt x="26616" y="5125"/>
                    </a:cubicBezTo>
                    <a:cubicBezTo>
                      <a:pt x="26667" y="4726"/>
                      <a:pt x="26731" y="3479"/>
                      <a:pt x="26204" y="3415"/>
                    </a:cubicBezTo>
                    <a:cubicBezTo>
                      <a:pt x="26204" y="3415"/>
                      <a:pt x="26191" y="3415"/>
                      <a:pt x="26191" y="3402"/>
                    </a:cubicBezTo>
                    <a:cubicBezTo>
                      <a:pt x="26178" y="3402"/>
                      <a:pt x="26166" y="3389"/>
                      <a:pt x="26140" y="3389"/>
                    </a:cubicBezTo>
                    <a:cubicBezTo>
                      <a:pt x="25960" y="3361"/>
                      <a:pt x="25778" y="3355"/>
                      <a:pt x="25595" y="3355"/>
                    </a:cubicBezTo>
                    <a:cubicBezTo>
                      <a:pt x="25457" y="3355"/>
                      <a:pt x="25319" y="3358"/>
                      <a:pt x="25181" y="3358"/>
                    </a:cubicBezTo>
                    <a:cubicBezTo>
                      <a:pt x="25081" y="3358"/>
                      <a:pt x="24980" y="3356"/>
                      <a:pt x="24880" y="3350"/>
                    </a:cubicBezTo>
                    <a:cubicBezTo>
                      <a:pt x="23748" y="3299"/>
                      <a:pt x="22604" y="3170"/>
                      <a:pt x="21473" y="3093"/>
                    </a:cubicBezTo>
                    <a:cubicBezTo>
                      <a:pt x="19428" y="2926"/>
                      <a:pt x="17384" y="2836"/>
                      <a:pt x="15340" y="2669"/>
                    </a:cubicBezTo>
                    <a:cubicBezTo>
                      <a:pt x="14208" y="2592"/>
                      <a:pt x="13077" y="2502"/>
                      <a:pt x="11945" y="2334"/>
                    </a:cubicBezTo>
                    <a:cubicBezTo>
                      <a:pt x="10621" y="2167"/>
                      <a:pt x="9310" y="1846"/>
                      <a:pt x="7998" y="1576"/>
                    </a:cubicBezTo>
                    <a:cubicBezTo>
                      <a:pt x="5941" y="1126"/>
                      <a:pt x="3884" y="714"/>
                      <a:pt x="1852" y="149"/>
                    </a:cubicBezTo>
                    <a:cubicBezTo>
                      <a:pt x="1685" y="110"/>
                      <a:pt x="1518" y="72"/>
                      <a:pt x="1351" y="20"/>
                    </a:cubicBezTo>
                    <a:cubicBezTo>
                      <a:pt x="1319" y="7"/>
                      <a:pt x="1287" y="1"/>
                      <a:pt x="1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1168803" y="3660438"/>
                <a:ext cx="430975" cy="240009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5840" extrusionOk="0">
                    <a:moveTo>
                      <a:pt x="7268" y="1"/>
                    </a:moveTo>
                    <a:cubicBezTo>
                      <a:pt x="6832" y="1"/>
                      <a:pt x="6257" y="971"/>
                      <a:pt x="6082" y="1244"/>
                    </a:cubicBezTo>
                    <a:cubicBezTo>
                      <a:pt x="5735" y="1861"/>
                      <a:pt x="5452" y="2504"/>
                      <a:pt x="5246" y="3186"/>
                    </a:cubicBezTo>
                    <a:cubicBezTo>
                      <a:pt x="5169" y="2800"/>
                      <a:pt x="5131" y="2389"/>
                      <a:pt x="4925" y="2029"/>
                    </a:cubicBezTo>
                    <a:cubicBezTo>
                      <a:pt x="4833" y="1896"/>
                      <a:pt x="4741" y="1843"/>
                      <a:pt x="4654" y="1843"/>
                    </a:cubicBezTo>
                    <a:cubicBezTo>
                      <a:pt x="4379" y="1843"/>
                      <a:pt x="4151" y="2385"/>
                      <a:pt x="4102" y="2659"/>
                    </a:cubicBezTo>
                    <a:cubicBezTo>
                      <a:pt x="3955" y="2216"/>
                      <a:pt x="3757" y="2039"/>
                      <a:pt x="3556" y="2039"/>
                    </a:cubicBezTo>
                    <a:cubicBezTo>
                      <a:pt x="3265" y="2039"/>
                      <a:pt x="2965" y="2407"/>
                      <a:pt x="2791" y="2877"/>
                    </a:cubicBezTo>
                    <a:cubicBezTo>
                      <a:pt x="2585" y="2389"/>
                      <a:pt x="1981" y="1000"/>
                      <a:pt x="1492" y="871"/>
                    </a:cubicBezTo>
                    <a:cubicBezTo>
                      <a:pt x="1476" y="870"/>
                      <a:pt x="1460" y="869"/>
                      <a:pt x="1444" y="869"/>
                    </a:cubicBezTo>
                    <a:cubicBezTo>
                      <a:pt x="629" y="869"/>
                      <a:pt x="916" y="3157"/>
                      <a:pt x="1029" y="3661"/>
                    </a:cubicBezTo>
                    <a:cubicBezTo>
                      <a:pt x="862" y="3591"/>
                      <a:pt x="670" y="3520"/>
                      <a:pt x="479" y="3520"/>
                    </a:cubicBezTo>
                    <a:cubicBezTo>
                      <a:pt x="391" y="3520"/>
                      <a:pt x="304" y="3535"/>
                      <a:pt x="219" y="3571"/>
                    </a:cubicBezTo>
                    <a:cubicBezTo>
                      <a:pt x="1" y="3674"/>
                      <a:pt x="91" y="3957"/>
                      <a:pt x="219" y="4099"/>
                    </a:cubicBezTo>
                    <a:cubicBezTo>
                      <a:pt x="322" y="4266"/>
                      <a:pt x="463" y="4407"/>
                      <a:pt x="631" y="4510"/>
                    </a:cubicBezTo>
                    <a:cubicBezTo>
                      <a:pt x="654" y="4526"/>
                      <a:pt x="688" y="4537"/>
                      <a:pt x="722" y="4537"/>
                    </a:cubicBezTo>
                    <a:cubicBezTo>
                      <a:pt x="744" y="4537"/>
                      <a:pt x="765" y="4533"/>
                      <a:pt x="785" y="4523"/>
                    </a:cubicBezTo>
                    <a:cubicBezTo>
                      <a:pt x="823" y="4497"/>
                      <a:pt x="811" y="4446"/>
                      <a:pt x="772" y="4433"/>
                    </a:cubicBezTo>
                    <a:cubicBezTo>
                      <a:pt x="763" y="4424"/>
                      <a:pt x="747" y="4415"/>
                      <a:pt x="735" y="4415"/>
                    </a:cubicBezTo>
                    <a:cubicBezTo>
                      <a:pt x="729" y="4415"/>
                      <a:pt x="724" y="4416"/>
                      <a:pt x="721" y="4420"/>
                    </a:cubicBezTo>
                    <a:cubicBezTo>
                      <a:pt x="606" y="4356"/>
                      <a:pt x="38" y="3726"/>
                      <a:pt x="388" y="3726"/>
                    </a:cubicBezTo>
                    <a:cubicBezTo>
                      <a:pt x="392" y="3726"/>
                      <a:pt x="395" y="3726"/>
                      <a:pt x="399" y="3726"/>
                    </a:cubicBezTo>
                    <a:cubicBezTo>
                      <a:pt x="643" y="3739"/>
                      <a:pt x="875" y="3803"/>
                      <a:pt x="1081" y="3919"/>
                    </a:cubicBezTo>
                    <a:cubicBezTo>
                      <a:pt x="1099" y="3937"/>
                      <a:pt x="1125" y="3949"/>
                      <a:pt x="1153" y="3949"/>
                    </a:cubicBezTo>
                    <a:cubicBezTo>
                      <a:pt x="1163" y="3949"/>
                      <a:pt x="1173" y="3948"/>
                      <a:pt x="1183" y="3944"/>
                    </a:cubicBezTo>
                    <a:cubicBezTo>
                      <a:pt x="1273" y="3931"/>
                      <a:pt x="1325" y="3816"/>
                      <a:pt x="1273" y="3739"/>
                    </a:cubicBezTo>
                    <a:cubicBezTo>
                      <a:pt x="1209" y="3481"/>
                      <a:pt x="1171" y="3224"/>
                      <a:pt x="1145" y="2967"/>
                    </a:cubicBezTo>
                    <a:cubicBezTo>
                      <a:pt x="1106" y="2569"/>
                      <a:pt x="1093" y="2157"/>
                      <a:pt x="1132" y="1746"/>
                    </a:cubicBezTo>
                    <a:cubicBezTo>
                      <a:pt x="1132" y="1514"/>
                      <a:pt x="1222" y="1283"/>
                      <a:pt x="1376" y="1103"/>
                    </a:cubicBezTo>
                    <a:cubicBezTo>
                      <a:pt x="1393" y="1094"/>
                      <a:pt x="1409" y="1090"/>
                      <a:pt x="1427" y="1090"/>
                    </a:cubicBezTo>
                    <a:cubicBezTo>
                      <a:pt x="1587" y="1090"/>
                      <a:pt x="1784" y="1436"/>
                      <a:pt x="1865" y="1540"/>
                    </a:cubicBezTo>
                    <a:cubicBezTo>
                      <a:pt x="2148" y="1977"/>
                      <a:pt x="2379" y="2440"/>
                      <a:pt x="2572" y="2929"/>
                    </a:cubicBezTo>
                    <a:cubicBezTo>
                      <a:pt x="2623" y="3044"/>
                      <a:pt x="2649" y="3173"/>
                      <a:pt x="2701" y="3289"/>
                    </a:cubicBezTo>
                    <a:cubicBezTo>
                      <a:pt x="2713" y="3340"/>
                      <a:pt x="2765" y="3366"/>
                      <a:pt x="2803" y="3366"/>
                    </a:cubicBezTo>
                    <a:cubicBezTo>
                      <a:pt x="2945" y="3366"/>
                      <a:pt x="2932" y="3186"/>
                      <a:pt x="2958" y="3096"/>
                    </a:cubicBezTo>
                    <a:cubicBezTo>
                      <a:pt x="3022" y="2800"/>
                      <a:pt x="3189" y="2530"/>
                      <a:pt x="3408" y="2324"/>
                    </a:cubicBezTo>
                    <a:cubicBezTo>
                      <a:pt x="3458" y="2281"/>
                      <a:pt x="3505" y="2262"/>
                      <a:pt x="3549" y="2262"/>
                    </a:cubicBezTo>
                    <a:cubicBezTo>
                      <a:pt x="3816" y="2262"/>
                      <a:pt x="3959" y="2972"/>
                      <a:pt x="4025" y="3160"/>
                    </a:cubicBezTo>
                    <a:cubicBezTo>
                      <a:pt x="4043" y="3215"/>
                      <a:pt x="4090" y="3241"/>
                      <a:pt x="4137" y="3241"/>
                    </a:cubicBezTo>
                    <a:cubicBezTo>
                      <a:pt x="4190" y="3241"/>
                      <a:pt x="4243" y="3208"/>
                      <a:pt x="4256" y="3147"/>
                    </a:cubicBezTo>
                    <a:cubicBezTo>
                      <a:pt x="4308" y="2813"/>
                      <a:pt x="4346" y="2466"/>
                      <a:pt x="4539" y="2183"/>
                    </a:cubicBezTo>
                    <a:cubicBezTo>
                      <a:pt x="4577" y="2118"/>
                      <a:pt x="4614" y="2089"/>
                      <a:pt x="4649" y="2089"/>
                    </a:cubicBezTo>
                    <a:cubicBezTo>
                      <a:pt x="4896" y="2089"/>
                      <a:pt x="5058" y="3528"/>
                      <a:pt x="5092" y="3674"/>
                    </a:cubicBezTo>
                    <a:cubicBezTo>
                      <a:pt x="5109" y="3724"/>
                      <a:pt x="5158" y="3758"/>
                      <a:pt x="5208" y="3758"/>
                    </a:cubicBezTo>
                    <a:cubicBezTo>
                      <a:pt x="5235" y="3758"/>
                      <a:pt x="5262" y="3748"/>
                      <a:pt x="5285" y="3726"/>
                    </a:cubicBezTo>
                    <a:cubicBezTo>
                      <a:pt x="5388" y="3597"/>
                      <a:pt x="5401" y="3404"/>
                      <a:pt x="5465" y="3250"/>
                    </a:cubicBezTo>
                    <a:cubicBezTo>
                      <a:pt x="5581" y="2890"/>
                      <a:pt x="5709" y="2530"/>
                      <a:pt x="5851" y="2183"/>
                    </a:cubicBezTo>
                    <a:cubicBezTo>
                      <a:pt x="6044" y="1746"/>
                      <a:pt x="6275" y="1321"/>
                      <a:pt x="6558" y="923"/>
                    </a:cubicBezTo>
                    <a:cubicBezTo>
                      <a:pt x="6725" y="666"/>
                      <a:pt x="6931" y="434"/>
                      <a:pt x="7175" y="254"/>
                    </a:cubicBezTo>
                    <a:cubicBezTo>
                      <a:pt x="7206" y="236"/>
                      <a:pt x="7234" y="228"/>
                      <a:pt x="7258" y="228"/>
                    </a:cubicBezTo>
                    <a:cubicBezTo>
                      <a:pt x="7495" y="228"/>
                      <a:pt x="7431" y="1004"/>
                      <a:pt x="7419" y="1167"/>
                    </a:cubicBezTo>
                    <a:cubicBezTo>
                      <a:pt x="7381" y="1553"/>
                      <a:pt x="7304" y="1939"/>
                      <a:pt x="7201" y="2311"/>
                    </a:cubicBezTo>
                    <a:cubicBezTo>
                      <a:pt x="7098" y="2723"/>
                      <a:pt x="6956" y="3121"/>
                      <a:pt x="6841" y="3533"/>
                    </a:cubicBezTo>
                    <a:cubicBezTo>
                      <a:pt x="6802" y="3661"/>
                      <a:pt x="6776" y="3777"/>
                      <a:pt x="6725" y="3906"/>
                    </a:cubicBezTo>
                    <a:cubicBezTo>
                      <a:pt x="6712" y="3957"/>
                      <a:pt x="6738" y="4009"/>
                      <a:pt x="6789" y="4034"/>
                    </a:cubicBezTo>
                    <a:cubicBezTo>
                      <a:pt x="6807" y="4041"/>
                      <a:pt x="6824" y="4044"/>
                      <a:pt x="6838" y="4044"/>
                    </a:cubicBezTo>
                    <a:cubicBezTo>
                      <a:pt x="6970" y="4044"/>
                      <a:pt x="6977" y="3805"/>
                      <a:pt x="7046" y="3713"/>
                    </a:cubicBezTo>
                    <a:cubicBezTo>
                      <a:pt x="7226" y="3404"/>
                      <a:pt x="7471" y="3083"/>
                      <a:pt x="7831" y="2980"/>
                    </a:cubicBezTo>
                    <a:cubicBezTo>
                      <a:pt x="7845" y="2977"/>
                      <a:pt x="7859" y="2975"/>
                      <a:pt x="7872" y="2975"/>
                    </a:cubicBezTo>
                    <a:cubicBezTo>
                      <a:pt x="8224" y="2975"/>
                      <a:pt x="7984" y="4119"/>
                      <a:pt x="7959" y="4330"/>
                    </a:cubicBezTo>
                    <a:cubicBezTo>
                      <a:pt x="7953" y="4417"/>
                      <a:pt x="8015" y="4462"/>
                      <a:pt x="8077" y="4462"/>
                    </a:cubicBezTo>
                    <a:cubicBezTo>
                      <a:pt x="8134" y="4462"/>
                      <a:pt x="8191" y="4423"/>
                      <a:pt x="8191" y="4343"/>
                    </a:cubicBezTo>
                    <a:cubicBezTo>
                      <a:pt x="8396" y="3803"/>
                      <a:pt x="8988" y="2890"/>
                      <a:pt x="9566" y="2710"/>
                    </a:cubicBezTo>
                    <a:lnTo>
                      <a:pt x="9566" y="2710"/>
                    </a:lnTo>
                    <a:cubicBezTo>
                      <a:pt x="9811" y="2954"/>
                      <a:pt x="9451" y="4291"/>
                      <a:pt x="9271" y="4587"/>
                    </a:cubicBezTo>
                    <a:cubicBezTo>
                      <a:pt x="9194" y="4754"/>
                      <a:pt x="8988" y="4844"/>
                      <a:pt x="8962" y="5037"/>
                    </a:cubicBezTo>
                    <a:cubicBezTo>
                      <a:pt x="8951" y="5104"/>
                      <a:pt x="9007" y="5171"/>
                      <a:pt x="9073" y="5171"/>
                    </a:cubicBezTo>
                    <a:cubicBezTo>
                      <a:pt x="9083" y="5171"/>
                      <a:pt x="9093" y="5169"/>
                      <a:pt x="9104" y="5166"/>
                    </a:cubicBezTo>
                    <a:cubicBezTo>
                      <a:pt x="9232" y="5127"/>
                      <a:pt x="9284" y="4960"/>
                      <a:pt x="9361" y="4857"/>
                    </a:cubicBezTo>
                    <a:cubicBezTo>
                      <a:pt x="9533" y="4734"/>
                      <a:pt x="9738" y="4655"/>
                      <a:pt x="9894" y="4655"/>
                    </a:cubicBezTo>
                    <a:cubicBezTo>
                      <a:pt x="10111" y="4655"/>
                      <a:pt x="10231" y="4808"/>
                      <a:pt x="10029" y="5204"/>
                    </a:cubicBezTo>
                    <a:cubicBezTo>
                      <a:pt x="9952" y="5359"/>
                      <a:pt x="9836" y="5487"/>
                      <a:pt x="9708" y="5590"/>
                    </a:cubicBezTo>
                    <a:cubicBezTo>
                      <a:pt x="9618" y="5629"/>
                      <a:pt x="9528" y="5680"/>
                      <a:pt x="9579" y="5783"/>
                    </a:cubicBezTo>
                    <a:cubicBezTo>
                      <a:pt x="9608" y="5823"/>
                      <a:pt x="9644" y="5839"/>
                      <a:pt x="9684" y="5839"/>
                    </a:cubicBezTo>
                    <a:cubicBezTo>
                      <a:pt x="9891" y="5839"/>
                      <a:pt x="10207" y="5385"/>
                      <a:pt x="10261" y="5256"/>
                    </a:cubicBezTo>
                    <a:cubicBezTo>
                      <a:pt x="10486" y="4775"/>
                      <a:pt x="10296" y="4424"/>
                      <a:pt x="9898" y="4424"/>
                    </a:cubicBezTo>
                    <a:cubicBezTo>
                      <a:pt x="9795" y="4424"/>
                      <a:pt x="9680" y="4447"/>
                      <a:pt x="9554" y="4497"/>
                    </a:cubicBezTo>
                    <a:cubicBezTo>
                      <a:pt x="9721" y="4111"/>
                      <a:pt x="10081" y="2864"/>
                      <a:pt x="9721" y="2556"/>
                    </a:cubicBezTo>
                    <a:cubicBezTo>
                      <a:pt x="9668" y="2516"/>
                      <a:pt x="9609" y="2498"/>
                      <a:pt x="9545" y="2498"/>
                    </a:cubicBezTo>
                    <a:cubicBezTo>
                      <a:pt x="9098" y="2498"/>
                      <a:pt x="8437" y="3382"/>
                      <a:pt x="8268" y="3674"/>
                    </a:cubicBezTo>
                    <a:cubicBezTo>
                      <a:pt x="8340" y="3082"/>
                      <a:pt x="8173" y="2749"/>
                      <a:pt x="7872" y="2749"/>
                    </a:cubicBezTo>
                    <a:cubicBezTo>
                      <a:pt x="7690" y="2749"/>
                      <a:pt x="7458" y="2872"/>
                      <a:pt x="7201" y="3134"/>
                    </a:cubicBezTo>
                    <a:cubicBezTo>
                      <a:pt x="7406" y="2440"/>
                      <a:pt x="7934" y="704"/>
                      <a:pt x="7484" y="100"/>
                    </a:cubicBezTo>
                    <a:cubicBezTo>
                      <a:pt x="7418" y="31"/>
                      <a:pt x="7345" y="1"/>
                      <a:pt x="7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964833" y="4646329"/>
                <a:ext cx="2178" cy="1603"/>
              </a:xfrm>
              <a:custGeom>
                <a:avLst/>
                <a:gdLst/>
                <a:ahLst/>
                <a:cxnLst/>
                <a:rect l="l" t="t" r="r" b="b"/>
                <a:pathLst>
                  <a:path w="53" h="39" extrusionOk="0">
                    <a:moveTo>
                      <a:pt x="26" y="0"/>
                    </a:moveTo>
                    <a:cubicBezTo>
                      <a:pt x="13" y="0"/>
                      <a:pt x="13" y="0"/>
                      <a:pt x="1" y="13"/>
                    </a:cubicBezTo>
                    <a:cubicBezTo>
                      <a:pt x="1" y="26"/>
                      <a:pt x="13" y="39"/>
                      <a:pt x="26" y="39"/>
                    </a:cubicBezTo>
                    <a:cubicBezTo>
                      <a:pt x="26" y="39"/>
                      <a:pt x="39" y="26"/>
                      <a:pt x="39" y="26"/>
                    </a:cubicBezTo>
                    <a:cubicBezTo>
                      <a:pt x="52" y="13"/>
                      <a:pt x="39" y="0"/>
                      <a:pt x="26" y="0"/>
                    </a:cubicBezTo>
                    <a:close/>
                  </a:path>
                </a:pathLst>
              </a:custGeom>
              <a:solidFill>
                <a:srgbClr val="FFD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734437" y="4680769"/>
                <a:ext cx="49731" cy="49522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205" extrusionOk="0">
                    <a:moveTo>
                      <a:pt x="128" y="0"/>
                    </a:moveTo>
                    <a:cubicBezTo>
                      <a:pt x="112" y="0"/>
                      <a:pt x="95" y="4"/>
                      <a:pt x="78" y="11"/>
                    </a:cubicBezTo>
                    <a:cubicBezTo>
                      <a:pt x="27" y="36"/>
                      <a:pt x="1" y="88"/>
                      <a:pt x="14" y="152"/>
                    </a:cubicBezTo>
                    <a:cubicBezTo>
                      <a:pt x="1" y="525"/>
                      <a:pt x="104" y="885"/>
                      <a:pt x="335" y="1181"/>
                    </a:cubicBezTo>
                    <a:cubicBezTo>
                      <a:pt x="359" y="1198"/>
                      <a:pt x="382" y="1205"/>
                      <a:pt x="404" y="1205"/>
                    </a:cubicBezTo>
                    <a:cubicBezTo>
                      <a:pt x="465" y="1205"/>
                      <a:pt x="519" y="1151"/>
                      <a:pt x="567" y="1104"/>
                    </a:cubicBezTo>
                    <a:cubicBezTo>
                      <a:pt x="721" y="936"/>
                      <a:pt x="862" y="769"/>
                      <a:pt x="1004" y="602"/>
                    </a:cubicBezTo>
                    <a:cubicBezTo>
                      <a:pt x="1094" y="512"/>
                      <a:pt x="1158" y="396"/>
                      <a:pt x="1209" y="268"/>
                    </a:cubicBezTo>
                    <a:cubicBezTo>
                      <a:pt x="1209" y="209"/>
                      <a:pt x="1156" y="150"/>
                      <a:pt x="1098" y="150"/>
                    </a:cubicBezTo>
                    <a:cubicBezTo>
                      <a:pt x="1092" y="150"/>
                      <a:pt x="1086" y="151"/>
                      <a:pt x="1081" y="152"/>
                    </a:cubicBezTo>
                    <a:cubicBezTo>
                      <a:pt x="1004" y="178"/>
                      <a:pt x="939" y="216"/>
                      <a:pt x="888" y="281"/>
                    </a:cubicBezTo>
                    <a:cubicBezTo>
                      <a:pt x="721" y="435"/>
                      <a:pt x="579" y="602"/>
                      <a:pt x="438" y="782"/>
                    </a:cubicBezTo>
                    <a:cubicBezTo>
                      <a:pt x="426" y="626"/>
                      <a:pt x="347" y="0"/>
                      <a:pt x="12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1691406" y="4927643"/>
                <a:ext cx="50183" cy="498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14" extrusionOk="0">
                    <a:moveTo>
                      <a:pt x="132" y="0"/>
                    </a:moveTo>
                    <a:cubicBezTo>
                      <a:pt x="119" y="0"/>
                      <a:pt x="105" y="3"/>
                      <a:pt x="90" y="8"/>
                    </a:cubicBezTo>
                    <a:cubicBezTo>
                      <a:pt x="39" y="47"/>
                      <a:pt x="0" y="98"/>
                      <a:pt x="13" y="162"/>
                    </a:cubicBezTo>
                    <a:cubicBezTo>
                      <a:pt x="0" y="535"/>
                      <a:pt x="116" y="895"/>
                      <a:pt x="335" y="1191"/>
                    </a:cubicBezTo>
                    <a:cubicBezTo>
                      <a:pt x="357" y="1207"/>
                      <a:pt x="379" y="1213"/>
                      <a:pt x="401" y="1213"/>
                    </a:cubicBezTo>
                    <a:cubicBezTo>
                      <a:pt x="467" y="1213"/>
                      <a:pt x="527" y="1153"/>
                      <a:pt x="566" y="1114"/>
                    </a:cubicBezTo>
                    <a:cubicBezTo>
                      <a:pt x="721" y="947"/>
                      <a:pt x="875" y="779"/>
                      <a:pt x="1016" y="612"/>
                    </a:cubicBezTo>
                    <a:cubicBezTo>
                      <a:pt x="1093" y="509"/>
                      <a:pt x="1171" y="407"/>
                      <a:pt x="1209" y="278"/>
                    </a:cubicBezTo>
                    <a:cubicBezTo>
                      <a:pt x="1221" y="219"/>
                      <a:pt x="1168" y="161"/>
                      <a:pt x="1100" y="161"/>
                    </a:cubicBezTo>
                    <a:cubicBezTo>
                      <a:pt x="1094" y="161"/>
                      <a:pt x="1087" y="161"/>
                      <a:pt x="1081" y="162"/>
                    </a:cubicBezTo>
                    <a:cubicBezTo>
                      <a:pt x="1016" y="188"/>
                      <a:pt x="939" y="227"/>
                      <a:pt x="888" y="291"/>
                    </a:cubicBezTo>
                    <a:cubicBezTo>
                      <a:pt x="733" y="445"/>
                      <a:pt x="579" y="612"/>
                      <a:pt x="438" y="792"/>
                    </a:cubicBezTo>
                    <a:cubicBezTo>
                      <a:pt x="426" y="635"/>
                      <a:pt x="345" y="0"/>
                      <a:pt x="13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830607" y="4794897"/>
                <a:ext cx="57663" cy="4824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4" extrusionOk="0">
                    <a:moveTo>
                      <a:pt x="247" y="1"/>
                    </a:moveTo>
                    <a:cubicBezTo>
                      <a:pt x="188" y="1"/>
                      <a:pt x="130" y="38"/>
                      <a:pt x="104" y="101"/>
                    </a:cubicBezTo>
                    <a:cubicBezTo>
                      <a:pt x="1" y="371"/>
                      <a:pt x="207" y="1014"/>
                      <a:pt x="451" y="1168"/>
                    </a:cubicBezTo>
                    <a:cubicBezTo>
                      <a:pt x="463" y="1172"/>
                      <a:pt x="475" y="1174"/>
                      <a:pt x="486" y="1174"/>
                    </a:cubicBezTo>
                    <a:cubicBezTo>
                      <a:pt x="548" y="1174"/>
                      <a:pt x="600" y="1121"/>
                      <a:pt x="644" y="1078"/>
                    </a:cubicBezTo>
                    <a:cubicBezTo>
                      <a:pt x="734" y="1001"/>
                      <a:pt x="811" y="924"/>
                      <a:pt x="888" y="834"/>
                    </a:cubicBezTo>
                    <a:cubicBezTo>
                      <a:pt x="1017" y="718"/>
                      <a:pt x="1402" y="255"/>
                      <a:pt x="1094" y="178"/>
                    </a:cubicBezTo>
                    <a:cubicBezTo>
                      <a:pt x="1042" y="178"/>
                      <a:pt x="991" y="204"/>
                      <a:pt x="952" y="242"/>
                    </a:cubicBezTo>
                    <a:cubicBezTo>
                      <a:pt x="785" y="397"/>
                      <a:pt x="644" y="564"/>
                      <a:pt x="502" y="731"/>
                    </a:cubicBezTo>
                    <a:cubicBezTo>
                      <a:pt x="502" y="499"/>
                      <a:pt x="502" y="217"/>
                      <a:pt x="322" y="24"/>
                    </a:cubicBezTo>
                    <a:cubicBezTo>
                      <a:pt x="299" y="8"/>
                      <a:pt x="273" y="1"/>
                      <a:pt x="24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1390733" y="4927930"/>
                <a:ext cx="57663" cy="48372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7" extrusionOk="0">
                    <a:moveTo>
                      <a:pt x="234" y="1"/>
                    </a:moveTo>
                    <a:cubicBezTo>
                      <a:pt x="176" y="1"/>
                      <a:pt x="120" y="32"/>
                      <a:pt x="104" y="91"/>
                    </a:cubicBezTo>
                    <a:cubicBezTo>
                      <a:pt x="1" y="374"/>
                      <a:pt x="194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4"/>
                      <a:pt x="644" y="1081"/>
                    </a:cubicBezTo>
                    <a:cubicBezTo>
                      <a:pt x="734" y="1004"/>
                      <a:pt x="811" y="914"/>
                      <a:pt x="888" y="824"/>
                    </a:cubicBezTo>
                    <a:cubicBezTo>
                      <a:pt x="1004" y="721"/>
                      <a:pt x="1402" y="258"/>
                      <a:pt x="1094" y="181"/>
                    </a:cubicBezTo>
                    <a:cubicBezTo>
                      <a:pt x="1042" y="181"/>
                      <a:pt x="978" y="207"/>
                      <a:pt x="939" y="245"/>
                    </a:cubicBezTo>
                    <a:cubicBezTo>
                      <a:pt x="785" y="400"/>
                      <a:pt x="644" y="554"/>
                      <a:pt x="502" y="734"/>
                    </a:cubicBezTo>
                    <a:cubicBezTo>
                      <a:pt x="489" y="490"/>
                      <a:pt x="489" y="207"/>
                      <a:pt x="322" y="27"/>
                    </a:cubicBezTo>
                    <a:cubicBezTo>
                      <a:pt x="296" y="9"/>
                      <a:pt x="265" y="1"/>
                      <a:pt x="23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1573044" y="4763170"/>
                <a:ext cx="5762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75" extrusionOk="0">
                    <a:moveTo>
                      <a:pt x="244" y="1"/>
                    </a:moveTo>
                    <a:cubicBezTo>
                      <a:pt x="186" y="1"/>
                      <a:pt x="130" y="36"/>
                      <a:pt x="103" y="89"/>
                    </a:cubicBezTo>
                    <a:cubicBezTo>
                      <a:pt x="0" y="371"/>
                      <a:pt x="206" y="1014"/>
                      <a:pt x="450" y="1169"/>
                    </a:cubicBezTo>
                    <a:cubicBezTo>
                      <a:pt x="463" y="1173"/>
                      <a:pt x="474" y="1174"/>
                      <a:pt x="486" y="1174"/>
                    </a:cubicBezTo>
                    <a:cubicBezTo>
                      <a:pt x="547" y="1174"/>
                      <a:pt x="600" y="1122"/>
                      <a:pt x="643" y="1079"/>
                    </a:cubicBezTo>
                    <a:cubicBezTo>
                      <a:pt x="733" y="1001"/>
                      <a:pt x="810" y="911"/>
                      <a:pt x="900" y="834"/>
                    </a:cubicBezTo>
                    <a:cubicBezTo>
                      <a:pt x="1016" y="719"/>
                      <a:pt x="1402" y="256"/>
                      <a:pt x="1093" y="179"/>
                    </a:cubicBezTo>
                    <a:cubicBezTo>
                      <a:pt x="1042" y="179"/>
                      <a:pt x="990" y="204"/>
                      <a:pt x="952" y="243"/>
                    </a:cubicBezTo>
                    <a:cubicBezTo>
                      <a:pt x="798" y="397"/>
                      <a:pt x="643" y="564"/>
                      <a:pt x="515" y="731"/>
                    </a:cubicBezTo>
                    <a:cubicBezTo>
                      <a:pt x="502" y="487"/>
                      <a:pt x="502" y="204"/>
                      <a:pt x="322" y="24"/>
                    </a:cubicBezTo>
                    <a:cubicBezTo>
                      <a:pt x="298" y="8"/>
                      <a:pt x="271" y="1"/>
                      <a:pt x="24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964833" y="4856585"/>
                <a:ext cx="57129" cy="4841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78" extrusionOk="0">
                    <a:moveTo>
                      <a:pt x="225" y="1"/>
                    </a:moveTo>
                    <a:cubicBezTo>
                      <a:pt x="171" y="1"/>
                      <a:pt x="120" y="32"/>
                      <a:pt x="103" y="91"/>
                    </a:cubicBezTo>
                    <a:cubicBezTo>
                      <a:pt x="1" y="374"/>
                      <a:pt x="193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5"/>
                      <a:pt x="643" y="1081"/>
                    </a:cubicBezTo>
                    <a:cubicBezTo>
                      <a:pt x="721" y="1004"/>
                      <a:pt x="811" y="914"/>
                      <a:pt x="888" y="824"/>
                    </a:cubicBezTo>
                    <a:cubicBezTo>
                      <a:pt x="1003" y="721"/>
                      <a:pt x="1389" y="258"/>
                      <a:pt x="1093" y="181"/>
                    </a:cubicBezTo>
                    <a:cubicBezTo>
                      <a:pt x="1029" y="181"/>
                      <a:pt x="978" y="207"/>
                      <a:pt x="939" y="246"/>
                    </a:cubicBezTo>
                    <a:cubicBezTo>
                      <a:pt x="785" y="400"/>
                      <a:pt x="631" y="554"/>
                      <a:pt x="502" y="734"/>
                    </a:cubicBezTo>
                    <a:cubicBezTo>
                      <a:pt x="489" y="490"/>
                      <a:pt x="489" y="207"/>
                      <a:pt x="309" y="27"/>
                    </a:cubicBezTo>
                    <a:cubicBezTo>
                      <a:pt x="283" y="9"/>
                      <a:pt x="253" y="1"/>
                      <a:pt x="225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985464" y="4742128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0" y="0"/>
                    </a:moveTo>
                    <a:cubicBezTo>
                      <a:pt x="243" y="0"/>
                      <a:pt x="225" y="3"/>
                      <a:pt x="206" y="9"/>
                    </a:cubicBezTo>
                    <a:cubicBezTo>
                      <a:pt x="0" y="138"/>
                      <a:pt x="206" y="575"/>
                      <a:pt x="296" y="729"/>
                    </a:cubicBezTo>
                    <a:cubicBezTo>
                      <a:pt x="296" y="793"/>
                      <a:pt x="334" y="845"/>
                      <a:pt x="386" y="858"/>
                    </a:cubicBezTo>
                    <a:cubicBezTo>
                      <a:pt x="412" y="881"/>
                      <a:pt x="439" y="890"/>
                      <a:pt x="465" y="890"/>
                    </a:cubicBezTo>
                    <a:cubicBezTo>
                      <a:pt x="538" y="890"/>
                      <a:pt x="605" y="812"/>
                      <a:pt x="643" y="755"/>
                    </a:cubicBezTo>
                    <a:cubicBezTo>
                      <a:pt x="759" y="613"/>
                      <a:pt x="887" y="459"/>
                      <a:pt x="990" y="305"/>
                    </a:cubicBezTo>
                    <a:cubicBezTo>
                      <a:pt x="1080" y="228"/>
                      <a:pt x="1041" y="99"/>
                      <a:pt x="939" y="86"/>
                    </a:cubicBezTo>
                    <a:cubicBezTo>
                      <a:pt x="759" y="99"/>
                      <a:pt x="630" y="279"/>
                      <a:pt x="514" y="408"/>
                    </a:cubicBezTo>
                    <a:cubicBezTo>
                      <a:pt x="503" y="268"/>
                      <a:pt x="427" y="0"/>
                      <a:pt x="26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1291398" y="4838296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2" y="0"/>
                    </a:moveTo>
                    <a:cubicBezTo>
                      <a:pt x="244" y="0"/>
                      <a:pt x="226" y="3"/>
                      <a:pt x="206" y="9"/>
                    </a:cubicBezTo>
                    <a:cubicBezTo>
                      <a:pt x="0" y="138"/>
                      <a:pt x="219" y="575"/>
                      <a:pt x="296" y="729"/>
                    </a:cubicBezTo>
                    <a:cubicBezTo>
                      <a:pt x="296" y="793"/>
                      <a:pt x="335" y="845"/>
                      <a:pt x="386" y="858"/>
                    </a:cubicBezTo>
                    <a:cubicBezTo>
                      <a:pt x="413" y="881"/>
                      <a:pt x="439" y="890"/>
                      <a:pt x="465" y="890"/>
                    </a:cubicBezTo>
                    <a:cubicBezTo>
                      <a:pt x="539" y="890"/>
                      <a:pt x="605" y="812"/>
                      <a:pt x="643" y="755"/>
                    </a:cubicBezTo>
                    <a:cubicBezTo>
                      <a:pt x="772" y="601"/>
                      <a:pt x="888" y="459"/>
                      <a:pt x="990" y="292"/>
                    </a:cubicBezTo>
                    <a:cubicBezTo>
                      <a:pt x="1080" y="228"/>
                      <a:pt x="1042" y="99"/>
                      <a:pt x="939" y="86"/>
                    </a:cubicBezTo>
                    <a:cubicBezTo>
                      <a:pt x="759" y="99"/>
                      <a:pt x="630" y="279"/>
                      <a:pt x="515" y="395"/>
                    </a:cubicBezTo>
                    <a:cubicBezTo>
                      <a:pt x="503" y="255"/>
                      <a:pt x="428" y="0"/>
                      <a:pt x="26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865499" y="4684262"/>
                <a:ext cx="47059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8" extrusionOk="0">
                    <a:moveTo>
                      <a:pt x="194" y="0"/>
                    </a:moveTo>
                    <a:cubicBezTo>
                      <a:pt x="137" y="0"/>
                      <a:pt x="84" y="36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1"/>
                      <a:pt x="394" y="1028"/>
                      <a:pt x="415" y="1028"/>
                    </a:cubicBezTo>
                    <a:cubicBezTo>
                      <a:pt x="499" y="1028"/>
                      <a:pt x="569" y="926"/>
                      <a:pt x="630" y="864"/>
                    </a:cubicBezTo>
                    <a:cubicBezTo>
                      <a:pt x="772" y="710"/>
                      <a:pt x="926" y="568"/>
                      <a:pt x="1055" y="401"/>
                    </a:cubicBezTo>
                    <a:cubicBezTo>
                      <a:pt x="1132" y="324"/>
                      <a:pt x="1145" y="183"/>
                      <a:pt x="1029" y="144"/>
                    </a:cubicBezTo>
                    <a:cubicBezTo>
                      <a:pt x="1012" y="142"/>
                      <a:pt x="996" y="140"/>
                      <a:pt x="980" y="140"/>
                    </a:cubicBezTo>
                    <a:cubicBezTo>
                      <a:pt x="760" y="140"/>
                      <a:pt x="595" y="373"/>
                      <a:pt x="463" y="517"/>
                    </a:cubicBezTo>
                    <a:cubicBezTo>
                      <a:pt x="450" y="440"/>
                      <a:pt x="438" y="376"/>
                      <a:pt x="412" y="311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5"/>
                      <a:pt x="215" y="0"/>
                      <a:pt x="19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1124951" y="4842776"/>
                <a:ext cx="47059" cy="42289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9" extrusionOk="0">
                    <a:moveTo>
                      <a:pt x="194" y="1"/>
                    </a:moveTo>
                    <a:cubicBezTo>
                      <a:pt x="137" y="1"/>
                      <a:pt x="84" y="37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2"/>
                      <a:pt x="394" y="1028"/>
                      <a:pt x="416" y="1028"/>
                    </a:cubicBezTo>
                    <a:cubicBezTo>
                      <a:pt x="500" y="1028"/>
                      <a:pt x="569" y="928"/>
                      <a:pt x="630" y="877"/>
                    </a:cubicBezTo>
                    <a:cubicBezTo>
                      <a:pt x="772" y="710"/>
                      <a:pt x="926" y="569"/>
                      <a:pt x="1055" y="402"/>
                    </a:cubicBezTo>
                    <a:cubicBezTo>
                      <a:pt x="1132" y="324"/>
                      <a:pt x="1145" y="183"/>
                      <a:pt x="1016" y="144"/>
                    </a:cubicBezTo>
                    <a:cubicBezTo>
                      <a:pt x="1005" y="143"/>
                      <a:pt x="993" y="143"/>
                      <a:pt x="982" y="143"/>
                    </a:cubicBezTo>
                    <a:cubicBezTo>
                      <a:pt x="767" y="143"/>
                      <a:pt x="598" y="371"/>
                      <a:pt x="463" y="517"/>
                    </a:cubicBezTo>
                    <a:cubicBezTo>
                      <a:pt x="450" y="453"/>
                      <a:pt x="438" y="376"/>
                      <a:pt x="412" y="312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6"/>
                      <a:pt x="215" y="1"/>
                      <a:pt x="19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1304098" y="4751663"/>
                <a:ext cx="47594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023" extrusionOk="0">
                    <a:moveTo>
                      <a:pt x="207" y="0"/>
                    </a:moveTo>
                    <a:cubicBezTo>
                      <a:pt x="145" y="0"/>
                      <a:pt x="85" y="35"/>
                      <a:pt x="64" y="86"/>
                    </a:cubicBezTo>
                    <a:cubicBezTo>
                      <a:pt x="0" y="420"/>
                      <a:pt x="103" y="767"/>
                      <a:pt x="347" y="999"/>
                    </a:cubicBezTo>
                    <a:cubicBezTo>
                      <a:pt x="372" y="1015"/>
                      <a:pt x="397" y="1022"/>
                      <a:pt x="420" y="1022"/>
                    </a:cubicBezTo>
                    <a:cubicBezTo>
                      <a:pt x="506" y="1022"/>
                      <a:pt x="580" y="930"/>
                      <a:pt x="630" y="870"/>
                    </a:cubicBezTo>
                    <a:cubicBezTo>
                      <a:pt x="771" y="716"/>
                      <a:pt x="939" y="574"/>
                      <a:pt x="1054" y="407"/>
                    </a:cubicBezTo>
                    <a:cubicBezTo>
                      <a:pt x="1144" y="317"/>
                      <a:pt x="1157" y="176"/>
                      <a:pt x="1029" y="137"/>
                    </a:cubicBezTo>
                    <a:cubicBezTo>
                      <a:pt x="1017" y="136"/>
                      <a:pt x="1006" y="135"/>
                      <a:pt x="995" y="135"/>
                    </a:cubicBezTo>
                    <a:cubicBezTo>
                      <a:pt x="768" y="135"/>
                      <a:pt x="598" y="376"/>
                      <a:pt x="463" y="523"/>
                    </a:cubicBezTo>
                    <a:cubicBezTo>
                      <a:pt x="450" y="446"/>
                      <a:pt x="437" y="369"/>
                      <a:pt x="411" y="304"/>
                    </a:cubicBezTo>
                    <a:cubicBezTo>
                      <a:pt x="386" y="201"/>
                      <a:pt x="360" y="73"/>
                      <a:pt x="257" y="9"/>
                    </a:cubicBezTo>
                    <a:cubicBezTo>
                      <a:pt x="241" y="3"/>
                      <a:pt x="224" y="0"/>
                      <a:pt x="207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1411857" y="4799870"/>
                <a:ext cx="49731" cy="5650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375" extrusionOk="0">
                    <a:moveTo>
                      <a:pt x="181" y="1"/>
                    </a:moveTo>
                    <a:cubicBezTo>
                      <a:pt x="54" y="1"/>
                      <a:pt x="1" y="170"/>
                      <a:pt x="1" y="276"/>
                    </a:cubicBezTo>
                    <a:cubicBezTo>
                      <a:pt x="14" y="494"/>
                      <a:pt x="142" y="1266"/>
                      <a:pt x="322" y="1368"/>
                    </a:cubicBezTo>
                    <a:cubicBezTo>
                      <a:pt x="337" y="1372"/>
                      <a:pt x="350" y="1374"/>
                      <a:pt x="363" y="1374"/>
                    </a:cubicBezTo>
                    <a:cubicBezTo>
                      <a:pt x="477" y="1374"/>
                      <a:pt x="535" y="1231"/>
                      <a:pt x="592" y="1150"/>
                    </a:cubicBezTo>
                    <a:cubicBezTo>
                      <a:pt x="747" y="918"/>
                      <a:pt x="940" y="713"/>
                      <a:pt x="1094" y="481"/>
                    </a:cubicBezTo>
                    <a:cubicBezTo>
                      <a:pt x="1145" y="404"/>
                      <a:pt x="1210" y="340"/>
                      <a:pt x="1210" y="250"/>
                    </a:cubicBezTo>
                    <a:cubicBezTo>
                      <a:pt x="1199" y="178"/>
                      <a:pt x="1148" y="139"/>
                      <a:pt x="1089" y="139"/>
                    </a:cubicBezTo>
                    <a:cubicBezTo>
                      <a:pt x="1074" y="139"/>
                      <a:pt x="1058" y="142"/>
                      <a:pt x="1042" y="147"/>
                    </a:cubicBezTo>
                    <a:cubicBezTo>
                      <a:pt x="760" y="327"/>
                      <a:pt x="567" y="648"/>
                      <a:pt x="374" y="931"/>
                    </a:cubicBezTo>
                    <a:cubicBezTo>
                      <a:pt x="400" y="661"/>
                      <a:pt x="374" y="404"/>
                      <a:pt x="310" y="147"/>
                    </a:cubicBezTo>
                    <a:cubicBezTo>
                      <a:pt x="297" y="96"/>
                      <a:pt x="284" y="31"/>
                      <a:pt x="220" y="6"/>
                    </a:cubicBezTo>
                    <a:cubicBezTo>
                      <a:pt x="206" y="2"/>
                      <a:pt x="193" y="1"/>
                      <a:pt x="18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1288768" y="4911245"/>
                <a:ext cx="30167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891" extrusionOk="0">
                    <a:moveTo>
                      <a:pt x="100" y="1"/>
                    </a:moveTo>
                    <a:cubicBezTo>
                      <a:pt x="48" y="1"/>
                      <a:pt x="0" y="37"/>
                      <a:pt x="0" y="98"/>
                    </a:cubicBezTo>
                    <a:cubicBezTo>
                      <a:pt x="0" y="330"/>
                      <a:pt x="52" y="561"/>
                      <a:pt x="167" y="754"/>
                    </a:cubicBezTo>
                    <a:cubicBezTo>
                      <a:pt x="167" y="818"/>
                      <a:pt x="206" y="857"/>
                      <a:pt x="257" y="870"/>
                    </a:cubicBezTo>
                    <a:cubicBezTo>
                      <a:pt x="286" y="884"/>
                      <a:pt x="312" y="890"/>
                      <a:pt x="336" y="890"/>
                    </a:cubicBezTo>
                    <a:cubicBezTo>
                      <a:pt x="469" y="890"/>
                      <a:pt x="552" y="710"/>
                      <a:pt x="617" y="613"/>
                    </a:cubicBezTo>
                    <a:cubicBezTo>
                      <a:pt x="669" y="523"/>
                      <a:pt x="707" y="433"/>
                      <a:pt x="733" y="343"/>
                    </a:cubicBezTo>
                    <a:cubicBezTo>
                      <a:pt x="733" y="291"/>
                      <a:pt x="707" y="240"/>
                      <a:pt x="656" y="214"/>
                    </a:cubicBezTo>
                    <a:cubicBezTo>
                      <a:pt x="639" y="209"/>
                      <a:pt x="622" y="206"/>
                      <a:pt x="606" y="206"/>
                    </a:cubicBezTo>
                    <a:cubicBezTo>
                      <a:pt x="465" y="206"/>
                      <a:pt x="365" y="393"/>
                      <a:pt x="296" y="497"/>
                    </a:cubicBezTo>
                    <a:cubicBezTo>
                      <a:pt x="283" y="368"/>
                      <a:pt x="257" y="240"/>
                      <a:pt x="219" y="111"/>
                    </a:cubicBezTo>
                    <a:cubicBezTo>
                      <a:pt x="219" y="60"/>
                      <a:pt x="180" y="21"/>
                      <a:pt x="142" y="8"/>
                    </a:cubicBezTo>
                    <a:cubicBezTo>
                      <a:pt x="128" y="3"/>
                      <a:pt x="114" y="1"/>
                      <a:pt x="10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1147678" y="4750101"/>
                <a:ext cx="30661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03" extrusionOk="0">
                    <a:moveTo>
                      <a:pt x="113" y="0"/>
                    </a:moveTo>
                    <a:cubicBezTo>
                      <a:pt x="61" y="0"/>
                      <a:pt x="10" y="37"/>
                      <a:pt x="0" y="98"/>
                    </a:cubicBezTo>
                    <a:cubicBezTo>
                      <a:pt x="13" y="329"/>
                      <a:pt x="65" y="561"/>
                      <a:pt x="180" y="767"/>
                    </a:cubicBezTo>
                    <a:cubicBezTo>
                      <a:pt x="180" y="818"/>
                      <a:pt x="219" y="869"/>
                      <a:pt x="270" y="882"/>
                    </a:cubicBezTo>
                    <a:cubicBezTo>
                      <a:pt x="298" y="896"/>
                      <a:pt x="325" y="903"/>
                      <a:pt x="349" y="903"/>
                    </a:cubicBezTo>
                    <a:cubicBezTo>
                      <a:pt x="481" y="903"/>
                      <a:pt x="563" y="721"/>
                      <a:pt x="617" y="612"/>
                    </a:cubicBezTo>
                    <a:cubicBezTo>
                      <a:pt x="682" y="535"/>
                      <a:pt x="720" y="445"/>
                      <a:pt x="746" y="342"/>
                    </a:cubicBezTo>
                    <a:cubicBezTo>
                      <a:pt x="746" y="291"/>
                      <a:pt x="720" y="239"/>
                      <a:pt x="669" y="214"/>
                    </a:cubicBezTo>
                    <a:cubicBezTo>
                      <a:pt x="652" y="208"/>
                      <a:pt x="635" y="206"/>
                      <a:pt x="619" y="206"/>
                    </a:cubicBezTo>
                    <a:cubicBezTo>
                      <a:pt x="478" y="206"/>
                      <a:pt x="378" y="394"/>
                      <a:pt x="309" y="509"/>
                    </a:cubicBezTo>
                    <a:cubicBezTo>
                      <a:pt x="296" y="368"/>
                      <a:pt x="270" y="239"/>
                      <a:pt x="232" y="111"/>
                    </a:cubicBezTo>
                    <a:cubicBezTo>
                      <a:pt x="219" y="72"/>
                      <a:pt x="193" y="34"/>
                      <a:pt x="155" y="8"/>
                    </a:cubicBezTo>
                    <a:cubicBezTo>
                      <a:pt x="141" y="3"/>
                      <a:pt x="127" y="0"/>
                      <a:pt x="11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1552947" y="4899655"/>
                <a:ext cx="46032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20" extrusionOk="0">
                    <a:moveTo>
                      <a:pt x="312" y="1"/>
                    </a:moveTo>
                    <a:cubicBezTo>
                      <a:pt x="299" y="1"/>
                      <a:pt x="285" y="3"/>
                      <a:pt x="271" y="8"/>
                    </a:cubicBezTo>
                    <a:cubicBezTo>
                      <a:pt x="1" y="123"/>
                      <a:pt x="387" y="638"/>
                      <a:pt x="502" y="779"/>
                    </a:cubicBezTo>
                    <a:cubicBezTo>
                      <a:pt x="531" y="807"/>
                      <a:pt x="560" y="819"/>
                      <a:pt x="589" y="819"/>
                    </a:cubicBezTo>
                    <a:cubicBezTo>
                      <a:pt x="652" y="819"/>
                      <a:pt x="711" y="764"/>
                      <a:pt x="747" y="702"/>
                    </a:cubicBezTo>
                    <a:cubicBezTo>
                      <a:pt x="875" y="560"/>
                      <a:pt x="991" y="419"/>
                      <a:pt x="1094" y="252"/>
                    </a:cubicBezTo>
                    <a:cubicBezTo>
                      <a:pt x="1119" y="175"/>
                      <a:pt x="1068" y="85"/>
                      <a:pt x="978" y="72"/>
                    </a:cubicBezTo>
                    <a:cubicBezTo>
                      <a:pt x="888" y="72"/>
                      <a:pt x="811" y="162"/>
                      <a:pt x="759" y="226"/>
                    </a:cubicBezTo>
                    <a:cubicBezTo>
                      <a:pt x="695" y="303"/>
                      <a:pt x="631" y="380"/>
                      <a:pt x="579" y="458"/>
                    </a:cubicBezTo>
                    <a:cubicBezTo>
                      <a:pt x="592" y="329"/>
                      <a:pt x="541" y="188"/>
                      <a:pt x="451" y="85"/>
                    </a:cubicBezTo>
                    <a:cubicBezTo>
                      <a:pt x="419" y="43"/>
                      <a:pt x="371" y="1"/>
                      <a:pt x="31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1698804" y="4824077"/>
                <a:ext cx="51827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083" extrusionOk="0">
                    <a:moveTo>
                      <a:pt x="304" y="0"/>
                    </a:moveTo>
                    <a:cubicBezTo>
                      <a:pt x="289" y="0"/>
                      <a:pt x="274" y="3"/>
                      <a:pt x="258" y="8"/>
                    </a:cubicBezTo>
                    <a:cubicBezTo>
                      <a:pt x="0" y="149"/>
                      <a:pt x="296" y="869"/>
                      <a:pt x="451" y="1037"/>
                    </a:cubicBezTo>
                    <a:cubicBezTo>
                      <a:pt x="483" y="1069"/>
                      <a:pt x="514" y="1083"/>
                      <a:pt x="543" y="1083"/>
                    </a:cubicBezTo>
                    <a:cubicBezTo>
                      <a:pt x="638" y="1083"/>
                      <a:pt x="713" y="936"/>
                      <a:pt x="772" y="857"/>
                    </a:cubicBezTo>
                    <a:cubicBezTo>
                      <a:pt x="849" y="715"/>
                      <a:pt x="1261" y="329"/>
                      <a:pt x="1055" y="188"/>
                    </a:cubicBezTo>
                    <a:cubicBezTo>
                      <a:pt x="1036" y="180"/>
                      <a:pt x="1017" y="177"/>
                      <a:pt x="998" y="177"/>
                    </a:cubicBezTo>
                    <a:cubicBezTo>
                      <a:pt x="825" y="177"/>
                      <a:pt x="660" y="471"/>
                      <a:pt x="579" y="587"/>
                    </a:cubicBezTo>
                    <a:cubicBezTo>
                      <a:pt x="528" y="419"/>
                      <a:pt x="476" y="252"/>
                      <a:pt x="412" y="98"/>
                    </a:cubicBezTo>
                    <a:cubicBezTo>
                      <a:pt x="402" y="37"/>
                      <a:pt x="359" y="0"/>
                      <a:pt x="30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765631" y="4651858"/>
                <a:ext cx="67157" cy="22857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7222" extrusionOk="0">
                    <a:moveTo>
                      <a:pt x="1551" y="0"/>
                    </a:moveTo>
                    <a:cubicBezTo>
                      <a:pt x="1526" y="0"/>
                      <a:pt x="1500" y="10"/>
                      <a:pt x="1479" y="32"/>
                    </a:cubicBezTo>
                    <a:cubicBezTo>
                      <a:pt x="1440" y="147"/>
                      <a:pt x="1402" y="250"/>
                      <a:pt x="1376" y="366"/>
                    </a:cubicBezTo>
                    <a:cubicBezTo>
                      <a:pt x="1299" y="675"/>
                      <a:pt x="1222" y="996"/>
                      <a:pt x="1145" y="1317"/>
                    </a:cubicBezTo>
                    <a:cubicBezTo>
                      <a:pt x="823" y="2732"/>
                      <a:pt x="502" y="4159"/>
                      <a:pt x="296" y="5599"/>
                    </a:cubicBezTo>
                    <a:cubicBezTo>
                      <a:pt x="232" y="6010"/>
                      <a:pt x="168" y="6422"/>
                      <a:pt x="116" y="6833"/>
                    </a:cubicBezTo>
                    <a:cubicBezTo>
                      <a:pt x="116" y="6949"/>
                      <a:pt x="0" y="7168"/>
                      <a:pt x="168" y="7219"/>
                    </a:cubicBezTo>
                    <a:cubicBezTo>
                      <a:pt x="174" y="7220"/>
                      <a:pt x="181" y="7221"/>
                      <a:pt x="188" y="7221"/>
                    </a:cubicBezTo>
                    <a:cubicBezTo>
                      <a:pt x="245" y="7221"/>
                      <a:pt x="297" y="7175"/>
                      <a:pt x="309" y="7129"/>
                    </a:cubicBezTo>
                    <a:cubicBezTo>
                      <a:pt x="322" y="6962"/>
                      <a:pt x="348" y="6795"/>
                      <a:pt x="373" y="6640"/>
                    </a:cubicBezTo>
                    <a:cubicBezTo>
                      <a:pt x="463" y="5998"/>
                      <a:pt x="566" y="5368"/>
                      <a:pt x="656" y="4725"/>
                    </a:cubicBezTo>
                    <a:cubicBezTo>
                      <a:pt x="862" y="3606"/>
                      <a:pt x="1093" y="2475"/>
                      <a:pt x="1350" y="1356"/>
                    </a:cubicBezTo>
                    <a:cubicBezTo>
                      <a:pt x="1415" y="1035"/>
                      <a:pt x="1492" y="713"/>
                      <a:pt x="1582" y="392"/>
                    </a:cubicBezTo>
                    <a:cubicBezTo>
                      <a:pt x="1608" y="289"/>
                      <a:pt x="1633" y="173"/>
                      <a:pt x="1633" y="57"/>
                    </a:cubicBezTo>
                    <a:cubicBezTo>
                      <a:pt x="1618" y="20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908282" y="4673601"/>
                <a:ext cx="62431" cy="24174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638" extrusionOk="0">
                    <a:moveTo>
                      <a:pt x="1479" y="0"/>
                    </a:moveTo>
                    <a:cubicBezTo>
                      <a:pt x="1454" y="0"/>
                      <a:pt x="1441" y="26"/>
                      <a:pt x="1441" y="39"/>
                    </a:cubicBezTo>
                    <a:cubicBezTo>
                      <a:pt x="1364" y="232"/>
                      <a:pt x="1299" y="438"/>
                      <a:pt x="1261" y="643"/>
                    </a:cubicBezTo>
                    <a:cubicBezTo>
                      <a:pt x="1184" y="952"/>
                      <a:pt x="1119" y="1260"/>
                      <a:pt x="1055" y="1569"/>
                    </a:cubicBezTo>
                    <a:cubicBezTo>
                      <a:pt x="927" y="2392"/>
                      <a:pt x="734" y="3215"/>
                      <a:pt x="592" y="4038"/>
                    </a:cubicBezTo>
                    <a:cubicBezTo>
                      <a:pt x="412" y="5028"/>
                      <a:pt x="194" y="6005"/>
                      <a:pt x="91" y="7021"/>
                    </a:cubicBezTo>
                    <a:cubicBezTo>
                      <a:pt x="65" y="7175"/>
                      <a:pt x="52" y="7342"/>
                      <a:pt x="14" y="7496"/>
                    </a:cubicBezTo>
                    <a:cubicBezTo>
                      <a:pt x="1" y="7561"/>
                      <a:pt x="39" y="7612"/>
                      <a:pt x="104" y="7638"/>
                    </a:cubicBezTo>
                    <a:cubicBezTo>
                      <a:pt x="168" y="7638"/>
                      <a:pt x="219" y="7599"/>
                      <a:pt x="232" y="7548"/>
                    </a:cubicBezTo>
                    <a:cubicBezTo>
                      <a:pt x="271" y="7381"/>
                      <a:pt x="297" y="7213"/>
                      <a:pt x="322" y="7046"/>
                    </a:cubicBezTo>
                    <a:cubicBezTo>
                      <a:pt x="361" y="6738"/>
                      <a:pt x="387" y="6403"/>
                      <a:pt x="425" y="6095"/>
                    </a:cubicBezTo>
                    <a:cubicBezTo>
                      <a:pt x="502" y="5709"/>
                      <a:pt x="579" y="5336"/>
                      <a:pt x="644" y="4963"/>
                    </a:cubicBezTo>
                    <a:cubicBezTo>
                      <a:pt x="862" y="3652"/>
                      <a:pt x="1132" y="2353"/>
                      <a:pt x="1338" y="1042"/>
                    </a:cubicBezTo>
                    <a:cubicBezTo>
                      <a:pt x="1402" y="708"/>
                      <a:pt x="1479" y="373"/>
                      <a:pt x="1518" y="26"/>
                    </a:cubicBezTo>
                    <a:cubicBezTo>
                      <a:pt x="1518" y="13"/>
                      <a:pt x="1492" y="0"/>
                      <a:pt x="1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1044646" y="4689235"/>
                <a:ext cx="66007" cy="262537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8295" extrusionOk="0">
                    <a:moveTo>
                      <a:pt x="1504" y="1"/>
                    </a:moveTo>
                    <a:cubicBezTo>
                      <a:pt x="1439" y="1"/>
                      <a:pt x="1367" y="40"/>
                      <a:pt x="1389" y="111"/>
                    </a:cubicBezTo>
                    <a:cubicBezTo>
                      <a:pt x="1273" y="1242"/>
                      <a:pt x="1003" y="2348"/>
                      <a:pt x="810" y="3479"/>
                    </a:cubicBezTo>
                    <a:cubicBezTo>
                      <a:pt x="540" y="5048"/>
                      <a:pt x="270" y="6617"/>
                      <a:pt x="0" y="8185"/>
                    </a:cubicBezTo>
                    <a:cubicBezTo>
                      <a:pt x="6" y="8259"/>
                      <a:pt x="60" y="8295"/>
                      <a:pt x="112" y="8295"/>
                    </a:cubicBezTo>
                    <a:cubicBezTo>
                      <a:pt x="169" y="8295"/>
                      <a:pt x="225" y="8253"/>
                      <a:pt x="219" y="8172"/>
                    </a:cubicBezTo>
                    <a:cubicBezTo>
                      <a:pt x="244" y="8031"/>
                      <a:pt x="283" y="7877"/>
                      <a:pt x="309" y="7735"/>
                    </a:cubicBezTo>
                    <a:cubicBezTo>
                      <a:pt x="424" y="7105"/>
                      <a:pt x="527" y="6462"/>
                      <a:pt x="643" y="5832"/>
                    </a:cubicBezTo>
                    <a:cubicBezTo>
                      <a:pt x="823" y="4765"/>
                      <a:pt x="1003" y="3711"/>
                      <a:pt x="1196" y="2644"/>
                    </a:cubicBezTo>
                    <a:cubicBezTo>
                      <a:pt x="1337" y="1795"/>
                      <a:pt x="1543" y="946"/>
                      <a:pt x="1594" y="85"/>
                    </a:cubicBezTo>
                    <a:cubicBezTo>
                      <a:pt x="1606" y="27"/>
                      <a:pt x="1558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1185201" y="4713773"/>
                <a:ext cx="68185" cy="25680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8114" extrusionOk="0">
                    <a:moveTo>
                      <a:pt x="1561" y="1"/>
                    </a:moveTo>
                    <a:cubicBezTo>
                      <a:pt x="1542" y="1"/>
                      <a:pt x="1522" y="7"/>
                      <a:pt x="1504" y="21"/>
                    </a:cubicBezTo>
                    <a:cubicBezTo>
                      <a:pt x="1389" y="150"/>
                      <a:pt x="1389" y="355"/>
                      <a:pt x="1350" y="510"/>
                    </a:cubicBezTo>
                    <a:cubicBezTo>
                      <a:pt x="1286" y="870"/>
                      <a:pt x="1247" y="1217"/>
                      <a:pt x="1196" y="1564"/>
                    </a:cubicBezTo>
                    <a:cubicBezTo>
                      <a:pt x="1080" y="2335"/>
                      <a:pt x="964" y="3107"/>
                      <a:pt x="862" y="3891"/>
                    </a:cubicBezTo>
                    <a:cubicBezTo>
                      <a:pt x="784" y="4444"/>
                      <a:pt x="643" y="4997"/>
                      <a:pt x="527" y="5550"/>
                    </a:cubicBezTo>
                    <a:cubicBezTo>
                      <a:pt x="412" y="6128"/>
                      <a:pt x="296" y="6694"/>
                      <a:pt x="180" y="7260"/>
                    </a:cubicBezTo>
                    <a:cubicBezTo>
                      <a:pt x="129" y="7491"/>
                      <a:pt x="90" y="7723"/>
                      <a:pt x="26" y="7928"/>
                    </a:cubicBezTo>
                    <a:cubicBezTo>
                      <a:pt x="0" y="7980"/>
                      <a:pt x="13" y="8057"/>
                      <a:pt x="52" y="8096"/>
                    </a:cubicBezTo>
                    <a:cubicBezTo>
                      <a:pt x="76" y="8108"/>
                      <a:pt x="98" y="8113"/>
                      <a:pt x="119" y="8113"/>
                    </a:cubicBezTo>
                    <a:cubicBezTo>
                      <a:pt x="225" y="8113"/>
                      <a:pt x="272" y="7961"/>
                      <a:pt x="283" y="7864"/>
                    </a:cubicBezTo>
                    <a:cubicBezTo>
                      <a:pt x="322" y="7697"/>
                      <a:pt x="360" y="7517"/>
                      <a:pt x="399" y="7350"/>
                    </a:cubicBezTo>
                    <a:cubicBezTo>
                      <a:pt x="514" y="6784"/>
                      <a:pt x="617" y="6205"/>
                      <a:pt x="733" y="5640"/>
                    </a:cubicBezTo>
                    <a:cubicBezTo>
                      <a:pt x="874" y="4971"/>
                      <a:pt x="1042" y="4303"/>
                      <a:pt x="1119" y="3621"/>
                    </a:cubicBezTo>
                    <a:cubicBezTo>
                      <a:pt x="1222" y="2863"/>
                      <a:pt x="1337" y="2117"/>
                      <a:pt x="1427" y="1358"/>
                    </a:cubicBezTo>
                    <a:cubicBezTo>
                      <a:pt x="1466" y="985"/>
                      <a:pt x="1530" y="612"/>
                      <a:pt x="1607" y="240"/>
                    </a:cubicBezTo>
                    <a:cubicBezTo>
                      <a:pt x="1607" y="201"/>
                      <a:pt x="1646" y="150"/>
                      <a:pt x="1659" y="111"/>
                    </a:cubicBezTo>
                    <a:cubicBezTo>
                      <a:pt x="1659" y="46"/>
                      <a:pt x="1611" y="1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1324935" y="4739702"/>
                <a:ext cx="74432" cy="247366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8513" extrusionOk="0">
                    <a:moveTo>
                      <a:pt x="1682" y="1"/>
                    </a:moveTo>
                    <a:cubicBezTo>
                      <a:pt x="1648" y="1"/>
                      <a:pt x="1615" y="20"/>
                      <a:pt x="1602" y="69"/>
                    </a:cubicBezTo>
                    <a:cubicBezTo>
                      <a:pt x="1370" y="776"/>
                      <a:pt x="1332" y="1509"/>
                      <a:pt x="1165" y="2229"/>
                    </a:cubicBezTo>
                    <a:cubicBezTo>
                      <a:pt x="997" y="3039"/>
                      <a:pt x="830" y="3836"/>
                      <a:pt x="663" y="4646"/>
                    </a:cubicBezTo>
                    <a:cubicBezTo>
                      <a:pt x="444" y="5894"/>
                      <a:pt x="226" y="7154"/>
                      <a:pt x="7" y="8388"/>
                    </a:cubicBezTo>
                    <a:cubicBezTo>
                      <a:pt x="0" y="8470"/>
                      <a:pt x="59" y="8512"/>
                      <a:pt x="118" y="8512"/>
                    </a:cubicBezTo>
                    <a:cubicBezTo>
                      <a:pt x="169" y="8512"/>
                      <a:pt x="220" y="8480"/>
                      <a:pt x="226" y="8414"/>
                    </a:cubicBezTo>
                    <a:cubicBezTo>
                      <a:pt x="329" y="7835"/>
                      <a:pt x="432" y="7256"/>
                      <a:pt x="534" y="6691"/>
                    </a:cubicBezTo>
                    <a:cubicBezTo>
                      <a:pt x="804" y="4839"/>
                      <a:pt x="1242" y="3026"/>
                      <a:pt x="1550" y="1188"/>
                    </a:cubicBezTo>
                    <a:lnTo>
                      <a:pt x="1550" y="1188"/>
                    </a:lnTo>
                    <a:lnTo>
                      <a:pt x="1537" y="1201"/>
                    </a:lnTo>
                    <a:cubicBezTo>
                      <a:pt x="1589" y="841"/>
                      <a:pt x="1653" y="493"/>
                      <a:pt x="1743" y="146"/>
                    </a:cubicBezTo>
                    <a:cubicBezTo>
                      <a:pt x="1810" y="71"/>
                      <a:pt x="1746" y="1"/>
                      <a:pt x="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1461010" y="4755939"/>
                <a:ext cx="81173" cy="247353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9078" extrusionOk="0">
                    <a:moveTo>
                      <a:pt x="1807" y="0"/>
                    </a:moveTo>
                    <a:cubicBezTo>
                      <a:pt x="1776" y="0"/>
                      <a:pt x="1748" y="14"/>
                      <a:pt x="1736" y="49"/>
                    </a:cubicBezTo>
                    <a:cubicBezTo>
                      <a:pt x="1711" y="139"/>
                      <a:pt x="1698" y="242"/>
                      <a:pt x="1672" y="332"/>
                    </a:cubicBezTo>
                    <a:cubicBezTo>
                      <a:pt x="1608" y="615"/>
                      <a:pt x="1569" y="898"/>
                      <a:pt x="1518" y="1181"/>
                    </a:cubicBezTo>
                    <a:cubicBezTo>
                      <a:pt x="1376" y="1901"/>
                      <a:pt x="1248" y="2633"/>
                      <a:pt x="1119" y="3353"/>
                    </a:cubicBezTo>
                    <a:cubicBezTo>
                      <a:pt x="862" y="4755"/>
                      <a:pt x="605" y="6156"/>
                      <a:pt x="361" y="7558"/>
                    </a:cubicBezTo>
                    <a:cubicBezTo>
                      <a:pt x="296" y="7892"/>
                      <a:pt x="232" y="8226"/>
                      <a:pt x="168" y="8561"/>
                    </a:cubicBezTo>
                    <a:cubicBezTo>
                      <a:pt x="168" y="8689"/>
                      <a:pt x="1" y="9036"/>
                      <a:pt x="181" y="9075"/>
                    </a:cubicBezTo>
                    <a:cubicBezTo>
                      <a:pt x="189" y="9077"/>
                      <a:pt x="197" y="9077"/>
                      <a:pt x="205" y="9077"/>
                    </a:cubicBezTo>
                    <a:cubicBezTo>
                      <a:pt x="261" y="9077"/>
                      <a:pt x="311" y="9041"/>
                      <a:pt x="322" y="8985"/>
                    </a:cubicBezTo>
                    <a:cubicBezTo>
                      <a:pt x="335" y="8856"/>
                      <a:pt x="374" y="8728"/>
                      <a:pt x="399" y="8599"/>
                    </a:cubicBezTo>
                    <a:cubicBezTo>
                      <a:pt x="566" y="7674"/>
                      <a:pt x="734" y="6748"/>
                      <a:pt x="901" y="5822"/>
                    </a:cubicBezTo>
                    <a:cubicBezTo>
                      <a:pt x="1158" y="4395"/>
                      <a:pt x="1402" y="2968"/>
                      <a:pt x="1672" y="1541"/>
                    </a:cubicBezTo>
                    <a:cubicBezTo>
                      <a:pt x="1749" y="1078"/>
                      <a:pt x="1826" y="602"/>
                      <a:pt x="1929" y="139"/>
                    </a:cubicBezTo>
                    <a:cubicBezTo>
                      <a:pt x="1974" y="76"/>
                      <a:pt x="1881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1610566" y="4764168"/>
                <a:ext cx="73816" cy="2376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721" extrusionOk="0">
                    <a:moveTo>
                      <a:pt x="1656" y="1"/>
                    </a:moveTo>
                    <a:cubicBezTo>
                      <a:pt x="1640" y="1"/>
                      <a:pt x="1623" y="6"/>
                      <a:pt x="1607" y="17"/>
                    </a:cubicBezTo>
                    <a:cubicBezTo>
                      <a:pt x="1543" y="68"/>
                      <a:pt x="1556" y="159"/>
                      <a:pt x="1530" y="223"/>
                    </a:cubicBezTo>
                    <a:cubicBezTo>
                      <a:pt x="1505" y="364"/>
                      <a:pt x="1479" y="506"/>
                      <a:pt x="1466" y="647"/>
                    </a:cubicBezTo>
                    <a:cubicBezTo>
                      <a:pt x="1415" y="1059"/>
                      <a:pt x="1363" y="1483"/>
                      <a:pt x="1286" y="1894"/>
                    </a:cubicBezTo>
                    <a:cubicBezTo>
                      <a:pt x="1003" y="3321"/>
                      <a:pt x="656" y="4736"/>
                      <a:pt x="425" y="6176"/>
                    </a:cubicBezTo>
                    <a:cubicBezTo>
                      <a:pt x="309" y="6999"/>
                      <a:pt x="39" y="7796"/>
                      <a:pt x="0" y="8632"/>
                    </a:cubicBezTo>
                    <a:cubicBezTo>
                      <a:pt x="17" y="8693"/>
                      <a:pt x="67" y="8720"/>
                      <a:pt x="117" y="8720"/>
                    </a:cubicBezTo>
                    <a:cubicBezTo>
                      <a:pt x="182" y="8720"/>
                      <a:pt x="246" y="8673"/>
                      <a:pt x="232" y="8593"/>
                    </a:cubicBezTo>
                    <a:cubicBezTo>
                      <a:pt x="245" y="8387"/>
                      <a:pt x="270" y="8182"/>
                      <a:pt x="296" y="7989"/>
                    </a:cubicBezTo>
                    <a:cubicBezTo>
                      <a:pt x="412" y="7372"/>
                      <a:pt x="566" y="6754"/>
                      <a:pt x="656" y="6137"/>
                    </a:cubicBezTo>
                    <a:cubicBezTo>
                      <a:pt x="887" y="4671"/>
                      <a:pt x="1247" y="3231"/>
                      <a:pt x="1505" y="1766"/>
                    </a:cubicBezTo>
                    <a:cubicBezTo>
                      <a:pt x="1595" y="1239"/>
                      <a:pt x="1607" y="699"/>
                      <a:pt x="1710" y="171"/>
                    </a:cubicBezTo>
                    <a:cubicBezTo>
                      <a:pt x="1795" y="108"/>
                      <a:pt x="1732" y="1"/>
                      <a:pt x="1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982188" y="4013796"/>
                <a:ext cx="743506" cy="141869"/>
              </a:xfrm>
              <a:custGeom>
                <a:avLst/>
                <a:gdLst/>
                <a:ahLst/>
                <a:cxnLst/>
                <a:rect l="l" t="t" r="r" b="b"/>
                <a:pathLst>
                  <a:path w="21181" h="3452" extrusionOk="0">
                    <a:moveTo>
                      <a:pt x="153" y="0"/>
                    </a:moveTo>
                    <a:cubicBezTo>
                      <a:pt x="21" y="0"/>
                      <a:pt x="1" y="220"/>
                      <a:pt x="151" y="232"/>
                    </a:cubicBezTo>
                    <a:cubicBezTo>
                      <a:pt x="729" y="322"/>
                      <a:pt x="1295" y="425"/>
                      <a:pt x="1874" y="515"/>
                    </a:cubicBezTo>
                    <a:cubicBezTo>
                      <a:pt x="3481" y="772"/>
                      <a:pt x="5062" y="1145"/>
                      <a:pt x="6670" y="1402"/>
                    </a:cubicBezTo>
                    <a:cubicBezTo>
                      <a:pt x="8135" y="1646"/>
                      <a:pt x="9601" y="1826"/>
                      <a:pt x="11054" y="2084"/>
                    </a:cubicBezTo>
                    <a:cubicBezTo>
                      <a:pt x="13445" y="2456"/>
                      <a:pt x="15837" y="2791"/>
                      <a:pt x="18241" y="3074"/>
                    </a:cubicBezTo>
                    <a:cubicBezTo>
                      <a:pt x="19154" y="3189"/>
                      <a:pt x="20054" y="3344"/>
                      <a:pt x="20967" y="3447"/>
                    </a:cubicBezTo>
                    <a:cubicBezTo>
                      <a:pt x="20990" y="3447"/>
                      <a:pt x="21023" y="3452"/>
                      <a:pt x="21056" y="3452"/>
                    </a:cubicBezTo>
                    <a:cubicBezTo>
                      <a:pt x="21097" y="3452"/>
                      <a:pt x="21138" y="3444"/>
                      <a:pt x="21160" y="3408"/>
                    </a:cubicBezTo>
                    <a:cubicBezTo>
                      <a:pt x="21181" y="3356"/>
                      <a:pt x="21134" y="3295"/>
                      <a:pt x="21081" y="3295"/>
                    </a:cubicBezTo>
                    <a:cubicBezTo>
                      <a:pt x="21068" y="3295"/>
                      <a:pt x="21056" y="3298"/>
                      <a:pt x="21044" y="3305"/>
                    </a:cubicBezTo>
                    <a:cubicBezTo>
                      <a:pt x="20093" y="3189"/>
                      <a:pt x="19154" y="2996"/>
                      <a:pt x="18215" y="2881"/>
                    </a:cubicBezTo>
                    <a:cubicBezTo>
                      <a:pt x="16788" y="2714"/>
                      <a:pt x="15387" y="2495"/>
                      <a:pt x="13960" y="2315"/>
                    </a:cubicBezTo>
                    <a:cubicBezTo>
                      <a:pt x="11877" y="2006"/>
                      <a:pt x="9807" y="1646"/>
                      <a:pt x="7724" y="1351"/>
                    </a:cubicBezTo>
                    <a:cubicBezTo>
                      <a:pt x="6117" y="1119"/>
                      <a:pt x="4522" y="772"/>
                      <a:pt x="2928" y="476"/>
                    </a:cubicBezTo>
                    <a:cubicBezTo>
                      <a:pt x="2015" y="296"/>
                      <a:pt x="1089" y="155"/>
                      <a:pt x="164" y="1"/>
                    </a:cubicBezTo>
                    <a:cubicBezTo>
                      <a:pt x="160" y="0"/>
                      <a:pt x="156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964833" y="4050249"/>
                <a:ext cx="784227" cy="146430"/>
              </a:xfrm>
              <a:custGeom>
                <a:avLst/>
                <a:gdLst/>
                <a:ahLst/>
                <a:cxnLst/>
                <a:rect l="l" t="t" r="r" b="b"/>
                <a:pathLst>
                  <a:path w="23166" h="3563" extrusionOk="0">
                    <a:moveTo>
                      <a:pt x="152" y="0"/>
                    </a:moveTo>
                    <a:cubicBezTo>
                      <a:pt x="9" y="0"/>
                      <a:pt x="1" y="220"/>
                      <a:pt x="138" y="232"/>
                    </a:cubicBezTo>
                    <a:cubicBezTo>
                      <a:pt x="2247" y="579"/>
                      <a:pt x="4355" y="824"/>
                      <a:pt x="6464" y="1171"/>
                    </a:cubicBezTo>
                    <a:cubicBezTo>
                      <a:pt x="7570" y="1415"/>
                      <a:pt x="8675" y="1595"/>
                      <a:pt x="9807" y="1749"/>
                    </a:cubicBezTo>
                    <a:cubicBezTo>
                      <a:pt x="10681" y="1891"/>
                      <a:pt x="11543" y="2109"/>
                      <a:pt x="12417" y="2264"/>
                    </a:cubicBezTo>
                    <a:cubicBezTo>
                      <a:pt x="13291" y="2418"/>
                      <a:pt x="14166" y="2572"/>
                      <a:pt x="15040" y="2701"/>
                    </a:cubicBezTo>
                    <a:cubicBezTo>
                      <a:pt x="17688" y="3087"/>
                      <a:pt x="20363" y="3447"/>
                      <a:pt x="23050" y="3562"/>
                    </a:cubicBezTo>
                    <a:cubicBezTo>
                      <a:pt x="23127" y="3550"/>
                      <a:pt x="23166" y="3460"/>
                      <a:pt x="23101" y="3408"/>
                    </a:cubicBezTo>
                    <a:cubicBezTo>
                      <a:pt x="23081" y="3382"/>
                      <a:pt x="23053" y="3375"/>
                      <a:pt x="23023" y="3375"/>
                    </a:cubicBezTo>
                    <a:cubicBezTo>
                      <a:pt x="22988" y="3375"/>
                      <a:pt x="22949" y="3385"/>
                      <a:pt x="22911" y="3385"/>
                    </a:cubicBezTo>
                    <a:cubicBezTo>
                      <a:pt x="22902" y="3385"/>
                      <a:pt x="22892" y="3384"/>
                      <a:pt x="22883" y="3382"/>
                    </a:cubicBezTo>
                    <a:cubicBezTo>
                      <a:pt x="21340" y="3292"/>
                      <a:pt x="19797" y="3138"/>
                      <a:pt x="18267" y="2932"/>
                    </a:cubicBezTo>
                    <a:cubicBezTo>
                      <a:pt x="16518" y="2714"/>
                      <a:pt x="14783" y="2470"/>
                      <a:pt x="13060" y="2148"/>
                    </a:cubicBezTo>
                    <a:cubicBezTo>
                      <a:pt x="11954" y="1981"/>
                      <a:pt x="10874" y="1698"/>
                      <a:pt x="9781" y="1518"/>
                    </a:cubicBezTo>
                    <a:cubicBezTo>
                      <a:pt x="8534" y="1364"/>
                      <a:pt x="7313" y="1119"/>
                      <a:pt x="6078" y="875"/>
                    </a:cubicBezTo>
                    <a:cubicBezTo>
                      <a:pt x="4857" y="682"/>
                      <a:pt x="3622" y="528"/>
                      <a:pt x="2401" y="361"/>
                    </a:cubicBezTo>
                    <a:cubicBezTo>
                      <a:pt x="1655" y="232"/>
                      <a:pt x="910" y="104"/>
                      <a:pt x="164" y="1"/>
                    </a:cubicBezTo>
                    <a:cubicBezTo>
                      <a:pt x="160" y="1"/>
                      <a:pt x="156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828761" y="4304397"/>
                <a:ext cx="923757" cy="152266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5" extrusionOk="0">
                    <a:moveTo>
                      <a:pt x="152" y="1"/>
                    </a:moveTo>
                    <a:cubicBezTo>
                      <a:pt x="21" y="1"/>
                      <a:pt x="0" y="220"/>
                      <a:pt x="150" y="220"/>
                    </a:cubicBezTo>
                    <a:cubicBezTo>
                      <a:pt x="369" y="246"/>
                      <a:pt x="588" y="271"/>
                      <a:pt x="793" y="310"/>
                    </a:cubicBezTo>
                    <a:cubicBezTo>
                      <a:pt x="1102" y="348"/>
                      <a:pt x="1436" y="400"/>
                      <a:pt x="1758" y="451"/>
                    </a:cubicBezTo>
                    <a:cubicBezTo>
                      <a:pt x="4830" y="991"/>
                      <a:pt x="7929" y="1326"/>
                      <a:pt x="11015" y="1827"/>
                    </a:cubicBezTo>
                    <a:cubicBezTo>
                      <a:pt x="12429" y="2058"/>
                      <a:pt x="13831" y="2290"/>
                      <a:pt x="15232" y="2534"/>
                    </a:cubicBezTo>
                    <a:cubicBezTo>
                      <a:pt x="17289" y="2843"/>
                      <a:pt x="19359" y="3126"/>
                      <a:pt x="21429" y="3396"/>
                    </a:cubicBezTo>
                    <a:cubicBezTo>
                      <a:pt x="22445" y="3524"/>
                      <a:pt x="23487" y="3601"/>
                      <a:pt x="24515" y="3653"/>
                    </a:cubicBezTo>
                    <a:cubicBezTo>
                      <a:pt x="24892" y="3687"/>
                      <a:pt x="25269" y="3704"/>
                      <a:pt x="25647" y="3704"/>
                    </a:cubicBezTo>
                    <a:cubicBezTo>
                      <a:pt x="25835" y="3704"/>
                      <a:pt x="26024" y="3700"/>
                      <a:pt x="26212" y="3691"/>
                    </a:cubicBezTo>
                    <a:cubicBezTo>
                      <a:pt x="26251" y="3691"/>
                      <a:pt x="26277" y="3666"/>
                      <a:pt x="26302" y="3640"/>
                    </a:cubicBezTo>
                    <a:cubicBezTo>
                      <a:pt x="26315" y="3589"/>
                      <a:pt x="26302" y="3537"/>
                      <a:pt x="26251" y="3511"/>
                    </a:cubicBezTo>
                    <a:cubicBezTo>
                      <a:pt x="26164" y="3500"/>
                      <a:pt x="26076" y="3496"/>
                      <a:pt x="25989" y="3496"/>
                    </a:cubicBezTo>
                    <a:cubicBezTo>
                      <a:pt x="25845" y="3496"/>
                      <a:pt x="25701" y="3506"/>
                      <a:pt x="25557" y="3506"/>
                    </a:cubicBezTo>
                    <a:cubicBezTo>
                      <a:pt x="25493" y="3506"/>
                      <a:pt x="25428" y="3504"/>
                      <a:pt x="25364" y="3499"/>
                    </a:cubicBezTo>
                    <a:cubicBezTo>
                      <a:pt x="24849" y="3486"/>
                      <a:pt x="24348" y="3421"/>
                      <a:pt x="23834" y="3396"/>
                    </a:cubicBezTo>
                    <a:cubicBezTo>
                      <a:pt x="22316" y="3319"/>
                      <a:pt x="20812" y="3074"/>
                      <a:pt x="19295" y="2894"/>
                    </a:cubicBezTo>
                    <a:cubicBezTo>
                      <a:pt x="16942" y="2573"/>
                      <a:pt x="14589" y="2213"/>
                      <a:pt x="12249" y="1801"/>
                    </a:cubicBezTo>
                    <a:cubicBezTo>
                      <a:pt x="9909" y="1390"/>
                      <a:pt x="7569" y="1107"/>
                      <a:pt x="5229" y="760"/>
                    </a:cubicBezTo>
                    <a:cubicBezTo>
                      <a:pt x="4098" y="606"/>
                      <a:pt x="2966" y="426"/>
                      <a:pt x="1835" y="233"/>
                    </a:cubicBezTo>
                    <a:cubicBezTo>
                      <a:pt x="1282" y="143"/>
                      <a:pt x="729" y="53"/>
                      <a:pt x="163" y="1"/>
                    </a:cubicBezTo>
                    <a:cubicBezTo>
                      <a:pt x="159" y="1"/>
                      <a:pt x="156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793554" y="4574943"/>
                <a:ext cx="923757" cy="152431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9" extrusionOk="0">
                    <a:moveTo>
                      <a:pt x="151" y="1"/>
                    </a:moveTo>
                    <a:cubicBezTo>
                      <a:pt x="8" y="1"/>
                      <a:pt x="0" y="220"/>
                      <a:pt x="138" y="233"/>
                    </a:cubicBezTo>
                    <a:cubicBezTo>
                      <a:pt x="356" y="246"/>
                      <a:pt x="575" y="284"/>
                      <a:pt x="793" y="310"/>
                    </a:cubicBezTo>
                    <a:cubicBezTo>
                      <a:pt x="1102" y="348"/>
                      <a:pt x="1423" y="400"/>
                      <a:pt x="1745" y="451"/>
                    </a:cubicBezTo>
                    <a:cubicBezTo>
                      <a:pt x="4818" y="1004"/>
                      <a:pt x="7929" y="1338"/>
                      <a:pt x="11015" y="1827"/>
                    </a:cubicBezTo>
                    <a:cubicBezTo>
                      <a:pt x="12416" y="2058"/>
                      <a:pt x="13818" y="2303"/>
                      <a:pt x="15219" y="2534"/>
                    </a:cubicBezTo>
                    <a:cubicBezTo>
                      <a:pt x="17289" y="2843"/>
                      <a:pt x="19347" y="3126"/>
                      <a:pt x="21417" y="3396"/>
                    </a:cubicBezTo>
                    <a:cubicBezTo>
                      <a:pt x="22445" y="3524"/>
                      <a:pt x="23474" y="3601"/>
                      <a:pt x="24515" y="3666"/>
                    </a:cubicBezTo>
                    <a:cubicBezTo>
                      <a:pt x="24839" y="3696"/>
                      <a:pt x="25167" y="3708"/>
                      <a:pt x="25497" y="3708"/>
                    </a:cubicBezTo>
                    <a:cubicBezTo>
                      <a:pt x="25731" y="3708"/>
                      <a:pt x="25965" y="3702"/>
                      <a:pt x="26200" y="3691"/>
                    </a:cubicBezTo>
                    <a:cubicBezTo>
                      <a:pt x="26238" y="3691"/>
                      <a:pt x="26277" y="3679"/>
                      <a:pt x="26290" y="3640"/>
                    </a:cubicBezTo>
                    <a:cubicBezTo>
                      <a:pt x="26315" y="3589"/>
                      <a:pt x="26290" y="3537"/>
                      <a:pt x="26238" y="3511"/>
                    </a:cubicBezTo>
                    <a:cubicBezTo>
                      <a:pt x="26158" y="3500"/>
                      <a:pt x="26076" y="3497"/>
                      <a:pt x="25993" y="3497"/>
                    </a:cubicBezTo>
                    <a:cubicBezTo>
                      <a:pt x="25817" y="3497"/>
                      <a:pt x="25637" y="3513"/>
                      <a:pt x="25463" y="3513"/>
                    </a:cubicBezTo>
                    <a:cubicBezTo>
                      <a:pt x="25430" y="3513"/>
                      <a:pt x="25397" y="3513"/>
                      <a:pt x="25364" y="3511"/>
                    </a:cubicBezTo>
                    <a:cubicBezTo>
                      <a:pt x="24850" y="3486"/>
                      <a:pt x="24335" y="3434"/>
                      <a:pt x="23821" y="3408"/>
                    </a:cubicBezTo>
                    <a:cubicBezTo>
                      <a:pt x="22304" y="3318"/>
                      <a:pt x="20799" y="3087"/>
                      <a:pt x="19295" y="2894"/>
                    </a:cubicBezTo>
                    <a:cubicBezTo>
                      <a:pt x="16929" y="2573"/>
                      <a:pt x="14576" y="2213"/>
                      <a:pt x="12236" y="1801"/>
                    </a:cubicBezTo>
                    <a:cubicBezTo>
                      <a:pt x="9909" y="1390"/>
                      <a:pt x="7556" y="1107"/>
                      <a:pt x="5216" y="773"/>
                    </a:cubicBezTo>
                    <a:cubicBezTo>
                      <a:pt x="4085" y="606"/>
                      <a:pt x="2953" y="438"/>
                      <a:pt x="1835" y="233"/>
                    </a:cubicBezTo>
                    <a:cubicBezTo>
                      <a:pt x="1269" y="143"/>
                      <a:pt x="716" y="66"/>
                      <a:pt x="163" y="1"/>
                    </a:cubicBezTo>
                    <a:cubicBezTo>
                      <a:pt x="159" y="1"/>
                      <a:pt x="155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268137" y="4424525"/>
                <a:ext cx="78789" cy="13484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81" extrusionOk="0">
                    <a:moveTo>
                      <a:pt x="1073" y="0"/>
                    </a:moveTo>
                    <a:cubicBezTo>
                      <a:pt x="1026" y="0"/>
                      <a:pt x="978" y="29"/>
                      <a:pt x="965" y="87"/>
                    </a:cubicBezTo>
                    <a:cubicBezTo>
                      <a:pt x="875" y="383"/>
                      <a:pt x="875" y="717"/>
                      <a:pt x="811" y="1038"/>
                    </a:cubicBezTo>
                    <a:cubicBezTo>
                      <a:pt x="811" y="1051"/>
                      <a:pt x="811" y="1051"/>
                      <a:pt x="811" y="1064"/>
                    </a:cubicBezTo>
                    <a:cubicBezTo>
                      <a:pt x="759" y="1000"/>
                      <a:pt x="695" y="936"/>
                      <a:pt x="644" y="871"/>
                    </a:cubicBezTo>
                    <a:cubicBezTo>
                      <a:pt x="594" y="821"/>
                      <a:pt x="490" y="656"/>
                      <a:pt x="392" y="656"/>
                    </a:cubicBezTo>
                    <a:cubicBezTo>
                      <a:pt x="363" y="656"/>
                      <a:pt x="335" y="669"/>
                      <a:pt x="309" y="704"/>
                    </a:cubicBezTo>
                    <a:cubicBezTo>
                      <a:pt x="284" y="756"/>
                      <a:pt x="296" y="820"/>
                      <a:pt x="361" y="846"/>
                    </a:cubicBezTo>
                    <a:cubicBezTo>
                      <a:pt x="425" y="948"/>
                      <a:pt x="502" y="1038"/>
                      <a:pt x="592" y="1128"/>
                    </a:cubicBezTo>
                    <a:cubicBezTo>
                      <a:pt x="451" y="1141"/>
                      <a:pt x="322" y="1141"/>
                      <a:pt x="181" y="1154"/>
                    </a:cubicBezTo>
                    <a:cubicBezTo>
                      <a:pt x="170" y="1153"/>
                      <a:pt x="160" y="1152"/>
                      <a:pt x="151" y="1152"/>
                    </a:cubicBezTo>
                    <a:cubicBezTo>
                      <a:pt x="63" y="1152"/>
                      <a:pt x="1" y="1204"/>
                      <a:pt x="1" y="1308"/>
                    </a:cubicBezTo>
                    <a:cubicBezTo>
                      <a:pt x="8" y="1403"/>
                      <a:pt x="73" y="1423"/>
                      <a:pt x="149" y="1423"/>
                    </a:cubicBezTo>
                    <a:cubicBezTo>
                      <a:pt x="207" y="1423"/>
                      <a:pt x="272" y="1411"/>
                      <a:pt x="322" y="1411"/>
                    </a:cubicBezTo>
                    <a:cubicBezTo>
                      <a:pt x="438" y="1411"/>
                      <a:pt x="541" y="1411"/>
                      <a:pt x="656" y="1424"/>
                    </a:cubicBezTo>
                    <a:cubicBezTo>
                      <a:pt x="605" y="1463"/>
                      <a:pt x="566" y="1514"/>
                      <a:pt x="515" y="1566"/>
                    </a:cubicBezTo>
                    <a:cubicBezTo>
                      <a:pt x="438" y="1656"/>
                      <a:pt x="232" y="1771"/>
                      <a:pt x="361" y="1887"/>
                    </a:cubicBezTo>
                    <a:cubicBezTo>
                      <a:pt x="380" y="1902"/>
                      <a:pt x="400" y="1908"/>
                      <a:pt x="420" y="1908"/>
                    </a:cubicBezTo>
                    <a:cubicBezTo>
                      <a:pt x="468" y="1908"/>
                      <a:pt x="517" y="1872"/>
                      <a:pt x="554" y="1836"/>
                    </a:cubicBezTo>
                    <a:cubicBezTo>
                      <a:pt x="605" y="1771"/>
                      <a:pt x="669" y="1707"/>
                      <a:pt x="734" y="1656"/>
                    </a:cubicBezTo>
                    <a:lnTo>
                      <a:pt x="734" y="1656"/>
                    </a:lnTo>
                    <a:cubicBezTo>
                      <a:pt x="669" y="2016"/>
                      <a:pt x="605" y="2388"/>
                      <a:pt x="566" y="2761"/>
                    </a:cubicBezTo>
                    <a:cubicBezTo>
                      <a:pt x="528" y="2916"/>
                      <a:pt x="528" y="3070"/>
                      <a:pt x="554" y="3224"/>
                    </a:cubicBezTo>
                    <a:cubicBezTo>
                      <a:pt x="585" y="3261"/>
                      <a:pt x="630" y="3280"/>
                      <a:pt x="675" y="3280"/>
                    </a:cubicBezTo>
                    <a:cubicBezTo>
                      <a:pt x="724" y="3280"/>
                      <a:pt x="771" y="3258"/>
                      <a:pt x="798" y="3211"/>
                    </a:cubicBezTo>
                    <a:cubicBezTo>
                      <a:pt x="862" y="2903"/>
                      <a:pt x="901" y="2594"/>
                      <a:pt x="926" y="2286"/>
                    </a:cubicBezTo>
                    <a:cubicBezTo>
                      <a:pt x="952" y="2041"/>
                      <a:pt x="991" y="1810"/>
                      <a:pt x="1016" y="1566"/>
                    </a:cubicBezTo>
                    <a:cubicBezTo>
                      <a:pt x="1171" y="1694"/>
                      <a:pt x="1312" y="1823"/>
                      <a:pt x="1454" y="1964"/>
                    </a:cubicBezTo>
                    <a:cubicBezTo>
                      <a:pt x="1473" y="1975"/>
                      <a:pt x="1492" y="1979"/>
                      <a:pt x="1510" y="1979"/>
                    </a:cubicBezTo>
                    <a:cubicBezTo>
                      <a:pt x="1602" y="1979"/>
                      <a:pt x="1668" y="1859"/>
                      <a:pt x="1582" y="1784"/>
                    </a:cubicBezTo>
                    <a:cubicBezTo>
                      <a:pt x="1454" y="1656"/>
                      <a:pt x="1325" y="1527"/>
                      <a:pt x="1184" y="1411"/>
                    </a:cubicBezTo>
                    <a:cubicBezTo>
                      <a:pt x="1351" y="1411"/>
                      <a:pt x="1505" y="1386"/>
                      <a:pt x="1672" y="1373"/>
                    </a:cubicBezTo>
                    <a:cubicBezTo>
                      <a:pt x="1801" y="1347"/>
                      <a:pt x="1916" y="1193"/>
                      <a:pt x="1749" y="1103"/>
                    </a:cubicBezTo>
                    <a:cubicBezTo>
                      <a:pt x="1696" y="1097"/>
                      <a:pt x="1641" y="1094"/>
                      <a:pt x="1585" y="1094"/>
                    </a:cubicBezTo>
                    <a:cubicBezTo>
                      <a:pt x="1506" y="1094"/>
                      <a:pt x="1426" y="1100"/>
                      <a:pt x="1351" y="1116"/>
                    </a:cubicBezTo>
                    <a:lnTo>
                      <a:pt x="1209" y="1116"/>
                    </a:lnTo>
                    <a:cubicBezTo>
                      <a:pt x="1351" y="948"/>
                      <a:pt x="1582" y="691"/>
                      <a:pt x="1389" y="691"/>
                    </a:cubicBezTo>
                    <a:cubicBezTo>
                      <a:pt x="1286" y="768"/>
                      <a:pt x="1184" y="846"/>
                      <a:pt x="1094" y="948"/>
                    </a:cubicBezTo>
                    <a:cubicBezTo>
                      <a:pt x="1106" y="884"/>
                      <a:pt x="1119" y="833"/>
                      <a:pt x="1119" y="781"/>
                    </a:cubicBezTo>
                    <a:cubicBezTo>
                      <a:pt x="1158" y="550"/>
                      <a:pt x="1184" y="318"/>
                      <a:pt x="1171" y="87"/>
                    </a:cubicBezTo>
                    <a:cubicBezTo>
                      <a:pt x="1164" y="29"/>
                      <a:pt x="1119" y="0"/>
                      <a:pt x="1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1069469" y="4394154"/>
                <a:ext cx="79282" cy="133978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3260" extrusionOk="0">
                    <a:moveTo>
                      <a:pt x="1149" y="1"/>
                    </a:moveTo>
                    <a:cubicBezTo>
                      <a:pt x="1105" y="1"/>
                      <a:pt x="1060" y="27"/>
                      <a:pt x="1042" y="80"/>
                    </a:cubicBezTo>
                    <a:cubicBezTo>
                      <a:pt x="939" y="389"/>
                      <a:pt x="926" y="723"/>
                      <a:pt x="836" y="1032"/>
                    </a:cubicBezTo>
                    <a:cubicBezTo>
                      <a:pt x="836" y="1032"/>
                      <a:pt x="836" y="1045"/>
                      <a:pt x="836" y="1045"/>
                    </a:cubicBezTo>
                    <a:cubicBezTo>
                      <a:pt x="785" y="993"/>
                      <a:pt x="733" y="929"/>
                      <a:pt x="682" y="852"/>
                    </a:cubicBezTo>
                    <a:cubicBezTo>
                      <a:pt x="631" y="801"/>
                      <a:pt x="532" y="630"/>
                      <a:pt x="436" y="630"/>
                    </a:cubicBezTo>
                    <a:cubicBezTo>
                      <a:pt x="410" y="630"/>
                      <a:pt x="385" y="642"/>
                      <a:pt x="360" y="672"/>
                    </a:cubicBezTo>
                    <a:cubicBezTo>
                      <a:pt x="322" y="710"/>
                      <a:pt x="335" y="774"/>
                      <a:pt x="386" y="800"/>
                    </a:cubicBezTo>
                    <a:cubicBezTo>
                      <a:pt x="450" y="916"/>
                      <a:pt x="528" y="1019"/>
                      <a:pt x="605" y="1109"/>
                    </a:cubicBezTo>
                    <a:cubicBezTo>
                      <a:pt x="476" y="1109"/>
                      <a:pt x="335" y="1109"/>
                      <a:pt x="206" y="1122"/>
                    </a:cubicBezTo>
                    <a:cubicBezTo>
                      <a:pt x="187" y="1117"/>
                      <a:pt x="168" y="1115"/>
                      <a:pt x="151" y="1115"/>
                    </a:cubicBezTo>
                    <a:cubicBezTo>
                      <a:pt x="66" y="1115"/>
                      <a:pt x="11" y="1167"/>
                      <a:pt x="0" y="1263"/>
                    </a:cubicBezTo>
                    <a:cubicBezTo>
                      <a:pt x="9" y="1366"/>
                      <a:pt x="103" y="1377"/>
                      <a:pt x="196" y="1377"/>
                    </a:cubicBezTo>
                    <a:cubicBezTo>
                      <a:pt x="222" y="1377"/>
                      <a:pt x="248" y="1376"/>
                      <a:pt x="272" y="1376"/>
                    </a:cubicBezTo>
                    <a:cubicBezTo>
                      <a:pt x="290" y="1376"/>
                      <a:pt x="307" y="1377"/>
                      <a:pt x="322" y="1379"/>
                    </a:cubicBezTo>
                    <a:cubicBezTo>
                      <a:pt x="438" y="1392"/>
                      <a:pt x="553" y="1392"/>
                      <a:pt x="656" y="1405"/>
                    </a:cubicBezTo>
                    <a:cubicBezTo>
                      <a:pt x="605" y="1456"/>
                      <a:pt x="553" y="1495"/>
                      <a:pt x="502" y="1546"/>
                    </a:cubicBezTo>
                    <a:cubicBezTo>
                      <a:pt x="425" y="1623"/>
                      <a:pt x="219" y="1726"/>
                      <a:pt x="335" y="1855"/>
                    </a:cubicBezTo>
                    <a:cubicBezTo>
                      <a:pt x="353" y="1870"/>
                      <a:pt x="373" y="1876"/>
                      <a:pt x="393" y="1876"/>
                    </a:cubicBezTo>
                    <a:cubicBezTo>
                      <a:pt x="442" y="1876"/>
                      <a:pt x="491" y="1839"/>
                      <a:pt x="528" y="1803"/>
                    </a:cubicBezTo>
                    <a:cubicBezTo>
                      <a:pt x="592" y="1752"/>
                      <a:pt x="656" y="1700"/>
                      <a:pt x="720" y="1636"/>
                    </a:cubicBezTo>
                    <a:lnTo>
                      <a:pt x="720" y="1636"/>
                    </a:lnTo>
                    <a:cubicBezTo>
                      <a:pt x="643" y="2009"/>
                      <a:pt x="553" y="2369"/>
                      <a:pt x="489" y="2729"/>
                    </a:cubicBezTo>
                    <a:cubicBezTo>
                      <a:pt x="450" y="2883"/>
                      <a:pt x="438" y="3037"/>
                      <a:pt x="450" y="3192"/>
                    </a:cubicBezTo>
                    <a:cubicBezTo>
                      <a:pt x="483" y="3237"/>
                      <a:pt x="531" y="3259"/>
                      <a:pt x="577" y="3259"/>
                    </a:cubicBezTo>
                    <a:cubicBezTo>
                      <a:pt x="624" y="3259"/>
                      <a:pt x="669" y="3237"/>
                      <a:pt x="695" y="3192"/>
                    </a:cubicBezTo>
                    <a:cubicBezTo>
                      <a:pt x="772" y="2896"/>
                      <a:pt x="836" y="2587"/>
                      <a:pt x="888" y="2292"/>
                    </a:cubicBezTo>
                    <a:cubicBezTo>
                      <a:pt x="926" y="2047"/>
                      <a:pt x="965" y="1803"/>
                      <a:pt x="1016" y="1572"/>
                    </a:cubicBezTo>
                    <a:cubicBezTo>
                      <a:pt x="1158" y="1713"/>
                      <a:pt x="1286" y="1842"/>
                      <a:pt x="1428" y="1996"/>
                    </a:cubicBezTo>
                    <a:cubicBezTo>
                      <a:pt x="1448" y="2010"/>
                      <a:pt x="1469" y="2016"/>
                      <a:pt x="1488" y="2016"/>
                    </a:cubicBezTo>
                    <a:cubicBezTo>
                      <a:pt x="1578" y="2016"/>
                      <a:pt x="1641" y="1890"/>
                      <a:pt x="1556" y="1816"/>
                    </a:cubicBezTo>
                    <a:cubicBezTo>
                      <a:pt x="1440" y="1675"/>
                      <a:pt x="1312" y="1559"/>
                      <a:pt x="1196" y="1430"/>
                    </a:cubicBezTo>
                    <a:cubicBezTo>
                      <a:pt x="1350" y="1430"/>
                      <a:pt x="1518" y="1417"/>
                      <a:pt x="1672" y="1405"/>
                    </a:cubicBezTo>
                    <a:cubicBezTo>
                      <a:pt x="1813" y="1392"/>
                      <a:pt x="1929" y="1237"/>
                      <a:pt x="1775" y="1160"/>
                    </a:cubicBezTo>
                    <a:cubicBezTo>
                      <a:pt x="1671" y="1141"/>
                      <a:pt x="1575" y="1129"/>
                      <a:pt x="1475" y="1129"/>
                    </a:cubicBezTo>
                    <a:cubicBezTo>
                      <a:pt x="1438" y="1129"/>
                      <a:pt x="1401" y="1131"/>
                      <a:pt x="1363" y="1135"/>
                    </a:cubicBezTo>
                    <a:lnTo>
                      <a:pt x="1222" y="1135"/>
                    </a:lnTo>
                    <a:cubicBezTo>
                      <a:pt x="1376" y="980"/>
                      <a:pt x="1620" y="723"/>
                      <a:pt x="1428" y="710"/>
                    </a:cubicBezTo>
                    <a:lnTo>
                      <a:pt x="1428" y="710"/>
                    </a:lnTo>
                    <a:cubicBezTo>
                      <a:pt x="1325" y="787"/>
                      <a:pt x="1222" y="865"/>
                      <a:pt x="1132" y="955"/>
                    </a:cubicBezTo>
                    <a:cubicBezTo>
                      <a:pt x="1145" y="903"/>
                      <a:pt x="1145" y="839"/>
                      <a:pt x="1158" y="787"/>
                    </a:cubicBezTo>
                    <a:cubicBezTo>
                      <a:pt x="1209" y="556"/>
                      <a:pt x="1248" y="337"/>
                      <a:pt x="1260" y="106"/>
                    </a:cubicBezTo>
                    <a:cubicBezTo>
                      <a:pt x="1253" y="37"/>
                      <a:pt x="1202" y="1"/>
                      <a:pt x="1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1466312" y="4454897"/>
                <a:ext cx="78748" cy="13451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273" extrusionOk="0">
                    <a:moveTo>
                      <a:pt x="1103" y="0"/>
                    </a:moveTo>
                    <a:cubicBezTo>
                      <a:pt x="1059" y="0"/>
                      <a:pt x="1015" y="26"/>
                      <a:pt x="1003" y="81"/>
                    </a:cubicBezTo>
                    <a:cubicBezTo>
                      <a:pt x="900" y="389"/>
                      <a:pt x="900" y="724"/>
                      <a:pt x="823" y="1032"/>
                    </a:cubicBezTo>
                    <a:cubicBezTo>
                      <a:pt x="823" y="1045"/>
                      <a:pt x="823" y="1045"/>
                      <a:pt x="823" y="1058"/>
                    </a:cubicBezTo>
                    <a:cubicBezTo>
                      <a:pt x="759" y="994"/>
                      <a:pt x="707" y="929"/>
                      <a:pt x="656" y="865"/>
                    </a:cubicBezTo>
                    <a:cubicBezTo>
                      <a:pt x="606" y="805"/>
                      <a:pt x="508" y="642"/>
                      <a:pt x="406" y="642"/>
                    </a:cubicBezTo>
                    <a:cubicBezTo>
                      <a:pt x="378" y="642"/>
                      <a:pt x="350" y="654"/>
                      <a:pt x="322" y="685"/>
                    </a:cubicBezTo>
                    <a:cubicBezTo>
                      <a:pt x="296" y="737"/>
                      <a:pt x="322" y="801"/>
                      <a:pt x="373" y="827"/>
                    </a:cubicBezTo>
                    <a:cubicBezTo>
                      <a:pt x="437" y="929"/>
                      <a:pt x="515" y="1032"/>
                      <a:pt x="592" y="1122"/>
                    </a:cubicBezTo>
                    <a:cubicBezTo>
                      <a:pt x="463" y="1122"/>
                      <a:pt x="322" y="1135"/>
                      <a:pt x="193" y="1135"/>
                    </a:cubicBezTo>
                    <a:cubicBezTo>
                      <a:pt x="182" y="1134"/>
                      <a:pt x="170" y="1133"/>
                      <a:pt x="160" y="1133"/>
                    </a:cubicBezTo>
                    <a:cubicBezTo>
                      <a:pt x="63" y="1133"/>
                      <a:pt x="0" y="1185"/>
                      <a:pt x="0" y="1289"/>
                    </a:cubicBezTo>
                    <a:cubicBezTo>
                      <a:pt x="8" y="1382"/>
                      <a:pt x="80" y="1400"/>
                      <a:pt x="162" y="1400"/>
                    </a:cubicBezTo>
                    <a:cubicBezTo>
                      <a:pt x="217" y="1400"/>
                      <a:pt x="275" y="1392"/>
                      <a:pt x="322" y="1392"/>
                    </a:cubicBezTo>
                    <a:cubicBezTo>
                      <a:pt x="425" y="1405"/>
                      <a:pt x="540" y="1405"/>
                      <a:pt x="656" y="1405"/>
                    </a:cubicBezTo>
                    <a:cubicBezTo>
                      <a:pt x="605" y="1457"/>
                      <a:pt x="553" y="1508"/>
                      <a:pt x="502" y="1559"/>
                    </a:cubicBezTo>
                    <a:cubicBezTo>
                      <a:pt x="425" y="1637"/>
                      <a:pt x="219" y="1739"/>
                      <a:pt x="347" y="1868"/>
                    </a:cubicBezTo>
                    <a:cubicBezTo>
                      <a:pt x="368" y="1889"/>
                      <a:pt x="390" y="1898"/>
                      <a:pt x="412" y="1898"/>
                    </a:cubicBezTo>
                    <a:cubicBezTo>
                      <a:pt x="458" y="1898"/>
                      <a:pt x="501" y="1860"/>
                      <a:pt x="527" y="1817"/>
                    </a:cubicBezTo>
                    <a:cubicBezTo>
                      <a:pt x="592" y="1765"/>
                      <a:pt x="656" y="1701"/>
                      <a:pt x="720" y="1649"/>
                    </a:cubicBezTo>
                    <a:lnTo>
                      <a:pt x="720" y="1649"/>
                    </a:lnTo>
                    <a:cubicBezTo>
                      <a:pt x="643" y="2009"/>
                      <a:pt x="579" y="2382"/>
                      <a:pt x="515" y="2742"/>
                    </a:cubicBezTo>
                    <a:cubicBezTo>
                      <a:pt x="476" y="2897"/>
                      <a:pt x="476" y="3051"/>
                      <a:pt x="489" y="3205"/>
                    </a:cubicBezTo>
                    <a:cubicBezTo>
                      <a:pt x="521" y="3250"/>
                      <a:pt x="569" y="3273"/>
                      <a:pt x="617" y="3273"/>
                    </a:cubicBezTo>
                    <a:cubicBezTo>
                      <a:pt x="666" y="3273"/>
                      <a:pt x="714" y="3250"/>
                      <a:pt x="746" y="3205"/>
                    </a:cubicBezTo>
                    <a:cubicBezTo>
                      <a:pt x="810" y="2909"/>
                      <a:pt x="849" y="2601"/>
                      <a:pt x="900" y="2292"/>
                    </a:cubicBezTo>
                    <a:cubicBezTo>
                      <a:pt x="939" y="2048"/>
                      <a:pt x="977" y="1804"/>
                      <a:pt x="1016" y="1572"/>
                    </a:cubicBezTo>
                    <a:cubicBezTo>
                      <a:pt x="1157" y="1701"/>
                      <a:pt x="1299" y="1842"/>
                      <a:pt x="1427" y="1984"/>
                    </a:cubicBezTo>
                    <a:cubicBezTo>
                      <a:pt x="1449" y="1994"/>
                      <a:pt x="1469" y="1999"/>
                      <a:pt x="1489" y="1999"/>
                    </a:cubicBezTo>
                    <a:cubicBezTo>
                      <a:pt x="1588" y="1999"/>
                      <a:pt x="1655" y="1879"/>
                      <a:pt x="1569" y="1804"/>
                    </a:cubicBezTo>
                    <a:cubicBezTo>
                      <a:pt x="1440" y="1662"/>
                      <a:pt x="1312" y="1547"/>
                      <a:pt x="1183" y="1418"/>
                    </a:cubicBezTo>
                    <a:cubicBezTo>
                      <a:pt x="1350" y="1418"/>
                      <a:pt x="1505" y="1405"/>
                      <a:pt x="1659" y="1392"/>
                    </a:cubicBezTo>
                    <a:cubicBezTo>
                      <a:pt x="1800" y="1367"/>
                      <a:pt x="1916" y="1212"/>
                      <a:pt x="1762" y="1135"/>
                    </a:cubicBezTo>
                    <a:cubicBezTo>
                      <a:pt x="1662" y="1126"/>
                      <a:pt x="1568" y="1117"/>
                      <a:pt x="1472" y="1117"/>
                    </a:cubicBezTo>
                    <a:cubicBezTo>
                      <a:pt x="1432" y="1117"/>
                      <a:pt x="1392" y="1118"/>
                      <a:pt x="1350" y="1122"/>
                    </a:cubicBezTo>
                    <a:lnTo>
                      <a:pt x="1209" y="1122"/>
                    </a:lnTo>
                    <a:cubicBezTo>
                      <a:pt x="1363" y="968"/>
                      <a:pt x="1595" y="711"/>
                      <a:pt x="1402" y="698"/>
                    </a:cubicBezTo>
                    <a:lnTo>
                      <a:pt x="1402" y="698"/>
                    </a:lnTo>
                    <a:cubicBezTo>
                      <a:pt x="1299" y="775"/>
                      <a:pt x="1196" y="865"/>
                      <a:pt x="1106" y="955"/>
                    </a:cubicBezTo>
                    <a:cubicBezTo>
                      <a:pt x="1119" y="891"/>
                      <a:pt x="1132" y="839"/>
                      <a:pt x="1132" y="788"/>
                    </a:cubicBezTo>
                    <a:cubicBezTo>
                      <a:pt x="1183" y="557"/>
                      <a:pt x="1209" y="325"/>
                      <a:pt x="1209" y="94"/>
                    </a:cubicBezTo>
                    <a:cubicBezTo>
                      <a:pt x="1202" y="33"/>
                      <a:pt x="1152" y="0"/>
                      <a:pt x="1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1664446" y="4485021"/>
                <a:ext cx="78789" cy="13558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99" extrusionOk="0">
                    <a:moveTo>
                      <a:pt x="1032" y="0"/>
                    </a:moveTo>
                    <a:cubicBezTo>
                      <a:pt x="983" y="0"/>
                      <a:pt x="933" y="32"/>
                      <a:pt x="926" y="94"/>
                    </a:cubicBezTo>
                    <a:cubicBezTo>
                      <a:pt x="849" y="402"/>
                      <a:pt x="862" y="736"/>
                      <a:pt x="811" y="1058"/>
                    </a:cubicBezTo>
                    <a:cubicBezTo>
                      <a:pt x="811" y="1058"/>
                      <a:pt x="811" y="1071"/>
                      <a:pt x="811" y="1071"/>
                    </a:cubicBezTo>
                    <a:cubicBezTo>
                      <a:pt x="746" y="1019"/>
                      <a:pt x="682" y="955"/>
                      <a:pt x="631" y="891"/>
                    </a:cubicBezTo>
                    <a:cubicBezTo>
                      <a:pt x="572" y="841"/>
                      <a:pt x="467" y="686"/>
                      <a:pt x="375" y="686"/>
                    </a:cubicBezTo>
                    <a:cubicBezTo>
                      <a:pt x="347" y="686"/>
                      <a:pt x="320" y="700"/>
                      <a:pt x="296" y="736"/>
                    </a:cubicBezTo>
                    <a:cubicBezTo>
                      <a:pt x="271" y="788"/>
                      <a:pt x="284" y="852"/>
                      <a:pt x="335" y="865"/>
                    </a:cubicBezTo>
                    <a:cubicBezTo>
                      <a:pt x="412" y="968"/>
                      <a:pt x="502" y="1071"/>
                      <a:pt x="579" y="1161"/>
                    </a:cubicBezTo>
                    <a:cubicBezTo>
                      <a:pt x="451" y="1174"/>
                      <a:pt x="322" y="1186"/>
                      <a:pt x="181" y="1199"/>
                    </a:cubicBezTo>
                    <a:cubicBezTo>
                      <a:pt x="169" y="1198"/>
                      <a:pt x="158" y="1197"/>
                      <a:pt x="148" y="1197"/>
                    </a:cubicBezTo>
                    <a:cubicBezTo>
                      <a:pt x="53" y="1197"/>
                      <a:pt x="1" y="1249"/>
                      <a:pt x="1" y="1354"/>
                    </a:cubicBezTo>
                    <a:cubicBezTo>
                      <a:pt x="14" y="1440"/>
                      <a:pt x="73" y="1461"/>
                      <a:pt x="142" y="1461"/>
                    </a:cubicBezTo>
                    <a:cubicBezTo>
                      <a:pt x="206" y="1461"/>
                      <a:pt x="280" y="1444"/>
                      <a:pt x="335" y="1444"/>
                    </a:cubicBezTo>
                    <a:lnTo>
                      <a:pt x="669" y="1444"/>
                    </a:lnTo>
                    <a:cubicBezTo>
                      <a:pt x="618" y="1495"/>
                      <a:pt x="579" y="1546"/>
                      <a:pt x="528" y="1598"/>
                    </a:cubicBezTo>
                    <a:cubicBezTo>
                      <a:pt x="451" y="1675"/>
                      <a:pt x="258" y="1804"/>
                      <a:pt x="386" y="1919"/>
                    </a:cubicBezTo>
                    <a:cubicBezTo>
                      <a:pt x="407" y="1933"/>
                      <a:pt x="426" y="1938"/>
                      <a:pt x="444" y="1938"/>
                    </a:cubicBezTo>
                    <a:cubicBezTo>
                      <a:pt x="496" y="1938"/>
                      <a:pt x="541" y="1893"/>
                      <a:pt x="579" y="1855"/>
                    </a:cubicBezTo>
                    <a:cubicBezTo>
                      <a:pt x="631" y="1791"/>
                      <a:pt x="695" y="1726"/>
                      <a:pt x="746" y="1662"/>
                    </a:cubicBezTo>
                    <a:lnTo>
                      <a:pt x="746" y="1662"/>
                    </a:lnTo>
                    <a:cubicBezTo>
                      <a:pt x="708" y="2035"/>
                      <a:pt x="656" y="2408"/>
                      <a:pt x="631" y="2781"/>
                    </a:cubicBezTo>
                    <a:cubicBezTo>
                      <a:pt x="592" y="2935"/>
                      <a:pt x="605" y="3089"/>
                      <a:pt x="631" y="3244"/>
                    </a:cubicBezTo>
                    <a:cubicBezTo>
                      <a:pt x="661" y="3279"/>
                      <a:pt x="704" y="3299"/>
                      <a:pt x="748" y="3299"/>
                    </a:cubicBezTo>
                    <a:cubicBezTo>
                      <a:pt x="798" y="3299"/>
                      <a:pt x="848" y="3273"/>
                      <a:pt x="875" y="3218"/>
                    </a:cubicBezTo>
                    <a:cubicBezTo>
                      <a:pt x="926" y="2922"/>
                      <a:pt x="952" y="2601"/>
                      <a:pt x="978" y="2292"/>
                    </a:cubicBezTo>
                    <a:cubicBezTo>
                      <a:pt x="991" y="2048"/>
                      <a:pt x="1016" y="1816"/>
                      <a:pt x="1029" y="1572"/>
                    </a:cubicBezTo>
                    <a:cubicBezTo>
                      <a:pt x="1184" y="1701"/>
                      <a:pt x="1338" y="1816"/>
                      <a:pt x="1479" y="1958"/>
                    </a:cubicBezTo>
                    <a:cubicBezTo>
                      <a:pt x="1498" y="1967"/>
                      <a:pt x="1517" y="1971"/>
                      <a:pt x="1534" y="1971"/>
                    </a:cubicBezTo>
                    <a:cubicBezTo>
                      <a:pt x="1634" y="1971"/>
                      <a:pt x="1696" y="1831"/>
                      <a:pt x="1608" y="1765"/>
                    </a:cubicBezTo>
                    <a:cubicBezTo>
                      <a:pt x="1479" y="1636"/>
                      <a:pt x="1338" y="1521"/>
                      <a:pt x="1197" y="1418"/>
                    </a:cubicBezTo>
                    <a:cubicBezTo>
                      <a:pt x="1351" y="1405"/>
                      <a:pt x="1518" y="1379"/>
                      <a:pt x="1672" y="1341"/>
                    </a:cubicBezTo>
                    <a:cubicBezTo>
                      <a:pt x="1801" y="1315"/>
                      <a:pt x="1917" y="1161"/>
                      <a:pt x="1749" y="1084"/>
                    </a:cubicBezTo>
                    <a:cubicBezTo>
                      <a:pt x="1711" y="1080"/>
                      <a:pt x="1674" y="1079"/>
                      <a:pt x="1638" y="1079"/>
                    </a:cubicBezTo>
                    <a:cubicBezTo>
                      <a:pt x="1538" y="1079"/>
                      <a:pt x="1441" y="1090"/>
                      <a:pt x="1338" y="1109"/>
                    </a:cubicBezTo>
                    <a:lnTo>
                      <a:pt x="1197" y="1109"/>
                    </a:lnTo>
                    <a:cubicBezTo>
                      <a:pt x="1338" y="942"/>
                      <a:pt x="1557" y="672"/>
                      <a:pt x="1364" y="672"/>
                    </a:cubicBezTo>
                    <a:cubicBezTo>
                      <a:pt x="1261" y="762"/>
                      <a:pt x="1171" y="852"/>
                      <a:pt x="1094" y="942"/>
                    </a:cubicBezTo>
                    <a:cubicBezTo>
                      <a:pt x="1094" y="891"/>
                      <a:pt x="1094" y="839"/>
                      <a:pt x="1107" y="775"/>
                    </a:cubicBezTo>
                    <a:cubicBezTo>
                      <a:pt x="1132" y="544"/>
                      <a:pt x="1145" y="312"/>
                      <a:pt x="1132" y="81"/>
                    </a:cubicBezTo>
                    <a:cubicBezTo>
                      <a:pt x="1120" y="26"/>
                      <a:pt x="1076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871294" y="4363989"/>
                <a:ext cx="79323" cy="13401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261" extrusionOk="0">
                    <a:moveTo>
                      <a:pt x="1152" y="1"/>
                    </a:moveTo>
                    <a:cubicBezTo>
                      <a:pt x="1107" y="1"/>
                      <a:pt x="1061" y="27"/>
                      <a:pt x="1042" y="81"/>
                    </a:cubicBezTo>
                    <a:cubicBezTo>
                      <a:pt x="939" y="377"/>
                      <a:pt x="914" y="711"/>
                      <a:pt x="837" y="1020"/>
                    </a:cubicBezTo>
                    <a:cubicBezTo>
                      <a:pt x="837" y="1033"/>
                      <a:pt x="837" y="1033"/>
                      <a:pt x="837" y="1046"/>
                    </a:cubicBezTo>
                    <a:cubicBezTo>
                      <a:pt x="785" y="981"/>
                      <a:pt x="734" y="917"/>
                      <a:pt x="682" y="853"/>
                    </a:cubicBezTo>
                    <a:cubicBezTo>
                      <a:pt x="631" y="792"/>
                      <a:pt x="532" y="618"/>
                      <a:pt x="430" y="618"/>
                    </a:cubicBezTo>
                    <a:cubicBezTo>
                      <a:pt x="402" y="618"/>
                      <a:pt x="375" y="630"/>
                      <a:pt x="348" y="660"/>
                    </a:cubicBezTo>
                    <a:cubicBezTo>
                      <a:pt x="322" y="711"/>
                      <a:pt x="335" y="776"/>
                      <a:pt x="387" y="801"/>
                    </a:cubicBezTo>
                    <a:cubicBezTo>
                      <a:pt x="451" y="904"/>
                      <a:pt x="528" y="1007"/>
                      <a:pt x="605" y="1110"/>
                    </a:cubicBezTo>
                    <a:lnTo>
                      <a:pt x="207" y="1110"/>
                    </a:lnTo>
                    <a:cubicBezTo>
                      <a:pt x="193" y="1108"/>
                      <a:pt x="179" y="1108"/>
                      <a:pt x="166" y="1108"/>
                    </a:cubicBezTo>
                    <a:cubicBezTo>
                      <a:pt x="73" y="1108"/>
                      <a:pt x="12" y="1150"/>
                      <a:pt x="1" y="1251"/>
                    </a:cubicBezTo>
                    <a:cubicBezTo>
                      <a:pt x="14" y="1418"/>
                      <a:pt x="219" y="1354"/>
                      <a:pt x="322" y="1380"/>
                    </a:cubicBezTo>
                    <a:cubicBezTo>
                      <a:pt x="438" y="1380"/>
                      <a:pt x="554" y="1393"/>
                      <a:pt x="657" y="1393"/>
                    </a:cubicBezTo>
                    <a:cubicBezTo>
                      <a:pt x="605" y="1444"/>
                      <a:pt x="554" y="1496"/>
                      <a:pt x="502" y="1534"/>
                    </a:cubicBezTo>
                    <a:cubicBezTo>
                      <a:pt x="425" y="1611"/>
                      <a:pt x="219" y="1714"/>
                      <a:pt x="335" y="1843"/>
                    </a:cubicBezTo>
                    <a:cubicBezTo>
                      <a:pt x="357" y="1864"/>
                      <a:pt x="379" y="1873"/>
                      <a:pt x="402" y="1873"/>
                    </a:cubicBezTo>
                    <a:cubicBezTo>
                      <a:pt x="448" y="1873"/>
                      <a:pt x="494" y="1839"/>
                      <a:pt x="528" y="1804"/>
                    </a:cubicBezTo>
                    <a:cubicBezTo>
                      <a:pt x="592" y="1740"/>
                      <a:pt x="657" y="1689"/>
                      <a:pt x="721" y="1637"/>
                    </a:cubicBezTo>
                    <a:lnTo>
                      <a:pt x="721" y="1637"/>
                    </a:lnTo>
                    <a:cubicBezTo>
                      <a:pt x="644" y="1997"/>
                      <a:pt x="554" y="2357"/>
                      <a:pt x="489" y="2730"/>
                    </a:cubicBezTo>
                    <a:cubicBezTo>
                      <a:pt x="451" y="2884"/>
                      <a:pt x="438" y="3039"/>
                      <a:pt x="451" y="3193"/>
                    </a:cubicBezTo>
                    <a:cubicBezTo>
                      <a:pt x="483" y="3238"/>
                      <a:pt x="531" y="3260"/>
                      <a:pt x="578" y="3260"/>
                    </a:cubicBezTo>
                    <a:cubicBezTo>
                      <a:pt x="624" y="3260"/>
                      <a:pt x="669" y="3238"/>
                      <a:pt x="695" y="3193"/>
                    </a:cubicBezTo>
                    <a:cubicBezTo>
                      <a:pt x="772" y="2897"/>
                      <a:pt x="824" y="2589"/>
                      <a:pt x="888" y="2280"/>
                    </a:cubicBezTo>
                    <a:cubicBezTo>
                      <a:pt x="927" y="2036"/>
                      <a:pt x="965" y="1804"/>
                      <a:pt x="1017" y="1560"/>
                    </a:cubicBezTo>
                    <a:cubicBezTo>
                      <a:pt x="1145" y="1701"/>
                      <a:pt x="1287" y="1843"/>
                      <a:pt x="1428" y="1984"/>
                    </a:cubicBezTo>
                    <a:cubicBezTo>
                      <a:pt x="1450" y="1999"/>
                      <a:pt x="1472" y="2005"/>
                      <a:pt x="1492" y="2005"/>
                    </a:cubicBezTo>
                    <a:cubicBezTo>
                      <a:pt x="1580" y="2005"/>
                      <a:pt x="1640" y="1888"/>
                      <a:pt x="1557" y="1804"/>
                    </a:cubicBezTo>
                    <a:cubicBezTo>
                      <a:pt x="1441" y="1676"/>
                      <a:pt x="1312" y="1547"/>
                      <a:pt x="1197" y="1418"/>
                    </a:cubicBezTo>
                    <a:cubicBezTo>
                      <a:pt x="1351" y="1418"/>
                      <a:pt x="1505" y="1418"/>
                      <a:pt x="1672" y="1406"/>
                    </a:cubicBezTo>
                    <a:cubicBezTo>
                      <a:pt x="1801" y="1393"/>
                      <a:pt x="1929" y="1238"/>
                      <a:pt x="1775" y="1148"/>
                    </a:cubicBezTo>
                    <a:cubicBezTo>
                      <a:pt x="1634" y="1123"/>
                      <a:pt x="1505" y="1123"/>
                      <a:pt x="1364" y="1123"/>
                    </a:cubicBezTo>
                    <a:lnTo>
                      <a:pt x="1222" y="1123"/>
                    </a:lnTo>
                    <a:cubicBezTo>
                      <a:pt x="1377" y="968"/>
                      <a:pt x="1621" y="711"/>
                      <a:pt x="1428" y="698"/>
                    </a:cubicBezTo>
                    <a:lnTo>
                      <a:pt x="1428" y="698"/>
                    </a:lnTo>
                    <a:cubicBezTo>
                      <a:pt x="1325" y="776"/>
                      <a:pt x="1222" y="866"/>
                      <a:pt x="1132" y="943"/>
                    </a:cubicBezTo>
                    <a:cubicBezTo>
                      <a:pt x="1132" y="891"/>
                      <a:pt x="1145" y="840"/>
                      <a:pt x="1158" y="776"/>
                    </a:cubicBezTo>
                    <a:cubicBezTo>
                      <a:pt x="1209" y="557"/>
                      <a:pt x="1248" y="326"/>
                      <a:pt x="1248" y="94"/>
                    </a:cubicBezTo>
                    <a:cubicBezTo>
                      <a:pt x="1248" y="33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1119115" y="3938628"/>
                <a:ext cx="69418" cy="5864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27" extrusionOk="0">
                    <a:moveTo>
                      <a:pt x="769" y="0"/>
                    </a:moveTo>
                    <a:cubicBezTo>
                      <a:pt x="437" y="0"/>
                      <a:pt x="108" y="232"/>
                      <a:pt x="52" y="621"/>
                    </a:cubicBezTo>
                    <a:cubicBezTo>
                      <a:pt x="1" y="1007"/>
                      <a:pt x="271" y="1367"/>
                      <a:pt x="657" y="1418"/>
                    </a:cubicBezTo>
                    <a:cubicBezTo>
                      <a:pt x="694" y="1424"/>
                      <a:pt x="730" y="1426"/>
                      <a:pt x="765" y="1426"/>
                    </a:cubicBezTo>
                    <a:cubicBezTo>
                      <a:pt x="1334" y="1426"/>
                      <a:pt x="1688" y="771"/>
                      <a:pt x="1325" y="287"/>
                    </a:cubicBezTo>
                    <a:cubicBezTo>
                      <a:pt x="1182" y="90"/>
                      <a:pt x="975" y="0"/>
                      <a:pt x="7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1263904" y="3965465"/>
                <a:ext cx="66829" cy="56632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378" extrusionOk="0">
                    <a:moveTo>
                      <a:pt x="734" y="1"/>
                    </a:moveTo>
                    <a:cubicBezTo>
                      <a:pt x="413" y="1"/>
                      <a:pt x="100" y="220"/>
                      <a:pt x="52" y="598"/>
                    </a:cubicBezTo>
                    <a:cubicBezTo>
                      <a:pt x="1" y="971"/>
                      <a:pt x="258" y="1318"/>
                      <a:pt x="631" y="1370"/>
                    </a:cubicBezTo>
                    <a:cubicBezTo>
                      <a:pt x="668" y="1375"/>
                      <a:pt x="704" y="1378"/>
                      <a:pt x="739" y="1378"/>
                    </a:cubicBezTo>
                    <a:cubicBezTo>
                      <a:pt x="1293" y="1378"/>
                      <a:pt x="1625" y="736"/>
                      <a:pt x="1287" y="277"/>
                    </a:cubicBezTo>
                    <a:cubicBezTo>
                      <a:pt x="1142" y="88"/>
                      <a:pt x="937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1412268" y="3997398"/>
                <a:ext cx="56759" cy="48166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72" extrusionOk="0">
                    <a:moveTo>
                      <a:pt x="584" y="0"/>
                    </a:moveTo>
                    <a:cubicBezTo>
                      <a:pt x="288" y="0"/>
                      <a:pt x="0" y="198"/>
                      <a:pt x="17" y="657"/>
                    </a:cubicBezTo>
                    <a:cubicBezTo>
                      <a:pt x="62" y="984"/>
                      <a:pt x="338" y="1172"/>
                      <a:pt x="613" y="1172"/>
                    </a:cubicBezTo>
                    <a:cubicBezTo>
                      <a:pt x="804" y="1172"/>
                      <a:pt x="994" y="1082"/>
                      <a:pt x="1110" y="888"/>
                    </a:cubicBezTo>
                    <a:cubicBezTo>
                      <a:pt x="1381" y="346"/>
                      <a:pt x="976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1550316" y="4004015"/>
                <a:ext cx="71555" cy="6033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468" extrusionOk="0">
                    <a:moveTo>
                      <a:pt x="789" y="1"/>
                    </a:moveTo>
                    <a:cubicBezTo>
                      <a:pt x="445" y="1"/>
                      <a:pt x="107" y="234"/>
                      <a:pt x="52" y="637"/>
                    </a:cubicBezTo>
                    <a:cubicBezTo>
                      <a:pt x="1" y="1036"/>
                      <a:pt x="283" y="1409"/>
                      <a:pt x="682" y="1460"/>
                    </a:cubicBezTo>
                    <a:cubicBezTo>
                      <a:pt x="719" y="1465"/>
                      <a:pt x="756" y="1468"/>
                      <a:pt x="791" y="1468"/>
                    </a:cubicBezTo>
                    <a:cubicBezTo>
                      <a:pt x="1383" y="1468"/>
                      <a:pt x="1740" y="787"/>
                      <a:pt x="1376" y="290"/>
                    </a:cubicBezTo>
                    <a:cubicBezTo>
                      <a:pt x="1223" y="92"/>
                      <a:pt x="10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950572" y="4155336"/>
                <a:ext cx="66376" cy="56386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372" extrusionOk="0">
                    <a:moveTo>
                      <a:pt x="730" y="0"/>
                    </a:moveTo>
                    <a:cubicBezTo>
                      <a:pt x="409" y="0"/>
                      <a:pt x="95" y="221"/>
                      <a:pt x="39" y="594"/>
                    </a:cubicBezTo>
                    <a:cubicBezTo>
                      <a:pt x="0" y="967"/>
                      <a:pt x="258" y="1314"/>
                      <a:pt x="630" y="1365"/>
                    </a:cubicBezTo>
                    <a:cubicBezTo>
                      <a:pt x="662" y="1369"/>
                      <a:pt x="693" y="1371"/>
                      <a:pt x="724" y="1371"/>
                    </a:cubicBezTo>
                    <a:cubicBezTo>
                      <a:pt x="1275" y="1371"/>
                      <a:pt x="1614" y="735"/>
                      <a:pt x="1273" y="273"/>
                    </a:cubicBezTo>
                    <a:cubicBezTo>
                      <a:pt x="1130" y="85"/>
                      <a:pt x="929" y="0"/>
                      <a:pt x="7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1095196" y="4183118"/>
                <a:ext cx="46649" cy="4294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45" extrusionOk="0">
                    <a:moveTo>
                      <a:pt x="558" y="0"/>
                    </a:moveTo>
                    <a:cubicBezTo>
                      <a:pt x="326" y="0"/>
                      <a:pt x="95" y="141"/>
                      <a:pt x="43" y="445"/>
                    </a:cubicBezTo>
                    <a:cubicBezTo>
                      <a:pt x="0" y="829"/>
                      <a:pt x="292" y="1044"/>
                      <a:pt x="579" y="1044"/>
                    </a:cubicBezTo>
                    <a:cubicBezTo>
                      <a:pt x="810" y="1044"/>
                      <a:pt x="1038" y="904"/>
                      <a:pt x="1084" y="599"/>
                    </a:cubicBezTo>
                    <a:cubicBezTo>
                      <a:pt x="1134" y="215"/>
                      <a:pt x="846" y="0"/>
                      <a:pt x="5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1217381" y="4198406"/>
                <a:ext cx="79405" cy="55153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342" extrusionOk="0">
                    <a:moveTo>
                      <a:pt x="945" y="1"/>
                    </a:moveTo>
                    <a:cubicBezTo>
                      <a:pt x="344" y="1"/>
                      <a:pt x="0" y="862"/>
                      <a:pt x="606" y="1243"/>
                    </a:cubicBezTo>
                    <a:cubicBezTo>
                      <a:pt x="731" y="1311"/>
                      <a:pt x="851" y="1341"/>
                      <a:pt x="962" y="1341"/>
                    </a:cubicBezTo>
                    <a:cubicBezTo>
                      <a:pt x="1586" y="1341"/>
                      <a:pt x="1932" y="409"/>
                      <a:pt x="1223" y="60"/>
                    </a:cubicBezTo>
                    <a:cubicBezTo>
                      <a:pt x="1126" y="19"/>
                      <a:pt x="1033" y="1"/>
                      <a:pt x="9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1364635" y="4219654"/>
                <a:ext cx="59883" cy="5494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337" extrusionOk="0">
                    <a:moveTo>
                      <a:pt x="714" y="0"/>
                    </a:moveTo>
                    <a:cubicBezTo>
                      <a:pt x="416" y="0"/>
                      <a:pt x="120" y="180"/>
                      <a:pt x="57" y="572"/>
                    </a:cubicBezTo>
                    <a:cubicBezTo>
                      <a:pt x="0" y="1062"/>
                      <a:pt x="371" y="1336"/>
                      <a:pt x="740" y="1336"/>
                    </a:cubicBezTo>
                    <a:cubicBezTo>
                      <a:pt x="1040" y="1336"/>
                      <a:pt x="1338" y="1156"/>
                      <a:pt x="1407" y="765"/>
                    </a:cubicBezTo>
                    <a:cubicBezTo>
                      <a:pt x="1457" y="275"/>
                      <a:pt x="1083" y="0"/>
                      <a:pt x="7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1504944" y="4242627"/>
                <a:ext cx="55691" cy="5129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248" extrusionOk="0">
                    <a:moveTo>
                      <a:pt x="672" y="0"/>
                    </a:moveTo>
                    <a:cubicBezTo>
                      <a:pt x="393" y="0"/>
                      <a:pt x="114" y="170"/>
                      <a:pt x="50" y="540"/>
                    </a:cubicBezTo>
                    <a:cubicBezTo>
                      <a:pt x="1" y="993"/>
                      <a:pt x="344" y="1247"/>
                      <a:pt x="685" y="1247"/>
                    </a:cubicBezTo>
                    <a:cubicBezTo>
                      <a:pt x="963" y="1247"/>
                      <a:pt x="1240" y="1077"/>
                      <a:pt x="1297" y="707"/>
                    </a:cubicBezTo>
                    <a:cubicBezTo>
                      <a:pt x="1354" y="254"/>
                      <a:pt x="1014" y="0"/>
                      <a:pt x="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1627622" y="4257957"/>
                <a:ext cx="90091" cy="63044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34" extrusionOk="0">
                    <a:moveTo>
                      <a:pt x="1056" y="1"/>
                    </a:moveTo>
                    <a:cubicBezTo>
                      <a:pt x="461" y="1"/>
                      <a:pt x="1" y="756"/>
                      <a:pt x="498" y="1286"/>
                    </a:cubicBezTo>
                    <a:cubicBezTo>
                      <a:pt x="679" y="1461"/>
                      <a:pt x="872" y="1534"/>
                      <a:pt x="1054" y="1534"/>
                    </a:cubicBezTo>
                    <a:cubicBezTo>
                      <a:pt x="1698" y="1534"/>
                      <a:pt x="2192" y="617"/>
                      <a:pt x="1450" y="116"/>
                    </a:cubicBezTo>
                    <a:cubicBezTo>
                      <a:pt x="1318" y="36"/>
                      <a:pt x="1184" y="1"/>
                      <a:pt x="10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1041440" y="4186776"/>
                <a:ext cx="17344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7" extrusionOk="0">
                    <a:moveTo>
                      <a:pt x="189" y="0"/>
                    </a:moveTo>
                    <a:cubicBezTo>
                      <a:pt x="107" y="0"/>
                      <a:pt x="29" y="56"/>
                      <a:pt x="14" y="150"/>
                    </a:cubicBezTo>
                    <a:cubicBezTo>
                      <a:pt x="1" y="253"/>
                      <a:pt x="78" y="343"/>
                      <a:pt x="168" y="356"/>
                    </a:cubicBezTo>
                    <a:cubicBezTo>
                      <a:pt x="174" y="357"/>
                      <a:pt x="179" y="357"/>
                      <a:pt x="185" y="357"/>
                    </a:cubicBezTo>
                    <a:cubicBezTo>
                      <a:pt x="330" y="357"/>
                      <a:pt x="422" y="197"/>
                      <a:pt x="335" y="73"/>
                    </a:cubicBezTo>
                    <a:cubicBezTo>
                      <a:pt x="295" y="23"/>
                      <a:pt x="241" y="0"/>
                      <a:pt x="1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1179899" y="4207900"/>
                <a:ext cx="16810" cy="14713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8" extrusionOk="0">
                    <a:moveTo>
                      <a:pt x="182" y="1"/>
                    </a:moveTo>
                    <a:cubicBezTo>
                      <a:pt x="101" y="1"/>
                      <a:pt x="21" y="57"/>
                      <a:pt x="13" y="151"/>
                    </a:cubicBezTo>
                    <a:cubicBezTo>
                      <a:pt x="1" y="254"/>
                      <a:pt x="65" y="344"/>
                      <a:pt x="155" y="356"/>
                    </a:cubicBezTo>
                    <a:cubicBezTo>
                      <a:pt x="160" y="357"/>
                      <a:pt x="166" y="357"/>
                      <a:pt x="172" y="357"/>
                    </a:cubicBezTo>
                    <a:cubicBezTo>
                      <a:pt x="316" y="357"/>
                      <a:pt x="409" y="197"/>
                      <a:pt x="322" y="74"/>
                    </a:cubicBezTo>
                    <a:cubicBezTo>
                      <a:pt x="287" y="23"/>
                      <a:pt x="23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1316756" y="4228161"/>
                <a:ext cx="19851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06" extrusionOk="0">
                    <a:moveTo>
                      <a:pt x="213" y="1"/>
                    </a:moveTo>
                    <a:cubicBezTo>
                      <a:pt x="121" y="1"/>
                      <a:pt x="29" y="63"/>
                      <a:pt x="13" y="172"/>
                    </a:cubicBezTo>
                    <a:cubicBezTo>
                      <a:pt x="1" y="288"/>
                      <a:pt x="78" y="391"/>
                      <a:pt x="193" y="403"/>
                    </a:cubicBezTo>
                    <a:cubicBezTo>
                      <a:pt x="203" y="405"/>
                      <a:pt x="213" y="406"/>
                      <a:pt x="222" y="406"/>
                    </a:cubicBezTo>
                    <a:cubicBezTo>
                      <a:pt x="375" y="406"/>
                      <a:pt x="483" y="215"/>
                      <a:pt x="373" y="82"/>
                    </a:cubicBezTo>
                    <a:cubicBezTo>
                      <a:pt x="333" y="26"/>
                      <a:pt x="273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1455216" y="4249819"/>
                <a:ext cx="18783" cy="1565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81" extrusionOk="0">
                    <a:moveTo>
                      <a:pt x="202" y="0"/>
                    </a:moveTo>
                    <a:cubicBezTo>
                      <a:pt x="114" y="0"/>
                      <a:pt x="29" y="59"/>
                      <a:pt x="13" y="159"/>
                    </a:cubicBezTo>
                    <a:cubicBezTo>
                      <a:pt x="0" y="275"/>
                      <a:pt x="77" y="365"/>
                      <a:pt x="180" y="378"/>
                    </a:cubicBezTo>
                    <a:cubicBezTo>
                      <a:pt x="190" y="379"/>
                      <a:pt x="201" y="380"/>
                      <a:pt x="210" y="380"/>
                    </a:cubicBezTo>
                    <a:cubicBezTo>
                      <a:pt x="361" y="380"/>
                      <a:pt x="457" y="203"/>
                      <a:pt x="360" y="82"/>
                    </a:cubicBezTo>
                    <a:cubicBezTo>
                      <a:pt x="319" y="26"/>
                      <a:pt x="260" y="0"/>
                      <a:pt x="2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1593634" y="4271355"/>
                <a:ext cx="18290" cy="1524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1" extrusionOk="0">
                    <a:moveTo>
                      <a:pt x="200" y="0"/>
                    </a:moveTo>
                    <a:cubicBezTo>
                      <a:pt x="114" y="0"/>
                      <a:pt x="30" y="59"/>
                      <a:pt x="14" y="162"/>
                    </a:cubicBezTo>
                    <a:cubicBezTo>
                      <a:pt x="1" y="265"/>
                      <a:pt x="78" y="355"/>
                      <a:pt x="168" y="368"/>
                    </a:cubicBezTo>
                    <a:cubicBezTo>
                      <a:pt x="178" y="370"/>
                      <a:pt x="188" y="370"/>
                      <a:pt x="198" y="370"/>
                    </a:cubicBezTo>
                    <a:cubicBezTo>
                      <a:pt x="349" y="370"/>
                      <a:pt x="445" y="193"/>
                      <a:pt x="348" y="72"/>
                    </a:cubicBezTo>
                    <a:cubicBezTo>
                      <a:pt x="309" y="23"/>
                      <a:pt x="254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1731025" y="4291328"/>
                <a:ext cx="20386" cy="17466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25" extrusionOk="0">
                    <a:moveTo>
                      <a:pt x="218" y="1"/>
                    </a:moveTo>
                    <a:cubicBezTo>
                      <a:pt x="122" y="1"/>
                      <a:pt x="29" y="68"/>
                      <a:pt x="14" y="178"/>
                    </a:cubicBezTo>
                    <a:cubicBezTo>
                      <a:pt x="1" y="294"/>
                      <a:pt x="78" y="409"/>
                      <a:pt x="194" y="422"/>
                    </a:cubicBezTo>
                    <a:cubicBezTo>
                      <a:pt x="204" y="424"/>
                      <a:pt x="214" y="424"/>
                      <a:pt x="224" y="424"/>
                    </a:cubicBezTo>
                    <a:cubicBezTo>
                      <a:pt x="388" y="424"/>
                      <a:pt x="496" y="233"/>
                      <a:pt x="387" y="88"/>
                    </a:cubicBezTo>
                    <a:cubicBezTo>
                      <a:pt x="342" y="28"/>
                      <a:pt x="279" y="1"/>
                      <a:pt x="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903556" y="4165651"/>
                <a:ext cx="17303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57" extrusionOk="0">
                    <a:moveTo>
                      <a:pt x="185" y="0"/>
                    </a:moveTo>
                    <a:cubicBezTo>
                      <a:pt x="107" y="0"/>
                      <a:pt x="29" y="56"/>
                      <a:pt x="13" y="150"/>
                    </a:cubicBezTo>
                    <a:cubicBezTo>
                      <a:pt x="0" y="253"/>
                      <a:pt x="64" y="330"/>
                      <a:pt x="167" y="356"/>
                    </a:cubicBezTo>
                    <a:cubicBezTo>
                      <a:pt x="173" y="356"/>
                      <a:pt x="178" y="356"/>
                      <a:pt x="183" y="356"/>
                    </a:cubicBezTo>
                    <a:cubicBezTo>
                      <a:pt x="328" y="356"/>
                      <a:pt x="421" y="185"/>
                      <a:pt x="322" y="73"/>
                    </a:cubicBezTo>
                    <a:cubicBezTo>
                      <a:pt x="287" y="23"/>
                      <a:pt x="236" y="0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1071565" y="3937683"/>
                <a:ext cx="18824" cy="1549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77" extrusionOk="0">
                    <a:moveTo>
                      <a:pt x="211" y="1"/>
                    </a:moveTo>
                    <a:cubicBezTo>
                      <a:pt x="122" y="1"/>
                      <a:pt x="34" y="65"/>
                      <a:pt x="27" y="168"/>
                    </a:cubicBezTo>
                    <a:cubicBezTo>
                      <a:pt x="1" y="271"/>
                      <a:pt x="78" y="361"/>
                      <a:pt x="181" y="374"/>
                    </a:cubicBezTo>
                    <a:cubicBezTo>
                      <a:pt x="191" y="376"/>
                      <a:pt x="201" y="376"/>
                      <a:pt x="211" y="376"/>
                    </a:cubicBezTo>
                    <a:cubicBezTo>
                      <a:pt x="361" y="376"/>
                      <a:pt x="457" y="199"/>
                      <a:pt x="361" y="78"/>
                    </a:cubicBezTo>
                    <a:cubicBezTo>
                      <a:pt x="322" y="25"/>
                      <a:pt x="266" y="1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1212655" y="3973808"/>
                <a:ext cx="20920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36" extrusionOk="0">
                    <a:moveTo>
                      <a:pt x="229" y="0"/>
                    </a:moveTo>
                    <a:cubicBezTo>
                      <a:pt x="128" y="0"/>
                      <a:pt x="29" y="70"/>
                      <a:pt x="14" y="189"/>
                    </a:cubicBezTo>
                    <a:cubicBezTo>
                      <a:pt x="1" y="305"/>
                      <a:pt x="78" y="408"/>
                      <a:pt x="194" y="434"/>
                    </a:cubicBezTo>
                    <a:cubicBezTo>
                      <a:pt x="204" y="435"/>
                      <a:pt x="214" y="436"/>
                      <a:pt x="225" y="436"/>
                    </a:cubicBezTo>
                    <a:cubicBezTo>
                      <a:pt x="400" y="436"/>
                      <a:pt x="509" y="232"/>
                      <a:pt x="399" y="87"/>
                    </a:cubicBezTo>
                    <a:cubicBezTo>
                      <a:pt x="355" y="27"/>
                      <a:pt x="292" y="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1355881" y="3999699"/>
                <a:ext cx="21413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36" extrusionOk="0">
                    <a:moveTo>
                      <a:pt x="232" y="0"/>
                    </a:moveTo>
                    <a:cubicBezTo>
                      <a:pt x="128" y="0"/>
                      <a:pt x="29" y="70"/>
                      <a:pt x="13" y="189"/>
                    </a:cubicBezTo>
                    <a:cubicBezTo>
                      <a:pt x="0" y="305"/>
                      <a:pt x="77" y="421"/>
                      <a:pt x="206" y="434"/>
                    </a:cubicBezTo>
                    <a:cubicBezTo>
                      <a:pt x="216" y="435"/>
                      <a:pt x="227" y="436"/>
                      <a:pt x="237" y="436"/>
                    </a:cubicBezTo>
                    <a:cubicBezTo>
                      <a:pt x="412" y="436"/>
                      <a:pt x="521" y="232"/>
                      <a:pt x="412" y="87"/>
                    </a:cubicBezTo>
                    <a:cubicBezTo>
                      <a:pt x="362" y="27"/>
                      <a:pt x="296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1501163" y="4013426"/>
                <a:ext cx="21454" cy="1796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37" extrusionOk="0">
                    <a:moveTo>
                      <a:pt x="232" y="1"/>
                    </a:moveTo>
                    <a:cubicBezTo>
                      <a:pt x="129" y="1"/>
                      <a:pt x="30" y="71"/>
                      <a:pt x="14" y="190"/>
                    </a:cubicBezTo>
                    <a:cubicBezTo>
                      <a:pt x="1" y="305"/>
                      <a:pt x="78" y="421"/>
                      <a:pt x="207" y="434"/>
                    </a:cubicBezTo>
                    <a:cubicBezTo>
                      <a:pt x="217" y="435"/>
                      <a:pt x="227" y="436"/>
                      <a:pt x="237" y="436"/>
                    </a:cubicBezTo>
                    <a:cubicBezTo>
                      <a:pt x="413" y="436"/>
                      <a:pt x="522" y="233"/>
                      <a:pt x="412" y="87"/>
                    </a:cubicBezTo>
                    <a:cubicBezTo>
                      <a:pt x="363" y="28"/>
                      <a:pt x="297" y="1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1646486" y="4027194"/>
                <a:ext cx="21372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38" extrusionOk="0">
                    <a:moveTo>
                      <a:pt x="238" y="0"/>
                    </a:moveTo>
                    <a:cubicBezTo>
                      <a:pt x="133" y="0"/>
                      <a:pt x="29" y="70"/>
                      <a:pt x="13" y="189"/>
                    </a:cubicBezTo>
                    <a:cubicBezTo>
                      <a:pt x="1" y="305"/>
                      <a:pt x="78" y="420"/>
                      <a:pt x="206" y="433"/>
                    </a:cubicBezTo>
                    <a:cubicBezTo>
                      <a:pt x="221" y="436"/>
                      <a:pt x="235" y="438"/>
                      <a:pt x="249" y="438"/>
                    </a:cubicBezTo>
                    <a:cubicBezTo>
                      <a:pt x="417" y="438"/>
                      <a:pt x="519" y="229"/>
                      <a:pt x="412" y="86"/>
                    </a:cubicBezTo>
                    <a:cubicBezTo>
                      <a:pt x="368" y="27"/>
                      <a:pt x="303" y="0"/>
                      <a:pt x="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812369" y="4519995"/>
                <a:ext cx="916210" cy="168048"/>
              </a:xfrm>
              <a:custGeom>
                <a:avLst/>
                <a:gdLst/>
                <a:ahLst/>
                <a:cxnLst/>
                <a:rect l="l" t="t" r="r" b="b"/>
                <a:pathLst>
                  <a:path w="26101" h="4089" extrusionOk="0">
                    <a:moveTo>
                      <a:pt x="1283" y="0"/>
                    </a:moveTo>
                    <a:cubicBezTo>
                      <a:pt x="1118" y="0"/>
                      <a:pt x="952" y="20"/>
                      <a:pt x="785" y="65"/>
                    </a:cubicBezTo>
                    <a:cubicBezTo>
                      <a:pt x="527" y="117"/>
                      <a:pt x="296" y="220"/>
                      <a:pt x="77" y="348"/>
                    </a:cubicBezTo>
                    <a:cubicBezTo>
                      <a:pt x="52" y="374"/>
                      <a:pt x="0" y="400"/>
                      <a:pt x="0" y="438"/>
                    </a:cubicBezTo>
                    <a:cubicBezTo>
                      <a:pt x="0" y="477"/>
                      <a:pt x="26" y="503"/>
                      <a:pt x="65" y="503"/>
                    </a:cubicBezTo>
                    <a:cubicBezTo>
                      <a:pt x="103" y="490"/>
                      <a:pt x="155" y="477"/>
                      <a:pt x="193" y="451"/>
                    </a:cubicBezTo>
                    <a:cubicBezTo>
                      <a:pt x="567" y="269"/>
                      <a:pt x="901" y="196"/>
                      <a:pt x="1219" y="196"/>
                    </a:cubicBezTo>
                    <a:cubicBezTo>
                      <a:pt x="1844" y="196"/>
                      <a:pt x="2409" y="474"/>
                      <a:pt x="3099" y="747"/>
                    </a:cubicBezTo>
                    <a:cubicBezTo>
                      <a:pt x="3587" y="958"/>
                      <a:pt x="4114" y="1063"/>
                      <a:pt x="4647" y="1063"/>
                    </a:cubicBezTo>
                    <a:cubicBezTo>
                      <a:pt x="4731" y="1063"/>
                      <a:pt x="4815" y="1061"/>
                      <a:pt x="4899" y="1055"/>
                    </a:cubicBezTo>
                    <a:cubicBezTo>
                      <a:pt x="5452" y="1004"/>
                      <a:pt x="6005" y="875"/>
                      <a:pt x="6570" y="875"/>
                    </a:cubicBezTo>
                    <a:cubicBezTo>
                      <a:pt x="7638" y="875"/>
                      <a:pt x="8512" y="1595"/>
                      <a:pt x="9463" y="1981"/>
                    </a:cubicBezTo>
                    <a:cubicBezTo>
                      <a:pt x="10036" y="2227"/>
                      <a:pt x="10546" y="2308"/>
                      <a:pt x="11024" y="2308"/>
                    </a:cubicBezTo>
                    <a:cubicBezTo>
                      <a:pt x="11958" y="2308"/>
                      <a:pt x="12771" y="1997"/>
                      <a:pt x="13696" y="1997"/>
                    </a:cubicBezTo>
                    <a:cubicBezTo>
                      <a:pt x="14155" y="1997"/>
                      <a:pt x="14642" y="2074"/>
                      <a:pt x="15185" y="2303"/>
                    </a:cubicBezTo>
                    <a:cubicBezTo>
                      <a:pt x="16055" y="2639"/>
                      <a:pt x="16946" y="3091"/>
                      <a:pt x="17886" y="3091"/>
                    </a:cubicBezTo>
                    <a:cubicBezTo>
                      <a:pt x="17988" y="3091"/>
                      <a:pt x="18090" y="3085"/>
                      <a:pt x="18193" y="3074"/>
                    </a:cubicBezTo>
                    <a:cubicBezTo>
                      <a:pt x="18656" y="3023"/>
                      <a:pt x="19093" y="2894"/>
                      <a:pt x="19543" y="2817"/>
                    </a:cubicBezTo>
                    <a:cubicBezTo>
                      <a:pt x="19672" y="2798"/>
                      <a:pt x="19804" y="2788"/>
                      <a:pt x="19936" y="2788"/>
                    </a:cubicBezTo>
                    <a:cubicBezTo>
                      <a:pt x="20067" y="2788"/>
                      <a:pt x="20199" y="2798"/>
                      <a:pt x="20328" y="2817"/>
                    </a:cubicBezTo>
                    <a:cubicBezTo>
                      <a:pt x="20572" y="2881"/>
                      <a:pt x="20803" y="2971"/>
                      <a:pt x="21022" y="3100"/>
                    </a:cubicBezTo>
                    <a:cubicBezTo>
                      <a:pt x="22018" y="3624"/>
                      <a:pt x="22373" y="4089"/>
                      <a:pt x="23300" y="4089"/>
                    </a:cubicBezTo>
                    <a:cubicBezTo>
                      <a:pt x="23510" y="4089"/>
                      <a:pt x="23749" y="4065"/>
                      <a:pt x="24031" y="4013"/>
                    </a:cubicBezTo>
                    <a:cubicBezTo>
                      <a:pt x="24368" y="3954"/>
                      <a:pt x="24706" y="3922"/>
                      <a:pt x="25044" y="3922"/>
                    </a:cubicBezTo>
                    <a:cubicBezTo>
                      <a:pt x="25221" y="3922"/>
                      <a:pt x="25397" y="3931"/>
                      <a:pt x="25574" y="3948"/>
                    </a:cubicBezTo>
                    <a:cubicBezTo>
                      <a:pt x="25689" y="3961"/>
                      <a:pt x="25805" y="3987"/>
                      <a:pt x="25921" y="4025"/>
                    </a:cubicBezTo>
                    <a:cubicBezTo>
                      <a:pt x="25929" y="4027"/>
                      <a:pt x="25937" y="4028"/>
                      <a:pt x="25945" y="4028"/>
                    </a:cubicBezTo>
                    <a:cubicBezTo>
                      <a:pt x="26001" y="4028"/>
                      <a:pt x="26051" y="3991"/>
                      <a:pt x="26062" y="3935"/>
                    </a:cubicBezTo>
                    <a:cubicBezTo>
                      <a:pt x="26101" y="3755"/>
                      <a:pt x="25741" y="3755"/>
                      <a:pt x="25484" y="3717"/>
                    </a:cubicBezTo>
                    <a:cubicBezTo>
                      <a:pt x="25350" y="3703"/>
                      <a:pt x="25218" y="3697"/>
                      <a:pt x="25086" y="3697"/>
                    </a:cubicBezTo>
                    <a:cubicBezTo>
                      <a:pt x="24618" y="3697"/>
                      <a:pt x="24155" y="3772"/>
                      <a:pt x="23683" y="3833"/>
                    </a:cubicBezTo>
                    <a:cubicBezTo>
                      <a:pt x="23560" y="3852"/>
                      <a:pt x="23434" y="3863"/>
                      <a:pt x="23308" y="3863"/>
                    </a:cubicBezTo>
                    <a:cubicBezTo>
                      <a:pt x="23106" y="3863"/>
                      <a:pt x="22904" y="3837"/>
                      <a:pt x="22706" y="3781"/>
                    </a:cubicBezTo>
                    <a:cubicBezTo>
                      <a:pt x="22141" y="3563"/>
                      <a:pt x="21665" y="3164"/>
                      <a:pt x="21125" y="2894"/>
                    </a:cubicBezTo>
                    <a:cubicBezTo>
                      <a:pt x="20769" y="2673"/>
                      <a:pt x="20348" y="2560"/>
                      <a:pt x="19928" y="2560"/>
                    </a:cubicBezTo>
                    <a:cubicBezTo>
                      <a:pt x="19786" y="2560"/>
                      <a:pt x="19644" y="2572"/>
                      <a:pt x="19505" y="2598"/>
                    </a:cubicBezTo>
                    <a:cubicBezTo>
                      <a:pt x="19016" y="2675"/>
                      <a:pt x="18541" y="2817"/>
                      <a:pt x="18052" y="2855"/>
                    </a:cubicBezTo>
                    <a:cubicBezTo>
                      <a:pt x="17997" y="2859"/>
                      <a:pt x="17943" y="2860"/>
                      <a:pt x="17889" y="2860"/>
                    </a:cubicBezTo>
                    <a:cubicBezTo>
                      <a:pt x="16838" y="2860"/>
                      <a:pt x="15907" y="2286"/>
                      <a:pt x="14940" y="1968"/>
                    </a:cubicBezTo>
                    <a:cubicBezTo>
                      <a:pt x="14505" y="1819"/>
                      <a:pt x="14101" y="1766"/>
                      <a:pt x="13715" y="1766"/>
                    </a:cubicBezTo>
                    <a:cubicBezTo>
                      <a:pt x="12776" y="1766"/>
                      <a:pt x="11942" y="2079"/>
                      <a:pt x="11013" y="2079"/>
                    </a:cubicBezTo>
                    <a:cubicBezTo>
                      <a:pt x="10484" y="2079"/>
                      <a:pt x="9924" y="1977"/>
                      <a:pt x="9296" y="1660"/>
                    </a:cubicBezTo>
                    <a:cubicBezTo>
                      <a:pt x="7915" y="974"/>
                      <a:pt x="7471" y="659"/>
                      <a:pt x="6530" y="659"/>
                    </a:cubicBezTo>
                    <a:cubicBezTo>
                      <a:pt x="6147" y="659"/>
                      <a:pt x="5683" y="711"/>
                      <a:pt x="5040" y="811"/>
                    </a:cubicBezTo>
                    <a:cubicBezTo>
                      <a:pt x="4896" y="831"/>
                      <a:pt x="4751" y="840"/>
                      <a:pt x="4607" y="840"/>
                    </a:cubicBezTo>
                    <a:cubicBezTo>
                      <a:pt x="4187" y="840"/>
                      <a:pt x="3771" y="759"/>
                      <a:pt x="3369" y="605"/>
                    </a:cubicBezTo>
                    <a:cubicBezTo>
                      <a:pt x="2699" y="375"/>
                      <a:pt x="2004" y="0"/>
                      <a:pt x="1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890434" y="4254916"/>
                <a:ext cx="839968" cy="160239"/>
              </a:xfrm>
              <a:custGeom>
                <a:avLst/>
                <a:gdLst/>
                <a:ahLst/>
                <a:cxnLst/>
                <a:rect l="l" t="t" r="r" b="b"/>
                <a:pathLst>
                  <a:path w="23929" h="3899" extrusionOk="0">
                    <a:moveTo>
                      <a:pt x="1135" y="0"/>
                    </a:moveTo>
                    <a:cubicBezTo>
                      <a:pt x="772" y="0"/>
                      <a:pt x="399" y="75"/>
                      <a:pt x="116" y="267"/>
                    </a:cubicBezTo>
                    <a:cubicBezTo>
                      <a:pt x="65" y="305"/>
                      <a:pt x="1" y="357"/>
                      <a:pt x="13" y="421"/>
                    </a:cubicBezTo>
                    <a:cubicBezTo>
                      <a:pt x="13" y="447"/>
                      <a:pt x="39" y="472"/>
                      <a:pt x="52" y="485"/>
                    </a:cubicBezTo>
                    <a:cubicBezTo>
                      <a:pt x="63" y="491"/>
                      <a:pt x="75" y="493"/>
                      <a:pt x="87" y="493"/>
                    </a:cubicBezTo>
                    <a:cubicBezTo>
                      <a:pt x="129" y="493"/>
                      <a:pt x="168" y="461"/>
                      <a:pt x="168" y="421"/>
                    </a:cubicBezTo>
                    <a:cubicBezTo>
                      <a:pt x="438" y="237"/>
                      <a:pt x="780" y="199"/>
                      <a:pt x="1096" y="199"/>
                    </a:cubicBezTo>
                    <a:cubicBezTo>
                      <a:pt x="1156" y="199"/>
                      <a:pt x="1216" y="200"/>
                      <a:pt x="1273" y="202"/>
                    </a:cubicBezTo>
                    <a:cubicBezTo>
                      <a:pt x="1723" y="241"/>
                      <a:pt x="2122" y="447"/>
                      <a:pt x="2533" y="601"/>
                    </a:cubicBezTo>
                    <a:cubicBezTo>
                      <a:pt x="3209" y="864"/>
                      <a:pt x="3897" y="1090"/>
                      <a:pt x="4621" y="1090"/>
                    </a:cubicBezTo>
                    <a:cubicBezTo>
                      <a:pt x="4641" y="1090"/>
                      <a:pt x="4661" y="1090"/>
                      <a:pt x="4681" y="1090"/>
                    </a:cubicBezTo>
                    <a:cubicBezTo>
                      <a:pt x="5347" y="1065"/>
                      <a:pt x="6014" y="922"/>
                      <a:pt x="6680" y="922"/>
                    </a:cubicBezTo>
                    <a:cubicBezTo>
                      <a:pt x="6708" y="922"/>
                      <a:pt x="6736" y="922"/>
                      <a:pt x="6764" y="922"/>
                    </a:cubicBezTo>
                    <a:cubicBezTo>
                      <a:pt x="7098" y="948"/>
                      <a:pt x="7445" y="1012"/>
                      <a:pt x="7766" y="1141"/>
                    </a:cubicBezTo>
                    <a:cubicBezTo>
                      <a:pt x="8564" y="1398"/>
                      <a:pt x="9296" y="1810"/>
                      <a:pt x="10081" y="2105"/>
                    </a:cubicBezTo>
                    <a:cubicBezTo>
                      <a:pt x="10356" y="2202"/>
                      <a:pt x="10635" y="2234"/>
                      <a:pt x="10915" y="2234"/>
                    </a:cubicBezTo>
                    <a:cubicBezTo>
                      <a:pt x="11468" y="2234"/>
                      <a:pt x="12029" y="2110"/>
                      <a:pt x="12582" y="2110"/>
                    </a:cubicBezTo>
                    <a:cubicBezTo>
                      <a:pt x="12761" y="2110"/>
                      <a:pt x="12939" y="2123"/>
                      <a:pt x="13115" y="2157"/>
                    </a:cubicBezTo>
                    <a:cubicBezTo>
                      <a:pt x="14157" y="2272"/>
                      <a:pt x="15031" y="2967"/>
                      <a:pt x="16072" y="3108"/>
                    </a:cubicBezTo>
                    <a:cubicBezTo>
                      <a:pt x="16394" y="3147"/>
                      <a:pt x="16722" y="3166"/>
                      <a:pt x="17051" y="3166"/>
                    </a:cubicBezTo>
                    <a:cubicBezTo>
                      <a:pt x="17380" y="3166"/>
                      <a:pt x="17712" y="3147"/>
                      <a:pt x="18039" y="3108"/>
                    </a:cubicBezTo>
                    <a:cubicBezTo>
                      <a:pt x="18252" y="3091"/>
                      <a:pt x="18468" y="3074"/>
                      <a:pt x="18682" y="3074"/>
                    </a:cubicBezTo>
                    <a:cubicBezTo>
                      <a:pt x="18947" y="3074"/>
                      <a:pt x="19211" y="3100"/>
                      <a:pt x="19467" y="3185"/>
                    </a:cubicBezTo>
                    <a:cubicBezTo>
                      <a:pt x="19929" y="3327"/>
                      <a:pt x="20379" y="3532"/>
                      <a:pt x="20842" y="3661"/>
                    </a:cubicBezTo>
                    <a:cubicBezTo>
                      <a:pt x="21202" y="3764"/>
                      <a:pt x="21588" y="3828"/>
                      <a:pt x="21961" y="3854"/>
                    </a:cubicBezTo>
                    <a:cubicBezTo>
                      <a:pt x="22128" y="3870"/>
                      <a:pt x="22295" y="3877"/>
                      <a:pt x="22461" y="3877"/>
                    </a:cubicBezTo>
                    <a:cubicBezTo>
                      <a:pt x="22691" y="3877"/>
                      <a:pt x="22920" y="3863"/>
                      <a:pt x="23144" y="3841"/>
                    </a:cubicBezTo>
                    <a:cubicBezTo>
                      <a:pt x="23212" y="3832"/>
                      <a:pt x="23280" y="3828"/>
                      <a:pt x="23346" y="3828"/>
                    </a:cubicBezTo>
                    <a:cubicBezTo>
                      <a:pt x="23480" y="3828"/>
                      <a:pt x="23611" y="3845"/>
                      <a:pt x="23748" y="3880"/>
                    </a:cubicBezTo>
                    <a:cubicBezTo>
                      <a:pt x="23765" y="3892"/>
                      <a:pt x="23785" y="3898"/>
                      <a:pt x="23805" y="3898"/>
                    </a:cubicBezTo>
                    <a:cubicBezTo>
                      <a:pt x="23845" y="3898"/>
                      <a:pt x="23885" y="3875"/>
                      <a:pt x="23902" y="3841"/>
                    </a:cubicBezTo>
                    <a:cubicBezTo>
                      <a:pt x="23928" y="3790"/>
                      <a:pt x="23915" y="3712"/>
                      <a:pt x="23851" y="3687"/>
                    </a:cubicBezTo>
                    <a:cubicBezTo>
                      <a:pt x="23706" y="3622"/>
                      <a:pt x="23550" y="3603"/>
                      <a:pt x="23389" y="3603"/>
                    </a:cubicBezTo>
                    <a:cubicBezTo>
                      <a:pt x="23164" y="3603"/>
                      <a:pt x="22931" y="3641"/>
                      <a:pt x="22707" y="3648"/>
                    </a:cubicBezTo>
                    <a:cubicBezTo>
                      <a:pt x="22608" y="3653"/>
                      <a:pt x="22510" y="3656"/>
                      <a:pt x="22412" y="3656"/>
                    </a:cubicBezTo>
                    <a:cubicBezTo>
                      <a:pt x="22009" y="3656"/>
                      <a:pt x="21605" y="3613"/>
                      <a:pt x="21202" y="3520"/>
                    </a:cubicBezTo>
                    <a:cubicBezTo>
                      <a:pt x="20339" y="3335"/>
                      <a:pt x="19569" y="2842"/>
                      <a:pt x="18679" y="2842"/>
                    </a:cubicBezTo>
                    <a:cubicBezTo>
                      <a:pt x="18575" y="2842"/>
                      <a:pt x="18469" y="2849"/>
                      <a:pt x="18361" y="2864"/>
                    </a:cubicBezTo>
                    <a:cubicBezTo>
                      <a:pt x="17895" y="2897"/>
                      <a:pt x="17423" y="2939"/>
                      <a:pt x="16953" y="2939"/>
                    </a:cubicBezTo>
                    <a:cubicBezTo>
                      <a:pt x="16501" y="2939"/>
                      <a:pt x="16051" y="2900"/>
                      <a:pt x="15609" y="2774"/>
                    </a:cubicBezTo>
                    <a:cubicBezTo>
                      <a:pt x="15095" y="2632"/>
                      <a:pt x="14619" y="2375"/>
                      <a:pt x="14131" y="2182"/>
                    </a:cubicBezTo>
                    <a:cubicBezTo>
                      <a:pt x="13593" y="1964"/>
                      <a:pt x="13054" y="1890"/>
                      <a:pt x="12509" y="1890"/>
                    </a:cubicBezTo>
                    <a:cubicBezTo>
                      <a:pt x="12090" y="1890"/>
                      <a:pt x="11668" y="1934"/>
                      <a:pt x="11238" y="1990"/>
                    </a:cubicBezTo>
                    <a:cubicBezTo>
                      <a:pt x="11117" y="2004"/>
                      <a:pt x="10999" y="2011"/>
                      <a:pt x="10880" y="2011"/>
                    </a:cubicBezTo>
                    <a:cubicBezTo>
                      <a:pt x="10683" y="2011"/>
                      <a:pt x="10487" y="1991"/>
                      <a:pt x="10286" y="1951"/>
                    </a:cubicBezTo>
                    <a:cubicBezTo>
                      <a:pt x="9836" y="1797"/>
                      <a:pt x="9425" y="1578"/>
                      <a:pt x="8988" y="1385"/>
                    </a:cubicBezTo>
                    <a:cubicBezTo>
                      <a:pt x="8654" y="1231"/>
                      <a:pt x="8294" y="1090"/>
                      <a:pt x="7946" y="974"/>
                    </a:cubicBezTo>
                    <a:cubicBezTo>
                      <a:pt x="7522" y="794"/>
                      <a:pt x="7059" y="704"/>
                      <a:pt x="6609" y="704"/>
                    </a:cubicBezTo>
                    <a:cubicBezTo>
                      <a:pt x="5930" y="712"/>
                      <a:pt x="5245" y="859"/>
                      <a:pt x="4565" y="859"/>
                    </a:cubicBezTo>
                    <a:cubicBezTo>
                      <a:pt x="4229" y="859"/>
                      <a:pt x="3894" y="823"/>
                      <a:pt x="3562" y="717"/>
                    </a:cubicBezTo>
                    <a:cubicBezTo>
                      <a:pt x="2881" y="537"/>
                      <a:pt x="2251" y="202"/>
                      <a:pt x="1569" y="35"/>
                    </a:cubicBezTo>
                    <a:cubicBezTo>
                      <a:pt x="1431" y="13"/>
                      <a:pt x="1284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8"/>
            <p:cNvGrpSpPr/>
            <p:nvPr/>
          </p:nvGrpSpPr>
          <p:grpSpPr>
            <a:xfrm rot="435">
              <a:off x="602550" y="4870192"/>
              <a:ext cx="778480" cy="316709"/>
              <a:chOff x="-490025" y="884975"/>
              <a:chExt cx="984795" cy="400694"/>
            </a:xfrm>
          </p:grpSpPr>
          <p:sp>
            <p:nvSpPr>
              <p:cNvPr id="560" name="Google Shape;560;p8"/>
              <p:cNvSpPr/>
              <p:nvPr/>
            </p:nvSpPr>
            <p:spPr>
              <a:xfrm>
                <a:off x="295812" y="938617"/>
                <a:ext cx="90552" cy="6476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444" extrusionOk="0">
                    <a:moveTo>
                      <a:pt x="476" y="1096"/>
                    </a:moveTo>
                    <a:cubicBezTo>
                      <a:pt x="476" y="1109"/>
                      <a:pt x="476" y="1122"/>
                      <a:pt x="476" y="1135"/>
                    </a:cubicBezTo>
                    <a:cubicBezTo>
                      <a:pt x="450" y="1122"/>
                      <a:pt x="424" y="1122"/>
                      <a:pt x="424" y="1096"/>
                    </a:cubicBezTo>
                    <a:close/>
                    <a:moveTo>
                      <a:pt x="1106" y="1"/>
                    </a:moveTo>
                    <a:cubicBezTo>
                      <a:pt x="1074" y="1"/>
                      <a:pt x="1039" y="6"/>
                      <a:pt x="1003" y="16"/>
                    </a:cubicBezTo>
                    <a:cubicBezTo>
                      <a:pt x="849" y="68"/>
                      <a:pt x="720" y="145"/>
                      <a:pt x="617" y="261"/>
                    </a:cubicBezTo>
                    <a:cubicBezTo>
                      <a:pt x="437" y="325"/>
                      <a:pt x="283" y="453"/>
                      <a:pt x="193" y="621"/>
                    </a:cubicBezTo>
                    <a:cubicBezTo>
                      <a:pt x="0" y="1058"/>
                      <a:pt x="129" y="1443"/>
                      <a:pt x="617" y="1443"/>
                    </a:cubicBezTo>
                    <a:lnTo>
                      <a:pt x="681" y="1443"/>
                    </a:lnTo>
                    <a:cubicBezTo>
                      <a:pt x="1119" y="1443"/>
                      <a:pt x="2019" y="1135"/>
                      <a:pt x="1633" y="569"/>
                    </a:cubicBezTo>
                    <a:cubicBezTo>
                      <a:pt x="1506" y="362"/>
                      <a:pt x="1380" y="1"/>
                      <a:pt x="1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-174766" y="884975"/>
                <a:ext cx="90418" cy="49783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110" extrusionOk="0">
                    <a:moveTo>
                      <a:pt x="1062" y="1"/>
                    </a:moveTo>
                    <a:cubicBezTo>
                      <a:pt x="930" y="1"/>
                      <a:pt x="789" y="43"/>
                      <a:pt x="656" y="145"/>
                    </a:cubicBezTo>
                    <a:cubicBezTo>
                      <a:pt x="618" y="184"/>
                      <a:pt x="579" y="222"/>
                      <a:pt x="515" y="235"/>
                    </a:cubicBezTo>
                    <a:cubicBezTo>
                      <a:pt x="386" y="287"/>
                      <a:pt x="270" y="389"/>
                      <a:pt x="193" y="518"/>
                    </a:cubicBezTo>
                    <a:cubicBezTo>
                      <a:pt x="90" y="685"/>
                      <a:pt x="0" y="994"/>
                      <a:pt x="219" y="1097"/>
                    </a:cubicBezTo>
                    <a:cubicBezTo>
                      <a:pt x="258" y="1109"/>
                      <a:pt x="283" y="1109"/>
                      <a:pt x="309" y="1109"/>
                    </a:cubicBezTo>
                    <a:cubicBezTo>
                      <a:pt x="489" y="1097"/>
                      <a:pt x="669" y="1058"/>
                      <a:pt x="836" y="1007"/>
                    </a:cubicBezTo>
                    <a:cubicBezTo>
                      <a:pt x="2015" y="787"/>
                      <a:pt x="1628" y="1"/>
                      <a:pt x="10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-489621" y="902243"/>
                <a:ext cx="977461" cy="383423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8549" extrusionOk="0">
                    <a:moveTo>
                      <a:pt x="8946" y="0"/>
                    </a:moveTo>
                    <a:cubicBezTo>
                      <a:pt x="8818" y="0"/>
                      <a:pt x="8691" y="1"/>
                      <a:pt x="8563" y="4"/>
                    </a:cubicBezTo>
                    <a:cubicBezTo>
                      <a:pt x="7252" y="94"/>
                      <a:pt x="5928" y="210"/>
                      <a:pt x="4655" y="609"/>
                    </a:cubicBezTo>
                    <a:cubicBezTo>
                      <a:pt x="3382" y="1007"/>
                      <a:pt x="2083" y="1560"/>
                      <a:pt x="1106" y="2499"/>
                    </a:cubicBezTo>
                    <a:cubicBezTo>
                      <a:pt x="540" y="3129"/>
                      <a:pt x="167" y="3913"/>
                      <a:pt x="39" y="4762"/>
                    </a:cubicBezTo>
                    <a:cubicBezTo>
                      <a:pt x="0" y="4929"/>
                      <a:pt x="0" y="5109"/>
                      <a:pt x="26" y="5289"/>
                    </a:cubicBezTo>
                    <a:cubicBezTo>
                      <a:pt x="39" y="5379"/>
                      <a:pt x="65" y="5456"/>
                      <a:pt x="103" y="5533"/>
                    </a:cubicBezTo>
                    <a:cubicBezTo>
                      <a:pt x="515" y="6395"/>
                      <a:pt x="797" y="6549"/>
                      <a:pt x="1659" y="6883"/>
                    </a:cubicBezTo>
                    <a:cubicBezTo>
                      <a:pt x="2739" y="7295"/>
                      <a:pt x="3845" y="7603"/>
                      <a:pt x="4989" y="7809"/>
                    </a:cubicBezTo>
                    <a:cubicBezTo>
                      <a:pt x="6133" y="7989"/>
                      <a:pt x="7303" y="8040"/>
                      <a:pt x="8460" y="8130"/>
                    </a:cubicBezTo>
                    <a:cubicBezTo>
                      <a:pt x="9335" y="8169"/>
                      <a:pt x="10235" y="8310"/>
                      <a:pt x="11096" y="8400"/>
                    </a:cubicBezTo>
                    <a:cubicBezTo>
                      <a:pt x="12048" y="8490"/>
                      <a:pt x="12999" y="8516"/>
                      <a:pt x="13938" y="8542"/>
                    </a:cubicBezTo>
                    <a:cubicBezTo>
                      <a:pt x="14116" y="8546"/>
                      <a:pt x="14296" y="8549"/>
                      <a:pt x="14476" y="8549"/>
                    </a:cubicBezTo>
                    <a:cubicBezTo>
                      <a:pt x="16272" y="8549"/>
                      <a:pt x="18102" y="8304"/>
                      <a:pt x="19762" y="7603"/>
                    </a:cubicBezTo>
                    <a:cubicBezTo>
                      <a:pt x="20816" y="6986"/>
                      <a:pt x="21781" y="5932"/>
                      <a:pt x="21794" y="4646"/>
                    </a:cubicBezTo>
                    <a:cubicBezTo>
                      <a:pt x="21768" y="4157"/>
                      <a:pt x="21575" y="3695"/>
                      <a:pt x="21241" y="3347"/>
                    </a:cubicBezTo>
                    <a:cubicBezTo>
                      <a:pt x="20894" y="2923"/>
                      <a:pt x="20469" y="2576"/>
                      <a:pt x="20006" y="2319"/>
                    </a:cubicBezTo>
                    <a:cubicBezTo>
                      <a:pt x="19003" y="1817"/>
                      <a:pt x="17949" y="1432"/>
                      <a:pt x="16856" y="1187"/>
                    </a:cubicBezTo>
                    <a:cubicBezTo>
                      <a:pt x="15738" y="879"/>
                      <a:pt x="14606" y="622"/>
                      <a:pt x="13462" y="442"/>
                    </a:cubicBezTo>
                    <a:cubicBezTo>
                      <a:pt x="11968" y="204"/>
                      <a:pt x="10462" y="0"/>
                      <a:pt x="89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-488500" y="1052359"/>
                <a:ext cx="976340" cy="233310"/>
              </a:xfrm>
              <a:custGeom>
                <a:avLst/>
                <a:gdLst/>
                <a:ahLst/>
                <a:cxnLst/>
                <a:rect l="l" t="t" r="r" b="b"/>
                <a:pathLst>
                  <a:path w="21769" h="5202" extrusionOk="0">
                    <a:moveTo>
                      <a:pt x="21216" y="0"/>
                    </a:moveTo>
                    <a:cubicBezTo>
                      <a:pt x="20727" y="605"/>
                      <a:pt x="20174" y="1312"/>
                      <a:pt x="19480" y="1698"/>
                    </a:cubicBezTo>
                    <a:cubicBezTo>
                      <a:pt x="18366" y="2313"/>
                      <a:pt x="15724" y="2376"/>
                      <a:pt x="12625" y="2376"/>
                    </a:cubicBezTo>
                    <a:cubicBezTo>
                      <a:pt x="11822" y="2376"/>
                      <a:pt x="10988" y="2372"/>
                      <a:pt x="10143" y="2372"/>
                    </a:cubicBezTo>
                    <a:cubicBezTo>
                      <a:pt x="8864" y="2372"/>
                      <a:pt x="7558" y="2382"/>
                      <a:pt x="6288" y="2430"/>
                    </a:cubicBezTo>
                    <a:cubicBezTo>
                      <a:pt x="5808" y="2450"/>
                      <a:pt x="5353" y="2460"/>
                      <a:pt x="4923" y="2460"/>
                    </a:cubicBezTo>
                    <a:cubicBezTo>
                      <a:pt x="2591" y="2460"/>
                      <a:pt x="989" y="2192"/>
                      <a:pt x="1" y="1942"/>
                    </a:cubicBezTo>
                    <a:lnTo>
                      <a:pt x="1" y="1942"/>
                    </a:lnTo>
                    <a:cubicBezTo>
                      <a:pt x="14" y="2032"/>
                      <a:pt x="40" y="2109"/>
                      <a:pt x="78" y="2186"/>
                    </a:cubicBezTo>
                    <a:cubicBezTo>
                      <a:pt x="490" y="3048"/>
                      <a:pt x="772" y="3202"/>
                      <a:pt x="1634" y="3536"/>
                    </a:cubicBezTo>
                    <a:cubicBezTo>
                      <a:pt x="2714" y="3948"/>
                      <a:pt x="3820" y="4256"/>
                      <a:pt x="4964" y="4462"/>
                    </a:cubicBezTo>
                    <a:cubicBezTo>
                      <a:pt x="6108" y="4642"/>
                      <a:pt x="7278" y="4693"/>
                      <a:pt x="8435" y="4783"/>
                    </a:cubicBezTo>
                    <a:cubicBezTo>
                      <a:pt x="9310" y="4822"/>
                      <a:pt x="10210" y="4963"/>
                      <a:pt x="11071" y="5053"/>
                    </a:cubicBezTo>
                    <a:cubicBezTo>
                      <a:pt x="12023" y="5143"/>
                      <a:pt x="12974" y="5169"/>
                      <a:pt x="13913" y="5195"/>
                    </a:cubicBezTo>
                    <a:cubicBezTo>
                      <a:pt x="14091" y="5199"/>
                      <a:pt x="14271" y="5202"/>
                      <a:pt x="14451" y="5202"/>
                    </a:cubicBezTo>
                    <a:cubicBezTo>
                      <a:pt x="16247" y="5202"/>
                      <a:pt x="18077" y="4957"/>
                      <a:pt x="19737" y="4256"/>
                    </a:cubicBezTo>
                    <a:cubicBezTo>
                      <a:pt x="20791" y="3639"/>
                      <a:pt x="21756" y="2585"/>
                      <a:pt x="21769" y="1299"/>
                    </a:cubicBezTo>
                    <a:cubicBezTo>
                      <a:pt x="21743" y="810"/>
                      <a:pt x="21550" y="348"/>
                      <a:pt x="21216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93937" y="1116810"/>
                <a:ext cx="54852" cy="4458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94" extrusionOk="0">
                    <a:moveTo>
                      <a:pt x="400" y="312"/>
                    </a:moveTo>
                    <a:cubicBezTo>
                      <a:pt x="387" y="325"/>
                      <a:pt x="387" y="325"/>
                      <a:pt x="387" y="338"/>
                    </a:cubicBezTo>
                    <a:lnTo>
                      <a:pt x="374" y="338"/>
                    </a:lnTo>
                    <a:cubicBezTo>
                      <a:pt x="374" y="325"/>
                      <a:pt x="387" y="312"/>
                      <a:pt x="400" y="312"/>
                    </a:cubicBezTo>
                    <a:close/>
                    <a:moveTo>
                      <a:pt x="480" y="1"/>
                    </a:moveTo>
                    <a:cubicBezTo>
                      <a:pt x="457" y="1"/>
                      <a:pt x="434" y="2"/>
                      <a:pt x="412" y="3"/>
                    </a:cubicBezTo>
                    <a:cubicBezTo>
                      <a:pt x="168" y="42"/>
                      <a:pt x="1" y="273"/>
                      <a:pt x="40" y="505"/>
                    </a:cubicBezTo>
                    <a:cubicBezTo>
                      <a:pt x="52" y="621"/>
                      <a:pt x="117" y="711"/>
                      <a:pt x="207" y="775"/>
                    </a:cubicBezTo>
                    <a:cubicBezTo>
                      <a:pt x="284" y="878"/>
                      <a:pt x="387" y="955"/>
                      <a:pt x="515" y="981"/>
                    </a:cubicBezTo>
                    <a:cubicBezTo>
                      <a:pt x="567" y="993"/>
                      <a:pt x="618" y="993"/>
                      <a:pt x="670" y="993"/>
                    </a:cubicBezTo>
                    <a:cubicBezTo>
                      <a:pt x="952" y="993"/>
                      <a:pt x="1222" y="788"/>
                      <a:pt x="1171" y="492"/>
                    </a:cubicBezTo>
                    <a:cubicBezTo>
                      <a:pt x="1147" y="158"/>
                      <a:pt x="779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-199345" y="1113133"/>
                <a:ext cx="82838" cy="4650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037" extrusionOk="0">
                    <a:moveTo>
                      <a:pt x="1024" y="0"/>
                    </a:moveTo>
                    <a:cubicBezTo>
                      <a:pt x="410" y="0"/>
                      <a:pt x="0" y="841"/>
                      <a:pt x="780" y="1024"/>
                    </a:cubicBezTo>
                    <a:cubicBezTo>
                      <a:pt x="818" y="1037"/>
                      <a:pt x="857" y="1037"/>
                      <a:pt x="883" y="1037"/>
                    </a:cubicBezTo>
                    <a:cubicBezTo>
                      <a:pt x="1114" y="1037"/>
                      <a:pt x="1320" y="960"/>
                      <a:pt x="1487" y="818"/>
                    </a:cubicBezTo>
                    <a:cubicBezTo>
                      <a:pt x="1590" y="793"/>
                      <a:pt x="1667" y="728"/>
                      <a:pt x="1706" y="651"/>
                    </a:cubicBezTo>
                    <a:cubicBezTo>
                      <a:pt x="1847" y="304"/>
                      <a:pt x="1436" y="34"/>
                      <a:pt x="1127" y="8"/>
                    </a:cubicBezTo>
                    <a:cubicBezTo>
                      <a:pt x="1092" y="3"/>
                      <a:pt x="1057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-398977" y="1101247"/>
                <a:ext cx="38571" cy="27269"/>
              </a:xfrm>
              <a:custGeom>
                <a:avLst/>
                <a:gdLst/>
                <a:ahLst/>
                <a:cxnLst/>
                <a:rect l="l" t="t" r="r" b="b"/>
                <a:pathLst>
                  <a:path w="860" h="608" extrusionOk="0">
                    <a:moveTo>
                      <a:pt x="510" y="1"/>
                    </a:moveTo>
                    <a:cubicBezTo>
                      <a:pt x="224" y="1"/>
                      <a:pt x="0" y="433"/>
                      <a:pt x="345" y="595"/>
                    </a:cubicBezTo>
                    <a:cubicBezTo>
                      <a:pt x="371" y="595"/>
                      <a:pt x="409" y="608"/>
                      <a:pt x="435" y="608"/>
                    </a:cubicBezTo>
                    <a:cubicBezTo>
                      <a:pt x="564" y="595"/>
                      <a:pt x="679" y="543"/>
                      <a:pt x="769" y="453"/>
                    </a:cubicBezTo>
                    <a:cubicBezTo>
                      <a:pt x="834" y="312"/>
                      <a:pt x="859" y="106"/>
                      <a:pt x="679" y="55"/>
                    </a:cubicBezTo>
                    <a:cubicBezTo>
                      <a:pt x="623" y="17"/>
                      <a:pt x="565" y="1"/>
                      <a:pt x="5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10334" y="1077072"/>
                <a:ext cx="40410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20" extrusionOk="0">
                    <a:moveTo>
                      <a:pt x="480" y="1"/>
                    </a:moveTo>
                    <a:cubicBezTo>
                      <a:pt x="109" y="1"/>
                      <a:pt x="0" y="594"/>
                      <a:pt x="412" y="619"/>
                    </a:cubicBezTo>
                    <a:lnTo>
                      <a:pt x="438" y="619"/>
                    </a:lnTo>
                    <a:cubicBezTo>
                      <a:pt x="785" y="619"/>
                      <a:pt x="901" y="54"/>
                      <a:pt x="515" y="2"/>
                    </a:cubicBezTo>
                    <a:cubicBezTo>
                      <a:pt x="503" y="1"/>
                      <a:pt x="491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259437" y="1181441"/>
                <a:ext cx="50815" cy="37046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826" extrusionOk="0">
                    <a:moveTo>
                      <a:pt x="795" y="0"/>
                    </a:moveTo>
                    <a:cubicBezTo>
                      <a:pt x="717" y="0"/>
                      <a:pt x="647" y="42"/>
                      <a:pt x="567" y="54"/>
                    </a:cubicBezTo>
                    <a:cubicBezTo>
                      <a:pt x="438" y="54"/>
                      <a:pt x="322" y="131"/>
                      <a:pt x="245" y="234"/>
                    </a:cubicBezTo>
                    <a:cubicBezTo>
                      <a:pt x="155" y="401"/>
                      <a:pt x="1" y="761"/>
                      <a:pt x="284" y="825"/>
                    </a:cubicBezTo>
                    <a:lnTo>
                      <a:pt x="297" y="825"/>
                    </a:lnTo>
                    <a:cubicBezTo>
                      <a:pt x="477" y="825"/>
                      <a:pt x="670" y="800"/>
                      <a:pt x="850" y="761"/>
                    </a:cubicBezTo>
                    <a:cubicBezTo>
                      <a:pt x="952" y="735"/>
                      <a:pt x="1068" y="710"/>
                      <a:pt x="1107" y="594"/>
                    </a:cubicBezTo>
                    <a:cubicBezTo>
                      <a:pt x="1132" y="388"/>
                      <a:pt x="1068" y="54"/>
                      <a:pt x="824" y="2"/>
                    </a:cubicBezTo>
                    <a:cubicBezTo>
                      <a:pt x="814" y="1"/>
                      <a:pt x="804" y="0"/>
                      <a:pt x="7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148162" y="1003203"/>
                <a:ext cx="57139" cy="3996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891" extrusionOk="0">
                    <a:moveTo>
                      <a:pt x="721" y="286"/>
                    </a:moveTo>
                    <a:cubicBezTo>
                      <a:pt x="740" y="286"/>
                      <a:pt x="760" y="294"/>
                      <a:pt x="780" y="298"/>
                    </a:cubicBezTo>
                    <a:lnTo>
                      <a:pt x="780" y="298"/>
                    </a:lnTo>
                    <a:cubicBezTo>
                      <a:pt x="773" y="297"/>
                      <a:pt x="766" y="297"/>
                      <a:pt x="759" y="297"/>
                    </a:cubicBezTo>
                    <a:cubicBezTo>
                      <a:pt x="669" y="297"/>
                      <a:pt x="584" y="335"/>
                      <a:pt x="528" y="402"/>
                    </a:cubicBezTo>
                    <a:lnTo>
                      <a:pt x="515" y="402"/>
                    </a:lnTo>
                    <a:cubicBezTo>
                      <a:pt x="502" y="402"/>
                      <a:pt x="502" y="389"/>
                      <a:pt x="502" y="389"/>
                    </a:cubicBezTo>
                    <a:cubicBezTo>
                      <a:pt x="566" y="325"/>
                      <a:pt x="643" y="299"/>
                      <a:pt x="721" y="286"/>
                    </a:cubicBezTo>
                    <a:close/>
                    <a:moveTo>
                      <a:pt x="737" y="1"/>
                    </a:moveTo>
                    <a:cubicBezTo>
                      <a:pt x="599" y="1"/>
                      <a:pt x="459" y="63"/>
                      <a:pt x="348" y="132"/>
                    </a:cubicBezTo>
                    <a:cubicBezTo>
                      <a:pt x="1" y="402"/>
                      <a:pt x="361" y="711"/>
                      <a:pt x="631" y="826"/>
                    </a:cubicBezTo>
                    <a:cubicBezTo>
                      <a:pt x="695" y="865"/>
                      <a:pt x="772" y="891"/>
                      <a:pt x="836" y="891"/>
                    </a:cubicBezTo>
                    <a:cubicBezTo>
                      <a:pt x="901" y="878"/>
                      <a:pt x="978" y="865"/>
                      <a:pt x="1029" y="839"/>
                    </a:cubicBezTo>
                    <a:cubicBezTo>
                      <a:pt x="1273" y="672"/>
                      <a:pt x="1145" y="196"/>
                      <a:pt x="939" y="55"/>
                    </a:cubicBezTo>
                    <a:cubicBezTo>
                      <a:pt x="875" y="16"/>
                      <a:pt x="806" y="1"/>
                      <a:pt x="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-490025" y="1021098"/>
                <a:ext cx="53506" cy="5897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315" extrusionOk="0">
                    <a:moveTo>
                      <a:pt x="455" y="0"/>
                    </a:moveTo>
                    <a:cubicBezTo>
                      <a:pt x="180" y="0"/>
                      <a:pt x="0" y="302"/>
                      <a:pt x="48" y="646"/>
                    </a:cubicBezTo>
                    <a:cubicBezTo>
                      <a:pt x="74" y="865"/>
                      <a:pt x="48" y="1135"/>
                      <a:pt x="254" y="1263"/>
                    </a:cubicBezTo>
                    <a:cubicBezTo>
                      <a:pt x="318" y="1302"/>
                      <a:pt x="395" y="1315"/>
                      <a:pt x="472" y="1315"/>
                    </a:cubicBezTo>
                    <a:cubicBezTo>
                      <a:pt x="755" y="1289"/>
                      <a:pt x="1012" y="1109"/>
                      <a:pt x="1128" y="852"/>
                    </a:cubicBezTo>
                    <a:cubicBezTo>
                      <a:pt x="1192" y="569"/>
                      <a:pt x="961" y="299"/>
                      <a:pt x="768" y="119"/>
                    </a:cubicBezTo>
                    <a:cubicBezTo>
                      <a:pt x="656" y="36"/>
                      <a:pt x="549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-41559" y="1181127"/>
                <a:ext cx="73868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077" extrusionOk="0">
                    <a:moveTo>
                      <a:pt x="802" y="0"/>
                    </a:moveTo>
                    <a:cubicBezTo>
                      <a:pt x="690" y="0"/>
                      <a:pt x="580" y="22"/>
                      <a:pt x="489" y="61"/>
                    </a:cubicBezTo>
                    <a:cubicBezTo>
                      <a:pt x="90" y="228"/>
                      <a:pt x="0" y="781"/>
                      <a:pt x="412" y="987"/>
                    </a:cubicBezTo>
                    <a:cubicBezTo>
                      <a:pt x="528" y="1038"/>
                      <a:pt x="656" y="1077"/>
                      <a:pt x="785" y="1077"/>
                    </a:cubicBezTo>
                    <a:cubicBezTo>
                      <a:pt x="939" y="1077"/>
                      <a:pt x="1080" y="1038"/>
                      <a:pt x="1222" y="961"/>
                    </a:cubicBezTo>
                    <a:cubicBezTo>
                      <a:pt x="1479" y="832"/>
                      <a:pt x="1646" y="472"/>
                      <a:pt x="1350" y="279"/>
                    </a:cubicBezTo>
                    <a:cubicBezTo>
                      <a:pt x="1248" y="83"/>
                      <a:pt x="1022" y="0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431890" y="1094699"/>
                <a:ext cx="62880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65" extrusionOk="0">
                    <a:moveTo>
                      <a:pt x="810" y="1"/>
                    </a:moveTo>
                    <a:cubicBezTo>
                      <a:pt x="605" y="1"/>
                      <a:pt x="404" y="96"/>
                      <a:pt x="270" y="265"/>
                    </a:cubicBezTo>
                    <a:cubicBezTo>
                      <a:pt x="39" y="561"/>
                      <a:pt x="0" y="934"/>
                      <a:pt x="399" y="1101"/>
                    </a:cubicBezTo>
                    <a:cubicBezTo>
                      <a:pt x="476" y="1139"/>
                      <a:pt x="579" y="1165"/>
                      <a:pt x="669" y="1165"/>
                    </a:cubicBezTo>
                    <a:cubicBezTo>
                      <a:pt x="1016" y="1165"/>
                      <a:pt x="1376" y="908"/>
                      <a:pt x="1389" y="561"/>
                    </a:cubicBezTo>
                    <a:cubicBezTo>
                      <a:pt x="1402" y="342"/>
                      <a:pt x="1286" y="136"/>
                      <a:pt x="1080" y="59"/>
                    </a:cubicBezTo>
                    <a:cubicBezTo>
                      <a:pt x="993" y="20"/>
                      <a:pt x="901" y="1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-366819" y="921125"/>
                <a:ext cx="114816" cy="9956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220" extrusionOk="0">
                    <a:moveTo>
                      <a:pt x="1845" y="1"/>
                    </a:moveTo>
                    <a:cubicBezTo>
                      <a:pt x="1770" y="1"/>
                      <a:pt x="1694" y="11"/>
                      <a:pt x="1621" y="33"/>
                    </a:cubicBezTo>
                    <a:cubicBezTo>
                      <a:pt x="1299" y="98"/>
                      <a:pt x="991" y="188"/>
                      <a:pt x="682" y="316"/>
                    </a:cubicBezTo>
                    <a:cubicBezTo>
                      <a:pt x="502" y="393"/>
                      <a:pt x="284" y="445"/>
                      <a:pt x="155" y="612"/>
                    </a:cubicBezTo>
                    <a:cubicBezTo>
                      <a:pt x="1" y="805"/>
                      <a:pt x="14" y="1062"/>
                      <a:pt x="14" y="1306"/>
                    </a:cubicBezTo>
                    <a:cubicBezTo>
                      <a:pt x="39" y="1461"/>
                      <a:pt x="14" y="1756"/>
                      <a:pt x="194" y="1821"/>
                    </a:cubicBezTo>
                    <a:cubicBezTo>
                      <a:pt x="258" y="2014"/>
                      <a:pt x="438" y="2168"/>
                      <a:pt x="644" y="2206"/>
                    </a:cubicBezTo>
                    <a:cubicBezTo>
                      <a:pt x="695" y="2206"/>
                      <a:pt x="747" y="2219"/>
                      <a:pt x="798" y="2219"/>
                    </a:cubicBezTo>
                    <a:cubicBezTo>
                      <a:pt x="1287" y="2219"/>
                      <a:pt x="1685" y="1859"/>
                      <a:pt x="2058" y="1563"/>
                    </a:cubicBezTo>
                    <a:cubicBezTo>
                      <a:pt x="2264" y="1383"/>
                      <a:pt x="2470" y="1178"/>
                      <a:pt x="2521" y="908"/>
                    </a:cubicBezTo>
                    <a:cubicBezTo>
                      <a:pt x="2560" y="573"/>
                      <a:pt x="2418" y="239"/>
                      <a:pt x="2122" y="46"/>
                    </a:cubicBezTo>
                    <a:cubicBezTo>
                      <a:pt x="2036" y="17"/>
                      <a:pt x="1941" y="1"/>
                      <a:pt x="18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-139603" y="954360"/>
                <a:ext cx="89700" cy="57677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286" extrusionOk="0">
                    <a:moveTo>
                      <a:pt x="1051" y="0"/>
                    </a:moveTo>
                    <a:cubicBezTo>
                      <a:pt x="995" y="0"/>
                      <a:pt x="937" y="4"/>
                      <a:pt x="875" y="12"/>
                    </a:cubicBezTo>
                    <a:cubicBezTo>
                      <a:pt x="65" y="115"/>
                      <a:pt x="1" y="1285"/>
                      <a:pt x="875" y="1285"/>
                    </a:cubicBezTo>
                    <a:lnTo>
                      <a:pt x="926" y="1285"/>
                    </a:lnTo>
                    <a:cubicBezTo>
                      <a:pt x="978" y="1285"/>
                      <a:pt x="1029" y="1260"/>
                      <a:pt x="1055" y="1221"/>
                    </a:cubicBezTo>
                    <a:cubicBezTo>
                      <a:pt x="2000" y="1027"/>
                      <a:pt x="1952" y="0"/>
                      <a:pt x="10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74337" y="903274"/>
                <a:ext cx="80775" cy="50501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126" extrusionOk="0">
                    <a:moveTo>
                      <a:pt x="871" y="1"/>
                    </a:moveTo>
                    <a:cubicBezTo>
                      <a:pt x="655" y="1"/>
                      <a:pt x="443" y="77"/>
                      <a:pt x="374" y="303"/>
                    </a:cubicBezTo>
                    <a:cubicBezTo>
                      <a:pt x="1" y="701"/>
                      <a:pt x="284" y="1061"/>
                      <a:pt x="772" y="1113"/>
                    </a:cubicBezTo>
                    <a:cubicBezTo>
                      <a:pt x="824" y="1126"/>
                      <a:pt x="888" y="1126"/>
                      <a:pt x="952" y="1126"/>
                    </a:cubicBezTo>
                    <a:cubicBezTo>
                      <a:pt x="1261" y="1126"/>
                      <a:pt x="1621" y="1049"/>
                      <a:pt x="1762" y="791"/>
                    </a:cubicBezTo>
                    <a:cubicBezTo>
                      <a:pt x="1801" y="637"/>
                      <a:pt x="1788" y="483"/>
                      <a:pt x="1737" y="341"/>
                    </a:cubicBezTo>
                    <a:cubicBezTo>
                      <a:pt x="1672" y="33"/>
                      <a:pt x="1325" y="33"/>
                      <a:pt x="1068" y="20"/>
                    </a:cubicBezTo>
                    <a:cubicBezTo>
                      <a:pt x="1005" y="8"/>
                      <a:pt x="938" y="1"/>
                      <a:pt x="8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283702" y="1040070"/>
                <a:ext cx="85350" cy="7633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02" extrusionOk="0">
                    <a:moveTo>
                      <a:pt x="804" y="1"/>
                    </a:moveTo>
                    <a:cubicBezTo>
                      <a:pt x="736" y="1"/>
                      <a:pt x="669" y="10"/>
                      <a:pt x="604" y="30"/>
                    </a:cubicBezTo>
                    <a:cubicBezTo>
                      <a:pt x="244" y="159"/>
                      <a:pt x="0" y="506"/>
                      <a:pt x="0" y="904"/>
                    </a:cubicBezTo>
                    <a:cubicBezTo>
                      <a:pt x="154" y="1367"/>
                      <a:pt x="579" y="1689"/>
                      <a:pt x="1067" y="1702"/>
                    </a:cubicBezTo>
                    <a:cubicBezTo>
                      <a:pt x="1350" y="1689"/>
                      <a:pt x="1620" y="1560"/>
                      <a:pt x="1800" y="1342"/>
                    </a:cubicBezTo>
                    <a:cubicBezTo>
                      <a:pt x="1890" y="1136"/>
                      <a:pt x="1903" y="904"/>
                      <a:pt x="1813" y="699"/>
                    </a:cubicBezTo>
                    <a:cubicBezTo>
                      <a:pt x="1647" y="345"/>
                      <a:pt x="1216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-420416" y="955436"/>
                <a:ext cx="267575" cy="144238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3216" extrusionOk="0">
                    <a:moveTo>
                      <a:pt x="5878" y="1"/>
                    </a:moveTo>
                    <a:cubicBezTo>
                      <a:pt x="5865" y="1"/>
                      <a:pt x="5851" y="5"/>
                      <a:pt x="5837" y="14"/>
                    </a:cubicBezTo>
                    <a:cubicBezTo>
                      <a:pt x="5735" y="53"/>
                      <a:pt x="5645" y="104"/>
                      <a:pt x="5542" y="143"/>
                    </a:cubicBezTo>
                    <a:cubicBezTo>
                      <a:pt x="5207" y="271"/>
                      <a:pt x="4835" y="348"/>
                      <a:pt x="4526" y="516"/>
                    </a:cubicBezTo>
                    <a:cubicBezTo>
                      <a:pt x="4037" y="811"/>
                      <a:pt x="3652" y="1223"/>
                      <a:pt x="3227" y="1583"/>
                    </a:cubicBezTo>
                    <a:cubicBezTo>
                      <a:pt x="2970" y="1750"/>
                      <a:pt x="2700" y="1891"/>
                      <a:pt x="2417" y="2007"/>
                    </a:cubicBezTo>
                    <a:cubicBezTo>
                      <a:pt x="2199" y="2059"/>
                      <a:pt x="1980" y="2084"/>
                      <a:pt x="1774" y="2149"/>
                    </a:cubicBezTo>
                    <a:cubicBezTo>
                      <a:pt x="1170" y="2264"/>
                      <a:pt x="373" y="2303"/>
                      <a:pt x="103" y="2959"/>
                    </a:cubicBezTo>
                    <a:cubicBezTo>
                      <a:pt x="90" y="3036"/>
                      <a:pt x="0" y="3190"/>
                      <a:pt x="129" y="3216"/>
                    </a:cubicBezTo>
                    <a:cubicBezTo>
                      <a:pt x="180" y="3216"/>
                      <a:pt x="206" y="3177"/>
                      <a:pt x="219" y="3126"/>
                    </a:cubicBezTo>
                    <a:cubicBezTo>
                      <a:pt x="527" y="2380"/>
                      <a:pt x="1453" y="2547"/>
                      <a:pt x="2096" y="2329"/>
                    </a:cubicBezTo>
                    <a:cubicBezTo>
                      <a:pt x="2559" y="2174"/>
                      <a:pt x="2996" y="1943"/>
                      <a:pt x="3382" y="1621"/>
                    </a:cubicBezTo>
                    <a:cubicBezTo>
                      <a:pt x="3806" y="1184"/>
                      <a:pt x="4282" y="811"/>
                      <a:pt x="4796" y="490"/>
                    </a:cubicBezTo>
                    <a:cubicBezTo>
                      <a:pt x="5182" y="413"/>
                      <a:pt x="5606" y="413"/>
                      <a:pt x="5915" y="156"/>
                    </a:cubicBezTo>
                    <a:cubicBezTo>
                      <a:pt x="5966" y="130"/>
                      <a:pt x="5966" y="78"/>
                      <a:pt x="5940" y="40"/>
                    </a:cubicBezTo>
                    <a:cubicBezTo>
                      <a:pt x="5924" y="15"/>
                      <a:pt x="5902" y="1"/>
                      <a:pt x="5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-148259" y="947049"/>
                <a:ext cx="15608" cy="897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00" extrusionOk="0">
                    <a:moveTo>
                      <a:pt x="263" y="0"/>
                    </a:moveTo>
                    <a:cubicBezTo>
                      <a:pt x="204" y="0"/>
                      <a:pt x="134" y="67"/>
                      <a:pt x="78" y="85"/>
                    </a:cubicBezTo>
                    <a:cubicBezTo>
                      <a:pt x="39" y="85"/>
                      <a:pt x="1" y="124"/>
                      <a:pt x="14" y="163"/>
                    </a:cubicBezTo>
                    <a:cubicBezTo>
                      <a:pt x="28" y="191"/>
                      <a:pt x="47" y="200"/>
                      <a:pt x="68" y="200"/>
                    </a:cubicBezTo>
                    <a:cubicBezTo>
                      <a:pt x="105" y="200"/>
                      <a:pt x="148" y="171"/>
                      <a:pt x="181" y="163"/>
                    </a:cubicBezTo>
                    <a:cubicBezTo>
                      <a:pt x="232" y="137"/>
                      <a:pt x="348" y="124"/>
                      <a:pt x="322" y="34"/>
                    </a:cubicBezTo>
                    <a:cubicBezTo>
                      <a:pt x="305" y="10"/>
                      <a:pt x="284" y="0"/>
                      <a:pt x="2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-86858" y="925117"/>
                <a:ext cx="57184" cy="1372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306" extrusionOk="0">
                    <a:moveTo>
                      <a:pt x="636" y="1"/>
                    </a:moveTo>
                    <a:cubicBezTo>
                      <a:pt x="442" y="1"/>
                      <a:pt x="244" y="33"/>
                      <a:pt x="59" y="73"/>
                    </a:cubicBezTo>
                    <a:cubicBezTo>
                      <a:pt x="56" y="72"/>
                      <a:pt x="54" y="72"/>
                      <a:pt x="51" y="72"/>
                    </a:cubicBezTo>
                    <a:cubicBezTo>
                      <a:pt x="1" y="72"/>
                      <a:pt x="8" y="179"/>
                      <a:pt x="57" y="179"/>
                    </a:cubicBezTo>
                    <a:cubicBezTo>
                      <a:pt x="61" y="179"/>
                      <a:pt x="66" y="178"/>
                      <a:pt x="72" y="176"/>
                    </a:cubicBezTo>
                    <a:cubicBezTo>
                      <a:pt x="155" y="166"/>
                      <a:pt x="240" y="161"/>
                      <a:pt x="324" y="161"/>
                    </a:cubicBezTo>
                    <a:cubicBezTo>
                      <a:pt x="578" y="161"/>
                      <a:pt x="834" y="205"/>
                      <a:pt x="1075" y="292"/>
                    </a:cubicBezTo>
                    <a:cubicBezTo>
                      <a:pt x="1094" y="301"/>
                      <a:pt x="1112" y="305"/>
                      <a:pt x="1129" y="305"/>
                    </a:cubicBezTo>
                    <a:cubicBezTo>
                      <a:pt x="1225" y="305"/>
                      <a:pt x="1274" y="166"/>
                      <a:pt x="1165" y="112"/>
                    </a:cubicBezTo>
                    <a:cubicBezTo>
                      <a:pt x="1002" y="30"/>
                      <a:pt x="821" y="1"/>
                      <a:pt x="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-19626" y="940994"/>
                <a:ext cx="28300" cy="6458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44" extrusionOk="0">
                    <a:moveTo>
                      <a:pt x="78" y="1"/>
                    </a:moveTo>
                    <a:cubicBezTo>
                      <a:pt x="0" y="1"/>
                      <a:pt x="4" y="118"/>
                      <a:pt x="77" y="118"/>
                    </a:cubicBezTo>
                    <a:cubicBezTo>
                      <a:pt x="231" y="130"/>
                      <a:pt x="399" y="143"/>
                      <a:pt x="553" y="143"/>
                    </a:cubicBezTo>
                    <a:cubicBezTo>
                      <a:pt x="630" y="143"/>
                      <a:pt x="630" y="28"/>
                      <a:pt x="553" y="15"/>
                    </a:cubicBezTo>
                    <a:cubicBezTo>
                      <a:pt x="399" y="15"/>
                      <a:pt x="244" y="2"/>
                      <a:pt x="90" y="2"/>
                    </a:cubicBezTo>
                    <a:cubicBezTo>
                      <a:pt x="86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20157" y="944986"/>
                <a:ext cx="13859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96" extrusionOk="0">
                    <a:moveTo>
                      <a:pt x="95" y="0"/>
                    </a:moveTo>
                    <a:cubicBezTo>
                      <a:pt x="49" y="0"/>
                      <a:pt x="0" y="37"/>
                      <a:pt x="0" y="93"/>
                    </a:cubicBezTo>
                    <a:cubicBezTo>
                      <a:pt x="0" y="196"/>
                      <a:pt x="116" y="196"/>
                      <a:pt x="193" y="196"/>
                    </a:cubicBezTo>
                    <a:cubicBezTo>
                      <a:pt x="244" y="196"/>
                      <a:pt x="296" y="157"/>
                      <a:pt x="296" y="106"/>
                    </a:cubicBezTo>
                    <a:cubicBezTo>
                      <a:pt x="309" y="3"/>
                      <a:pt x="193" y="3"/>
                      <a:pt x="116" y="3"/>
                    </a:cubicBezTo>
                    <a:cubicBezTo>
                      <a:pt x="109" y="1"/>
                      <a:pt x="102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95865" y="1035137"/>
                <a:ext cx="140560" cy="35118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783" extrusionOk="0">
                    <a:moveTo>
                      <a:pt x="118" y="1"/>
                    </a:moveTo>
                    <a:cubicBezTo>
                      <a:pt x="50" y="1"/>
                      <a:pt x="0" y="93"/>
                      <a:pt x="61" y="153"/>
                    </a:cubicBezTo>
                    <a:cubicBezTo>
                      <a:pt x="524" y="436"/>
                      <a:pt x="1012" y="732"/>
                      <a:pt x="1565" y="783"/>
                    </a:cubicBezTo>
                    <a:cubicBezTo>
                      <a:pt x="1912" y="770"/>
                      <a:pt x="2247" y="693"/>
                      <a:pt x="2555" y="539"/>
                    </a:cubicBezTo>
                    <a:cubicBezTo>
                      <a:pt x="2645" y="487"/>
                      <a:pt x="3134" y="346"/>
                      <a:pt x="3057" y="204"/>
                    </a:cubicBezTo>
                    <a:cubicBezTo>
                      <a:pt x="3041" y="188"/>
                      <a:pt x="3020" y="177"/>
                      <a:pt x="2997" y="177"/>
                    </a:cubicBezTo>
                    <a:cubicBezTo>
                      <a:pt x="2983" y="177"/>
                      <a:pt x="2968" y="182"/>
                      <a:pt x="2954" y="192"/>
                    </a:cubicBezTo>
                    <a:cubicBezTo>
                      <a:pt x="2543" y="413"/>
                      <a:pt x="2072" y="530"/>
                      <a:pt x="1604" y="530"/>
                    </a:cubicBezTo>
                    <a:cubicBezTo>
                      <a:pt x="1501" y="530"/>
                      <a:pt x="1397" y="525"/>
                      <a:pt x="1295" y="513"/>
                    </a:cubicBezTo>
                    <a:cubicBezTo>
                      <a:pt x="897" y="397"/>
                      <a:pt x="524" y="243"/>
                      <a:pt x="177" y="24"/>
                    </a:cubicBezTo>
                    <a:cubicBezTo>
                      <a:pt x="157" y="8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259437" y="1022354"/>
                <a:ext cx="37360" cy="986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220" extrusionOk="0">
                    <a:moveTo>
                      <a:pt x="708" y="0"/>
                    </a:moveTo>
                    <a:cubicBezTo>
                      <a:pt x="704" y="0"/>
                      <a:pt x="700" y="0"/>
                      <a:pt x="695" y="1"/>
                    </a:cubicBezTo>
                    <a:cubicBezTo>
                      <a:pt x="490" y="1"/>
                      <a:pt x="284" y="14"/>
                      <a:pt x="78" y="39"/>
                    </a:cubicBezTo>
                    <a:cubicBezTo>
                      <a:pt x="27" y="52"/>
                      <a:pt x="1" y="104"/>
                      <a:pt x="14" y="155"/>
                    </a:cubicBezTo>
                    <a:cubicBezTo>
                      <a:pt x="27" y="194"/>
                      <a:pt x="65" y="219"/>
                      <a:pt x="104" y="219"/>
                    </a:cubicBezTo>
                    <a:cubicBezTo>
                      <a:pt x="310" y="194"/>
                      <a:pt x="502" y="181"/>
                      <a:pt x="708" y="181"/>
                    </a:cubicBezTo>
                    <a:cubicBezTo>
                      <a:pt x="832" y="168"/>
                      <a:pt x="825" y="0"/>
                      <a:pt x="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385155" y="1036886"/>
                <a:ext cx="35073" cy="1323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95" extrusionOk="0">
                    <a:moveTo>
                      <a:pt x="139" y="0"/>
                    </a:moveTo>
                    <a:cubicBezTo>
                      <a:pt x="60" y="0"/>
                      <a:pt x="5" y="22"/>
                      <a:pt x="1" y="88"/>
                    </a:cubicBezTo>
                    <a:cubicBezTo>
                      <a:pt x="1" y="153"/>
                      <a:pt x="39" y="191"/>
                      <a:pt x="91" y="204"/>
                    </a:cubicBezTo>
                    <a:cubicBezTo>
                      <a:pt x="284" y="217"/>
                      <a:pt x="464" y="243"/>
                      <a:pt x="631" y="294"/>
                    </a:cubicBezTo>
                    <a:cubicBezTo>
                      <a:pt x="635" y="294"/>
                      <a:pt x="640" y="295"/>
                      <a:pt x="644" y="295"/>
                    </a:cubicBezTo>
                    <a:cubicBezTo>
                      <a:pt x="761" y="295"/>
                      <a:pt x="781" y="126"/>
                      <a:pt x="669" y="101"/>
                    </a:cubicBezTo>
                    <a:cubicBezTo>
                      <a:pt x="573" y="101"/>
                      <a:pt x="305" y="0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118156" y="1066353"/>
                <a:ext cx="24264" cy="15473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45" extrusionOk="0">
                    <a:moveTo>
                      <a:pt x="393" y="1"/>
                    </a:moveTo>
                    <a:cubicBezTo>
                      <a:pt x="314" y="1"/>
                      <a:pt x="223" y="96"/>
                      <a:pt x="155" y="126"/>
                    </a:cubicBezTo>
                    <a:cubicBezTo>
                      <a:pt x="117" y="151"/>
                      <a:pt x="78" y="177"/>
                      <a:pt x="40" y="216"/>
                    </a:cubicBezTo>
                    <a:cubicBezTo>
                      <a:pt x="1" y="254"/>
                      <a:pt x="27" y="331"/>
                      <a:pt x="91" y="344"/>
                    </a:cubicBezTo>
                    <a:cubicBezTo>
                      <a:pt x="117" y="344"/>
                      <a:pt x="142" y="331"/>
                      <a:pt x="155" y="306"/>
                    </a:cubicBezTo>
                    <a:cubicBezTo>
                      <a:pt x="245" y="228"/>
                      <a:pt x="541" y="190"/>
                      <a:pt x="464" y="36"/>
                    </a:cubicBezTo>
                    <a:cubicBezTo>
                      <a:pt x="442" y="11"/>
                      <a:pt x="418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-252538" y="1025808"/>
                <a:ext cx="16595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18" extrusionOk="0">
                    <a:moveTo>
                      <a:pt x="127" y="1"/>
                    </a:moveTo>
                    <a:cubicBezTo>
                      <a:pt x="1" y="12"/>
                      <a:pt x="18" y="189"/>
                      <a:pt x="125" y="189"/>
                    </a:cubicBezTo>
                    <a:cubicBezTo>
                      <a:pt x="137" y="189"/>
                      <a:pt x="151" y="186"/>
                      <a:pt x="166" y="181"/>
                    </a:cubicBezTo>
                    <a:lnTo>
                      <a:pt x="166" y="194"/>
                    </a:lnTo>
                    <a:lnTo>
                      <a:pt x="192" y="207"/>
                    </a:lnTo>
                    <a:cubicBezTo>
                      <a:pt x="205" y="214"/>
                      <a:pt x="219" y="218"/>
                      <a:pt x="232" y="218"/>
                    </a:cubicBezTo>
                    <a:cubicBezTo>
                      <a:pt x="308" y="218"/>
                      <a:pt x="369" y="107"/>
                      <a:pt x="282" y="52"/>
                    </a:cubicBezTo>
                    <a:cubicBezTo>
                      <a:pt x="243" y="14"/>
                      <a:pt x="179" y="1"/>
                      <a:pt x="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-227242" y="1041775"/>
                <a:ext cx="22335" cy="1314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93" extrusionOk="0">
                    <a:moveTo>
                      <a:pt x="80" y="0"/>
                    </a:moveTo>
                    <a:cubicBezTo>
                      <a:pt x="47" y="0"/>
                      <a:pt x="23" y="12"/>
                      <a:pt x="13" y="44"/>
                    </a:cubicBezTo>
                    <a:cubicBezTo>
                      <a:pt x="0" y="82"/>
                      <a:pt x="26" y="108"/>
                      <a:pt x="52" y="121"/>
                    </a:cubicBezTo>
                    <a:cubicBezTo>
                      <a:pt x="168" y="146"/>
                      <a:pt x="270" y="198"/>
                      <a:pt x="348" y="275"/>
                    </a:cubicBezTo>
                    <a:cubicBezTo>
                      <a:pt x="362" y="287"/>
                      <a:pt x="378" y="293"/>
                      <a:pt x="392" y="293"/>
                    </a:cubicBezTo>
                    <a:cubicBezTo>
                      <a:pt x="453" y="293"/>
                      <a:pt x="497" y="201"/>
                      <a:pt x="425" y="159"/>
                    </a:cubicBezTo>
                    <a:cubicBezTo>
                      <a:pt x="366" y="120"/>
                      <a:pt x="182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-68649" y="1088868"/>
                <a:ext cx="32830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73" extrusionOk="0">
                    <a:moveTo>
                      <a:pt x="606" y="0"/>
                    </a:moveTo>
                    <a:cubicBezTo>
                      <a:pt x="594" y="0"/>
                      <a:pt x="580" y="3"/>
                      <a:pt x="566" y="9"/>
                    </a:cubicBezTo>
                    <a:cubicBezTo>
                      <a:pt x="399" y="61"/>
                      <a:pt x="244" y="112"/>
                      <a:pt x="77" y="176"/>
                    </a:cubicBezTo>
                    <a:cubicBezTo>
                      <a:pt x="26" y="189"/>
                      <a:pt x="0" y="254"/>
                      <a:pt x="26" y="305"/>
                    </a:cubicBezTo>
                    <a:cubicBezTo>
                      <a:pt x="37" y="348"/>
                      <a:pt x="82" y="373"/>
                      <a:pt x="127" y="373"/>
                    </a:cubicBezTo>
                    <a:cubicBezTo>
                      <a:pt x="136" y="373"/>
                      <a:pt x="146" y="371"/>
                      <a:pt x="154" y="369"/>
                    </a:cubicBezTo>
                    <a:cubicBezTo>
                      <a:pt x="309" y="305"/>
                      <a:pt x="476" y="254"/>
                      <a:pt x="630" y="189"/>
                    </a:cubicBezTo>
                    <a:cubicBezTo>
                      <a:pt x="732" y="144"/>
                      <a:pt x="695" y="0"/>
                      <a:pt x="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-6978" y="1060747"/>
                <a:ext cx="6234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7" extrusionOk="0">
                    <a:moveTo>
                      <a:pt x="26" y="0"/>
                    </a:moveTo>
                    <a:cubicBezTo>
                      <a:pt x="14" y="0"/>
                      <a:pt x="4" y="9"/>
                      <a:pt x="1" y="32"/>
                    </a:cubicBezTo>
                    <a:cubicBezTo>
                      <a:pt x="1" y="71"/>
                      <a:pt x="27" y="96"/>
                      <a:pt x="65" y="96"/>
                    </a:cubicBezTo>
                    <a:cubicBezTo>
                      <a:pt x="69" y="97"/>
                      <a:pt x="72" y="97"/>
                      <a:pt x="75" y="97"/>
                    </a:cubicBezTo>
                    <a:cubicBezTo>
                      <a:pt x="138" y="97"/>
                      <a:pt x="68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33388" y="1025718"/>
                <a:ext cx="19689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5" extrusionOk="0">
                    <a:moveTo>
                      <a:pt x="368" y="0"/>
                    </a:moveTo>
                    <a:cubicBezTo>
                      <a:pt x="361" y="0"/>
                      <a:pt x="355" y="1"/>
                      <a:pt x="348" y="3"/>
                    </a:cubicBezTo>
                    <a:cubicBezTo>
                      <a:pt x="319" y="9"/>
                      <a:pt x="284" y="10"/>
                      <a:pt x="247" y="10"/>
                    </a:cubicBezTo>
                    <a:cubicBezTo>
                      <a:pt x="234" y="10"/>
                      <a:pt x="222" y="10"/>
                      <a:pt x="209" y="10"/>
                    </a:cubicBezTo>
                    <a:cubicBezTo>
                      <a:pt x="109" y="10"/>
                      <a:pt x="9" y="16"/>
                      <a:pt x="1" y="119"/>
                    </a:cubicBezTo>
                    <a:cubicBezTo>
                      <a:pt x="12" y="175"/>
                      <a:pt x="43" y="211"/>
                      <a:pt x="85" y="211"/>
                    </a:cubicBezTo>
                    <a:cubicBezTo>
                      <a:pt x="91" y="211"/>
                      <a:pt x="97" y="210"/>
                      <a:pt x="104" y="209"/>
                    </a:cubicBezTo>
                    <a:cubicBezTo>
                      <a:pt x="219" y="183"/>
                      <a:pt x="438" y="234"/>
                      <a:pt x="438" y="80"/>
                    </a:cubicBezTo>
                    <a:cubicBezTo>
                      <a:pt x="438" y="35"/>
                      <a:pt x="409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205840" y="1184895"/>
                <a:ext cx="48483" cy="1780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97" extrusionOk="0">
                    <a:moveTo>
                      <a:pt x="959" y="0"/>
                    </a:moveTo>
                    <a:cubicBezTo>
                      <a:pt x="952" y="0"/>
                      <a:pt x="946" y="1"/>
                      <a:pt x="939" y="3"/>
                    </a:cubicBezTo>
                    <a:cubicBezTo>
                      <a:pt x="656" y="41"/>
                      <a:pt x="360" y="105"/>
                      <a:pt x="90" y="195"/>
                    </a:cubicBezTo>
                    <a:cubicBezTo>
                      <a:pt x="39" y="208"/>
                      <a:pt x="0" y="273"/>
                      <a:pt x="26" y="324"/>
                    </a:cubicBezTo>
                    <a:cubicBezTo>
                      <a:pt x="36" y="364"/>
                      <a:pt x="77" y="396"/>
                      <a:pt x="120" y="396"/>
                    </a:cubicBezTo>
                    <a:cubicBezTo>
                      <a:pt x="131" y="396"/>
                      <a:pt x="143" y="394"/>
                      <a:pt x="155" y="388"/>
                    </a:cubicBezTo>
                    <a:cubicBezTo>
                      <a:pt x="322" y="337"/>
                      <a:pt x="489" y="285"/>
                      <a:pt x="656" y="260"/>
                    </a:cubicBezTo>
                    <a:cubicBezTo>
                      <a:pt x="772" y="208"/>
                      <a:pt x="1080" y="260"/>
                      <a:pt x="1055" y="80"/>
                    </a:cubicBezTo>
                    <a:cubicBezTo>
                      <a:pt x="1043" y="35"/>
                      <a:pt x="1003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336178" y="1142196"/>
                <a:ext cx="28525" cy="1170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61" extrusionOk="0">
                    <a:moveTo>
                      <a:pt x="525" y="0"/>
                    </a:moveTo>
                    <a:cubicBezTo>
                      <a:pt x="517" y="0"/>
                      <a:pt x="510" y="1"/>
                      <a:pt x="501" y="3"/>
                    </a:cubicBezTo>
                    <a:cubicBezTo>
                      <a:pt x="360" y="29"/>
                      <a:pt x="219" y="67"/>
                      <a:pt x="77" y="93"/>
                    </a:cubicBezTo>
                    <a:cubicBezTo>
                      <a:pt x="39" y="106"/>
                      <a:pt x="0" y="145"/>
                      <a:pt x="13" y="196"/>
                    </a:cubicBezTo>
                    <a:cubicBezTo>
                      <a:pt x="26" y="235"/>
                      <a:pt x="64" y="260"/>
                      <a:pt x="116" y="260"/>
                    </a:cubicBezTo>
                    <a:cubicBezTo>
                      <a:pt x="257" y="222"/>
                      <a:pt x="399" y="196"/>
                      <a:pt x="540" y="170"/>
                    </a:cubicBezTo>
                    <a:cubicBezTo>
                      <a:pt x="636" y="146"/>
                      <a:pt x="620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"/>
          <p:cNvSpPr/>
          <p:nvPr/>
        </p:nvSpPr>
        <p:spPr>
          <a:xfrm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6" name="Google Shape;596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97" name="Google Shape;597;p9"/>
          <p:cNvGrpSpPr/>
          <p:nvPr/>
        </p:nvGrpSpPr>
        <p:grpSpPr>
          <a:xfrm rot="10800000">
            <a:off x="309500" y="238905"/>
            <a:ext cx="8509160" cy="4610233"/>
            <a:chOff x="1294187" y="1036993"/>
            <a:chExt cx="5321218" cy="2883017"/>
          </a:xfrm>
        </p:grpSpPr>
        <p:sp>
          <p:nvSpPr>
            <p:cNvPr id="598" name="Google Shape;598;p9"/>
            <p:cNvSpPr/>
            <p:nvPr/>
          </p:nvSpPr>
          <p:spPr>
            <a:xfrm>
              <a:off x="2386860" y="1084118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6553980" y="3724942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22" y="0"/>
                  </a:moveTo>
                  <a:cubicBezTo>
                    <a:pt x="0" y="0"/>
                    <a:pt x="0" y="1903"/>
                    <a:pt x="1222" y="1903"/>
                  </a:cubicBezTo>
                  <a:cubicBezTo>
                    <a:pt x="2456" y="1903"/>
                    <a:pt x="2456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294187" y="209721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0384" y="3753563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4953115" y="3894586"/>
              <a:ext cx="33125" cy="25425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5387203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9"/>
          <p:cNvGrpSpPr/>
          <p:nvPr/>
        </p:nvGrpSpPr>
        <p:grpSpPr>
          <a:xfrm>
            <a:off x="309488" y="1022513"/>
            <a:ext cx="4979725" cy="3998563"/>
            <a:chOff x="309488" y="1022513"/>
            <a:chExt cx="4979725" cy="3998563"/>
          </a:xfrm>
        </p:grpSpPr>
        <p:grpSp>
          <p:nvGrpSpPr>
            <p:cNvPr id="605" name="Google Shape;605;p9"/>
            <p:cNvGrpSpPr/>
            <p:nvPr/>
          </p:nvGrpSpPr>
          <p:grpSpPr>
            <a:xfrm>
              <a:off x="309488" y="1022513"/>
              <a:ext cx="331125" cy="331425"/>
              <a:chOff x="2618288" y="3590025"/>
              <a:chExt cx="331125" cy="331425"/>
            </a:xfrm>
          </p:grpSpPr>
          <p:sp>
            <p:nvSpPr>
              <p:cNvPr id="606" name="Google Shape;606;p9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9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" name="Google Shape;610;p9"/>
            <p:cNvGrpSpPr/>
            <p:nvPr/>
          </p:nvGrpSpPr>
          <p:grpSpPr>
            <a:xfrm>
              <a:off x="4958088" y="4689650"/>
              <a:ext cx="331125" cy="331425"/>
              <a:chOff x="2618288" y="3590025"/>
              <a:chExt cx="331125" cy="331425"/>
            </a:xfrm>
          </p:grpSpPr>
          <p:sp>
            <p:nvSpPr>
              <p:cNvPr id="611" name="Google Shape;611;p9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9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9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9"/>
          <p:cNvGrpSpPr/>
          <p:nvPr/>
        </p:nvGrpSpPr>
        <p:grpSpPr>
          <a:xfrm>
            <a:off x="-434821" y="943061"/>
            <a:ext cx="10442262" cy="3316204"/>
            <a:chOff x="-434821" y="943061"/>
            <a:chExt cx="10442262" cy="3316204"/>
          </a:xfrm>
        </p:grpSpPr>
        <p:grpSp>
          <p:nvGrpSpPr>
            <p:cNvPr id="616" name="Google Shape;616;p9"/>
            <p:cNvGrpSpPr/>
            <p:nvPr/>
          </p:nvGrpSpPr>
          <p:grpSpPr>
            <a:xfrm rot="10800000">
              <a:off x="-434821" y="1643396"/>
              <a:ext cx="1148047" cy="2163105"/>
              <a:chOff x="8480415" y="1556346"/>
              <a:chExt cx="1148047" cy="2163105"/>
            </a:xfrm>
          </p:grpSpPr>
          <p:grpSp>
            <p:nvGrpSpPr>
              <p:cNvPr id="617" name="Google Shape;617;p9"/>
              <p:cNvGrpSpPr/>
              <p:nvPr/>
            </p:nvGrpSpPr>
            <p:grpSpPr>
              <a:xfrm rot="-1366517">
                <a:off x="8570699" y="2896729"/>
                <a:ext cx="967483" cy="661239"/>
                <a:chOff x="5419875" y="-21256"/>
                <a:chExt cx="693446" cy="473976"/>
              </a:xfrm>
            </p:grpSpPr>
            <p:sp>
              <p:nvSpPr>
                <p:cNvPr id="618" name="Google Shape;618;p9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9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9"/>
                <p:cNvSpPr/>
                <p:nvPr/>
              </p:nvSpPr>
              <p:spPr>
                <a:xfrm>
                  <a:off x="5523769" y="-15338"/>
                  <a:ext cx="587542" cy="3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7384" extrusionOk="0">
                      <a:moveTo>
                        <a:pt x="11320" y="1"/>
                      </a:moveTo>
                      <a:cubicBezTo>
                        <a:pt x="11305" y="1"/>
                        <a:pt x="11290" y="5"/>
                        <a:pt x="11276" y="14"/>
                      </a:cubicBezTo>
                      <a:cubicBezTo>
                        <a:pt x="11173" y="53"/>
                        <a:pt x="11058" y="104"/>
                        <a:pt x="10955" y="156"/>
                      </a:cubicBezTo>
                      <a:cubicBezTo>
                        <a:pt x="10621" y="310"/>
                        <a:pt x="10261" y="490"/>
                        <a:pt x="9926" y="657"/>
                      </a:cubicBezTo>
                      <a:cubicBezTo>
                        <a:pt x="9129" y="1043"/>
                        <a:pt x="8371" y="1467"/>
                        <a:pt x="7625" y="1943"/>
                      </a:cubicBezTo>
                      <a:cubicBezTo>
                        <a:pt x="5928" y="2946"/>
                        <a:pt x="4282" y="4051"/>
                        <a:pt x="2700" y="5247"/>
                      </a:cubicBezTo>
                      <a:cubicBezTo>
                        <a:pt x="2045" y="5749"/>
                        <a:pt x="1363" y="6199"/>
                        <a:pt x="720" y="6726"/>
                      </a:cubicBezTo>
                      <a:cubicBezTo>
                        <a:pt x="528" y="6893"/>
                        <a:pt x="335" y="7060"/>
                        <a:pt x="155" y="7227"/>
                      </a:cubicBezTo>
                      <a:cubicBezTo>
                        <a:pt x="116" y="7266"/>
                        <a:pt x="0" y="7343"/>
                        <a:pt x="78" y="7381"/>
                      </a:cubicBezTo>
                      <a:cubicBezTo>
                        <a:pt x="83" y="7383"/>
                        <a:pt x="88" y="7384"/>
                        <a:pt x="94" y="7384"/>
                      </a:cubicBezTo>
                      <a:cubicBezTo>
                        <a:pt x="135" y="7384"/>
                        <a:pt x="159" y="7342"/>
                        <a:pt x="193" y="7330"/>
                      </a:cubicBezTo>
                      <a:cubicBezTo>
                        <a:pt x="463" y="7137"/>
                        <a:pt x="708" y="6906"/>
                        <a:pt x="965" y="6713"/>
                      </a:cubicBezTo>
                      <a:cubicBezTo>
                        <a:pt x="1530" y="6276"/>
                        <a:pt x="2122" y="5877"/>
                        <a:pt x="2688" y="5453"/>
                      </a:cubicBezTo>
                      <a:cubicBezTo>
                        <a:pt x="3266" y="5016"/>
                        <a:pt x="3858" y="4591"/>
                        <a:pt x="4449" y="4167"/>
                      </a:cubicBezTo>
                      <a:cubicBezTo>
                        <a:pt x="5542" y="3396"/>
                        <a:pt x="6660" y="2701"/>
                        <a:pt x="7805" y="2007"/>
                      </a:cubicBezTo>
                      <a:cubicBezTo>
                        <a:pt x="8666" y="1467"/>
                        <a:pt x="9553" y="991"/>
                        <a:pt x="10479" y="554"/>
                      </a:cubicBezTo>
                      <a:cubicBezTo>
                        <a:pt x="10685" y="464"/>
                        <a:pt x="10891" y="348"/>
                        <a:pt x="11096" y="258"/>
                      </a:cubicBezTo>
                      <a:cubicBezTo>
                        <a:pt x="11186" y="220"/>
                        <a:pt x="11276" y="181"/>
                        <a:pt x="11366" y="143"/>
                      </a:cubicBezTo>
                      <a:cubicBezTo>
                        <a:pt x="11405" y="117"/>
                        <a:pt x="11418" y="78"/>
                        <a:pt x="11392" y="40"/>
                      </a:cubicBezTo>
                      <a:cubicBezTo>
                        <a:pt x="11375" y="15"/>
                        <a:pt x="11348" y="1"/>
                        <a:pt x="11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9"/>
                <p:cNvSpPr/>
                <p:nvPr/>
              </p:nvSpPr>
              <p:spPr>
                <a:xfrm>
                  <a:off x="5795674" y="-21256"/>
                  <a:ext cx="317647" cy="18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" h="3593" extrusionOk="0">
                      <a:moveTo>
                        <a:pt x="6012" y="1"/>
                      </a:moveTo>
                      <a:cubicBezTo>
                        <a:pt x="5983" y="1"/>
                        <a:pt x="5954" y="13"/>
                        <a:pt x="5928" y="39"/>
                      </a:cubicBezTo>
                      <a:cubicBezTo>
                        <a:pt x="5851" y="78"/>
                        <a:pt x="5774" y="103"/>
                        <a:pt x="5684" y="142"/>
                      </a:cubicBezTo>
                      <a:cubicBezTo>
                        <a:pt x="5298" y="322"/>
                        <a:pt x="4912" y="515"/>
                        <a:pt x="4539" y="721"/>
                      </a:cubicBezTo>
                      <a:cubicBezTo>
                        <a:pt x="3999" y="1003"/>
                        <a:pt x="3459" y="1312"/>
                        <a:pt x="2945" y="1621"/>
                      </a:cubicBezTo>
                      <a:cubicBezTo>
                        <a:pt x="2495" y="1904"/>
                        <a:pt x="2071" y="2212"/>
                        <a:pt x="1634" y="2495"/>
                      </a:cubicBezTo>
                      <a:cubicBezTo>
                        <a:pt x="1428" y="2636"/>
                        <a:pt x="1222" y="2752"/>
                        <a:pt x="1016" y="2881"/>
                      </a:cubicBezTo>
                      <a:cubicBezTo>
                        <a:pt x="682" y="3074"/>
                        <a:pt x="361" y="3305"/>
                        <a:pt x="39" y="3536"/>
                      </a:cubicBezTo>
                      <a:cubicBezTo>
                        <a:pt x="14" y="3536"/>
                        <a:pt x="1" y="3562"/>
                        <a:pt x="1" y="3575"/>
                      </a:cubicBezTo>
                      <a:cubicBezTo>
                        <a:pt x="4" y="3587"/>
                        <a:pt x="14" y="3593"/>
                        <a:pt x="30" y="3593"/>
                      </a:cubicBezTo>
                      <a:cubicBezTo>
                        <a:pt x="147" y="3593"/>
                        <a:pt x="563" y="3300"/>
                        <a:pt x="631" y="3266"/>
                      </a:cubicBezTo>
                      <a:cubicBezTo>
                        <a:pt x="1042" y="3035"/>
                        <a:pt x="1466" y="2804"/>
                        <a:pt x="1865" y="2534"/>
                      </a:cubicBezTo>
                      <a:cubicBezTo>
                        <a:pt x="2251" y="2264"/>
                        <a:pt x="2636" y="1994"/>
                        <a:pt x="3035" y="1749"/>
                      </a:cubicBezTo>
                      <a:lnTo>
                        <a:pt x="3022" y="1749"/>
                      </a:lnTo>
                      <a:cubicBezTo>
                        <a:pt x="3935" y="1209"/>
                        <a:pt x="4874" y="708"/>
                        <a:pt x="5825" y="245"/>
                      </a:cubicBezTo>
                      <a:cubicBezTo>
                        <a:pt x="5846" y="276"/>
                        <a:pt x="5874" y="286"/>
                        <a:pt x="5903" y="286"/>
                      </a:cubicBezTo>
                      <a:cubicBezTo>
                        <a:pt x="5946" y="286"/>
                        <a:pt x="5993" y="265"/>
                        <a:pt x="6031" y="258"/>
                      </a:cubicBezTo>
                      <a:cubicBezTo>
                        <a:pt x="6134" y="232"/>
                        <a:pt x="6172" y="116"/>
                        <a:pt x="6095" y="39"/>
                      </a:cubicBezTo>
                      <a:cubicBezTo>
                        <a:pt x="6069" y="13"/>
                        <a:pt x="6040" y="1"/>
                        <a:pt x="60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2" name="Google Shape;622;p9"/>
              <p:cNvGrpSpPr/>
              <p:nvPr/>
            </p:nvGrpSpPr>
            <p:grpSpPr>
              <a:xfrm rot="5128827">
                <a:off x="8329379" y="1787344"/>
                <a:ext cx="1255605" cy="857257"/>
                <a:chOff x="7923575" y="2012250"/>
                <a:chExt cx="1255593" cy="857249"/>
              </a:xfrm>
            </p:grpSpPr>
            <p:sp>
              <p:nvSpPr>
                <p:cNvPr id="623" name="Google Shape;623;p9"/>
                <p:cNvSpPr/>
                <p:nvPr/>
              </p:nvSpPr>
              <p:spPr>
                <a:xfrm flipH="1">
                  <a:off x="8049574" y="2149319"/>
                  <a:ext cx="46562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925" extrusionOk="0">
                      <a:moveTo>
                        <a:pt x="544" y="0"/>
                      </a:moveTo>
                      <a:cubicBezTo>
                        <a:pt x="259" y="0"/>
                        <a:pt x="1" y="148"/>
                        <a:pt x="68" y="484"/>
                      </a:cubicBezTo>
                      <a:cubicBezTo>
                        <a:pt x="124" y="746"/>
                        <a:pt x="406" y="925"/>
                        <a:pt x="674" y="925"/>
                      </a:cubicBezTo>
                      <a:cubicBezTo>
                        <a:pt x="779" y="925"/>
                        <a:pt x="882" y="897"/>
                        <a:pt x="968" y="836"/>
                      </a:cubicBezTo>
                      <a:cubicBezTo>
                        <a:pt x="1086" y="732"/>
                        <a:pt x="1171" y="589"/>
                        <a:pt x="1190" y="432"/>
                      </a:cubicBezTo>
                      <a:cubicBezTo>
                        <a:pt x="1167" y="159"/>
                        <a:pt x="841" y="0"/>
                        <a:pt x="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9"/>
                <p:cNvSpPr/>
                <p:nvPr/>
              </p:nvSpPr>
              <p:spPr>
                <a:xfrm flipH="1">
                  <a:off x="7935102" y="2580701"/>
                  <a:ext cx="60949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348" extrusionOk="0">
                      <a:moveTo>
                        <a:pt x="646" y="1"/>
                      </a:moveTo>
                      <a:cubicBezTo>
                        <a:pt x="387" y="1"/>
                        <a:pt x="153" y="122"/>
                        <a:pt x="79" y="412"/>
                      </a:cubicBezTo>
                      <a:cubicBezTo>
                        <a:pt x="0" y="810"/>
                        <a:pt x="294" y="1234"/>
                        <a:pt x="679" y="1325"/>
                      </a:cubicBezTo>
                      <a:cubicBezTo>
                        <a:pt x="736" y="1340"/>
                        <a:pt x="794" y="1347"/>
                        <a:pt x="853" y="1347"/>
                      </a:cubicBezTo>
                      <a:cubicBezTo>
                        <a:pt x="1180" y="1347"/>
                        <a:pt x="1509" y="1125"/>
                        <a:pt x="1514" y="777"/>
                      </a:cubicBezTo>
                      <a:cubicBezTo>
                        <a:pt x="1559" y="327"/>
                        <a:pt x="1070" y="1"/>
                        <a:pt x="6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9"/>
                <p:cNvSpPr/>
                <p:nvPr/>
              </p:nvSpPr>
              <p:spPr>
                <a:xfrm flipH="1">
                  <a:off x="8330869" y="2814571"/>
                  <a:ext cx="62630" cy="54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" h="1405" extrusionOk="0">
                      <a:moveTo>
                        <a:pt x="563" y="1"/>
                      </a:moveTo>
                      <a:cubicBezTo>
                        <a:pt x="549" y="1"/>
                        <a:pt x="536" y="1"/>
                        <a:pt x="523" y="2"/>
                      </a:cubicBezTo>
                      <a:cubicBezTo>
                        <a:pt x="197" y="34"/>
                        <a:pt x="1" y="387"/>
                        <a:pt x="21" y="693"/>
                      </a:cubicBezTo>
                      <a:cubicBezTo>
                        <a:pt x="47" y="1134"/>
                        <a:pt x="431" y="1404"/>
                        <a:pt x="802" y="1404"/>
                      </a:cubicBezTo>
                      <a:cubicBezTo>
                        <a:pt x="1069" y="1404"/>
                        <a:pt x="1328" y="1264"/>
                        <a:pt x="1443" y="948"/>
                      </a:cubicBezTo>
                      <a:cubicBezTo>
                        <a:pt x="1602" y="440"/>
                        <a:pt x="1032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9"/>
                <p:cNvSpPr/>
                <p:nvPr/>
              </p:nvSpPr>
              <p:spPr>
                <a:xfrm flipH="1">
                  <a:off x="8622132" y="2570966"/>
                  <a:ext cx="50550" cy="43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101" extrusionOk="0">
                      <a:moveTo>
                        <a:pt x="663" y="0"/>
                      </a:moveTo>
                      <a:cubicBezTo>
                        <a:pt x="339" y="0"/>
                        <a:pt x="0" y="280"/>
                        <a:pt x="37" y="680"/>
                      </a:cubicBezTo>
                      <a:cubicBezTo>
                        <a:pt x="69" y="902"/>
                        <a:pt x="298" y="1026"/>
                        <a:pt x="493" y="1085"/>
                      </a:cubicBezTo>
                      <a:cubicBezTo>
                        <a:pt x="535" y="1095"/>
                        <a:pt x="576" y="1100"/>
                        <a:pt x="617" y="1100"/>
                      </a:cubicBezTo>
                      <a:cubicBezTo>
                        <a:pt x="976" y="1100"/>
                        <a:pt x="1293" y="711"/>
                        <a:pt x="1152" y="354"/>
                      </a:cubicBezTo>
                      <a:cubicBezTo>
                        <a:pt x="1055" y="106"/>
                        <a:pt x="862" y="0"/>
                        <a:pt x="6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9"/>
                <p:cNvSpPr/>
                <p:nvPr/>
              </p:nvSpPr>
              <p:spPr>
                <a:xfrm flipH="1">
                  <a:off x="8253359" y="2012250"/>
                  <a:ext cx="925809" cy="60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1" h="15403" extrusionOk="0">
                      <a:moveTo>
                        <a:pt x="202" y="0"/>
                      </a:moveTo>
                      <a:cubicBezTo>
                        <a:pt x="164" y="0"/>
                        <a:pt x="140" y="3"/>
                        <a:pt x="131" y="10"/>
                      </a:cubicBezTo>
                      <a:cubicBezTo>
                        <a:pt x="46" y="134"/>
                        <a:pt x="1" y="715"/>
                        <a:pt x="249" y="943"/>
                      </a:cubicBezTo>
                      <a:cubicBezTo>
                        <a:pt x="255" y="943"/>
                        <a:pt x="262" y="943"/>
                        <a:pt x="269" y="943"/>
                      </a:cubicBezTo>
                      <a:cubicBezTo>
                        <a:pt x="1314" y="943"/>
                        <a:pt x="4433" y="1442"/>
                        <a:pt x="5703" y="1941"/>
                      </a:cubicBezTo>
                      <a:cubicBezTo>
                        <a:pt x="6147" y="2150"/>
                        <a:pt x="6584" y="2379"/>
                        <a:pt x="7021" y="2607"/>
                      </a:cubicBezTo>
                      <a:cubicBezTo>
                        <a:pt x="7034" y="2646"/>
                        <a:pt x="7048" y="2692"/>
                        <a:pt x="7054" y="2731"/>
                      </a:cubicBezTo>
                      <a:cubicBezTo>
                        <a:pt x="7165" y="3142"/>
                        <a:pt x="7302" y="3560"/>
                        <a:pt x="7432" y="3964"/>
                      </a:cubicBezTo>
                      <a:cubicBezTo>
                        <a:pt x="7889" y="5439"/>
                        <a:pt x="8437" y="6881"/>
                        <a:pt x="9077" y="8283"/>
                      </a:cubicBezTo>
                      <a:cubicBezTo>
                        <a:pt x="9272" y="8740"/>
                        <a:pt x="9501" y="9236"/>
                        <a:pt x="9697" y="9706"/>
                      </a:cubicBezTo>
                      <a:cubicBezTo>
                        <a:pt x="9725" y="9762"/>
                        <a:pt x="9780" y="9791"/>
                        <a:pt x="9837" y="9791"/>
                      </a:cubicBezTo>
                      <a:cubicBezTo>
                        <a:pt x="9860" y="9791"/>
                        <a:pt x="9883" y="9787"/>
                        <a:pt x="9905" y="9778"/>
                      </a:cubicBezTo>
                      <a:cubicBezTo>
                        <a:pt x="9984" y="9738"/>
                        <a:pt x="10010" y="9641"/>
                        <a:pt x="9977" y="9569"/>
                      </a:cubicBezTo>
                      <a:cubicBezTo>
                        <a:pt x="9951" y="9517"/>
                        <a:pt x="9931" y="9464"/>
                        <a:pt x="9905" y="9412"/>
                      </a:cubicBezTo>
                      <a:cubicBezTo>
                        <a:pt x="9886" y="9210"/>
                        <a:pt x="9638" y="8727"/>
                        <a:pt x="9618" y="8636"/>
                      </a:cubicBezTo>
                      <a:cubicBezTo>
                        <a:pt x="9116" y="7298"/>
                        <a:pt x="8633" y="5961"/>
                        <a:pt x="8222" y="4597"/>
                      </a:cubicBezTo>
                      <a:cubicBezTo>
                        <a:pt x="8091" y="4062"/>
                        <a:pt x="7941" y="3533"/>
                        <a:pt x="7798" y="3005"/>
                      </a:cubicBezTo>
                      <a:lnTo>
                        <a:pt x="7798" y="3005"/>
                      </a:lnTo>
                      <a:cubicBezTo>
                        <a:pt x="7915" y="3064"/>
                        <a:pt x="8033" y="3129"/>
                        <a:pt x="8150" y="3188"/>
                      </a:cubicBezTo>
                      <a:cubicBezTo>
                        <a:pt x="8228" y="3233"/>
                        <a:pt x="8307" y="3279"/>
                        <a:pt x="8385" y="3331"/>
                      </a:cubicBezTo>
                      <a:cubicBezTo>
                        <a:pt x="9860" y="4238"/>
                        <a:pt x="11178" y="5367"/>
                        <a:pt x="12561" y="6404"/>
                      </a:cubicBezTo>
                      <a:cubicBezTo>
                        <a:pt x="13468" y="7031"/>
                        <a:pt x="14355" y="7690"/>
                        <a:pt x="15256" y="8336"/>
                      </a:cubicBezTo>
                      <a:cubicBezTo>
                        <a:pt x="15628" y="8642"/>
                        <a:pt x="16012" y="8929"/>
                        <a:pt x="16410" y="9197"/>
                      </a:cubicBezTo>
                      <a:cubicBezTo>
                        <a:pt x="16919" y="9562"/>
                        <a:pt x="17441" y="9888"/>
                        <a:pt x="17983" y="10195"/>
                      </a:cubicBezTo>
                      <a:cubicBezTo>
                        <a:pt x="17989" y="10678"/>
                        <a:pt x="18029" y="11167"/>
                        <a:pt x="18087" y="11650"/>
                      </a:cubicBezTo>
                      <a:cubicBezTo>
                        <a:pt x="18081" y="12368"/>
                        <a:pt x="18179" y="13086"/>
                        <a:pt x="18290" y="13803"/>
                      </a:cubicBezTo>
                      <a:cubicBezTo>
                        <a:pt x="18348" y="14221"/>
                        <a:pt x="18446" y="14638"/>
                        <a:pt x="18551" y="15050"/>
                      </a:cubicBezTo>
                      <a:cubicBezTo>
                        <a:pt x="18603" y="15167"/>
                        <a:pt x="18564" y="15369"/>
                        <a:pt x="18727" y="15402"/>
                      </a:cubicBezTo>
                      <a:cubicBezTo>
                        <a:pt x="18733" y="15402"/>
                        <a:pt x="18738" y="15403"/>
                        <a:pt x="18744" y="15403"/>
                      </a:cubicBezTo>
                      <a:cubicBezTo>
                        <a:pt x="18859" y="15403"/>
                        <a:pt x="18939" y="15279"/>
                        <a:pt x="18883" y="15174"/>
                      </a:cubicBezTo>
                      <a:cubicBezTo>
                        <a:pt x="18805" y="14854"/>
                        <a:pt x="18753" y="14528"/>
                        <a:pt x="18688" y="14201"/>
                      </a:cubicBezTo>
                      <a:cubicBezTo>
                        <a:pt x="18577" y="13614"/>
                        <a:pt x="18524" y="13020"/>
                        <a:pt x="18453" y="12433"/>
                      </a:cubicBezTo>
                      <a:cubicBezTo>
                        <a:pt x="18394" y="11794"/>
                        <a:pt x="18466" y="11128"/>
                        <a:pt x="18453" y="10482"/>
                      </a:cubicBezTo>
                      <a:cubicBezTo>
                        <a:pt x="18446" y="10469"/>
                        <a:pt x="18446" y="10463"/>
                        <a:pt x="18446" y="10450"/>
                      </a:cubicBezTo>
                      <a:lnTo>
                        <a:pt x="18446" y="10450"/>
                      </a:lnTo>
                      <a:cubicBezTo>
                        <a:pt x="18916" y="10698"/>
                        <a:pt x="19399" y="10932"/>
                        <a:pt x="19882" y="11148"/>
                      </a:cubicBezTo>
                      <a:cubicBezTo>
                        <a:pt x="21082" y="11742"/>
                        <a:pt x="22270" y="12374"/>
                        <a:pt x="23522" y="12851"/>
                      </a:cubicBezTo>
                      <a:lnTo>
                        <a:pt x="23522" y="12844"/>
                      </a:lnTo>
                      <a:cubicBezTo>
                        <a:pt x="23530" y="12846"/>
                        <a:pt x="23538" y="12846"/>
                        <a:pt x="23545" y="12846"/>
                      </a:cubicBezTo>
                      <a:cubicBezTo>
                        <a:pt x="23630" y="12846"/>
                        <a:pt x="23681" y="12747"/>
                        <a:pt x="23627" y="12681"/>
                      </a:cubicBezTo>
                      <a:cubicBezTo>
                        <a:pt x="23288" y="12433"/>
                        <a:pt x="22876" y="12296"/>
                        <a:pt x="22505" y="12100"/>
                      </a:cubicBezTo>
                      <a:cubicBezTo>
                        <a:pt x="21604" y="11631"/>
                        <a:pt x="20691" y="11187"/>
                        <a:pt x="19784" y="10724"/>
                      </a:cubicBezTo>
                      <a:cubicBezTo>
                        <a:pt x="18968" y="10358"/>
                        <a:pt x="18179" y="9941"/>
                        <a:pt x="17428" y="9464"/>
                      </a:cubicBezTo>
                      <a:cubicBezTo>
                        <a:pt x="17154" y="9295"/>
                        <a:pt x="16887" y="9112"/>
                        <a:pt x="16626" y="8929"/>
                      </a:cubicBezTo>
                      <a:cubicBezTo>
                        <a:pt x="16397" y="8760"/>
                        <a:pt x="16163" y="8590"/>
                        <a:pt x="15934" y="8427"/>
                      </a:cubicBezTo>
                      <a:cubicBezTo>
                        <a:pt x="15536" y="8120"/>
                        <a:pt x="15145" y="7807"/>
                        <a:pt x="14760" y="7481"/>
                      </a:cubicBezTo>
                      <a:lnTo>
                        <a:pt x="14760" y="7481"/>
                      </a:lnTo>
                      <a:cubicBezTo>
                        <a:pt x="15079" y="7507"/>
                        <a:pt x="15399" y="7533"/>
                        <a:pt x="15719" y="7540"/>
                      </a:cubicBezTo>
                      <a:cubicBezTo>
                        <a:pt x="17859" y="7540"/>
                        <a:pt x="19973" y="7174"/>
                        <a:pt x="22022" y="6554"/>
                      </a:cubicBezTo>
                      <a:cubicBezTo>
                        <a:pt x="22044" y="6562"/>
                        <a:pt x="22065" y="6566"/>
                        <a:pt x="22084" y="6566"/>
                      </a:cubicBezTo>
                      <a:cubicBezTo>
                        <a:pt x="22266" y="6566"/>
                        <a:pt x="22304" y="6241"/>
                        <a:pt x="22080" y="6241"/>
                      </a:cubicBezTo>
                      <a:cubicBezTo>
                        <a:pt x="22078" y="6241"/>
                        <a:pt x="22076" y="6241"/>
                        <a:pt x="22074" y="6241"/>
                      </a:cubicBezTo>
                      <a:cubicBezTo>
                        <a:pt x="21291" y="6391"/>
                        <a:pt x="20501" y="6652"/>
                        <a:pt x="19705" y="6796"/>
                      </a:cubicBezTo>
                      <a:cubicBezTo>
                        <a:pt x="18387" y="7070"/>
                        <a:pt x="17043" y="7174"/>
                        <a:pt x="15699" y="7194"/>
                      </a:cubicBezTo>
                      <a:cubicBezTo>
                        <a:pt x="15334" y="7181"/>
                        <a:pt x="14969" y="7148"/>
                        <a:pt x="14603" y="7122"/>
                      </a:cubicBezTo>
                      <a:cubicBezTo>
                        <a:pt x="14595" y="7123"/>
                        <a:pt x="14587" y="7123"/>
                        <a:pt x="14579" y="7123"/>
                      </a:cubicBezTo>
                      <a:cubicBezTo>
                        <a:pt x="14498" y="7123"/>
                        <a:pt x="14398" y="7096"/>
                        <a:pt x="14310" y="7096"/>
                      </a:cubicBezTo>
                      <a:cubicBezTo>
                        <a:pt x="14296" y="7089"/>
                        <a:pt x="14290" y="7076"/>
                        <a:pt x="14277" y="7070"/>
                      </a:cubicBezTo>
                      <a:cubicBezTo>
                        <a:pt x="13566" y="6476"/>
                        <a:pt x="12757" y="6006"/>
                        <a:pt x="12013" y="5452"/>
                      </a:cubicBezTo>
                      <a:cubicBezTo>
                        <a:pt x="10962" y="4603"/>
                        <a:pt x="9931" y="3690"/>
                        <a:pt x="8796" y="2940"/>
                      </a:cubicBezTo>
                      <a:cubicBezTo>
                        <a:pt x="7485" y="2091"/>
                        <a:pt x="6075" y="1400"/>
                        <a:pt x="4601" y="878"/>
                      </a:cubicBezTo>
                      <a:cubicBezTo>
                        <a:pt x="3805" y="586"/>
                        <a:pt x="722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9"/>
                <p:cNvSpPr/>
                <p:nvPr/>
              </p:nvSpPr>
              <p:spPr>
                <a:xfrm flipH="1">
                  <a:off x="8076634" y="2115462"/>
                  <a:ext cx="296457" cy="191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3" h="4894" extrusionOk="0">
                      <a:moveTo>
                        <a:pt x="4416" y="0"/>
                      </a:moveTo>
                      <a:cubicBezTo>
                        <a:pt x="2370" y="0"/>
                        <a:pt x="152" y="1011"/>
                        <a:pt x="14" y="2981"/>
                      </a:cubicBezTo>
                      <a:cubicBezTo>
                        <a:pt x="1" y="3158"/>
                        <a:pt x="14" y="3327"/>
                        <a:pt x="47" y="3497"/>
                      </a:cubicBezTo>
                      <a:cubicBezTo>
                        <a:pt x="216" y="4338"/>
                        <a:pt x="980" y="4776"/>
                        <a:pt x="1887" y="4880"/>
                      </a:cubicBezTo>
                      <a:cubicBezTo>
                        <a:pt x="1987" y="4889"/>
                        <a:pt x="2088" y="4894"/>
                        <a:pt x="2190" y="4894"/>
                      </a:cubicBezTo>
                      <a:cubicBezTo>
                        <a:pt x="3376" y="4894"/>
                        <a:pt x="4698" y="4298"/>
                        <a:pt x="5743" y="3830"/>
                      </a:cubicBezTo>
                      <a:cubicBezTo>
                        <a:pt x="6330" y="3556"/>
                        <a:pt x="6930" y="3203"/>
                        <a:pt x="7243" y="2609"/>
                      </a:cubicBezTo>
                      <a:cubicBezTo>
                        <a:pt x="7583" y="1977"/>
                        <a:pt x="7576" y="1089"/>
                        <a:pt x="6930" y="659"/>
                      </a:cubicBezTo>
                      <a:cubicBezTo>
                        <a:pt x="6279" y="218"/>
                        <a:pt x="5366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9"/>
                <p:cNvSpPr/>
                <p:nvPr/>
              </p:nvSpPr>
              <p:spPr>
                <a:xfrm flipH="1">
                  <a:off x="7923575" y="2435226"/>
                  <a:ext cx="358931" cy="22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1" h="5646" extrusionOk="0">
                      <a:moveTo>
                        <a:pt x="2629" y="1"/>
                      </a:moveTo>
                      <a:cubicBezTo>
                        <a:pt x="2408" y="1"/>
                        <a:pt x="2188" y="23"/>
                        <a:pt x="1971" y="74"/>
                      </a:cubicBezTo>
                      <a:cubicBezTo>
                        <a:pt x="1279" y="290"/>
                        <a:pt x="614" y="779"/>
                        <a:pt x="326" y="1458"/>
                      </a:cubicBezTo>
                      <a:cubicBezTo>
                        <a:pt x="124" y="1973"/>
                        <a:pt x="0" y="2567"/>
                        <a:pt x="78" y="3121"/>
                      </a:cubicBezTo>
                      <a:lnTo>
                        <a:pt x="78" y="3095"/>
                      </a:lnTo>
                      <a:cubicBezTo>
                        <a:pt x="85" y="3174"/>
                        <a:pt x="92" y="3252"/>
                        <a:pt x="111" y="3324"/>
                      </a:cubicBezTo>
                      <a:cubicBezTo>
                        <a:pt x="346" y="4498"/>
                        <a:pt x="1618" y="5059"/>
                        <a:pt x="2708" y="5248"/>
                      </a:cubicBezTo>
                      <a:cubicBezTo>
                        <a:pt x="3354" y="5398"/>
                        <a:pt x="4019" y="5522"/>
                        <a:pt x="4685" y="5620"/>
                      </a:cubicBezTo>
                      <a:cubicBezTo>
                        <a:pt x="4844" y="5637"/>
                        <a:pt x="5006" y="5645"/>
                        <a:pt x="5169" y="5645"/>
                      </a:cubicBezTo>
                      <a:cubicBezTo>
                        <a:pt x="5923" y="5645"/>
                        <a:pt x="6699" y="5461"/>
                        <a:pt x="7295" y="4994"/>
                      </a:cubicBezTo>
                      <a:cubicBezTo>
                        <a:pt x="9180" y="3428"/>
                        <a:pt x="6009" y="1157"/>
                        <a:pt x="4705" y="544"/>
                      </a:cubicBezTo>
                      <a:cubicBezTo>
                        <a:pt x="4066" y="240"/>
                        <a:pt x="3345" y="1"/>
                        <a:pt x="262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9"/>
                <p:cNvSpPr/>
                <p:nvPr/>
              </p:nvSpPr>
              <p:spPr>
                <a:xfrm flipH="1">
                  <a:off x="8308509" y="2575696"/>
                  <a:ext cx="210487" cy="25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6509" extrusionOk="0">
                      <a:moveTo>
                        <a:pt x="2524" y="1"/>
                      </a:moveTo>
                      <a:cubicBezTo>
                        <a:pt x="2090" y="1"/>
                        <a:pt x="1660" y="100"/>
                        <a:pt x="1273" y="298"/>
                      </a:cubicBezTo>
                      <a:cubicBezTo>
                        <a:pt x="334" y="657"/>
                        <a:pt x="1" y="1636"/>
                        <a:pt x="14" y="2569"/>
                      </a:cubicBezTo>
                      <a:cubicBezTo>
                        <a:pt x="20" y="2699"/>
                        <a:pt x="33" y="2830"/>
                        <a:pt x="60" y="2960"/>
                      </a:cubicBezTo>
                      <a:cubicBezTo>
                        <a:pt x="236" y="3841"/>
                        <a:pt x="895" y="4546"/>
                        <a:pt x="1482" y="5224"/>
                      </a:cubicBezTo>
                      <a:cubicBezTo>
                        <a:pt x="1965" y="5766"/>
                        <a:pt x="2532" y="6327"/>
                        <a:pt x="3263" y="6490"/>
                      </a:cubicBezTo>
                      <a:cubicBezTo>
                        <a:pt x="3349" y="6502"/>
                        <a:pt x="3432" y="6508"/>
                        <a:pt x="3512" y="6508"/>
                      </a:cubicBezTo>
                      <a:cubicBezTo>
                        <a:pt x="4248" y="6508"/>
                        <a:pt x="4765" y="6011"/>
                        <a:pt x="4953" y="5270"/>
                      </a:cubicBezTo>
                      <a:cubicBezTo>
                        <a:pt x="5253" y="4252"/>
                        <a:pt x="5384" y="2986"/>
                        <a:pt x="5038" y="1942"/>
                      </a:cubicBezTo>
                      <a:lnTo>
                        <a:pt x="5038" y="1936"/>
                      </a:lnTo>
                      <a:cubicBezTo>
                        <a:pt x="4810" y="1173"/>
                        <a:pt x="4379" y="474"/>
                        <a:pt x="3622" y="181"/>
                      </a:cubicBezTo>
                      <a:cubicBezTo>
                        <a:pt x="3513" y="135"/>
                        <a:pt x="3195" y="18"/>
                        <a:pt x="2974" y="18"/>
                      </a:cubicBezTo>
                      <a:cubicBezTo>
                        <a:pt x="2944" y="18"/>
                        <a:pt x="2917" y="20"/>
                        <a:pt x="2891" y="24"/>
                      </a:cubicBezTo>
                      <a:cubicBezTo>
                        <a:pt x="2769" y="8"/>
                        <a:pt x="2647" y="1"/>
                        <a:pt x="25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9"/>
                <p:cNvSpPr/>
                <p:nvPr/>
              </p:nvSpPr>
              <p:spPr>
                <a:xfrm flipH="1">
                  <a:off x="8608726" y="2339950"/>
                  <a:ext cx="235743" cy="250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0" h="6417" extrusionOk="0">
                      <a:moveTo>
                        <a:pt x="2517" y="1"/>
                      </a:moveTo>
                      <a:cubicBezTo>
                        <a:pt x="1987" y="1"/>
                        <a:pt x="1452" y="210"/>
                        <a:pt x="1051" y="573"/>
                      </a:cubicBezTo>
                      <a:cubicBezTo>
                        <a:pt x="457" y="1017"/>
                        <a:pt x="0" y="1715"/>
                        <a:pt x="79" y="2479"/>
                      </a:cubicBezTo>
                      <a:cubicBezTo>
                        <a:pt x="85" y="2498"/>
                        <a:pt x="85" y="2518"/>
                        <a:pt x="92" y="2531"/>
                      </a:cubicBezTo>
                      <a:cubicBezTo>
                        <a:pt x="307" y="3607"/>
                        <a:pt x="1331" y="4749"/>
                        <a:pt x="2101" y="5493"/>
                      </a:cubicBezTo>
                      <a:cubicBezTo>
                        <a:pt x="2655" y="5972"/>
                        <a:pt x="3322" y="6416"/>
                        <a:pt x="4079" y="6416"/>
                      </a:cubicBezTo>
                      <a:cubicBezTo>
                        <a:pt x="4116" y="6416"/>
                        <a:pt x="4152" y="6415"/>
                        <a:pt x="4189" y="6413"/>
                      </a:cubicBezTo>
                      <a:cubicBezTo>
                        <a:pt x="4868" y="6374"/>
                        <a:pt x="5318" y="5780"/>
                        <a:pt x="5494" y="5167"/>
                      </a:cubicBezTo>
                      <a:cubicBezTo>
                        <a:pt x="6029" y="3751"/>
                        <a:pt x="4809" y="1161"/>
                        <a:pt x="3608" y="352"/>
                      </a:cubicBezTo>
                      <a:cubicBezTo>
                        <a:pt x="3282" y="110"/>
                        <a:pt x="2901" y="1"/>
                        <a:pt x="251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2" name="Google Shape;632;p9"/>
            <p:cNvGrpSpPr/>
            <p:nvPr/>
          </p:nvGrpSpPr>
          <p:grpSpPr>
            <a:xfrm>
              <a:off x="8006667" y="943061"/>
              <a:ext cx="2000774" cy="3316204"/>
              <a:chOff x="8006667" y="943061"/>
              <a:chExt cx="2000774" cy="3316204"/>
            </a:xfrm>
          </p:grpSpPr>
          <p:sp>
            <p:nvSpPr>
              <p:cNvPr id="633" name="Google Shape;633;p9"/>
              <p:cNvSpPr/>
              <p:nvPr/>
            </p:nvSpPr>
            <p:spPr>
              <a:xfrm rot="4526504" flipH="1">
                <a:off x="8537071" y="3238296"/>
                <a:ext cx="809288" cy="100591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21591" extrusionOk="0">
                    <a:moveTo>
                      <a:pt x="13630" y="8571"/>
                    </a:moveTo>
                    <a:cubicBezTo>
                      <a:pt x="13231" y="9252"/>
                      <a:pt x="12781" y="9908"/>
                      <a:pt x="12318" y="10551"/>
                    </a:cubicBezTo>
                    <a:cubicBezTo>
                      <a:pt x="12177" y="10744"/>
                      <a:pt x="12035" y="10950"/>
                      <a:pt x="11894" y="11142"/>
                    </a:cubicBezTo>
                    <a:cubicBezTo>
                      <a:pt x="11675" y="11040"/>
                      <a:pt x="11444" y="10988"/>
                      <a:pt x="11225" y="10872"/>
                    </a:cubicBezTo>
                    <a:cubicBezTo>
                      <a:pt x="10621" y="10615"/>
                      <a:pt x="9978" y="10461"/>
                      <a:pt x="9323" y="10435"/>
                    </a:cubicBezTo>
                    <a:cubicBezTo>
                      <a:pt x="9760" y="10152"/>
                      <a:pt x="10223" y="9908"/>
                      <a:pt x="10711" y="9715"/>
                    </a:cubicBezTo>
                    <a:cubicBezTo>
                      <a:pt x="11663" y="9291"/>
                      <a:pt x="12730" y="9111"/>
                      <a:pt x="13630" y="8571"/>
                    </a:cubicBezTo>
                    <a:close/>
                    <a:moveTo>
                      <a:pt x="13694" y="8918"/>
                    </a:moveTo>
                    <a:lnTo>
                      <a:pt x="13694" y="8918"/>
                    </a:lnTo>
                    <a:cubicBezTo>
                      <a:pt x="13617" y="9548"/>
                      <a:pt x="13476" y="10165"/>
                      <a:pt x="13296" y="10770"/>
                    </a:cubicBezTo>
                    <a:cubicBezTo>
                      <a:pt x="13077" y="11477"/>
                      <a:pt x="12807" y="12171"/>
                      <a:pt x="12473" y="12840"/>
                    </a:cubicBezTo>
                    <a:cubicBezTo>
                      <a:pt x="12460" y="12763"/>
                      <a:pt x="12460" y="12685"/>
                      <a:pt x="12447" y="12608"/>
                    </a:cubicBezTo>
                    <a:cubicBezTo>
                      <a:pt x="12395" y="12325"/>
                      <a:pt x="12318" y="12042"/>
                      <a:pt x="12241" y="11772"/>
                    </a:cubicBezTo>
                    <a:cubicBezTo>
                      <a:pt x="12203" y="11605"/>
                      <a:pt x="12138" y="11451"/>
                      <a:pt x="12074" y="11297"/>
                    </a:cubicBezTo>
                    <a:cubicBezTo>
                      <a:pt x="12627" y="10512"/>
                      <a:pt x="13193" y="9741"/>
                      <a:pt x="13694" y="8918"/>
                    </a:cubicBezTo>
                    <a:close/>
                    <a:moveTo>
                      <a:pt x="9065" y="10602"/>
                    </a:moveTo>
                    <a:cubicBezTo>
                      <a:pt x="9400" y="10615"/>
                      <a:pt x="9734" y="10667"/>
                      <a:pt x="10055" y="10744"/>
                    </a:cubicBezTo>
                    <a:cubicBezTo>
                      <a:pt x="10660" y="10847"/>
                      <a:pt x="11200" y="11130"/>
                      <a:pt x="11765" y="11335"/>
                    </a:cubicBezTo>
                    <a:cubicBezTo>
                      <a:pt x="11470" y="11760"/>
                      <a:pt x="11174" y="12184"/>
                      <a:pt x="10853" y="12583"/>
                    </a:cubicBezTo>
                    <a:cubicBezTo>
                      <a:pt x="10750" y="12711"/>
                      <a:pt x="10647" y="12827"/>
                      <a:pt x="10544" y="12955"/>
                    </a:cubicBezTo>
                    <a:cubicBezTo>
                      <a:pt x="10505" y="12943"/>
                      <a:pt x="10467" y="12930"/>
                      <a:pt x="10428" y="12904"/>
                    </a:cubicBezTo>
                    <a:cubicBezTo>
                      <a:pt x="10287" y="12853"/>
                      <a:pt x="10145" y="12788"/>
                      <a:pt x="10004" y="12737"/>
                    </a:cubicBezTo>
                    <a:cubicBezTo>
                      <a:pt x="9490" y="12544"/>
                      <a:pt x="8963" y="12377"/>
                      <a:pt x="8423" y="12235"/>
                    </a:cubicBezTo>
                    <a:cubicBezTo>
                      <a:pt x="8024" y="12120"/>
                      <a:pt x="7600" y="12030"/>
                      <a:pt x="7175" y="11991"/>
                    </a:cubicBezTo>
                    <a:cubicBezTo>
                      <a:pt x="7343" y="11850"/>
                      <a:pt x="7523" y="11721"/>
                      <a:pt x="7703" y="11592"/>
                    </a:cubicBezTo>
                    <a:lnTo>
                      <a:pt x="7690" y="11592"/>
                    </a:lnTo>
                    <a:cubicBezTo>
                      <a:pt x="8140" y="11245"/>
                      <a:pt x="8590" y="10911"/>
                      <a:pt x="9065" y="10602"/>
                    </a:cubicBezTo>
                    <a:close/>
                    <a:moveTo>
                      <a:pt x="6957" y="12184"/>
                    </a:moveTo>
                    <a:cubicBezTo>
                      <a:pt x="7523" y="12197"/>
                      <a:pt x="8063" y="12364"/>
                      <a:pt x="8615" y="12518"/>
                    </a:cubicBezTo>
                    <a:cubicBezTo>
                      <a:pt x="9220" y="12685"/>
                      <a:pt x="9824" y="12891"/>
                      <a:pt x="10403" y="13148"/>
                    </a:cubicBezTo>
                    <a:cubicBezTo>
                      <a:pt x="10300" y="13277"/>
                      <a:pt x="10197" y="13405"/>
                      <a:pt x="10094" y="13547"/>
                    </a:cubicBezTo>
                    <a:cubicBezTo>
                      <a:pt x="9785" y="13920"/>
                      <a:pt x="9438" y="14267"/>
                      <a:pt x="9117" y="14627"/>
                    </a:cubicBezTo>
                    <a:cubicBezTo>
                      <a:pt x="8371" y="14293"/>
                      <a:pt x="7625" y="13945"/>
                      <a:pt x="6828" y="13778"/>
                    </a:cubicBezTo>
                    <a:cubicBezTo>
                      <a:pt x="6378" y="13688"/>
                      <a:pt x="5928" y="13624"/>
                      <a:pt x="5465" y="13585"/>
                    </a:cubicBezTo>
                    <a:cubicBezTo>
                      <a:pt x="5504" y="13560"/>
                      <a:pt x="5530" y="13521"/>
                      <a:pt x="5555" y="13483"/>
                    </a:cubicBezTo>
                    <a:cubicBezTo>
                      <a:pt x="5928" y="13084"/>
                      <a:pt x="6314" y="12711"/>
                      <a:pt x="6738" y="12377"/>
                    </a:cubicBezTo>
                    <a:cubicBezTo>
                      <a:pt x="6803" y="12313"/>
                      <a:pt x="6880" y="12248"/>
                      <a:pt x="6957" y="12184"/>
                    </a:cubicBezTo>
                    <a:close/>
                    <a:moveTo>
                      <a:pt x="11920" y="11515"/>
                    </a:moveTo>
                    <a:cubicBezTo>
                      <a:pt x="12023" y="11811"/>
                      <a:pt x="12113" y="12120"/>
                      <a:pt x="12190" y="12428"/>
                    </a:cubicBezTo>
                    <a:cubicBezTo>
                      <a:pt x="12241" y="12621"/>
                      <a:pt x="12267" y="12814"/>
                      <a:pt x="12280" y="13020"/>
                    </a:cubicBezTo>
                    <a:cubicBezTo>
                      <a:pt x="12293" y="13071"/>
                      <a:pt x="12305" y="13110"/>
                      <a:pt x="12305" y="13161"/>
                    </a:cubicBezTo>
                    <a:cubicBezTo>
                      <a:pt x="12061" y="13611"/>
                      <a:pt x="11817" y="14048"/>
                      <a:pt x="11547" y="14473"/>
                    </a:cubicBezTo>
                    <a:cubicBezTo>
                      <a:pt x="11367" y="14743"/>
                      <a:pt x="11200" y="15013"/>
                      <a:pt x="11020" y="15283"/>
                    </a:cubicBezTo>
                    <a:cubicBezTo>
                      <a:pt x="11033" y="14588"/>
                      <a:pt x="10853" y="13868"/>
                      <a:pt x="10660" y="13200"/>
                    </a:cubicBezTo>
                    <a:cubicBezTo>
                      <a:pt x="11084" y="12647"/>
                      <a:pt x="11521" y="12107"/>
                      <a:pt x="11920" y="11515"/>
                    </a:cubicBezTo>
                    <a:close/>
                    <a:moveTo>
                      <a:pt x="5311" y="13765"/>
                    </a:moveTo>
                    <a:cubicBezTo>
                      <a:pt x="5401" y="13765"/>
                      <a:pt x="5491" y="13778"/>
                      <a:pt x="5568" y="13778"/>
                    </a:cubicBezTo>
                    <a:cubicBezTo>
                      <a:pt x="6057" y="13855"/>
                      <a:pt x="6558" y="13933"/>
                      <a:pt x="7047" y="14048"/>
                    </a:cubicBezTo>
                    <a:cubicBezTo>
                      <a:pt x="7703" y="14254"/>
                      <a:pt x="8333" y="14511"/>
                      <a:pt x="8950" y="14807"/>
                    </a:cubicBezTo>
                    <a:cubicBezTo>
                      <a:pt x="8937" y="14833"/>
                      <a:pt x="8911" y="14858"/>
                      <a:pt x="8885" y="14884"/>
                    </a:cubicBezTo>
                    <a:cubicBezTo>
                      <a:pt x="8500" y="15283"/>
                      <a:pt x="8088" y="15668"/>
                      <a:pt x="7664" y="16028"/>
                    </a:cubicBezTo>
                    <a:cubicBezTo>
                      <a:pt x="7034" y="15835"/>
                      <a:pt x="6391" y="15681"/>
                      <a:pt x="5735" y="15578"/>
                    </a:cubicBezTo>
                    <a:cubicBezTo>
                      <a:pt x="5206" y="15472"/>
                      <a:pt x="4676" y="15410"/>
                      <a:pt x="4136" y="15410"/>
                    </a:cubicBezTo>
                    <a:cubicBezTo>
                      <a:pt x="4087" y="15410"/>
                      <a:pt x="4037" y="15410"/>
                      <a:pt x="3987" y="15411"/>
                    </a:cubicBezTo>
                    <a:cubicBezTo>
                      <a:pt x="4051" y="15321"/>
                      <a:pt x="4102" y="15244"/>
                      <a:pt x="4167" y="15167"/>
                    </a:cubicBezTo>
                    <a:cubicBezTo>
                      <a:pt x="4514" y="14678"/>
                      <a:pt x="4912" y="14215"/>
                      <a:pt x="5311" y="13765"/>
                    </a:cubicBezTo>
                    <a:close/>
                    <a:moveTo>
                      <a:pt x="10480" y="13431"/>
                    </a:moveTo>
                    <a:cubicBezTo>
                      <a:pt x="10531" y="13585"/>
                      <a:pt x="10570" y="13740"/>
                      <a:pt x="10608" y="13907"/>
                    </a:cubicBezTo>
                    <a:cubicBezTo>
                      <a:pt x="10737" y="14395"/>
                      <a:pt x="10801" y="14910"/>
                      <a:pt x="10827" y="15411"/>
                    </a:cubicBezTo>
                    <a:cubicBezTo>
                      <a:pt x="10840" y="15450"/>
                      <a:pt x="10840" y="15501"/>
                      <a:pt x="10853" y="15540"/>
                    </a:cubicBezTo>
                    <a:cubicBezTo>
                      <a:pt x="10390" y="16234"/>
                      <a:pt x="9863" y="16890"/>
                      <a:pt x="9271" y="17481"/>
                    </a:cubicBezTo>
                    <a:cubicBezTo>
                      <a:pt x="9258" y="17481"/>
                      <a:pt x="9258" y="17494"/>
                      <a:pt x="9245" y="17507"/>
                    </a:cubicBezTo>
                    <a:cubicBezTo>
                      <a:pt x="9310" y="17121"/>
                      <a:pt x="9323" y="16723"/>
                      <a:pt x="9310" y="16324"/>
                    </a:cubicBezTo>
                    <a:cubicBezTo>
                      <a:pt x="9310" y="15874"/>
                      <a:pt x="9271" y="15411"/>
                      <a:pt x="9181" y="14961"/>
                    </a:cubicBezTo>
                    <a:cubicBezTo>
                      <a:pt x="9194" y="14935"/>
                      <a:pt x="9194" y="14923"/>
                      <a:pt x="9181" y="14897"/>
                    </a:cubicBezTo>
                    <a:cubicBezTo>
                      <a:pt x="9567" y="14473"/>
                      <a:pt x="9965" y="14074"/>
                      <a:pt x="10325" y="13624"/>
                    </a:cubicBezTo>
                    <a:cubicBezTo>
                      <a:pt x="10377" y="13560"/>
                      <a:pt x="10428" y="13495"/>
                      <a:pt x="10480" y="13431"/>
                    </a:cubicBezTo>
                    <a:close/>
                    <a:moveTo>
                      <a:pt x="3858" y="15604"/>
                    </a:moveTo>
                    <a:cubicBezTo>
                      <a:pt x="4064" y="15604"/>
                      <a:pt x="4282" y="15604"/>
                      <a:pt x="4488" y="15630"/>
                    </a:cubicBezTo>
                    <a:cubicBezTo>
                      <a:pt x="5504" y="15720"/>
                      <a:pt x="6494" y="15913"/>
                      <a:pt x="7471" y="16208"/>
                    </a:cubicBezTo>
                    <a:cubicBezTo>
                      <a:pt x="6815" y="16774"/>
                      <a:pt x="6134" y="17314"/>
                      <a:pt x="5440" y="17815"/>
                    </a:cubicBezTo>
                    <a:cubicBezTo>
                      <a:pt x="5427" y="17815"/>
                      <a:pt x="5427" y="17803"/>
                      <a:pt x="5414" y="17803"/>
                    </a:cubicBezTo>
                    <a:cubicBezTo>
                      <a:pt x="5118" y="17700"/>
                      <a:pt x="4835" y="17610"/>
                      <a:pt x="4540" y="17545"/>
                    </a:cubicBezTo>
                    <a:cubicBezTo>
                      <a:pt x="3935" y="17443"/>
                      <a:pt x="3344" y="17378"/>
                      <a:pt x="2740" y="17353"/>
                    </a:cubicBezTo>
                    <a:cubicBezTo>
                      <a:pt x="2727" y="17365"/>
                      <a:pt x="2714" y="17365"/>
                      <a:pt x="2701" y="17365"/>
                    </a:cubicBezTo>
                    <a:cubicBezTo>
                      <a:pt x="2804" y="17198"/>
                      <a:pt x="2894" y="17044"/>
                      <a:pt x="2997" y="16890"/>
                    </a:cubicBezTo>
                    <a:cubicBezTo>
                      <a:pt x="3292" y="16465"/>
                      <a:pt x="3562" y="16028"/>
                      <a:pt x="3858" y="15604"/>
                    </a:cubicBezTo>
                    <a:close/>
                    <a:moveTo>
                      <a:pt x="8988" y="15115"/>
                    </a:moveTo>
                    <a:cubicBezTo>
                      <a:pt x="9001" y="15141"/>
                      <a:pt x="9001" y="15180"/>
                      <a:pt x="9014" y="15205"/>
                    </a:cubicBezTo>
                    <a:cubicBezTo>
                      <a:pt x="9104" y="16028"/>
                      <a:pt x="9117" y="16864"/>
                      <a:pt x="9040" y="17687"/>
                    </a:cubicBezTo>
                    <a:cubicBezTo>
                      <a:pt x="8513" y="18150"/>
                      <a:pt x="7934" y="18548"/>
                      <a:pt x="7330" y="18883"/>
                    </a:cubicBezTo>
                    <a:cubicBezTo>
                      <a:pt x="7330" y="18844"/>
                      <a:pt x="7343" y="18805"/>
                      <a:pt x="7343" y="18780"/>
                    </a:cubicBezTo>
                    <a:cubicBezTo>
                      <a:pt x="7497" y="18085"/>
                      <a:pt x="7600" y="17391"/>
                      <a:pt x="7651" y="16697"/>
                    </a:cubicBezTo>
                    <a:cubicBezTo>
                      <a:pt x="7677" y="16568"/>
                      <a:pt x="7677" y="16440"/>
                      <a:pt x="7703" y="16311"/>
                    </a:cubicBezTo>
                    <a:cubicBezTo>
                      <a:pt x="8153" y="15925"/>
                      <a:pt x="8577" y="15527"/>
                      <a:pt x="8988" y="15115"/>
                    </a:cubicBezTo>
                    <a:close/>
                    <a:moveTo>
                      <a:pt x="2598" y="17545"/>
                    </a:moveTo>
                    <a:cubicBezTo>
                      <a:pt x="2971" y="17545"/>
                      <a:pt x="3344" y="17610"/>
                      <a:pt x="3717" y="17648"/>
                    </a:cubicBezTo>
                    <a:cubicBezTo>
                      <a:pt x="4231" y="17700"/>
                      <a:pt x="4745" y="17803"/>
                      <a:pt x="5221" y="17983"/>
                    </a:cubicBezTo>
                    <a:cubicBezTo>
                      <a:pt x="4758" y="18317"/>
                      <a:pt x="4295" y="18651"/>
                      <a:pt x="3820" y="18973"/>
                    </a:cubicBezTo>
                    <a:cubicBezTo>
                      <a:pt x="3678" y="19076"/>
                      <a:pt x="3537" y="19166"/>
                      <a:pt x="3395" y="19268"/>
                    </a:cubicBezTo>
                    <a:cubicBezTo>
                      <a:pt x="3357" y="19268"/>
                      <a:pt x="3318" y="19268"/>
                      <a:pt x="3280" y="19256"/>
                    </a:cubicBezTo>
                    <a:cubicBezTo>
                      <a:pt x="3025" y="19240"/>
                      <a:pt x="2771" y="19229"/>
                      <a:pt x="2517" y="19229"/>
                    </a:cubicBezTo>
                    <a:cubicBezTo>
                      <a:pt x="2360" y="19229"/>
                      <a:pt x="2202" y="19233"/>
                      <a:pt x="2045" y="19243"/>
                    </a:cubicBezTo>
                    <a:cubicBezTo>
                      <a:pt x="1917" y="19243"/>
                      <a:pt x="1775" y="19256"/>
                      <a:pt x="1647" y="19281"/>
                    </a:cubicBezTo>
                    <a:cubicBezTo>
                      <a:pt x="1698" y="19204"/>
                      <a:pt x="1737" y="19140"/>
                      <a:pt x="1775" y="19063"/>
                    </a:cubicBezTo>
                    <a:cubicBezTo>
                      <a:pt x="2058" y="18561"/>
                      <a:pt x="2315" y="18047"/>
                      <a:pt x="2598" y="17545"/>
                    </a:cubicBezTo>
                    <a:close/>
                    <a:moveTo>
                      <a:pt x="7445" y="16543"/>
                    </a:moveTo>
                    <a:lnTo>
                      <a:pt x="7445" y="16543"/>
                    </a:lnTo>
                    <a:cubicBezTo>
                      <a:pt x="7433" y="16633"/>
                      <a:pt x="7420" y="16723"/>
                      <a:pt x="7407" y="16813"/>
                    </a:cubicBezTo>
                    <a:cubicBezTo>
                      <a:pt x="7355" y="17391"/>
                      <a:pt x="7304" y="17957"/>
                      <a:pt x="7201" y="18523"/>
                    </a:cubicBezTo>
                    <a:cubicBezTo>
                      <a:pt x="7175" y="18664"/>
                      <a:pt x="7150" y="18805"/>
                      <a:pt x="7137" y="18934"/>
                    </a:cubicBezTo>
                    <a:cubicBezTo>
                      <a:pt x="7124" y="18960"/>
                      <a:pt x="7124" y="18973"/>
                      <a:pt x="7124" y="18985"/>
                    </a:cubicBezTo>
                    <a:cubicBezTo>
                      <a:pt x="6751" y="19178"/>
                      <a:pt x="6365" y="19371"/>
                      <a:pt x="5980" y="19538"/>
                    </a:cubicBezTo>
                    <a:cubicBezTo>
                      <a:pt x="5710" y="19667"/>
                      <a:pt x="5427" y="19783"/>
                      <a:pt x="5157" y="19886"/>
                    </a:cubicBezTo>
                    <a:cubicBezTo>
                      <a:pt x="5221" y="19641"/>
                      <a:pt x="5285" y="19397"/>
                      <a:pt x="5337" y="19153"/>
                    </a:cubicBezTo>
                    <a:cubicBezTo>
                      <a:pt x="5401" y="18818"/>
                      <a:pt x="5440" y="18497"/>
                      <a:pt x="5478" y="18163"/>
                    </a:cubicBezTo>
                    <a:cubicBezTo>
                      <a:pt x="5478" y="18137"/>
                      <a:pt x="5478" y="18111"/>
                      <a:pt x="5478" y="18085"/>
                    </a:cubicBezTo>
                    <a:cubicBezTo>
                      <a:pt x="6160" y="17584"/>
                      <a:pt x="6815" y="17083"/>
                      <a:pt x="7445" y="16543"/>
                    </a:cubicBezTo>
                    <a:close/>
                    <a:moveTo>
                      <a:pt x="5234" y="18265"/>
                    </a:moveTo>
                    <a:lnTo>
                      <a:pt x="5234" y="18265"/>
                    </a:lnTo>
                    <a:cubicBezTo>
                      <a:pt x="5208" y="18458"/>
                      <a:pt x="5182" y="18651"/>
                      <a:pt x="5170" y="18844"/>
                    </a:cubicBezTo>
                    <a:cubicBezTo>
                      <a:pt x="5105" y="19217"/>
                      <a:pt x="5028" y="19590"/>
                      <a:pt x="4938" y="19963"/>
                    </a:cubicBezTo>
                    <a:cubicBezTo>
                      <a:pt x="4385" y="20168"/>
                      <a:pt x="3845" y="20348"/>
                      <a:pt x="3280" y="20516"/>
                    </a:cubicBezTo>
                    <a:cubicBezTo>
                      <a:pt x="3382" y="20258"/>
                      <a:pt x="3472" y="20014"/>
                      <a:pt x="3537" y="19757"/>
                    </a:cubicBezTo>
                    <a:cubicBezTo>
                      <a:pt x="3562" y="19667"/>
                      <a:pt x="3562" y="19577"/>
                      <a:pt x="3588" y="19487"/>
                    </a:cubicBezTo>
                    <a:cubicBezTo>
                      <a:pt x="3601" y="19461"/>
                      <a:pt x="3601" y="19436"/>
                      <a:pt x="3601" y="19410"/>
                    </a:cubicBezTo>
                    <a:cubicBezTo>
                      <a:pt x="3627" y="19397"/>
                      <a:pt x="3652" y="19371"/>
                      <a:pt x="3678" y="19358"/>
                    </a:cubicBezTo>
                    <a:cubicBezTo>
                      <a:pt x="4205" y="18998"/>
                      <a:pt x="4720" y="18638"/>
                      <a:pt x="5234" y="18265"/>
                    </a:cubicBezTo>
                    <a:close/>
                    <a:moveTo>
                      <a:pt x="2257" y="19442"/>
                    </a:moveTo>
                    <a:cubicBezTo>
                      <a:pt x="2495" y="19442"/>
                      <a:pt x="2733" y="19448"/>
                      <a:pt x="2971" y="19461"/>
                    </a:cubicBezTo>
                    <a:cubicBezTo>
                      <a:pt x="3010" y="19461"/>
                      <a:pt x="3061" y="19461"/>
                      <a:pt x="3100" y="19474"/>
                    </a:cubicBezTo>
                    <a:cubicBezTo>
                      <a:pt x="2817" y="19654"/>
                      <a:pt x="2547" y="19834"/>
                      <a:pt x="2264" y="20014"/>
                    </a:cubicBezTo>
                    <a:cubicBezTo>
                      <a:pt x="1814" y="20348"/>
                      <a:pt x="1338" y="20644"/>
                      <a:pt x="837" y="20901"/>
                    </a:cubicBezTo>
                    <a:cubicBezTo>
                      <a:pt x="708" y="20978"/>
                      <a:pt x="580" y="21056"/>
                      <a:pt x="438" y="21133"/>
                    </a:cubicBezTo>
                    <a:cubicBezTo>
                      <a:pt x="811" y="20580"/>
                      <a:pt x="1184" y="20027"/>
                      <a:pt x="1544" y="19461"/>
                    </a:cubicBezTo>
                    <a:cubicBezTo>
                      <a:pt x="1782" y="19448"/>
                      <a:pt x="2020" y="19442"/>
                      <a:pt x="2257" y="19442"/>
                    </a:cubicBezTo>
                    <a:close/>
                    <a:moveTo>
                      <a:pt x="3331" y="19590"/>
                    </a:moveTo>
                    <a:cubicBezTo>
                      <a:pt x="3331" y="19603"/>
                      <a:pt x="3331" y="19616"/>
                      <a:pt x="3331" y="19628"/>
                    </a:cubicBezTo>
                    <a:cubicBezTo>
                      <a:pt x="3318" y="19718"/>
                      <a:pt x="3292" y="19821"/>
                      <a:pt x="3267" y="19911"/>
                    </a:cubicBezTo>
                    <a:cubicBezTo>
                      <a:pt x="3215" y="20104"/>
                      <a:pt x="3164" y="20271"/>
                      <a:pt x="3112" y="20464"/>
                    </a:cubicBezTo>
                    <a:cubicBezTo>
                      <a:pt x="3100" y="20490"/>
                      <a:pt x="3074" y="20528"/>
                      <a:pt x="3074" y="20580"/>
                    </a:cubicBezTo>
                    <a:cubicBezTo>
                      <a:pt x="2958" y="20606"/>
                      <a:pt x="2842" y="20644"/>
                      <a:pt x="2727" y="20670"/>
                    </a:cubicBezTo>
                    <a:cubicBezTo>
                      <a:pt x="2045" y="20863"/>
                      <a:pt x="1377" y="21068"/>
                      <a:pt x="695" y="21236"/>
                    </a:cubicBezTo>
                    <a:cubicBezTo>
                      <a:pt x="824" y="21171"/>
                      <a:pt x="940" y="21094"/>
                      <a:pt x="1017" y="21056"/>
                    </a:cubicBezTo>
                    <a:cubicBezTo>
                      <a:pt x="1492" y="20811"/>
                      <a:pt x="1955" y="20528"/>
                      <a:pt x="2380" y="20207"/>
                    </a:cubicBezTo>
                    <a:cubicBezTo>
                      <a:pt x="2701" y="20001"/>
                      <a:pt x="3022" y="19808"/>
                      <a:pt x="3331" y="19590"/>
                    </a:cubicBezTo>
                    <a:close/>
                    <a:moveTo>
                      <a:pt x="16920" y="1"/>
                    </a:moveTo>
                    <a:cubicBezTo>
                      <a:pt x="16643" y="1"/>
                      <a:pt x="16707" y="434"/>
                      <a:pt x="16638" y="664"/>
                    </a:cubicBezTo>
                    <a:cubicBezTo>
                      <a:pt x="16548" y="1127"/>
                      <a:pt x="16407" y="1577"/>
                      <a:pt x="16278" y="2039"/>
                    </a:cubicBezTo>
                    <a:cubicBezTo>
                      <a:pt x="15906" y="3312"/>
                      <a:pt x="15456" y="4559"/>
                      <a:pt x="14954" y="5781"/>
                    </a:cubicBezTo>
                    <a:cubicBezTo>
                      <a:pt x="14787" y="6167"/>
                      <a:pt x="14646" y="6565"/>
                      <a:pt x="14478" y="6938"/>
                    </a:cubicBezTo>
                    <a:cubicBezTo>
                      <a:pt x="14440" y="7028"/>
                      <a:pt x="14401" y="7105"/>
                      <a:pt x="14363" y="7195"/>
                    </a:cubicBezTo>
                    <a:cubicBezTo>
                      <a:pt x="14273" y="7388"/>
                      <a:pt x="14170" y="7568"/>
                      <a:pt x="14054" y="7748"/>
                    </a:cubicBezTo>
                    <a:cubicBezTo>
                      <a:pt x="14016" y="7812"/>
                      <a:pt x="13938" y="7890"/>
                      <a:pt x="13977" y="7954"/>
                    </a:cubicBezTo>
                    <a:cubicBezTo>
                      <a:pt x="13964" y="7980"/>
                      <a:pt x="13938" y="8018"/>
                      <a:pt x="13926" y="8044"/>
                    </a:cubicBezTo>
                    <a:cubicBezTo>
                      <a:pt x="13887" y="8121"/>
                      <a:pt x="13848" y="8185"/>
                      <a:pt x="13810" y="8250"/>
                    </a:cubicBezTo>
                    <a:cubicBezTo>
                      <a:pt x="13797" y="8246"/>
                      <a:pt x="13783" y="8245"/>
                      <a:pt x="13769" y="8245"/>
                    </a:cubicBezTo>
                    <a:cubicBezTo>
                      <a:pt x="13728" y="8245"/>
                      <a:pt x="13684" y="8259"/>
                      <a:pt x="13656" y="8288"/>
                    </a:cubicBezTo>
                    <a:cubicBezTo>
                      <a:pt x="13566" y="8340"/>
                      <a:pt x="13488" y="8391"/>
                      <a:pt x="13386" y="8442"/>
                    </a:cubicBezTo>
                    <a:cubicBezTo>
                      <a:pt x="13206" y="8545"/>
                      <a:pt x="13026" y="8622"/>
                      <a:pt x="12845" y="8700"/>
                    </a:cubicBezTo>
                    <a:cubicBezTo>
                      <a:pt x="11791" y="9098"/>
                      <a:pt x="10698" y="9368"/>
                      <a:pt x="9721" y="9934"/>
                    </a:cubicBezTo>
                    <a:cubicBezTo>
                      <a:pt x="9001" y="10332"/>
                      <a:pt x="8307" y="10808"/>
                      <a:pt x="7664" y="11322"/>
                    </a:cubicBezTo>
                    <a:cubicBezTo>
                      <a:pt x="7188" y="11670"/>
                      <a:pt x="6738" y="12042"/>
                      <a:pt x="6314" y="12428"/>
                    </a:cubicBezTo>
                    <a:cubicBezTo>
                      <a:pt x="5941" y="12750"/>
                      <a:pt x="5594" y="13084"/>
                      <a:pt x="5273" y="13457"/>
                    </a:cubicBezTo>
                    <a:cubicBezTo>
                      <a:pt x="4192" y="14627"/>
                      <a:pt x="3305" y="15951"/>
                      <a:pt x="2470" y="17301"/>
                    </a:cubicBezTo>
                    <a:cubicBezTo>
                      <a:pt x="2045" y="18034"/>
                      <a:pt x="1685" y="18818"/>
                      <a:pt x="1210" y="19538"/>
                    </a:cubicBezTo>
                    <a:cubicBezTo>
                      <a:pt x="850" y="20168"/>
                      <a:pt x="374" y="20734"/>
                      <a:pt x="27" y="21377"/>
                    </a:cubicBezTo>
                    <a:cubicBezTo>
                      <a:pt x="1" y="21441"/>
                      <a:pt x="14" y="21518"/>
                      <a:pt x="65" y="21570"/>
                    </a:cubicBezTo>
                    <a:cubicBezTo>
                      <a:pt x="90" y="21585"/>
                      <a:pt x="120" y="21590"/>
                      <a:pt x="150" y="21590"/>
                    </a:cubicBezTo>
                    <a:cubicBezTo>
                      <a:pt x="196" y="21590"/>
                      <a:pt x="245" y="21578"/>
                      <a:pt x="284" y="21570"/>
                    </a:cubicBezTo>
                    <a:cubicBezTo>
                      <a:pt x="592" y="21506"/>
                      <a:pt x="901" y="21428"/>
                      <a:pt x="1210" y="21351"/>
                    </a:cubicBezTo>
                    <a:cubicBezTo>
                      <a:pt x="3215" y="20786"/>
                      <a:pt x="5260" y="20246"/>
                      <a:pt x="7111" y="19256"/>
                    </a:cubicBezTo>
                    <a:cubicBezTo>
                      <a:pt x="8037" y="18767"/>
                      <a:pt x="8924" y="18201"/>
                      <a:pt x="9644" y="17430"/>
                    </a:cubicBezTo>
                    <a:cubicBezTo>
                      <a:pt x="10493" y="16568"/>
                      <a:pt x="11148" y="15540"/>
                      <a:pt x="11791" y="14524"/>
                    </a:cubicBezTo>
                    <a:cubicBezTo>
                      <a:pt x="12665" y="13187"/>
                      <a:pt x="13308" y="11695"/>
                      <a:pt x="13694" y="10140"/>
                    </a:cubicBezTo>
                    <a:cubicBezTo>
                      <a:pt x="13848" y="9612"/>
                      <a:pt x="13926" y="9072"/>
                      <a:pt x="13938" y="8520"/>
                    </a:cubicBezTo>
                    <a:cubicBezTo>
                      <a:pt x="14080" y="8262"/>
                      <a:pt x="14221" y="8005"/>
                      <a:pt x="14363" y="7761"/>
                    </a:cubicBezTo>
                    <a:cubicBezTo>
                      <a:pt x="14671" y="7208"/>
                      <a:pt x="14903" y="6617"/>
                      <a:pt x="15186" y="6051"/>
                    </a:cubicBezTo>
                    <a:cubicBezTo>
                      <a:pt x="15571" y="5292"/>
                      <a:pt x="15906" y="4495"/>
                      <a:pt x="16201" y="3698"/>
                    </a:cubicBezTo>
                    <a:cubicBezTo>
                      <a:pt x="16214" y="3685"/>
                      <a:pt x="16227" y="3672"/>
                      <a:pt x="16227" y="3647"/>
                    </a:cubicBezTo>
                    <a:cubicBezTo>
                      <a:pt x="16253" y="3582"/>
                      <a:pt x="16266" y="3518"/>
                      <a:pt x="16291" y="3454"/>
                    </a:cubicBezTo>
                    <a:lnTo>
                      <a:pt x="16291" y="3441"/>
                    </a:lnTo>
                    <a:cubicBezTo>
                      <a:pt x="16394" y="3158"/>
                      <a:pt x="16497" y="2862"/>
                      <a:pt x="16587" y="2567"/>
                    </a:cubicBezTo>
                    <a:cubicBezTo>
                      <a:pt x="16754" y="2091"/>
                      <a:pt x="16883" y="1602"/>
                      <a:pt x="17011" y="1101"/>
                    </a:cubicBezTo>
                    <a:cubicBezTo>
                      <a:pt x="17011" y="1101"/>
                      <a:pt x="17011" y="1088"/>
                      <a:pt x="17011" y="1075"/>
                    </a:cubicBezTo>
                    <a:cubicBezTo>
                      <a:pt x="17050" y="947"/>
                      <a:pt x="17088" y="818"/>
                      <a:pt x="17127" y="689"/>
                    </a:cubicBezTo>
                    <a:cubicBezTo>
                      <a:pt x="17178" y="458"/>
                      <a:pt x="17371" y="85"/>
                      <a:pt x="17037" y="21"/>
                    </a:cubicBezTo>
                    <a:cubicBezTo>
                      <a:pt x="16992" y="7"/>
                      <a:pt x="16954" y="1"/>
                      <a:pt x="16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4" name="Google Shape;634;p9"/>
              <p:cNvGrpSpPr/>
              <p:nvPr/>
            </p:nvGrpSpPr>
            <p:grpSpPr>
              <a:xfrm rot="-971676">
                <a:off x="8197504" y="1137120"/>
                <a:ext cx="1619101" cy="1598680"/>
                <a:chOff x="7167216" y="-174118"/>
                <a:chExt cx="1755708" cy="1733744"/>
              </a:xfrm>
            </p:grpSpPr>
            <p:sp>
              <p:nvSpPr>
                <p:cNvPr id="635" name="Google Shape;635;p9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9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9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9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9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9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9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9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9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9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9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46" name="Google Shape;646;p9"/>
          <p:cNvGrpSpPr/>
          <p:nvPr/>
        </p:nvGrpSpPr>
        <p:grpSpPr>
          <a:xfrm rot="-440724" flipH="1">
            <a:off x="-22194" y="4145154"/>
            <a:ext cx="844014" cy="1158769"/>
            <a:chOff x="3816100" y="3681875"/>
            <a:chExt cx="893275" cy="1226400"/>
          </a:xfrm>
        </p:grpSpPr>
        <p:sp>
          <p:nvSpPr>
            <p:cNvPr id="647" name="Google Shape;647;p9"/>
            <p:cNvSpPr/>
            <p:nvPr/>
          </p:nvSpPr>
          <p:spPr>
            <a:xfrm>
              <a:off x="3816100" y="3768300"/>
              <a:ext cx="893275" cy="1139975"/>
            </a:xfrm>
            <a:custGeom>
              <a:avLst/>
              <a:gdLst/>
              <a:ahLst/>
              <a:cxnLst/>
              <a:rect l="l" t="t" r="r" b="b"/>
              <a:pathLst>
                <a:path w="35731" h="45599" extrusionOk="0">
                  <a:moveTo>
                    <a:pt x="32862" y="6096"/>
                  </a:moveTo>
                  <a:cubicBezTo>
                    <a:pt x="34720" y="6096"/>
                    <a:pt x="33730" y="8100"/>
                    <a:pt x="33159" y="9657"/>
                  </a:cubicBezTo>
                  <a:cubicBezTo>
                    <a:pt x="32529" y="11444"/>
                    <a:pt x="31693" y="13115"/>
                    <a:pt x="30961" y="14864"/>
                  </a:cubicBezTo>
                  <a:cubicBezTo>
                    <a:pt x="30048" y="17140"/>
                    <a:pt x="29186" y="19441"/>
                    <a:pt x="28672" y="21858"/>
                  </a:cubicBezTo>
                  <a:cubicBezTo>
                    <a:pt x="28261" y="19287"/>
                    <a:pt x="27798" y="16728"/>
                    <a:pt x="27399" y="14157"/>
                  </a:cubicBezTo>
                  <a:cubicBezTo>
                    <a:pt x="27168" y="12845"/>
                    <a:pt x="26949" y="11534"/>
                    <a:pt x="26743" y="10222"/>
                  </a:cubicBezTo>
                  <a:cubicBezTo>
                    <a:pt x="27013" y="9631"/>
                    <a:pt x="27399" y="9104"/>
                    <a:pt x="27862" y="8641"/>
                  </a:cubicBezTo>
                  <a:cubicBezTo>
                    <a:pt x="28955" y="7522"/>
                    <a:pt x="30305" y="6622"/>
                    <a:pt x="31835" y="6236"/>
                  </a:cubicBezTo>
                  <a:cubicBezTo>
                    <a:pt x="32247" y="6140"/>
                    <a:pt x="32586" y="6096"/>
                    <a:pt x="32862" y="6096"/>
                  </a:cubicBezTo>
                  <a:close/>
                  <a:moveTo>
                    <a:pt x="24429" y="1"/>
                  </a:moveTo>
                  <a:cubicBezTo>
                    <a:pt x="24403" y="1"/>
                    <a:pt x="24365" y="1"/>
                    <a:pt x="24339" y="14"/>
                  </a:cubicBezTo>
                  <a:cubicBezTo>
                    <a:pt x="24198" y="14"/>
                    <a:pt x="24056" y="14"/>
                    <a:pt x="23915" y="39"/>
                  </a:cubicBezTo>
                  <a:cubicBezTo>
                    <a:pt x="23490" y="65"/>
                    <a:pt x="23066" y="116"/>
                    <a:pt x="22642" y="129"/>
                  </a:cubicBezTo>
                  <a:cubicBezTo>
                    <a:pt x="22269" y="168"/>
                    <a:pt x="21909" y="181"/>
                    <a:pt x="21536" y="194"/>
                  </a:cubicBezTo>
                  <a:cubicBezTo>
                    <a:pt x="20418" y="181"/>
                    <a:pt x="19299" y="142"/>
                    <a:pt x="18167" y="142"/>
                  </a:cubicBezTo>
                  <a:cubicBezTo>
                    <a:pt x="17068" y="154"/>
                    <a:pt x="15969" y="196"/>
                    <a:pt x="14870" y="196"/>
                  </a:cubicBezTo>
                  <a:cubicBezTo>
                    <a:pt x="14735" y="196"/>
                    <a:pt x="14600" y="195"/>
                    <a:pt x="14465" y="194"/>
                  </a:cubicBezTo>
                  <a:cubicBezTo>
                    <a:pt x="14163" y="177"/>
                    <a:pt x="13861" y="170"/>
                    <a:pt x="13560" y="170"/>
                  </a:cubicBezTo>
                  <a:cubicBezTo>
                    <a:pt x="13141" y="170"/>
                    <a:pt x="12723" y="184"/>
                    <a:pt x="12305" y="206"/>
                  </a:cubicBezTo>
                  <a:cubicBezTo>
                    <a:pt x="12280" y="204"/>
                    <a:pt x="12256" y="203"/>
                    <a:pt x="12231" y="203"/>
                  </a:cubicBezTo>
                  <a:cubicBezTo>
                    <a:pt x="12111" y="203"/>
                    <a:pt x="11985" y="228"/>
                    <a:pt x="11867" y="271"/>
                  </a:cubicBezTo>
                  <a:cubicBezTo>
                    <a:pt x="11867" y="271"/>
                    <a:pt x="11854" y="271"/>
                    <a:pt x="11842" y="284"/>
                  </a:cubicBezTo>
                  <a:cubicBezTo>
                    <a:pt x="11833" y="281"/>
                    <a:pt x="11823" y="280"/>
                    <a:pt x="11814" y="280"/>
                  </a:cubicBezTo>
                  <a:cubicBezTo>
                    <a:pt x="11772" y="280"/>
                    <a:pt x="11732" y="303"/>
                    <a:pt x="11700" y="335"/>
                  </a:cubicBezTo>
                  <a:cubicBezTo>
                    <a:pt x="11546" y="528"/>
                    <a:pt x="11520" y="798"/>
                    <a:pt x="11443" y="1042"/>
                  </a:cubicBezTo>
                  <a:cubicBezTo>
                    <a:pt x="11276" y="1711"/>
                    <a:pt x="11147" y="2379"/>
                    <a:pt x="11032" y="3061"/>
                  </a:cubicBezTo>
                  <a:cubicBezTo>
                    <a:pt x="10659" y="5452"/>
                    <a:pt x="10273" y="7844"/>
                    <a:pt x="9810" y="10222"/>
                  </a:cubicBezTo>
                  <a:cubicBezTo>
                    <a:pt x="9424" y="12074"/>
                    <a:pt x="9000" y="13925"/>
                    <a:pt x="8640" y="15777"/>
                  </a:cubicBezTo>
                  <a:cubicBezTo>
                    <a:pt x="8396" y="17204"/>
                    <a:pt x="8139" y="18631"/>
                    <a:pt x="7869" y="20045"/>
                  </a:cubicBezTo>
                  <a:cubicBezTo>
                    <a:pt x="7766" y="19865"/>
                    <a:pt x="7663" y="19685"/>
                    <a:pt x="7560" y="19492"/>
                  </a:cubicBezTo>
                  <a:cubicBezTo>
                    <a:pt x="7354" y="19132"/>
                    <a:pt x="7162" y="18760"/>
                    <a:pt x="6956" y="18374"/>
                  </a:cubicBezTo>
                  <a:cubicBezTo>
                    <a:pt x="6814" y="18078"/>
                    <a:pt x="6673" y="17770"/>
                    <a:pt x="6519" y="17474"/>
                  </a:cubicBezTo>
                  <a:cubicBezTo>
                    <a:pt x="4539" y="13475"/>
                    <a:pt x="3214" y="9194"/>
                    <a:pt x="2263" y="4848"/>
                  </a:cubicBezTo>
                  <a:cubicBezTo>
                    <a:pt x="2207" y="4658"/>
                    <a:pt x="2161" y="4294"/>
                    <a:pt x="1939" y="4294"/>
                  </a:cubicBezTo>
                  <a:cubicBezTo>
                    <a:pt x="1906" y="4294"/>
                    <a:pt x="1868" y="4302"/>
                    <a:pt x="1826" y="4321"/>
                  </a:cubicBezTo>
                  <a:cubicBezTo>
                    <a:pt x="1800" y="4295"/>
                    <a:pt x="1749" y="4282"/>
                    <a:pt x="1710" y="4269"/>
                  </a:cubicBezTo>
                  <a:cubicBezTo>
                    <a:pt x="1490" y="4269"/>
                    <a:pt x="1269" y="4261"/>
                    <a:pt x="1051" y="4261"/>
                  </a:cubicBezTo>
                  <a:cubicBezTo>
                    <a:pt x="888" y="4261"/>
                    <a:pt x="726" y="4266"/>
                    <a:pt x="566" y="4282"/>
                  </a:cubicBezTo>
                  <a:cubicBezTo>
                    <a:pt x="514" y="4282"/>
                    <a:pt x="463" y="4308"/>
                    <a:pt x="424" y="4346"/>
                  </a:cubicBezTo>
                  <a:cubicBezTo>
                    <a:pt x="0" y="4359"/>
                    <a:pt x="244" y="4912"/>
                    <a:pt x="231" y="5195"/>
                  </a:cubicBezTo>
                  <a:cubicBezTo>
                    <a:pt x="733" y="9181"/>
                    <a:pt x="1684" y="13102"/>
                    <a:pt x="2661" y="16998"/>
                  </a:cubicBezTo>
                  <a:cubicBezTo>
                    <a:pt x="3664" y="21035"/>
                    <a:pt x="4834" y="25034"/>
                    <a:pt x="6249" y="28956"/>
                  </a:cubicBezTo>
                  <a:cubicBezTo>
                    <a:pt x="6017" y="30293"/>
                    <a:pt x="5799" y="31656"/>
                    <a:pt x="5606" y="33006"/>
                  </a:cubicBezTo>
                  <a:cubicBezTo>
                    <a:pt x="5220" y="36014"/>
                    <a:pt x="4654" y="38997"/>
                    <a:pt x="4192" y="41993"/>
                  </a:cubicBezTo>
                  <a:cubicBezTo>
                    <a:pt x="4037" y="42854"/>
                    <a:pt x="3896" y="43716"/>
                    <a:pt x="3767" y="44577"/>
                  </a:cubicBezTo>
                  <a:cubicBezTo>
                    <a:pt x="3741" y="44693"/>
                    <a:pt x="3780" y="44822"/>
                    <a:pt x="3870" y="44886"/>
                  </a:cubicBezTo>
                  <a:cubicBezTo>
                    <a:pt x="3909" y="44915"/>
                    <a:pt x="3962" y="44929"/>
                    <a:pt x="4013" y="44929"/>
                  </a:cubicBezTo>
                  <a:cubicBezTo>
                    <a:pt x="4030" y="44929"/>
                    <a:pt x="4047" y="44928"/>
                    <a:pt x="4063" y="44924"/>
                  </a:cubicBezTo>
                  <a:lnTo>
                    <a:pt x="4102" y="44924"/>
                  </a:lnTo>
                  <a:cubicBezTo>
                    <a:pt x="4153" y="44924"/>
                    <a:pt x="4217" y="44924"/>
                    <a:pt x="4269" y="44937"/>
                  </a:cubicBezTo>
                  <a:cubicBezTo>
                    <a:pt x="4719" y="44976"/>
                    <a:pt x="5156" y="45053"/>
                    <a:pt x="5593" y="45117"/>
                  </a:cubicBezTo>
                  <a:cubicBezTo>
                    <a:pt x="7487" y="45363"/>
                    <a:pt x="9392" y="45481"/>
                    <a:pt x="11298" y="45481"/>
                  </a:cubicBezTo>
                  <a:cubicBezTo>
                    <a:pt x="11488" y="45481"/>
                    <a:pt x="11678" y="45480"/>
                    <a:pt x="11867" y="45477"/>
                  </a:cubicBezTo>
                  <a:cubicBezTo>
                    <a:pt x="14233" y="45516"/>
                    <a:pt x="16586" y="45542"/>
                    <a:pt x="18965" y="45593"/>
                  </a:cubicBezTo>
                  <a:cubicBezTo>
                    <a:pt x="19788" y="45593"/>
                    <a:pt x="20613" y="45598"/>
                    <a:pt x="21439" y="45598"/>
                  </a:cubicBezTo>
                  <a:cubicBezTo>
                    <a:pt x="22471" y="45598"/>
                    <a:pt x="23503" y="45590"/>
                    <a:pt x="24532" y="45554"/>
                  </a:cubicBezTo>
                  <a:cubicBezTo>
                    <a:pt x="26370" y="45503"/>
                    <a:pt x="28209" y="45336"/>
                    <a:pt x="30048" y="45284"/>
                  </a:cubicBezTo>
                  <a:cubicBezTo>
                    <a:pt x="30141" y="45289"/>
                    <a:pt x="30235" y="45291"/>
                    <a:pt x="30328" y="45291"/>
                  </a:cubicBezTo>
                  <a:cubicBezTo>
                    <a:pt x="30787" y="45291"/>
                    <a:pt x="31245" y="45239"/>
                    <a:pt x="31693" y="45143"/>
                  </a:cubicBezTo>
                  <a:cubicBezTo>
                    <a:pt x="31938" y="45104"/>
                    <a:pt x="32221" y="45117"/>
                    <a:pt x="32452" y="45014"/>
                  </a:cubicBezTo>
                  <a:cubicBezTo>
                    <a:pt x="32683" y="44834"/>
                    <a:pt x="32581" y="44500"/>
                    <a:pt x="32503" y="44282"/>
                  </a:cubicBezTo>
                  <a:cubicBezTo>
                    <a:pt x="32439" y="44063"/>
                    <a:pt x="32375" y="43870"/>
                    <a:pt x="32323" y="43664"/>
                  </a:cubicBezTo>
                  <a:cubicBezTo>
                    <a:pt x="32221" y="43060"/>
                    <a:pt x="32092" y="42456"/>
                    <a:pt x="31963" y="41852"/>
                  </a:cubicBezTo>
                  <a:cubicBezTo>
                    <a:pt x="31282" y="38316"/>
                    <a:pt x="30703" y="34741"/>
                    <a:pt x="30125" y="31180"/>
                  </a:cubicBezTo>
                  <a:cubicBezTo>
                    <a:pt x="29932" y="30048"/>
                    <a:pt x="29752" y="28904"/>
                    <a:pt x="29572" y="27773"/>
                  </a:cubicBezTo>
                  <a:cubicBezTo>
                    <a:pt x="29572" y="27760"/>
                    <a:pt x="29572" y="27734"/>
                    <a:pt x="29585" y="27721"/>
                  </a:cubicBezTo>
                  <a:cubicBezTo>
                    <a:pt x="29623" y="27040"/>
                    <a:pt x="29713" y="26384"/>
                    <a:pt x="29803" y="25703"/>
                  </a:cubicBezTo>
                  <a:cubicBezTo>
                    <a:pt x="30099" y="23838"/>
                    <a:pt x="30498" y="21974"/>
                    <a:pt x="30986" y="20148"/>
                  </a:cubicBezTo>
                  <a:cubicBezTo>
                    <a:pt x="31501" y="18284"/>
                    <a:pt x="32195" y="16471"/>
                    <a:pt x="32876" y="14658"/>
                  </a:cubicBezTo>
                  <a:cubicBezTo>
                    <a:pt x="33429" y="13179"/>
                    <a:pt x="33943" y="11701"/>
                    <a:pt x="34445" y="10209"/>
                  </a:cubicBezTo>
                  <a:cubicBezTo>
                    <a:pt x="34908" y="8615"/>
                    <a:pt x="35731" y="5799"/>
                    <a:pt x="33725" y="4976"/>
                  </a:cubicBezTo>
                  <a:cubicBezTo>
                    <a:pt x="33324" y="4819"/>
                    <a:pt x="32896" y="4769"/>
                    <a:pt x="32466" y="4769"/>
                  </a:cubicBezTo>
                  <a:cubicBezTo>
                    <a:pt x="32123" y="4769"/>
                    <a:pt x="31780" y="4801"/>
                    <a:pt x="31449" y="4835"/>
                  </a:cubicBezTo>
                  <a:cubicBezTo>
                    <a:pt x="29366" y="5131"/>
                    <a:pt x="27502" y="6519"/>
                    <a:pt x="26435" y="8307"/>
                  </a:cubicBezTo>
                  <a:cubicBezTo>
                    <a:pt x="26126" y="6481"/>
                    <a:pt x="25689" y="4681"/>
                    <a:pt x="25278" y="2868"/>
                  </a:cubicBezTo>
                  <a:cubicBezTo>
                    <a:pt x="25072" y="1994"/>
                    <a:pt x="24840" y="1132"/>
                    <a:pt x="24648" y="245"/>
                  </a:cubicBezTo>
                  <a:cubicBezTo>
                    <a:pt x="24660" y="116"/>
                    <a:pt x="24558" y="14"/>
                    <a:pt x="24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4093800" y="3717350"/>
              <a:ext cx="361975" cy="100375"/>
            </a:xfrm>
            <a:custGeom>
              <a:avLst/>
              <a:gdLst/>
              <a:ahLst/>
              <a:cxnLst/>
              <a:rect l="l" t="t" r="r" b="b"/>
              <a:pathLst>
                <a:path w="14479" h="4015" extrusionOk="0">
                  <a:moveTo>
                    <a:pt x="7408" y="1"/>
                  </a:moveTo>
                  <a:cubicBezTo>
                    <a:pt x="6397" y="1"/>
                    <a:pt x="5385" y="100"/>
                    <a:pt x="4385" y="303"/>
                  </a:cubicBezTo>
                  <a:cubicBezTo>
                    <a:pt x="3112" y="534"/>
                    <a:pt x="1994" y="894"/>
                    <a:pt x="978" y="1730"/>
                  </a:cubicBezTo>
                  <a:cubicBezTo>
                    <a:pt x="1" y="2386"/>
                    <a:pt x="142" y="2682"/>
                    <a:pt x="1158" y="3067"/>
                  </a:cubicBezTo>
                  <a:cubicBezTo>
                    <a:pt x="2701" y="3569"/>
                    <a:pt x="4295" y="3877"/>
                    <a:pt x="5902" y="3980"/>
                  </a:cubicBezTo>
                  <a:cubicBezTo>
                    <a:pt x="6336" y="4002"/>
                    <a:pt x="6773" y="4015"/>
                    <a:pt x="7211" y="4015"/>
                  </a:cubicBezTo>
                  <a:cubicBezTo>
                    <a:pt x="9316" y="4015"/>
                    <a:pt x="11441" y="3723"/>
                    <a:pt x="13347" y="2797"/>
                  </a:cubicBezTo>
                  <a:cubicBezTo>
                    <a:pt x="14478" y="2296"/>
                    <a:pt x="13372" y="1576"/>
                    <a:pt x="12807" y="1164"/>
                  </a:cubicBezTo>
                  <a:cubicBezTo>
                    <a:pt x="12125" y="727"/>
                    <a:pt x="11315" y="496"/>
                    <a:pt x="10518" y="316"/>
                  </a:cubicBezTo>
                  <a:cubicBezTo>
                    <a:pt x="9493" y="107"/>
                    <a:pt x="8451" y="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254525" y="3681875"/>
              <a:ext cx="45675" cy="48275"/>
            </a:xfrm>
            <a:custGeom>
              <a:avLst/>
              <a:gdLst/>
              <a:ahLst/>
              <a:cxnLst/>
              <a:rect l="l" t="t" r="r" b="b"/>
              <a:pathLst>
                <a:path w="1827" h="1931" extrusionOk="0">
                  <a:moveTo>
                    <a:pt x="1058" y="0"/>
                  </a:moveTo>
                  <a:cubicBezTo>
                    <a:pt x="975" y="0"/>
                    <a:pt x="892" y="8"/>
                    <a:pt x="810" y="25"/>
                  </a:cubicBezTo>
                  <a:cubicBezTo>
                    <a:pt x="579" y="50"/>
                    <a:pt x="0" y="230"/>
                    <a:pt x="219" y="539"/>
                  </a:cubicBezTo>
                  <a:cubicBezTo>
                    <a:pt x="245" y="873"/>
                    <a:pt x="322" y="1195"/>
                    <a:pt x="373" y="1529"/>
                  </a:cubicBezTo>
                  <a:cubicBezTo>
                    <a:pt x="373" y="1645"/>
                    <a:pt x="373" y="1812"/>
                    <a:pt x="528" y="1838"/>
                  </a:cubicBezTo>
                  <a:cubicBezTo>
                    <a:pt x="798" y="1889"/>
                    <a:pt x="1068" y="1902"/>
                    <a:pt x="1338" y="1928"/>
                  </a:cubicBezTo>
                  <a:cubicBezTo>
                    <a:pt x="1349" y="1929"/>
                    <a:pt x="1360" y="1930"/>
                    <a:pt x="1371" y="1930"/>
                  </a:cubicBezTo>
                  <a:cubicBezTo>
                    <a:pt x="1524" y="1930"/>
                    <a:pt x="1570" y="1764"/>
                    <a:pt x="1582" y="1632"/>
                  </a:cubicBezTo>
                  <a:cubicBezTo>
                    <a:pt x="1595" y="1439"/>
                    <a:pt x="1620" y="1246"/>
                    <a:pt x="1659" y="1053"/>
                  </a:cubicBezTo>
                  <a:cubicBezTo>
                    <a:pt x="1698" y="860"/>
                    <a:pt x="1723" y="655"/>
                    <a:pt x="1762" y="462"/>
                  </a:cubicBezTo>
                  <a:cubicBezTo>
                    <a:pt x="1826" y="385"/>
                    <a:pt x="1826" y="269"/>
                    <a:pt x="1762" y="205"/>
                  </a:cubicBezTo>
                  <a:cubicBezTo>
                    <a:pt x="1551" y="70"/>
                    <a:pt x="1304" y="0"/>
                    <a:pt x="10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065525" y="3831300"/>
              <a:ext cx="141350" cy="1025400"/>
            </a:xfrm>
            <a:custGeom>
              <a:avLst/>
              <a:gdLst/>
              <a:ahLst/>
              <a:cxnLst/>
              <a:rect l="l" t="t" r="r" b="b"/>
              <a:pathLst>
                <a:path w="5654" h="41016" extrusionOk="0">
                  <a:moveTo>
                    <a:pt x="5404" y="0"/>
                  </a:moveTo>
                  <a:cubicBezTo>
                    <a:pt x="5381" y="0"/>
                    <a:pt x="5354" y="5"/>
                    <a:pt x="5323" y="14"/>
                  </a:cubicBezTo>
                  <a:cubicBezTo>
                    <a:pt x="5246" y="39"/>
                    <a:pt x="5208" y="116"/>
                    <a:pt x="5220" y="194"/>
                  </a:cubicBezTo>
                  <a:cubicBezTo>
                    <a:pt x="5233" y="656"/>
                    <a:pt x="5208" y="1119"/>
                    <a:pt x="5143" y="1582"/>
                  </a:cubicBezTo>
                  <a:cubicBezTo>
                    <a:pt x="4938" y="3948"/>
                    <a:pt x="4578" y="6301"/>
                    <a:pt x="4346" y="8667"/>
                  </a:cubicBezTo>
                  <a:cubicBezTo>
                    <a:pt x="4179" y="10184"/>
                    <a:pt x="3896" y="11675"/>
                    <a:pt x="3729" y="13192"/>
                  </a:cubicBezTo>
                  <a:cubicBezTo>
                    <a:pt x="3498" y="15815"/>
                    <a:pt x="3112" y="18413"/>
                    <a:pt x="2816" y="21023"/>
                  </a:cubicBezTo>
                  <a:cubicBezTo>
                    <a:pt x="2520" y="23684"/>
                    <a:pt x="2199" y="26358"/>
                    <a:pt x="1813" y="29020"/>
                  </a:cubicBezTo>
                  <a:cubicBezTo>
                    <a:pt x="1466" y="31578"/>
                    <a:pt x="1093" y="34137"/>
                    <a:pt x="695" y="36696"/>
                  </a:cubicBezTo>
                  <a:cubicBezTo>
                    <a:pt x="502" y="37879"/>
                    <a:pt x="296" y="39049"/>
                    <a:pt x="103" y="40244"/>
                  </a:cubicBezTo>
                  <a:cubicBezTo>
                    <a:pt x="65" y="40424"/>
                    <a:pt x="39" y="40617"/>
                    <a:pt x="13" y="40810"/>
                  </a:cubicBezTo>
                  <a:cubicBezTo>
                    <a:pt x="0" y="40913"/>
                    <a:pt x="77" y="41003"/>
                    <a:pt x="180" y="41016"/>
                  </a:cubicBezTo>
                  <a:cubicBezTo>
                    <a:pt x="283" y="41016"/>
                    <a:pt x="373" y="40939"/>
                    <a:pt x="386" y="40836"/>
                  </a:cubicBezTo>
                  <a:cubicBezTo>
                    <a:pt x="399" y="40707"/>
                    <a:pt x="425" y="40579"/>
                    <a:pt x="450" y="40437"/>
                  </a:cubicBezTo>
                  <a:cubicBezTo>
                    <a:pt x="643" y="39229"/>
                    <a:pt x="875" y="37969"/>
                    <a:pt x="1080" y="36734"/>
                  </a:cubicBezTo>
                  <a:cubicBezTo>
                    <a:pt x="1620" y="33263"/>
                    <a:pt x="2083" y="29778"/>
                    <a:pt x="2572" y="26307"/>
                  </a:cubicBezTo>
                  <a:cubicBezTo>
                    <a:pt x="2919" y="23684"/>
                    <a:pt x="3163" y="21061"/>
                    <a:pt x="3498" y="18451"/>
                  </a:cubicBezTo>
                  <a:cubicBezTo>
                    <a:pt x="3768" y="16702"/>
                    <a:pt x="3922" y="14941"/>
                    <a:pt x="4115" y="13192"/>
                  </a:cubicBezTo>
                  <a:cubicBezTo>
                    <a:pt x="4243" y="11881"/>
                    <a:pt x="4488" y="10582"/>
                    <a:pt x="4642" y="9271"/>
                  </a:cubicBezTo>
                  <a:cubicBezTo>
                    <a:pt x="4873" y="7047"/>
                    <a:pt x="5169" y="4822"/>
                    <a:pt x="5413" y="2598"/>
                  </a:cubicBezTo>
                  <a:cubicBezTo>
                    <a:pt x="5478" y="1942"/>
                    <a:pt x="5542" y="1299"/>
                    <a:pt x="5568" y="644"/>
                  </a:cubicBezTo>
                  <a:cubicBezTo>
                    <a:pt x="5568" y="456"/>
                    <a:pt x="5653" y="0"/>
                    <a:pt x="5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322750" y="3831925"/>
              <a:ext cx="141075" cy="1003625"/>
            </a:xfrm>
            <a:custGeom>
              <a:avLst/>
              <a:gdLst/>
              <a:ahLst/>
              <a:cxnLst/>
              <a:rect l="l" t="t" r="r" b="b"/>
              <a:pathLst>
                <a:path w="5643" h="40145" extrusionOk="0">
                  <a:moveTo>
                    <a:pt x="225" y="1"/>
                  </a:moveTo>
                  <a:cubicBezTo>
                    <a:pt x="81" y="1"/>
                    <a:pt x="1" y="160"/>
                    <a:pt x="87" y="271"/>
                  </a:cubicBezTo>
                  <a:cubicBezTo>
                    <a:pt x="164" y="670"/>
                    <a:pt x="229" y="1094"/>
                    <a:pt x="267" y="1506"/>
                  </a:cubicBezTo>
                  <a:cubicBezTo>
                    <a:pt x="872" y="5826"/>
                    <a:pt x="1193" y="10172"/>
                    <a:pt x="1784" y="14492"/>
                  </a:cubicBezTo>
                  <a:cubicBezTo>
                    <a:pt x="2003" y="16189"/>
                    <a:pt x="2247" y="17886"/>
                    <a:pt x="2492" y="19570"/>
                  </a:cubicBezTo>
                  <a:cubicBezTo>
                    <a:pt x="2826" y="22155"/>
                    <a:pt x="3134" y="24726"/>
                    <a:pt x="3520" y="27298"/>
                  </a:cubicBezTo>
                  <a:cubicBezTo>
                    <a:pt x="3880" y="30242"/>
                    <a:pt x="4292" y="33199"/>
                    <a:pt x="4716" y="36144"/>
                  </a:cubicBezTo>
                  <a:cubicBezTo>
                    <a:pt x="4870" y="37416"/>
                    <a:pt x="5037" y="38702"/>
                    <a:pt x="5256" y="39975"/>
                  </a:cubicBezTo>
                  <a:cubicBezTo>
                    <a:pt x="5268" y="40089"/>
                    <a:pt x="5356" y="40145"/>
                    <a:pt x="5444" y="40145"/>
                  </a:cubicBezTo>
                  <a:cubicBezTo>
                    <a:pt x="5543" y="40145"/>
                    <a:pt x="5642" y="40073"/>
                    <a:pt x="5629" y="39937"/>
                  </a:cubicBezTo>
                  <a:cubicBezTo>
                    <a:pt x="5577" y="39499"/>
                    <a:pt x="5487" y="39062"/>
                    <a:pt x="5423" y="38625"/>
                  </a:cubicBezTo>
                  <a:cubicBezTo>
                    <a:pt x="5024" y="35514"/>
                    <a:pt x="4562" y="32364"/>
                    <a:pt x="4124" y="29252"/>
                  </a:cubicBezTo>
                  <a:cubicBezTo>
                    <a:pt x="3854" y="26668"/>
                    <a:pt x="3417" y="24122"/>
                    <a:pt x="3122" y="21538"/>
                  </a:cubicBezTo>
                  <a:cubicBezTo>
                    <a:pt x="2762" y="18529"/>
                    <a:pt x="2273" y="15533"/>
                    <a:pt x="1913" y="12512"/>
                  </a:cubicBezTo>
                  <a:cubicBezTo>
                    <a:pt x="1502" y="9130"/>
                    <a:pt x="1219" y="5736"/>
                    <a:pt x="756" y="2367"/>
                  </a:cubicBezTo>
                  <a:cubicBezTo>
                    <a:pt x="692" y="1943"/>
                    <a:pt x="627" y="1519"/>
                    <a:pt x="576" y="1094"/>
                  </a:cubicBezTo>
                  <a:cubicBezTo>
                    <a:pt x="512" y="837"/>
                    <a:pt x="537" y="53"/>
                    <a:pt x="242" y="1"/>
                  </a:cubicBezTo>
                  <a:cubicBezTo>
                    <a:pt x="236" y="1"/>
                    <a:pt x="230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4093800" y="3717350"/>
              <a:ext cx="361975" cy="100375"/>
            </a:xfrm>
            <a:custGeom>
              <a:avLst/>
              <a:gdLst/>
              <a:ahLst/>
              <a:cxnLst/>
              <a:rect l="l" t="t" r="r" b="b"/>
              <a:pathLst>
                <a:path w="14479" h="4015" extrusionOk="0">
                  <a:moveTo>
                    <a:pt x="7408" y="1"/>
                  </a:moveTo>
                  <a:cubicBezTo>
                    <a:pt x="6397" y="1"/>
                    <a:pt x="5385" y="100"/>
                    <a:pt x="4385" y="303"/>
                  </a:cubicBezTo>
                  <a:cubicBezTo>
                    <a:pt x="3112" y="534"/>
                    <a:pt x="1994" y="894"/>
                    <a:pt x="978" y="1730"/>
                  </a:cubicBezTo>
                  <a:cubicBezTo>
                    <a:pt x="1" y="2386"/>
                    <a:pt x="142" y="2682"/>
                    <a:pt x="1158" y="3067"/>
                  </a:cubicBezTo>
                  <a:cubicBezTo>
                    <a:pt x="2701" y="3569"/>
                    <a:pt x="4295" y="3877"/>
                    <a:pt x="5902" y="3980"/>
                  </a:cubicBezTo>
                  <a:cubicBezTo>
                    <a:pt x="6336" y="4002"/>
                    <a:pt x="6773" y="4015"/>
                    <a:pt x="7211" y="4015"/>
                  </a:cubicBezTo>
                  <a:cubicBezTo>
                    <a:pt x="9316" y="4015"/>
                    <a:pt x="11441" y="3723"/>
                    <a:pt x="13347" y="2797"/>
                  </a:cubicBezTo>
                  <a:cubicBezTo>
                    <a:pt x="14478" y="2296"/>
                    <a:pt x="13372" y="1576"/>
                    <a:pt x="12807" y="1164"/>
                  </a:cubicBezTo>
                  <a:cubicBezTo>
                    <a:pt x="12125" y="727"/>
                    <a:pt x="11315" y="496"/>
                    <a:pt x="10518" y="316"/>
                  </a:cubicBezTo>
                  <a:cubicBezTo>
                    <a:pt x="9493" y="107"/>
                    <a:pt x="8451" y="1"/>
                    <a:pt x="7408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"/>
          <p:cNvSpPr/>
          <p:nvPr/>
        </p:nvSpPr>
        <p:spPr>
          <a:xfrm>
            <a:off x="549739" y="455235"/>
            <a:ext cx="8044521" cy="4233029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1"/>
          <p:cNvSpPr txBox="1">
            <a:spLocks noGrp="1"/>
          </p:cNvSpPr>
          <p:nvPr>
            <p:ph type="title" hasCustomPrompt="1"/>
          </p:nvPr>
        </p:nvSpPr>
        <p:spPr>
          <a:xfrm>
            <a:off x="2791050" y="1891300"/>
            <a:ext cx="3561900" cy="9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59" name="Google Shape;659;p11"/>
          <p:cNvSpPr txBox="1">
            <a:spLocks noGrp="1"/>
          </p:cNvSpPr>
          <p:nvPr>
            <p:ph type="subTitle" idx="1"/>
          </p:nvPr>
        </p:nvSpPr>
        <p:spPr>
          <a:xfrm>
            <a:off x="3034850" y="2858725"/>
            <a:ext cx="30744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60" name="Google Shape;660;p11"/>
          <p:cNvGrpSpPr/>
          <p:nvPr/>
        </p:nvGrpSpPr>
        <p:grpSpPr>
          <a:xfrm>
            <a:off x="-390819" y="1430466"/>
            <a:ext cx="9724531" cy="938543"/>
            <a:chOff x="-390819" y="1430466"/>
            <a:chExt cx="9724531" cy="938543"/>
          </a:xfrm>
        </p:grpSpPr>
        <p:grpSp>
          <p:nvGrpSpPr>
            <p:cNvPr id="661" name="Google Shape;661;p11"/>
            <p:cNvGrpSpPr/>
            <p:nvPr/>
          </p:nvGrpSpPr>
          <p:grpSpPr>
            <a:xfrm rot="-558018" flipH="1">
              <a:off x="8469659" y="1514427"/>
              <a:ext cx="825171" cy="548302"/>
              <a:chOff x="0" y="2337931"/>
              <a:chExt cx="825217" cy="548332"/>
            </a:xfrm>
          </p:grpSpPr>
          <p:sp>
            <p:nvSpPr>
              <p:cNvPr id="662" name="Google Shape;662;p11"/>
              <p:cNvSpPr/>
              <p:nvPr/>
            </p:nvSpPr>
            <p:spPr>
              <a:xfrm>
                <a:off x="291878" y="2494503"/>
                <a:ext cx="395882" cy="112645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2982" extrusionOk="0">
                    <a:moveTo>
                      <a:pt x="6964" y="0"/>
                    </a:moveTo>
                    <a:cubicBezTo>
                      <a:pt x="6252" y="0"/>
                      <a:pt x="5553" y="63"/>
                      <a:pt x="5002" y="88"/>
                    </a:cubicBezTo>
                    <a:cubicBezTo>
                      <a:pt x="4755" y="99"/>
                      <a:pt x="4509" y="103"/>
                      <a:pt x="4262" y="103"/>
                    </a:cubicBezTo>
                    <a:cubicBezTo>
                      <a:pt x="3855" y="103"/>
                      <a:pt x="3449" y="93"/>
                      <a:pt x="3042" y="93"/>
                    </a:cubicBezTo>
                    <a:cubicBezTo>
                      <a:pt x="2860" y="93"/>
                      <a:pt x="2677" y="95"/>
                      <a:pt x="2495" y="101"/>
                    </a:cubicBezTo>
                    <a:cubicBezTo>
                      <a:pt x="2084" y="101"/>
                      <a:pt x="1672" y="127"/>
                      <a:pt x="1261" y="139"/>
                    </a:cubicBezTo>
                    <a:cubicBezTo>
                      <a:pt x="1232" y="140"/>
                      <a:pt x="1204" y="141"/>
                      <a:pt x="1175" y="141"/>
                    </a:cubicBezTo>
                    <a:cubicBezTo>
                      <a:pt x="831" y="141"/>
                      <a:pt x="487" y="74"/>
                      <a:pt x="155" y="62"/>
                    </a:cubicBezTo>
                    <a:cubicBezTo>
                      <a:pt x="14" y="101"/>
                      <a:pt x="1" y="307"/>
                      <a:pt x="142" y="345"/>
                    </a:cubicBezTo>
                    <a:cubicBezTo>
                      <a:pt x="142" y="409"/>
                      <a:pt x="181" y="461"/>
                      <a:pt x="245" y="474"/>
                    </a:cubicBezTo>
                    <a:cubicBezTo>
                      <a:pt x="734" y="731"/>
                      <a:pt x="1235" y="949"/>
                      <a:pt x="1736" y="1168"/>
                    </a:cubicBezTo>
                    <a:cubicBezTo>
                      <a:pt x="3344" y="1850"/>
                      <a:pt x="5041" y="2338"/>
                      <a:pt x="6764" y="2634"/>
                    </a:cubicBezTo>
                    <a:cubicBezTo>
                      <a:pt x="7175" y="2737"/>
                      <a:pt x="7587" y="2788"/>
                      <a:pt x="7998" y="2878"/>
                    </a:cubicBezTo>
                    <a:cubicBezTo>
                      <a:pt x="8277" y="2932"/>
                      <a:pt x="8569" y="2982"/>
                      <a:pt x="8856" y="2982"/>
                    </a:cubicBezTo>
                    <a:cubicBezTo>
                      <a:pt x="9046" y="2982"/>
                      <a:pt x="9233" y="2960"/>
                      <a:pt x="9412" y="2904"/>
                    </a:cubicBezTo>
                    <a:cubicBezTo>
                      <a:pt x="9939" y="2737"/>
                      <a:pt x="10479" y="2261"/>
                      <a:pt x="10364" y="1657"/>
                    </a:cubicBezTo>
                    <a:cubicBezTo>
                      <a:pt x="9949" y="264"/>
                      <a:pt x="8428" y="0"/>
                      <a:pt x="6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516255" y="2652549"/>
                <a:ext cx="308962" cy="233714"/>
              </a:xfrm>
              <a:custGeom>
                <a:avLst/>
                <a:gdLst/>
                <a:ahLst/>
                <a:cxnLst/>
                <a:rect l="l" t="t" r="r" b="b"/>
                <a:pathLst>
                  <a:path w="8179" h="6187" extrusionOk="0">
                    <a:moveTo>
                      <a:pt x="303" y="1"/>
                    </a:moveTo>
                    <a:cubicBezTo>
                      <a:pt x="255" y="1"/>
                      <a:pt x="210" y="18"/>
                      <a:pt x="181" y="57"/>
                    </a:cubicBezTo>
                    <a:cubicBezTo>
                      <a:pt x="1" y="186"/>
                      <a:pt x="451" y="623"/>
                      <a:pt x="528" y="764"/>
                    </a:cubicBezTo>
                    <a:cubicBezTo>
                      <a:pt x="1479" y="2011"/>
                      <a:pt x="2649" y="3066"/>
                      <a:pt x="3807" y="4094"/>
                    </a:cubicBezTo>
                    <a:cubicBezTo>
                      <a:pt x="4578" y="4711"/>
                      <a:pt x="5337" y="5354"/>
                      <a:pt x="6198" y="5830"/>
                    </a:cubicBezTo>
                    <a:cubicBezTo>
                      <a:pt x="6487" y="5994"/>
                      <a:pt x="6812" y="6186"/>
                      <a:pt x="7146" y="6186"/>
                    </a:cubicBezTo>
                    <a:cubicBezTo>
                      <a:pt x="7258" y="6186"/>
                      <a:pt x="7371" y="6164"/>
                      <a:pt x="7484" y="6113"/>
                    </a:cubicBezTo>
                    <a:cubicBezTo>
                      <a:pt x="7972" y="5933"/>
                      <a:pt x="8178" y="5367"/>
                      <a:pt x="7921" y="4904"/>
                    </a:cubicBezTo>
                    <a:cubicBezTo>
                      <a:pt x="7548" y="4184"/>
                      <a:pt x="6879" y="3657"/>
                      <a:pt x="6198" y="3220"/>
                    </a:cubicBezTo>
                    <a:cubicBezTo>
                      <a:pt x="4887" y="2436"/>
                      <a:pt x="3472" y="1857"/>
                      <a:pt x="2148" y="1111"/>
                    </a:cubicBezTo>
                    <a:cubicBezTo>
                      <a:pt x="1711" y="854"/>
                      <a:pt x="1261" y="584"/>
                      <a:pt x="836" y="327"/>
                    </a:cubicBezTo>
                    <a:cubicBezTo>
                      <a:pt x="695" y="250"/>
                      <a:pt x="579" y="147"/>
                      <a:pt x="451" y="57"/>
                    </a:cubicBezTo>
                    <a:cubicBezTo>
                      <a:pt x="425" y="44"/>
                      <a:pt x="386" y="18"/>
                      <a:pt x="348" y="6"/>
                    </a:cubicBezTo>
                    <a:cubicBezTo>
                      <a:pt x="333" y="3"/>
                      <a:pt x="318" y="1"/>
                      <a:pt x="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188907" y="2489668"/>
                <a:ext cx="246293" cy="3102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8212" extrusionOk="0">
                    <a:moveTo>
                      <a:pt x="172" y="0"/>
                    </a:moveTo>
                    <a:cubicBezTo>
                      <a:pt x="127" y="0"/>
                      <a:pt x="74" y="27"/>
                      <a:pt x="39" y="62"/>
                    </a:cubicBezTo>
                    <a:cubicBezTo>
                      <a:pt x="1" y="113"/>
                      <a:pt x="1" y="177"/>
                      <a:pt x="27" y="229"/>
                    </a:cubicBezTo>
                    <a:cubicBezTo>
                      <a:pt x="142" y="435"/>
                      <a:pt x="129" y="679"/>
                      <a:pt x="194" y="910"/>
                    </a:cubicBezTo>
                    <a:cubicBezTo>
                      <a:pt x="322" y="1309"/>
                      <a:pt x="464" y="1695"/>
                      <a:pt x="631" y="2080"/>
                    </a:cubicBezTo>
                    <a:cubicBezTo>
                      <a:pt x="965" y="2993"/>
                      <a:pt x="1389" y="3868"/>
                      <a:pt x="1865" y="4716"/>
                    </a:cubicBezTo>
                    <a:cubicBezTo>
                      <a:pt x="2225" y="5359"/>
                      <a:pt x="2650" y="5976"/>
                      <a:pt x="3125" y="6555"/>
                    </a:cubicBezTo>
                    <a:cubicBezTo>
                      <a:pt x="3434" y="6966"/>
                      <a:pt x="3781" y="7326"/>
                      <a:pt x="4167" y="7648"/>
                    </a:cubicBezTo>
                    <a:cubicBezTo>
                      <a:pt x="4488" y="7905"/>
                      <a:pt x="4848" y="8149"/>
                      <a:pt x="5272" y="8200"/>
                    </a:cubicBezTo>
                    <a:cubicBezTo>
                      <a:pt x="5320" y="8208"/>
                      <a:pt x="5367" y="8212"/>
                      <a:pt x="5414" y="8212"/>
                    </a:cubicBezTo>
                    <a:cubicBezTo>
                      <a:pt x="5686" y="8212"/>
                      <a:pt x="5949" y="8088"/>
                      <a:pt x="6147" y="7879"/>
                    </a:cubicBezTo>
                    <a:cubicBezTo>
                      <a:pt x="6520" y="7416"/>
                      <a:pt x="6172" y="6773"/>
                      <a:pt x="5864" y="6362"/>
                    </a:cubicBezTo>
                    <a:cubicBezTo>
                      <a:pt x="4810" y="4999"/>
                      <a:pt x="3395" y="3983"/>
                      <a:pt x="2212" y="2749"/>
                    </a:cubicBezTo>
                    <a:cubicBezTo>
                      <a:pt x="1595" y="2093"/>
                      <a:pt x="927" y="1463"/>
                      <a:pt x="515" y="653"/>
                    </a:cubicBezTo>
                    <a:cubicBezTo>
                      <a:pt x="425" y="460"/>
                      <a:pt x="348" y="267"/>
                      <a:pt x="258" y="75"/>
                    </a:cubicBezTo>
                    <a:cubicBezTo>
                      <a:pt x="246" y="21"/>
                      <a:pt x="212" y="0"/>
                      <a:pt x="1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291878" y="2494503"/>
                <a:ext cx="395882" cy="112645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2982" extrusionOk="0">
                    <a:moveTo>
                      <a:pt x="6964" y="0"/>
                    </a:moveTo>
                    <a:cubicBezTo>
                      <a:pt x="6252" y="0"/>
                      <a:pt x="5553" y="63"/>
                      <a:pt x="5002" y="88"/>
                    </a:cubicBezTo>
                    <a:cubicBezTo>
                      <a:pt x="4755" y="99"/>
                      <a:pt x="4509" y="103"/>
                      <a:pt x="4262" y="103"/>
                    </a:cubicBezTo>
                    <a:cubicBezTo>
                      <a:pt x="3855" y="103"/>
                      <a:pt x="3449" y="93"/>
                      <a:pt x="3042" y="93"/>
                    </a:cubicBezTo>
                    <a:cubicBezTo>
                      <a:pt x="2860" y="93"/>
                      <a:pt x="2677" y="95"/>
                      <a:pt x="2495" y="101"/>
                    </a:cubicBezTo>
                    <a:cubicBezTo>
                      <a:pt x="2084" y="101"/>
                      <a:pt x="1672" y="127"/>
                      <a:pt x="1261" y="139"/>
                    </a:cubicBezTo>
                    <a:cubicBezTo>
                      <a:pt x="1232" y="140"/>
                      <a:pt x="1204" y="141"/>
                      <a:pt x="1175" y="141"/>
                    </a:cubicBezTo>
                    <a:cubicBezTo>
                      <a:pt x="831" y="141"/>
                      <a:pt x="487" y="74"/>
                      <a:pt x="155" y="62"/>
                    </a:cubicBezTo>
                    <a:cubicBezTo>
                      <a:pt x="14" y="101"/>
                      <a:pt x="1" y="307"/>
                      <a:pt x="142" y="345"/>
                    </a:cubicBezTo>
                    <a:cubicBezTo>
                      <a:pt x="142" y="409"/>
                      <a:pt x="181" y="461"/>
                      <a:pt x="245" y="474"/>
                    </a:cubicBezTo>
                    <a:cubicBezTo>
                      <a:pt x="734" y="731"/>
                      <a:pt x="1235" y="949"/>
                      <a:pt x="1736" y="1168"/>
                    </a:cubicBezTo>
                    <a:cubicBezTo>
                      <a:pt x="3344" y="1850"/>
                      <a:pt x="5041" y="2338"/>
                      <a:pt x="6764" y="2634"/>
                    </a:cubicBezTo>
                    <a:cubicBezTo>
                      <a:pt x="7175" y="2737"/>
                      <a:pt x="7587" y="2788"/>
                      <a:pt x="7998" y="2878"/>
                    </a:cubicBezTo>
                    <a:cubicBezTo>
                      <a:pt x="8277" y="2932"/>
                      <a:pt x="8569" y="2982"/>
                      <a:pt x="8856" y="2982"/>
                    </a:cubicBezTo>
                    <a:cubicBezTo>
                      <a:pt x="9046" y="2982"/>
                      <a:pt x="9233" y="2960"/>
                      <a:pt x="9412" y="2904"/>
                    </a:cubicBezTo>
                    <a:cubicBezTo>
                      <a:pt x="9939" y="2737"/>
                      <a:pt x="10479" y="2261"/>
                      <a:pt x="10364" y="1657"/>
                    </a:cubicBezTo>
                    <a:cubicBezTo>
                      <a:pt x="9949" y="264"/>
                      <a:pt x="8428" y="0"/>
                      <a:pt x="696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516255" y="2652549"/>
                <a:ext cx="308962" cy="233714"/>
              </a:xfrm>
              <a:custGeom>
                <a:avLst/>
                <a:gdLst/>
                <a:ahLst/>
                <a:cxnLst/>
                <a:rect l="l" t="t" r="r" b="b"/>
                <a:pathLst>
                  <a:path w="8179" h="6187" extrusionOk="0">
                    <a:moveTo>
                      <a:pt x="303" y="1"/>
                    </a:moveTo>
                    <a:cubicBezTo>
                      <a:pt x="255" y="1"/>
                      <a:pt x="210" y="18"/>
                      <a:pt x="181" y="57"/>
                    </a:cubicBezTo>
                    <a:cubicBezTo>
                      <a:pt x="1" y="186"/>
                      <a:pt x="451" y="623"/>
                      <a:pt x="528" y="764"/>
                    </a:cubicBezTo>
                    <a:cubicBezTo>
                      <a:pt x="1479" y="2011"/>
                      <a:pt x="2649" y="3066"/>
                      <a:pt x="3807" y="4094"/>
                    </a:cubicBezTo>
                    <a:cubicBezTo>
                      <a:pt x="4578" y="4711"/>
                      <a:pt x="5337" y="5354"/>
                      <a:pt x="6198" y="5830"/>
                    </a:cubicBezTo>
                    <a:cubicBezTo>
                      <a:pt x="6487" y="5994"/>
                      <a:pt x="6812" y="6186"/>
                      <a:pt x="7146" y="6186"/>
                    </a:cubicBezTo>
                    <a:cubicBezTo>
                      <a:pt x="7258" y="6186"/>
                      <a:pt x="7371" y="6164"/>
                      <a:pt x="7484" y="6113"/>
                    </a:cubicBezTo>
                    <a:cubicBezTo>
                      <a:pt x="7972" y="5933"/>
                      <a:pt x="8178" y="5367"/>
                      <a:pt x="7921" y="4904"/>
                    </a:cubicBezTo>
                    <a:cubicBezTo>
                      <a:pt x="7548" y="4184"/>
                      <a:pt x="6879" y="3657"/>
                      <a:pt x="6198" y="3220"/>
                    </a:cubicBezTo>
                    <a:cubicBezTo>
                      <a:pt x="4887" y="2436"/>
                      <a:pt x="3472" y="1857"/>
                      <a:pt x="2148" y="1111"/>
                    </a:cubicBezTo>
                    <a:cubicBezTo>
                      <a:pt x="1711" y="854"/>
                      <a:pt x="1261" y="584"/>
                      <a:pt x="836" y="327"/>
                    </a:cubicBezTo>
                    <a:cubicBezTo>
                      <a:pt x="695" y="250"/>
                      <a:pt x="579" y="147"/>
                      <a:pt x="451" y="57"/>
                    </a:cubicBezTo>
                    <a:cubicBezTo>
                      <a:pt x="425" y="44"/>
                      <a:pt x="386" y="18"/>
                      <a:pt x="348" y="6"/>
                    </a:cubicBezTo>
                    <a:cubicBezTo>
                      <a:pt x="333" y="3"/>
                      <a:pt x="318" y="1"/>
                      <a:pt x="30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88907" y="2489668"/>
                <a:ext cx="246293" cy="3102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8212" extrusionOk="0">
                    <a:moveTo>
                      <a:pt x="172" y="0"/>
                    </a:moveTo>
                    <a:cubicBezTo>
                      <a:pt x="127" y="0"/>
                      <a:pt x="74" y="27"/>
                      <a:pt x="39" y="62"/>
                    </a:cubicBezTo>
                    <a:cubicBezTo>
                      <a:pt x="1" y="113"/>
                      <a:pt x="1" y="177"/>
                      <a:pt x="27" y="229"/>
                    </a:cubicBezTo>
                    <a:cubicBezTo>
                      <a:pt x="142" y="435"/>
                      <a:pt x="129" y="679"/>
                      <a:pt x="194" y="910"/>
                    </a:cubicBezTo>
                    <a:cubicBezTo>
                      <a:pt x="322" y="1309"/>
                      <a:pt x="464" y="1695"/>
                      <a:pt x="631" y="2080"/>
                    </a:cubicBezTo>
                    <a:cubicBezTo>
                      <a:pt x="965" y="2993"/>
                      <a:pt x="1389" y="3868"/>
                      <a:pt x="1865" y="4716"/>
                    </a:cubicBezTo>
                    <a:cubicBezTo>
                      <a:pt x="2225" y="5359"/>
                      <a:pt x="2650" y="5976"/>
                      <a:pt x="3125" y="6555"/>
                    </a:cubicBezTo>
                    <a:cubicBezTo>
                      <a:pt x="3434" y="6966"/>
                      <a:pt x="3781" y="7326"/>
                      <a:pt x="4167" y="7648"/>
                    </a:cubicBezTo>
                    <a:cubicBezTo>
                      <a:pt x="4488" y="7905"/>
                      <a:pt x="4848" y="8149"/>
                      <a:pt x="5272" y="8200"/>
                    </a:cubicBezTo>
                    <a:cubicBezTo>
                      <a:pt x="5320" y="8208"/>
                      <a:pt x="5367" y="8212"/>
                      <a:pt x="5414" y="8212"/>
                    </a:cubicBezTo>
                    <a:cubicBezTo>
                      <a:pt x="5686" y="8212"/>
                      <a:pt x="5949" y="8088"/>
                      <a:pt x="6147" y="7879"/>
                    </a:cubicBezTo>
                    <a:cubicBezTo>
                      <a:pt x="6520" y="7416"/>
                      <a:pt x="6172" y="6773"/>
                      <a:pt x="5864" y="6362"/>
                    </a:cubicBezTo>
                    <a:cubicBezTo>
                      <a:pt x="4810" y="4999"/>
                      <a:pt x="3395" y="3983"/>
                      <a:pt x="2212" y="2749"/>
                    </a:cubicBezTo>
                    <a:cubicBezTo>
                      <a:pt x="1595" y="2093"/>
                      <a:pt x="927" y="1463"/>
                      <a:pt x="515" y="653"/>
                    </a:cubicBezTo>
                    <a:cubicBezTo>
                      <a:pt x="425" y="460"/>
                      <a:pt x="348" y="267"/>
                      <a:pt x="258" y="75"/>
                    </a:cubicBezTo>
                    <a:cubicBezTo>
                      <a:pt x="246" y="21"/>
                      <a:pt x="212" y="0"/>
                      <a:pt x="17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0" y="2337931"/>
                <a:ext cx="622683" cy="407630"/>
              </a:xfrm>
              <a:custGeom>
                <a:avLst/>
                <a:gdLst/>
                <a:ahLst/>
                <a:cxnLst/>
                <a:rect l="l" t="t" r="r" b="b"/>
                <a:pathLst>
                  <a:path w="16484" h="10791" extrusionOk="0">
                    <a:moveTo>
                      <a:pt x="228" y="1"/>
                    </a:moveTo>
                    <a:cubicBezTo>
                      <a:pt x="183" y="1"/>
                      <a:pt x="140" y="23"/>
                      <a:pt x="116" y="54"/>
                    </a:cubicBezTo>
                    <a:cubicBezTo>
                      <a:pt x="103" y="80"/>
                      <a:pt x="90" y="119"/>
                      <a:pt x="90" y="144"/>
                    </a:cubicBezTo>
                    <a:cubicBezTo>
                      <a:pt x="78" y="170"/>
                      <a:pt x="65" y="196"/>
                      <a:pt x="65" y="234"/>
                    </a:cubicBezTo>
                    <a:cubicBezTo>
                      <a:pt x="0" y="363"/>
                      <a:pt x="116" y="466"/>
                      <a:pt x="232" y="517"/>
                    </a:cubicBezTo>
                    <a:cubicBezTo>
                      <a:pt x="438" y="633"/>
                      <a:pt x="618" y="762"/>
                      <a:pt x="823" y="890"/>
                    </a:cubicBezTo>
                    <a:cubicBezTo>
                      <a:pt x="1196" y="1122"/>
                      <a:pt x="1582" y="1379"/>
                      <a:pt x="1968" y="1623"/>
                    </a:cubicBezTo>
                    <a:cubicBezTo>
                      <a:pt x="2418" y="1906"/>
                      <a:pt x="2842" y="2227"/>
                      <a:pt x="3318" y="2497"/>
                    </a:cubicBezTo>
                    <a:cubicBezTo>
                      <a:pt x="3347" y="2526"/>
                      <a:pt x="3383" y="2541"/>
                      <a:pt x="3426" y="2541"/>
                    </a:cubicBezTo>
                    <a:cubicBezTo>
                      <a:pt x="3441" y="2541"/>
                      <a:pt x="3456" y="2539"/>
                      <a:pt x="3472" y="2536"/>
                    </a:cubicBezTo>
                    <a:cubicBezTo>
                      <a:pt x="3870" y="2806"/>
                      <a:pt x="4269" y="3063"/>
                      <a:pt x="4680" y="3307"/>
                    </a:cubicBezTo>
                    <a:cubicBezTo>
                      <a:pt x="4693" y="3384"/>
                      <a:pt x="4706" y="3462"/>
                      <a:pt x="4732" y="3539"/>
                    </a:cubicBezTo>
                    <a:cubicBezTo>
                      <a:pt x="4796" y="3770"/>
                      <a:pt x="4873" y="3989"/>
                      <a:pt x="4950" y="4220"/>
                    </a:cubicBezTo>
                    <a:cubicBezTo>
                      <a:pt x="5220" y="4992"/>
                      <a:pt x="5568" y="5750"/>
                      <a:pt x="5979" y="6470"/>
                    </a:cubicBezTo>
                    <a:cubicBezTo>
                      <a:pt x="6249" y="6882"/>
                      <a:pt x="6545" y="7280"/>
                      <a:pt x="6853" y="7666"/>
                    </a:cubicBezTo>
                    <a:cubicBezTo>
                      <a:pt x="6866" y="7674"/>
                      <a:pt x="6879" y="7678"/>
                      <a:pt x="6892" y="7678"/>
                    </a:cubicBezTo>
                    <a:cubicBezTo>
                      <a:pt x="6976" y="7678"/>
                      <a:pt x="7031" y="7508"/>
                      <a:pt x="6931" y="7486"/>
                    </a:cubicBezTo>
                    <a:cubicBezTo>
                      <a:pt x="6198" y="6470"/>
                      <a:pt x="5619" y="5339"/>
                      <a:pt x="5208" y="4143"/>
                    </a:cubicBezTo>
                    <a:cubicBezTo>
                      <a:pt x="5130" y="3937"/>
                      <a:pt x="5066" y="3732"/>
                      <a:pt x="5015" y="3513"/>
                    </a:cubicBezTo>
                    <a:lnTo>
                      <a:pt x="5015" y="3513"/>
                    </a:lnTo>
                    <a:cubicBezTo>
                      <a:pt x="5619" y="3899"/>
                      <a:pt x="6249" y="4259"/>
                      <a:pt x="6879" y="4593"/>
                    </a:cubicBezTo>
                    <a:cubicBezTo>
                      <a:pt x="8461" y="5403"/>
                      <a:pt x="9991" y="6277"/>
                      <a:pt x="11521" y="7177"/>
                    </a:cubicBezTo>
                    <a:cubicBezTo>
                      <a:pt x="12639" y="7769"/>
                      <a:pt x="13681" y="8463"/>
                      <a:pt x="14645" y="9260"/>
                    </a:cubicBezTo>
                    <a:cubicBezTo>
                      <a:pt x="15185" y="9723"/>
                      <a:pt x="15686" y="10225"/>
                      <a:pt x="16149" y="10739"/>
                    </a:cubicBezTo>
                    <a:cubicBezTo>
                      <a:pt x="16149" y="10765"/>
                      <a:pt x="16175" y="10790"/>
                      <a:pt x="16201" y="10790"/>
                    </a:cubicBezTo>
                    <a:cubicBezTo>
                      <a:pt x="16484" y="10790"/>
                      <a:pt x="15905" y="10250"/>
                      <a:pt x="15815" y="10109"/>
                    </a:cubicBezTo>
                    <a:cubicBezTo>
                      <a:pt x="14761" y="8810"/>
                      <a:pt x="13321" y="7885"/>
                      <a:pt x="11881" y="7062"/>
                    </a:cubicBezTo>
                    <a:cubicBezTo>
                      <a:pt x="10698" y="6380"/>
                      <a:pt x="9528" y="5686"/>
                      <a:pt x="8319" y="5043"/>
                    </a:cubicBezTo>
                    <a:cubicBezTo>
                      <a:pt x="8011" y="4889"/>
                      <a:pt x="7689" y="4722"/>
                      <a:pt x="7381" y="4554"/>
                    </a:cubicBezTo>
                    <a:lnTo>
                      <a:pt x="7381" y="4554"/>
                    </a:lnTo>
                    <a:cubicBezTo>
                      <a:pt x="7818" y="4567"/>
                      <a:pt x="8255" y="4606"/>
                      <a:pt x="8692" y="4670"/>
                    </a:cubicBezTo>
                    <a:cubicBezTo>
                      <a:pt x="9708" y="4812"/>
                      <a:pt x="10685" y="5094"/>
                      <a:pt x="11701" y="5262"/>
                    </a:cubicBezTo>
                    <a:cubicBezTo>
                      <a:pt x="11765" y="5262"/>
                      <a:pt x="11829" y="5287"/>
                      <a:pt x="11893" y="5287"/>
                    </a:cubicBezTo>
                    <a:cubicBezTo>
                      <a:pt x="11971" y="5262"/>
                      <a:pt x="11932" y="5159"/>
                      <a:pt x="11881" y="5133"/>
                    </a:cubicBezTo>
                    <a:cubicBezTo>
                      <a:pt x="10297" y="4702"/>
                      <a:pt x="8675" y="4271"/>
                      <a:pt x="7028" y="4271"/>
                    </a:cubicBezTo>
                    <a:cubicBezTo>
                      <a:pt x="7004" y="4271"/>
                      <a:pt x="6980" y="4271"/>
                      <a:pt x="6956" y="4272"/>
                    </a:cubicBezTo>
                    <a:cubicBezTo>
                      <a:pt x="6931" y="4272"/>
                      <a:pt x="6918" y="4272"/>
                      <a:pt x="6892" y="4284"/>
                    </a:cubicBezTo>
                    <a:cubicBezTo>
                      <a:pt x="5503" y="3526"/>
                      <a:pt x="4166" y="2703"/>
                      <a:pt x="2868" y="1803"/>
                    </a:cubicBezTo>
                    <a:cubicBezTo>
                      <a:pt x="2212" y="1366"/>
                      <a:pt x="1569" y="916"/>
                      <a:pt x="926" y="466"/>
                    </a:cubicBezTo>
                    <a:cubicBezTo>
                      <a:pt x="708" y="324"/>
                      <a:pt x="502" y="170"/>
                      <a:pt x="309" y="29"/>
                    </a:cubicBezTo>
                    <a:cubicBezTo>
                      <a:pt x="284" y="9"/>
                      <a:pt x="256" y="1"/>
                      <a:pt x="2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11"/>
            <p:cNvGrpSpPr/>
            <p:nvPr/>
          </p:nvGrpSpPr>
          <p:grpSpPr>
            <a:xfrm rot="-2262248">
              <a:off x="-309302" y="1625564"/>
              <a:ext cx="825238" cy="548346"/>
              <a:chOff x="0" y="2337931"/>
              <a:chExt cx="825217" cy="548332"/>
            </a:xfrm>
          </p:grpSpPr>
          <p:sp>
            <p:nvSpPr>
              <p:cNvPr id="670" name="Google Shape;670;p11"/>
              <p:cNvSpPr/>
              <p:nvPr/>
            </p:nvSpPr>
            <p:spPr>
              <a:xfrm>
                <a:off x="291878" y="2494503"/>
                <a:ext cx="395882" cy="112645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2982" extrusionOk="0">
                    <a:moveTo>
                      <a:pt x="6964" y="0"/>
                    </a:moveTo>
                    <a:cubicBezTo>
                      <a:pt x="6252" y="0"/>
                      <a:pt x="5553" y="63"/>
                      <a:pt x="5002" y="88"/>
                    </a:cubicBezTo>
                    <a:cubicBezTo>
                      <a:pt x="4755" y="99"/>
                      <a:pt x="4509" y="103"/>
                      <a:pt x="4262" y="103"/>
                    </a:cubicBezTo>
                    <a:cubicBezTo>
                      <a:pt x="3855" y="103"/>
                      <a:pt x="3449" y="93"/>
                      <a:pt x="3042" y="93"/>
                    </a:cubicBezTo>
                    <a:cubicBezTo>
                      <a:pt x="2860" y="93"/>
                      <a:pt x="2677" y="95"/>
                      <a:pt x="2495" y="101"/>
                    </a:cubicBezTo>
                    <a:cubicBezTo>
                      <a:pt x="2084" y="101"/>
                      <a:pt x="1672" y="127"/>
                      <a:pt x="1261" y="139"/>
                    </a:cubicBezTo>
                    <a:cubicBezTo>
                      <a:pt x="1232" y="140"/>
                      <a:pt x="1204" y="141"/>
                      <a:pt x="1175" y="141"/>
                    </a:cubicBezTo>
                    <a:cubicBezTo>
                      <a:pt x="831" y="141"/>
                      <a:pt x="487" y="74"/>
                      <a:pt x="155" y="62"/>
                    </a:cubicBezTo>
                    <a:cubicBezTo>
                      <a:pt x="14" y="101"/>
                      <a:pt x="1" y="307"/>
                      <a:pt x="142" y="345"/>
                    </a:cubicBezTo>
                    <a:cubicBezTo>
                      <a:pt x="142" y="409"/>
                      <a:pt x="181" y="461"/>
                      <a:pt x="245" y="474"/>
                    </a:cubicBezTo>
                    <a:cubicBezTo>
                      <a:pt x="734" y="731"/>
                      <a:pt x="1235" y="949"/>
                      <a:pt x="1736" y="1168"/>
                    </a:cubicBezTo>
                    <a:cubicBezTo>
                      <a:pt x="3344" y="1850"/>
                      <a:pt x="5041" y="2338"/>
                      <a:pt x="6764" y="2634"/>
                    </a:cubicBezTo>
                    <a:cubicBezTo>
                      <a:pt x="7175" y="2737"/>
                      <a:pt x="7587" y="2788"/>
                      <a:pt x="7998" y="2878"/>
                    </a:cubicBezTo>
                    <a:cubicBezTo>
                      <a:pt x="8277" y="2932"/>
                      <a:pt x="8569" y="2982"/>
                      <a:pt x="8856" y="2982"/>
                    </a:cubicBezTo>
                    <a:cubicBezTo>
                      <a:pt x="9046" y="2982"/>
                      <a:pt x="9233" y="2960"/>
                      <a:pt x="9412" y="2904"/>
                    </a:cubicBezTo>
                    <a:cubicBezTo>
                      <a:pt x="9939" y="2737"/>
                      <a:pt x="10479" y="2261"/>
                      <a:pt x="10364" y="1657"/>
                    </a:cubicBezTo>
                    <a:cubicBezTo>
                      <a:pt x="9949" y="264"/>
                      <a:pt x="8428" y="0"/>
                      <a:pt x="6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516255" y="2652549"/>
                <a:ext cx="308962" cy="233714"/>
              </a:xfrm>
              <a:custGeom>
                <a:avLst/>
                <a:gdLst/>
                <a:ahLst/>
                <a:cxnLst/>
                <a:rect l="l" t="t" r="r" b="b"/>
                <a:pathLst>
                  <a:path w="8179" h="6187" extrusionOk="0">
                    <a:moveTo>
                      <a:pt x="303" y="1"/>
                    </a:moveTo>
                    <a:cubicBezTo>
                      <a:pt x="255" y="1"/>
                      <a:pt x="210" y="18"/>
                      <a:pt x="181" y="57"/>
                    </a:cubicBezTo>
                    <a:cubicBezTo>
                      <a:pt x="1" y="186"/>
                      <a:pt x="451" y="623"/>
                      <a:pt x="528" y="764"/>
                    </a:cubicBezTo>
                    <a:cubicBezTo>
                      <a:pt x="1479" y="2011"/>
                      <a:pt x="2649" y="3066"/>
                      <a:pt x="3807" y="4094"/>
                    </a:cubicBezTo>
                    <a:cubicBezTo>
                      <a:pt x="4578" y="4711"/>
                      <a:pt x="5337" y="5354"/>
                      <a:pt x="6198" y="5830"/>
                    </a:cubicBezTo>
                    <a:cubicBezTo>
                      <a:pt x="6487" y="5994"/>
                      <a:pt x="6812" y="6186"/>
                      <a:pt x="7146" y="6186"/>
                    </a:cubicBezTo>
                    <a:cubicBezTo>
                      <a:pt x="7258" y="6186"/>
                      <a:pt x="7371" y="6164"/>
                      <a:pt x="7484" y="6113"/>
                    </a:cubicBezTo>
                    <a:cubicBezTo>
                      <a:pt x="7972" y="5933"/>
                      <a:pt x="8178" y="5367"/>
                      <a:pt x="7921" y="4904"/>
                    </a:cubicBezTo>
                    <a:cubicBezTo>
                      <a:pt x="7548" y="4184"/>
                      <a:pt x="6879" y="3657"/>
                      <a:pt x="6198" y="3220"/>
                    </a:cubicBezTo>
                    <a:cubicBezTo>
                      <a:pt x="4887" y="2436"/>
                      <a:pt x="3472" y="1857"/>
                      <a:pt x="2148" y="1111"/>
                    </a:cubicBezTo>
                    <a:cubicBezTo>
                      <a:pt x="1711" y="854"/>
                      <a:pt x="1261" y="584"/>
                      <a:pt x="836" y="327"/>
                    </a:cubicBezTo>
                    <a:cubicBezTo>
                      <a:pt x="695" y="250"/>
                      <a:pt x="579" y="147"/>
                      <a:pt x="451" y="57"/>
                    </a:cubicBezTo>
                    <a:cubicBezTo>
                      <a:pt x="425" y="44"/>
                      <a:pt x="386" y="18"/>
                      <a:pt x="348" y="6"/>
                    </a:cubicBezTo>
                    <a:cubicBezTo>
                      <a:pt x="333" y="3"/>
                      <a:pt x="318" y="1"/>
                      <a:pt x="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188907" y="2489668"/>
                <a:ext cx="246293" cy="3102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8212" extrusionOk="0">
                    <a:moveTo>
                      <a:pt x="172" y="0"/>
                    </a:moveTo>
                    <a:cubicBezTo>
                      <a:pt x="127" y="0"/>
                      <a:pt x="74" y="27"/>
                      <a:pt x="39" y="62"/>
                    </a:cubicBezTo>
                    <a:cubicBezTo>
                      <a:pt x="1" y="113"/>
                      <a:pt x="1" y="177"/>
                      <a:pt x="27" y="229"/>
                    </a:cubicBezTo>
                    <a:cubicBezTo>
                      <a:pt x="142" y="435"/>
                      <a:pt x="129" y="679"/>
                      <a:pt x="194" y="910"/>
                    </a:cubicBezTo>
                    <a:cubicBezTo>
                      <a:pt x="322" y="1309"/>
                      <a:pt x="464" y="1695"/>
                      <a:pt x="631" y="2080"/>
                    </a:cubicBezTo>
                    <a:cubicBezTo>
                      <a:pt x="965" y="2993"/>
                      <a:pt x="1389" y="3868"/>
                      <a:pt x="1865" y="4716"/>
                    </a:cubicBezTo>
                    <a:cubicBezTo>
                      <a:pt x="2225" y="5359"/>
                      <a:pt x="2650" y="5976"/>
                      <a:pt x="3125" y="6555"/>
                    </a:cubicBezTo>
                    <a:cubicBezTo>
                      <a:pt x="3434" y="6966"/>
                      <a:pt x="3781" y="7326"/>
                      <a:pt x="4167" y="7648"/>
                    </a:cubicBezTo>
                    <a:cubicBezTo>
                      <a:pt x="4488" y="7905"/>
                      <a:pt x="4848" y="8149"/>
                      <a:pt x="5272" y="8200"/>
                    </a:cubicBezTo>
                    <a:cubicBezTo>
                      <a:pt x="5320" y="8208"/>
                      <a:pt x="5367" y="8212"/>
                      <a:pt x="5414" y="8212"/>
                    </a:cubicBezTo>
                    <a:cubicBezTo>
                      <a:pt x="5686" y="8212"/>
                      <a:pt x="5949" y="8088"/>
                      <a:pt x="6147" y="7879"/>
                    </a:cubicBezTo>
                    <a:cubicBezTo>
                      <a:pt x="6520" y="7416"/>
                      <a:pt x="6172" y="6773"/>
                      <a:pt x="5864" y="6362"/>
                    </a:cubicBezTo>
                    <a:cubicBezTo>
                      <a:pt x="4810" y="4999"/>
                      <a:pt x="3395" y="3983"/>
                      <a:pt x="2212" y="2749"/>
                    </a:cubicBezTo>
                    <a:cubicBezTo>
                      <a:pt x="1595" y="2093"/>
                      <a:pt x="927" y="1463"/>
                      <a:pt x="515" y="653"/>
                    </a:cubicBezTo>
                    <a:cubicBezTo>
                      <a:pt x="425" y="460"/>
                      <a:pt x="348" y="267"/>
                      <a:pt x="258" y="75"/>
                    </a:cubicBezTo>
                    <a:cubicBezTo>
                      <a:pt x="246" y="21"/>
                      <a:pt x="212" y="0"/>
                      <a:pt x="1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291878" y="2494503"/>
                <a:ext cx="395882" cy="112645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2982" extrusionOk="0">
                    <a:moveTo>
                      <a:pt x="6964" y="0"/>
                    </a:moveTo>
                    <a:cubicBezTo>
                      <a:pt x="6252" y="0"/>
                      <a:pt x="5553" y="63"/>
                      <a:pt x="5002" y="88"/>
                    </a:cubicBezTo>
                    <a:cubicBezTo>
                      <a:pt x="4755" y="99"/>
                      <a:pt x="4509" y="103"/>
                      <a:pt x="4262" y="103"/>
                    </a:cubicBezTo>
                    <a:cubicBezTo>
                      <a:pt x="3855" y="103"/>
                      <a:pt x="3449" y="93"/>
                      <a:pt x="3042" y="93"/>
                    </a:cubicBezTo>
                    <a:cubicBezTo>
                      <a:pt x="2860" y="93"/>
                      <a:pt x="2677" y="95"/>
                      <a:pt x="2495" y="101"/>
                    </a:cubicBezTo>
                    <a:cubicBezTo>
                      <a:pt x="2084" y="101"/>
                      <a:pt x="1672" y="127"/>
                      <a:pt x="1261" y="139"/>
                    </a:cubicBezTo>
                    <a:cubicBezTo>
                      <a:pt x="1232" y="140"/>
                      <a:pt x="1204" y="141"/>
                      <a:pt x="1175" y="141"/>
                    </a:cubicBezTo>
                    <a:cubicBezTo>
                      <a:pt x="831" y="141"/>
                      <a:pt x="487" y="74"/>
                      <a:pt x="155" y="62"/>
                    </a:cubicBezTo>
                    <a:cubicBezTo>
                      <a:pt x="14" y="101"/>
                      <a:pt x="1" y="307"/>
                      <a:pt x="142" y="345"/>
                    </a:cubicBezTo>
                    <a:cubicBezTo>
                      <a:pt x="142" y="409"/>
                      <a:pt x="181" y="461"/>
                      <a:pt x="245" y="474"/>
                    </a:cubicBezTo>
                    <a:cubicBezTo>
                      <a:pt x="734" y="731"/>
                      <a:pt x="1235" y="949"/>
                      <a:pt x="1736" y="1168"/>
                    </a:cubicBezTo>
                    <a:cubicBezTo>
                      <a:pt x="3344" y="1850"/>
                      <a:pt x="5041" y="2338"/>
                      <a:pt x="6764" y="2634"/>
                    </a:cubicBezTo>
                    <a:cubicBezTo>
                      <a:pt x="7175" y="2737"/>
                      <a:pt x="7587" y="2788"/>
                      <a:pt x="7998" y="2878"/>
                    </a:cubicBezTo>
                    <a:cubicBezTo>
                      <a:pt x="8277" y="2932"/>
                      <a:pt x="8569" y="2982"/>
                      <a:pt x="8856" y="2982"/>
                    </a:cubicBezTo>
                    <a:cubicBezTo>
                      <a:pt x="9046" y="2982"/>
                      <a:pt x="9233" y="2960"/>
                      <a:pt x="9412" y="2904"/>
                    </a:cubicBezTo>
                    <a:cubicBezTo>
                      <a:pt x="9939" y="2737"/>
                      <a:pt x="10479" y="2261"/>
                      <a:pt x="10364" y="1657"/>
                    </a:cubicBezTo>
                    <a:cubicBezTo>
                      <a:pt x="9949" y="264"/>
                      <a:pt x="8428" y="0"/>
                      <a:pt x="696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516255" y="2652549"/>
                <a:ext cx="308962" cy="233714"/>
              </a:xfrm>
              <a:custGeom>
                <a:avLst/>
                <a:gdLst/>
                <a:ahLst/>
                <a:cxnLst/>
                <a:rect l="l" t="t" r="r" b="b"/>
                <a:pathLst>
                  <a:path w="8179" h="6187" extrusionOk="0">
                    <a:moveTo>
                      <a:pt x="303" y="1"/>
                    </a:moveTo>
                    <a:cubicBezTo>
                      <a:pt x="255" y="1"/>
                      <a:pt x="210" y="18"/>
                      <a:pt x="181" y="57"/>
                    </a:cubicBezTo>
                    <a:cubicBezTo>
                      <a:pt x="1" y="186"/>
                      <a:pt x="451" y="623"/>
                      <a:pt x="528" y="764"/>
                    </a:cubicBezTo>
                    <a:cubicBezTo>
                      <a:pt x="1479" y="2011"/>
                      <a:pt x="2649" y="3066"/>
                      <a:pt x="3807" y="4094"/>
                    </a:cubicBezTo>
                    <a:cubicBezTo>
                      <a:pt x="4578" y="4711"/>
                      <a:pt x="5337" y="5354"/>
                      <a:pt x="6198" y="5830"/>
                    </a:cubicBezTo>
                    <a:cubicBezTo>
                      <a:pt x="6487" y="5994"/>
                      <a:pt x="6812" y="6186"/>
                      <a:pt x="7146" y="6186"/>
                    </a:cubicBezTo>
                    <a:cubicBezTo>
                      <a:pt x="7258" y="6186"/>
                      <a:pt x="7371" y="6164"/>
                      <a:pt x="7484" y="6113"/>
                    </a:cubicBezTo>
                    <a:cubicBezTo>
                      <a:pt x="7972" y="5933"/>
                      <a:pt x="8178" y="5367"/>
                      <a:pt x="7921" y="4904"/>
                    </a:cubicBezTo>
                    <a:cubicBezTo>
                      <a:pt x="7548" y="4184"/>
                      <a:pt x="6879" y="3657"/>
                      <a:pt x="6198" y="3220"/>
                    </a:cubicBezTo>
                    <a:cubicBezTo>
                      <a:pt x="4887" y="2436"/>
                      <a:pt x="3472" y="1857"/>
                      <a:pt x="2148" y="1111"/>
                    </a:cubicBezTo>
                    <a:cubicBezTo>
                      <a:pt x="1711" y="854"/>
                      <a:pt x="1261" y="584"/>
                      <a:pt x="836" y="327"/>
                    </a:cubicBezTo>
                    <a:cubicBezTo>
                      <a:pt x="695" y="250"/>
                      <a:pt x="579" y="147"/>
                      <a:pt x="451" y="57"/>
                    </a:cubicBezTo>
                    <a:cubicBezTo>
                      <a:pt x="425" y="44"/>
                      <a:pt x="386" y="18"/>
                      <a:pt x="348" y="6"/>
                    </a:cubicBezTo>
                    <a:cubicBezTo>
                      <a:pt x="333" y="3"/>
                      <a:pt x="318" y="1"/>
                      <a:pt x="30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188907" y="2489668"/>
                <a:ext cx="246293" cy="3102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8212" extrusionOk="0">
                    <a:moveTo>
                      <a:pt x="172" y="0"/>
                    </a:moveTo>
                    <a:cubicBezTo>
                      <a:pt x="127" y="0"/>
                      <a:pt x="74" y="27"/>
                      <a:pt x="39" y="62"/>
                    </a:cubicBezTo>
                    <a:cubicBezTo>
                      <a:pt x="1" y="113"/>
                      <a:pt x="1" y="177"/>
                      <a:pt x="27" y="229"/>
                    </a:cubicBezTo>
                    <a:cubicBezTo>
                      <a:pt x="142" y="435"/>
                      <a:pt x="129" y="679"/>
                      <a:pt x="194" y="910"/>
                    </a:cubicBezTo>
                    <a:cubicBezTo>
                      <a:pt x="322" y="1309"/>
                      <a:pt x="464" y="1695"/>
                      <a:pt x="631" y="2080"/>
                    </a:cubicBezTo>
                    <a:cubicBezTo>
                      <a:pt x="965" y="2993"/>
                      <a:pt x="1389" y="3868"/>
                      <a:pt x="1865" y="4716"/>
                    </a:cubicBezTo>
                    <a:cubicBezTo>
                      <a:pt x="2225" y="5359"/>
                      <a:pt x="2650" y="5976"/>
                      <a:pt x="3125" y="6555"/>
                    </a:cubicBezTo>
                    <a:cubicBezTo>
                      <a:pt x="3434" y="6966"/>
                      <a:pt x="3781" y="7326"/>
                      <a:pt x="4167" y="7648"/>
                    </a:cubicBezTo>
                    <a:cubicBezTo>
                      <a:pt x="4488" y="7905"/>
                      <a:pt x="4848" y="8149"/>
                      <a:pt x="5272" y="8200"/>
                    </a:cubicBezTo>
                    <a:cubicBezTo>
                      <a:pt x="5320" y="8208"/>
                      <a:pt x="5367" y="8212"/>
                      <a:pt x="5414" y="8212"/>
                    </a:cubicBezTo>
                    <a:cubicBezTo>
                      <a:pt x="5686" y="8212"/>
                      <a:pt x="5949" y="8088"/>
                      <a:pt x="6147" y="7879"/>
                    </a:cubicBezTo>
                    <a:cubicBezTo>
                      <a:pt x="6520" y="7416"/>
                      <a:pt x="6172" y="6773"/>
                      <a:pt x="5864" y="6362"/>
                    </a:cubicBezTo>
                    <a:cubicBezTo>
                      <a:pt x="4810" y="4999"/>
                      <a:pt x="3395" y="3983"/>
                      <a:pt x="2212" y="2749"/>
                    </a:cubicBezTo>
                    <a:cubicBezTo>
                      <a:pt x="1595" y="2093"/>
                      <a:pt x="927" y="1463"/>
                      <a:pt x="515" y="653"/>
                    </a:cubicBezTo>
                    <a:cubicBezTo>
                      <a:pt x="425" y="460"/>
                      <a:pt x="348" y="267"/>
                      <a:pt x="258" y="75"/>
                    </a:cubicBezTo>
                    <a:cubicBezTo>
                      <a:pt x="246" y="21"/>
                      <a:pt x="212" y="0"/>
                      <a:pt x="17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0" y="2337931"/>
                <a:ext cx="622683" cy="407630"/>
              </a:xfrm>
              <a:custGeom>
                <a:avLst/>
                <a:gdLst/>
                <a:ahLst/>
                <a:cxnLst/>
                <a:rect l="l" t="t" r="r" b="b"/>
                <a:pathLst>
                  <a:path w="16484" h="10791" extrusionOk="0">
                    <a:moveTo>
                      <a:pt x="228" y="1"/>
                    </a:moveTo>
                    <a:cubicBezTo>
                      <a:pt x="183" y="1"/>
                      <a:pt x="140" y="23"/>
                      <a:pt x="116" y="54"/>
                    </a:cubicBezTo>
                    <a:cubicBezTo>
                      <a:pt x="103" y="80"/>
                      <a:pt x="90" y="119"/>
                      <a:pt x="90" y="144"/>
                    </a:cubicBezTo>
                    <a:cubicBezTo>
                      <a:pt x="78" y="170"/>
                      <a:pt x="65" y="196"/>
                      <a:pt x="65" y="234"/>
                    </a:cubicBezTo>
                    <a:cubicBezTo>
                      <a:pt x="0" y="363"/>
                      <a:pt x="116" y="466"/>
                      <a:pt x="232" y="517"/>
                    </a:cubicBezTo>
                    <a:cubicBezTo>
                      <a:pt x="438" y="633"/>
                      <a:pt x="618" y="762"/>
                      <a:pt x="823" y="890"/>
                    </a:cubicBezTo>
                    <a:cubicBezTo>
                      <a:pt x="1196" y="1122"/>
                      <a:pt x="1582" y="1379"/>
                      <a:pt x="1968" y="1623"/>
                    </a:cubicBezTo>
                    <a:cubicBezTo>
                      <a:pt x="2418" y="1906"/>
                      <a:pt x="2842" y="2227"/>
                      <a:pt x="3318" y="2497"/>
                    </a:cubicBezTo>
                    <a:cubicBezTo>
                      <a:pt x="3347" y="2526"/>
                      <a:pt x="3383" y="2541"/>
                      <a:pt x="3426" y="2541"/>
                    </a:cubicBezTo>
                    <a:cubicBezTo>
                      <a:pt x="3441" y="2541"/>
                      <a:pt x="3456" y="2539"/>
                      <a:pt x="3472" y="2536"/>
                    </a:cubicBezTo>
                    <a:cubicBezTo>
                      <a:pt x="3870" y="2806"/>
                      <a:pt x="4269" y="3063"/>
                      <a:pt x="4680" y="3307"/>
                    </a:cubicBezTo>
                    <a:cubicBezTo>
                      <a:pt x="4693" y="3384"/>
                      <a:pt x="4706" y="3462"/>
                      <a:pt x="4732" y="3539"/>
                    </a:cubicBezTo>
                    <a:cubicBezTo>
                      <a:pt x="4796" y="3770"/>
                      <a:pt x="4873" y="3989"/>
                      <a:pt x="4950" y="4220"/>
                    </a:cubicBezTo>
                    <a:cubicBezTo>
                      <a:pt x="5220" y="4992"/>
                      <a:pt x="5568" y="5750"/>
                      <a:pt x="5979" y="6470"/>
                    </a:cubicBezTo>
                    <a:cubicBezTo>
                      <a:pt x="6249" y="6882"/>
                      <a:pt x="6545" y="7280"/>
                      <a:pt x="6853" y="7666"/>
                    </a:cubicBezTo>
                    <a:cubicBezTo>
                      <a:pt x="6866" y="7674"/>
                      <a:pt x="6879" y="7678"/>
                      <a:pt x="6892" y="7678"/>
                    </a:cubicBezTo>
                    <a:cubicBezTo>
                      <a:pt x="6976" y="7678"/>
                      <a:pt x="7031" y="7508"/>
                      <a:pt x="6931" y="7486"/>
                    </a:cubicBezTo>
                    <a:cubicBezTo>
                      <a:pt x="6198" y="6470"/>
                      <a:pt x="5619" y="5339"/>
                      <a:pt x="5208" y="4143"/>
                    </a:cubicBezTo>
                    <a:cubicBezTo>
                      <a:pt x="5130" y="3937"/>
                      <a:pt x="5066" y="3732"/>
                      <a:pt x="5015" y="3513"/>
                    </a:cubicBezTo>
                    <a:lnTo>
                      <a:pt x="5015" y="3513"/>
                    </a:lnTo>
                    <a:cubicBezTo>
                      <a:pt x="5619" y="3899"/>
                      <a:pt x="6249" y="4259"/>
                      <a:pt x="6879" y="4593"/>
                    </a:cubicBezTo>
                    <a:cubicBezTo>
                      <a:pt x="8461" y="5403"/>
                      <a:pt x="9991" y="6277"/>
                      <a:pt x="11521" y="7177"/>
                    </a:cubicBezTo>
                    <a:cubicBezTo>
                      <a:pt x="12639" y="7769"/>
                      <a:pt x="13681" y="8463"/>
                      <a:pt x="14645" y="9260"/>
                    </a:cubicBezTo>
                    <a:cubicBezTo>
                      <a:pt x="15185" y="9723"/>
                      <a:pt x="15686" y="10225"/>
                      <a:pt x="16149" y="10739"/>
                    </a:cubicBezTo>
                    <a:cubicBezTo>
                      <a:pt x="16149" y="10765"/>
                      <a:pt x="16175" y="10790"/>
                      <a:pt x="16201" y="10790"/>
                    </a:cubicBezTo>
                    <a:cubicBezTo>
                      <a:pt x="16484" y="10790"/>
                      <a:pt x="15905" y="10250"/>
                      <a:pt x="15815" y="10109"/>
                    </a:cubicBezTo>
                    <a:cubicBezTo>
                      <a:pt x="14761" y="8810"/>
                      <a:pt x="13321" y="7885"/>
                      <a:pt x="11881" y="7062"/>
                    </a:cubicBezTo>
                    <a:cubicBezTo>
                      <a:pt x="10698" y="6380"/>
                      <a:pt x="9528" y="5686"/>
                      <a:pt x="8319" y="5043"/>
                    </a:cubicBezTo>
                    <a:cubicBezTo>
                      <a:pt x="8011" y="4889"/>
                      <a:pt x="7689" y="4722"/>
                      <a:pt x="7381" y="4554"/>
                    </a:cubicBezTo>
                    <a:lnTo>
                      <a:pt x="7381" y="4554"/>
                    </a:lnTo>
                    <a:cubicBezTo>
                      <a:pt x="7818" y="4567"/>
                      <a:pt x="8255" y="4606"/>
                      <a:pt x="8692" y="4670"/>
                    </a:cubicBezTo>
                    <a:cubicBezTo>
                      <a:pt x="9708" y="4812"/>
                      <a:pt x="10685" y="5094"/>
                      <a:pt x="11701" y="5262"/>
                    </a:cubicBezTo>
                    <a:cubicBezTo>
                      <a:pt x="11765" y="5262"/>
                      <a:pt x="11829" y="5287"/>
                      <a:pt x="11893" y="5287"/>
                    </a:cubicBezTo>
                    <a:cubicBezTo>
                      <a:pt x="11971" y="5262"/>
                      <a:pt x="11932" y="5159"/>
                      <a:pt x="11881" y="5133"/>
                    </a:cubicBezTo>
                    <a:cubicBezTo>
                      <a:pt x="10297" y="4702"/>
                      <a:pt x="8675" y="4271"/>
                      <a:pt x="7028" y="4271"/>
                    </a:cubicBezTo>
                    <a:cubicBezTo>
                      <a:pt x="7004" y="4271"/>
                      <a:pt x="6980" y="4271"/>
                      <a:pt x="6956" y="4272"/>
                    </a:cubicBezTo>
                    <a:cubicBezTo>
                      <a:pt x="6931" y="4272"/>
                      <a:pt x="6918" y="4272"/>
                      <a:pt x="6892" y="4284"/>
                    </a:cubicBezTo>
                    <a:cubicBezTo>
                      <a:pt x="5503" y="3526"/>
                      <a:pt x="4166" y="2703"/>
                      <a:pt x="2868" y="1803"/>
                    </a:cubicBezTo>
                    <a:cubicBezTo>
                      <a:pt x="2212" y="1366"/>
                      <a:pt x="1569" y="916"/>
                      <a:pt x="926" y="466"/>
                    </a:cubicBezTo>
                    <a:cubicBezTo>
                      <a:pt x="708" y="324"/>
                      <a:pt x="502" y="170"/>
                      <a:pt x="309" y="29"/>
                    </a:cubicBezTo>
                    <a:cubicBezTo>
                      <a:pt x="284" y="9"/>
                      <a:pt x="256" y="1"/>
                      <a:pt x="2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7" name="Google Shape;677;p11"/>
          <p:cNvGrpSpPr/>
          <p:nvPr/>
        </p:nvGrpSpPr>
        <p:grpSpPr>
          <a:xfrm>
            <a:off x="3316892" y="2758190"/>
            <a:ext cx="5329068" cy="2138455"/>
            <a:chOff x="3316892" y="2758190"/>
            <a:chExt cx="5329068" cy="2138455"/>
          </a:xfrm>
        </p:grpSpPr>
        <p:sp>
          <p:nvSpPr>
            <p:cNvPr id="678" name="Google Shape;678;p11"/>
            <p:cNvSpPr/>
            <p:nvPr/>
          </p:nvSpPr>
          <p:spPr>
            <a:xfrm rot="10800000" flipH="1">
              <a:off x="8593469" y="2758190"/>
              <a:ext cx="52490" cy="40617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10800000" flipH="1">
              <a:off x="3316892" y="4855988"/>
              <a:ext cx="52970" cy="40657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3"/>
          <p:cNvSpPr/>
          <p:nvPr/>
        </p:nvSpPr>
        <p:spPr>
          <a:xfrm flipH="1"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13"/>
          <p:cNvGrpSpPr/>
          <p:nvPr/>
        </p:nvGrpSpPr>
        <p:grpSpPr>
          <a:xfrm>
            <a:off x="167488" y="445013"/>
            <a:ext cx="8632013" cy="3417400"/>
            <a:chOff x="167488" y="445013"/>
            <a:chExt cx="8632013" cy="3417400"/>
          </a:xfrm>
        </p:grpSpPr>
        <p:grpSp>
          <p:nvGrpSpPr>
            <p:cNvPr id="684" name="Google Shape;684;p13"/>
            <p:cNvGrpSpPr/>
            <p:nvPr/>
          </p:nvGrpSpPr>
          <p:grpSpPr>
            <a:xfrm>
              <a:off x="167488" y="445013"/>
              <a:ext cx="331125" cy="331425"/>
              <a:chOff x="2618288" y="3590025"/>
              <a:chExt cx="331125" cy="331425"/>
            </a:xfrm>
          </p:grpSpPr>
          <p:sp>
            <p:nvSpPr>
              <p:cNvPr id="685" name="Google Shape;685;p13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13"/>
            <p:cNvGrpSpPr/>
            <p:nvPr/>
          </p:nvGrpSpPr>
          <p:grpSpPr>
            <a:xfrm>
              <a:off x="8468375" y="3530988"/>
              <a:ext cx="331125" cy="331425"/>
              <a:chOff x="2618288" y="3590025"/>
              <a:chExt cx="331125" cy="331425"/>
            </a:xfrm>
          </p:grpSpPr>
          <p:sp>
            <p:nvSpPr>
              <p:cNvPr id="690" name="Google Shape;690;p13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4" name="Google Shape;694;p13"/>
          <p:cNvGrpSpPr/>
          <p:nvPr/>
        </p:nvGrpSpPr>
        <p:grpSpPr>
          <a:xfrm>
            <a:off x="309500" y="222108"/>
            <a:ext cx="8413810" cy="4704073"/>
            <a:chOff x="1341839" y="988815"/>
            <a:chExt cx="5261591" cy="2941700"/>
          </a:xfrm>
        </p:grpSpPr>
        <p:sp>
          <p:nvSpPr>
            <p:cNvPr id="695" name="Google Shape;695;p13"/>
            <p:cNvSpPr/>
            <p:nvPr/>
          </p:nvSpPr>
          <p:spPr>
            <a:xfrm>
              <a:off x="2482163" y="988815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1341839" y="157304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1391518" y="2514616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6570605" y="1448812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244248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958678" y="3882915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3"/>
          <p:cNvGrpSpPr/>
          <p:nvPr/>
        </p:nvGrpSpPr>
        <p:grpSpPr>
          <a:xfrm>
            <a:off x="-649161" y="748806"/>
            <a:ext cx="11075471" cy="4636796"/>
            <a:chOff x="-649161" y="748806"/>
            <a:chExt cx="11075471" cy="4636796"/>
          </a:xfrm>
        </p:grpSpPr>
        <p:grpSp>
          <p:nvGrpSpPr>
            <p:cNvPr id="702" name="Google Shape;702;p13"/>
            <p:cNvGrpSpPr/>
            <p:nvPr/>
          </p:nvGrpSpPr>
          <p:grpSpPr>
            <a:xfrm>
              <a:off x="-649161" y="748806"/>
              <a:ext cx="1811294" cy="2813698"/>
              <a:chOff x="-649161" y="748806"/>
              <a:chExt cx="1811294" cy="2813698"/>
            </a:xfrm>
          </p:grpSpPr>
          <p:grpSp>
            <p:nvGrpSpPr>
              <p:cNvPr id="703" name="Google Shape;703;p13"/>
              <p:cNvGrpSpPr/>
              <p:nvPr/>
            </p:nvGrpSpPr>
            <p:grpSpPr>
              <a:xfrm rot="1405185">
                <a:off x="-230937" y="2872698"/>
                <a:ext cx="825291" cy="548381"/>
                <a:chOff x="0" y="2337931"/>
                <a:chExt cx="825217" cy="548332"/>
              </a:xfrm>
            </p:grpSpPr>
            <p:sp>
              <p:nvSpPr>
                <p:cNvPr id="704" name="Google Shape;704;p1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1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1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1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1" name="Google Shape;711;p13"/>
              <p:cNvGrpSpPr/>
              <p:nvPr/>
            </p:nvGrpSpPr>
            <p:grpSpPr>
              <a:xfrm rot="7384966">
                <a:off x="-562260" y="1186175"/>
                <a:ext cx="1637492" cy="1094985"/>
                <a:chOff x="4139598" y="4451875"/>
                <a:chExt cx="1738283" cy="1162383"/>
              </a:xfrm>
            </p:grpSpPr>
            <p:sp>
              <p:nvSpPr>
                <p:cNvPr id="712" name="Google Shape;712;p13"/>
                <p:cNvSpPr/>
                <p:nvPr/>
              </p:nvSpPr>
              <p:spPr>
                <a:xfrm rot="-1496785" flipH="1">
                  <a:off x="4156733" y="4834521"/>
                  <a:ext cx="775644" cy="25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5688" extrusionOk="0">
                      <a:moveTo>
                        <a:pt x="13215" y="0"/>
                      </a:moveTo>
                      <a:cubicBezTo>
                        <a:pt x="12075" y="0"/>
                        <a:pt x="10931" y="128"/>
                        <a:pt x="9805" y="304"/>
                      </a:cubicBezTo>
                      <a:cubicBezTo>
                        <a:pt x="8883" y="438"/>
                        <a:pt x="7916" y="438"/>
                        <a:pt x="6994" y="528"/>
                      </a:cubicBezTo>
                      <a:cubicBezTo>
                        <a:pt x="5285" y="731"/>
                        <a:pt x="3801" y="1743"/>
                        <a:pt x="2452" y="2732"/>
                      </a:cubicBezTo>
                      <a:cubicBezTo>
                        <a:pt x="1710" y="3249"/>
                        <a:pt x="1058" y="3901"/>
                        <a:pt x="518" y="4598"/>
                      </a:cubicBezTo>
                      <a:cubicBezTo>
                        <a:pt x="383" y="4823"/>
                        <a:pt x="271" y="5071"/>
                        <a:pt x="136" y="5295"/>
                      </a:cubicBezTo>
                      <a:cubicBezTo>
                        <a:pt x="68" y="5385"/>
                        <a:pt x="23" y="5498"/>
                        <a:pt x="1" y="5588"/>
                      </a:cubicBezTo>
                      <a:cubicBezTo>
                        <a:pt x="1" y="5648"/>
                        <a:pt x="51" y="5688"/>
                        <a:pt x="97" y="5688"/>
                      </a:cubicBezTo>
                      <a:cubicBezTo>
                        <a:pt x="121" y="5688"/>
                        <a:pt x="143" y="5678"/>
                        <a:pt x="158" y="5655"/>
                      </a:cubicBezTo>
                      <a:cubicBezTo>
                        <a:pt x="203" y="5633"/>
                        <a:pt x="181" y="5565"/>
                        <a:pt x="203" y="5543"/>
                      </a:cubicBezTo>
                      <a:cubicBezTo>
                        <a:pt x="217" y="5612"/>
                        <a:pt x="273" y="5638"/>
                        <a:pt x="335" y="5638"/>
                      </a:cubicBezTo>
                      <a:cubicBezTo>
                        <a:pt x="374" y="5638"/>
                        <a:pt x="416" y="5628"/>
                        <a:pt x="451" y="5610"/>
                      </a:cubicBezTo>
                      <a:cubicBezTo>
                        <a:pt x="563" y="5588"/>
                        <a:pt x="653" y="5565"/>
                        <a:pt x="765" y="5565"/>
                      </a:cubicBezTo>
                      <a:cubicBezTo>
                        <a:pt x="1597" y="5430"/>
                        <a:pt x="2429" y="5295"/>
                        <a:pt x="3261" y="5093"/>
                      </a:cubicBezTo>
                      <a:cubicBezTo>
                        <a:pt x="4251" y="4891"/>
                        <a:pt x="5218" y="4756"/>
                        <a:pt x="6184" y="4463"/>
                      </a:cubicBezTo>
                      <a:cubicBezTo>
                        <a:pt x="6904" y="4239"/>
                        <a:pt x="7601" y="3969"/>
                        <a:pt x="8276" y="3654"/>
                      </a:cubicBezTo>
                      <a:cubicBezTo>
                        <a:pt x="9332" y="3204"/>
                        <a:pt x="10322" y="2687"/>
                        <a:pt x="11356" y="2215"/>
                      </a:cubicBezTo>
                      <a:cubicBezTo>
                        <a:pt x="12301" y="1765"/>
                        <a:pt x="13290" y="1450"/>
                        <a:pt x="14324" y="1293"/>
                      </a:cubicBezTo>
                      <a:cubicBezTo>
                        <a:pt x="14976" y="1135"/>
                        <a:pt x="15606" y="1001"/>
                        <a:pt x="16258" y="888"/>
                      </a:cubicBezTo>
                      <a:cubicBezTo>
                        <a:pt x="16528" y="843"/>
                        <a:pt x="16775" y="798"/>
                        <a:pt x="17045" y="753"/>
                      </a:cubicBezTo>
                      <a:cubicBezTo>
                        <a:pt x="17203" y="731"/>
                        <a:pt x="17450" y="663"/>
                        <a:pt x="17270" y="461"/>
                      </a:cubicBezTo>
                      <a:cubicBezTo>
                        <a:pt x="17090" y="416"/>
                        <a:pt x="16910" y="393"/>
                        <a:pt x="16753" y="371"/>
                      </a:cubicBezTo>
                      <a:cubicBezTo>
                        <a:pt x="16168" y="281"/>
                        <a:pt x="15606" y="191"/>
                        <a:pt x="15044" y="124"/>
                      </a:cubicBezTo>
                      <a:cubicBezTo>
                        <a:pt x="14438" y="37"/>
                        <a:pt x="13827" y="0"/>
                        <a:pt x="13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3"/>
                <p:cNvSpPr/>
                <p:nvPr/>
              </p:nvSpPr>
              <p:spPr>
                <a:xfrm rot="-1496785" flipH="1">
                  <a:off x="4667917" y="4983176"/>
                  <a:ext cx="610736" cy="1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0" h="3313" extrusionOk="0">
                      <a:moveTo>
                        <a:pt x="11072" y="1"/>
                      </a:moveTo>
                      <a:cubicBezTo>
                        <a:pt x="10467" y="1"/>
                        <a:pt x="9864" y="29"/>
                        <a:pt x="9265" y="86"/>
                      </a:cubicBezTo>
                      <a:cubicBezTo>
                        <a:pt x="7893" y="266"/>
                        <a:pt x="6566" y="670"/>
                        <a:pt x="5330" y="1300"/>
                      </a:cubicBezTo>
                      <a:cubicBezTo>
                        <a:pt x="4655" y="1637"/>
                        <a:pt x="3936" y="1862"/>
                        <a:pt x="3216" y="1974"/>
                      </a:cubicBezTo>
                      <a:cubicBezTo>
                        <a:pt x="2249" y="2177"/>
                        <a:pt x="1237" y="2312"/>
                        <a:pt x="383" y="2851"/>
                      </a:cubicBezTo>
                      <a:cubicBezTo>
                        <a:pt x="315" y="2919"/>
                        <a:pt x="225" y="2964"/>
                        <a:pt x="136" y="3009"/>
                      </a:cubicBezTo>
                      <a:cubicBezTo>
                        <a:pt x="46" y="3009"/>
                        <a:pt x="1" y="3121"/>
                        <a:pt x="46" y="3211"/>
                      </a:cubicBezTo>
                      <a:cubicBezTo>
                        <a:pt x="68" y="3290"/>
                        <a:pt x="119" y="3312"/>
                        <a:pt x="178" y="3312"/>
                      </a:cubicBezTo>
                      <a:cubicBezTo>
                        <a:pt x="237" y="3312"/>
                        <a:pt x="304" y="3290"/>
                        <a:pt x="360" y="3279"/>
                      </a:cubicBezTo>
                      <a:cubicBezTo>
                        <a:pt x="720" y="3234"/>
                        <a:pt x="1102" y="3189"/>
                        <a:pt x="1462" y="3144"/>
                      </a:cubicBezTo>
                      <a:cubicBezTo>
                        <a:pt x="2766" y="3144"/>
                        <a:pt x="4093" y="2964"/>
                        <a:pt x="5352" y="2627"/>
                      </a:cubicBezTo>
                      <a:cubicBezTo>
                        <a:pt x="6477" y="2357"/>
                        <a:pt x="7556" y="1974"/>
                        <a:pt x="8613" y="1525"/>
                      </a:cubicBezTo>
                      <a:cubicBezTo>
                        <a:pt x="9287" y="1232"/>
                        <a:pt x="9962" y="985"/>
                        <a:pt x="10681" y="828"/>
                      </a:cubicBezTo>
                      <a:cubicBezTo>
                        <a:pt x="11558" y="648"/>
                        <a:pt x="12435" y="490"/>
                        <a:pt x="13312" y="400"/>
                      </a:cubicBezTo>
                      <a:cubicBezTo>
                        <a:pt x="13325" y="398"/>
                        <a:pt x="13339" y="397"/>
                        <a:pt x="13353" y="397"/>
                      </a:cubicBezTo>
                      <a:cubicBezTo>
                        <a:pt x="13422" y="397"/>
                        <a:pt x="13502" y="419"/>
                        <a:pt x="13571" y="419"/>
                      </a:cubicBezTo>
                      <a:cubicBezTo>
                        <a:pt x="13634" y="419"/>
                        <a:pt x="13688" y="401"/>
                        <a:pt x="13717" y="333"/>
                      </a:cubicBezTo>
                      <a:cubicBezTo>
                        <a:pt x="13739" y="266"/>
                        <a:pt x="13694" y="176"/>
                        <a:pt x="13627" y="176"/>
                      </a:cubicBezTo>
                      <a:cubicBezTo>
                        <a:pt x="12774" y="57"/>
                        <a:pt x="11920" y="1"/>
                        <a:pt x="110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3"/>
                <p:cNvSpPr/>
                <p:nvPr/>
              </p:nvSpPr>
              <p:spPr>
                <a:xfrm rot="-1496785" flipH="1">
                  <a:off x="5161546" y="4475884"/>
                  <a:ext cx="237894" cy="5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12616" extrusionOk="0">
                      <a:moveTo>
                        <a:pt x="4175" y="1"/>
                      </a:moveTo>
                      <a:cubicBezTo>
                        <a:pt x="4121" y="1"/>
                        <a:pt x="4069" y="29"/>
                        <a:pt x="4048" y="83"/>
                      </a:cubicBezTo>
                      <a:cubicBezTo>
                        <a:pt x="3890" y="375"/>
                        <a:pt x="3823" y="690"/>
                        <a:pt x="3620" y="982"/>
                      </a:cubicBezTo>
                      <a:cubicBezTo>
                        <a:pt x="3598" y="1027"/>
                        <a:pt x="3575" y="1072"/>
                        <a:pt x="3553" y="1117"/>
                      </a:cubicBezTo>
                      <a:cubicBezTo>
                        <a:pt x="3171" y="1679"/>
                        <a:pt x="2766" y="2219"/>
                        <a:pt x="2316" y="2736"/>
                      </a:cubicBezTo>
                      <a:lnTo>
                        <a:pt x="2316" y="2758"/>
                      </a:lnTo>
                      <a:cubicBezTo>
                        <a:pt x="2271" y="2803"/>
                        <a:pt x="2226" y="2848"/>
                        <a:pt x="2204" y="2893"/>
                      </a:cubicBezTo>
                      <a:cubicBezTo>
                        <a:pt x="1844" y="3343"/>
                        <a:pt x="1529" y="3793"/>
                        <a:pt x="1282" y="4287"/>
                      </a:cubicBezTo>
                      <a:cubicBezTo>
                        <a:pt x="1057" y="4670"/>
                        <a:pt x="855" y="5052"/>
                        <a:pt x="675" y="5457"/>
                      </a:cubicBezTo>
                      <a:cubicBezTo>
                        <a:pt x="517" y="5861"/>
                        <a:pt x="382" y="6289"/>
                        <a:pt x="270" y="6716"/>
                      </a:cubicBezTo>
                      <a:cubicBezTo>
                        <a:pt x="180" y="7233"/>
                        <a:pt x="113" y="7750"/>
                        <a:pt x="90" y="8267"/>
                      </a:cubicBezTo>
                      <a:cubicBezTo>
                        <a:pt x="0" y="9167"/>
                        <a:pt x="45" y="10066"/>
                        <a:pt x="203" y="10943"/>
                      </a:cubicBezTo>
                      <a:cubicBezTo>
                        <a:pt x="293" y="11281"/>
                        <a:pt x="338" y="11618"/>
                        <a:pt x="382" y="11955"/>
                      </a:cubicBezTo>
                      <a:cubicBezTo>
                        <a:pt x="405" y="12068"/>
                        <a:pt x="427" y="12157"/>
                        <a:pt x="472" y="12247"/>
                      </a:cubicBezTo>
                      <a:cubicBezTo>
                        <a:pt x="472" y="12292"/>
                        <a:pt x="495" y="12337"/>
                        <a:pt x="540" y="12360"/>
                      </a:cubicBezTo>
                      <a:cubicBezTo>
                        <a:pt x="540" y="12360"/>
                        <a:pt x="540" y="12382"/>
                        <a:pt x="540" y="12382"/>
                      </a:cubicBezTo>
                      <a:cubicBezTo>
                        <a:pt x="517" y="12427"/>
                        <a:pt x="517" y="12472"/>
                        <a:pt x="540" y="12517"/>
                      </a:cubicBezTo>
                      <a:cubicBezTo>
                        <a:pt x="540" y="12582"/>
                        <a:pt x="576" y="12616"/>
                        <a:pt x="614" y="12616"/>
                      </a:cubicBezTo>
                      <a:cubicBezTo>
                        <a:pt x="655" y="12616"/>
                        <a:pt x="697" y="12576"/>
                        <a:pt x="697" y="12495"/>
                      </a:cubicBezTo>
                      <a:lnTo>
                        <a:pt x="720" y="12495"/>
                      </a:lnTo>
                      <a:cubicBezTo>
                        <a:pt x="742" y="12472"/>
                        <a:pt x="720" y="12450"/>
                        <a:pt x="720" y="12450"/>
                      </a:cubicBezTo>
                      <a:cubicBezTo>
                        <a:pt x="922" y="11415"/>
                        <a:pt x="1777" y="10696"/>
                        <a:pt x="2519" y="9976"/>
                      </a:cubicBezTo>
                      <a:cubicBezTo>
                        <a:pt x="2811" y="9707"/>
                        <a:pt x="3103" y="9459"/>
                        <a:pt x="3373" y="9167"/>
                      </a:cubicBezTo>
                      <a:cubicBezTo>
                        <a:pt x="3733" y="8695"/>
                        <a:pt x="4070" y="8222"/>
                        <a:pt x="4362" y="7705"/>
                      </a:cubicBezTo>
                      <a:cubicBezTo>
                        <a:pt x="4610" y="7323"/>
                        <a:pt x="4812" y="6918"/>
                        <a:pt x="4992" y="6491"/>
                      </a:cubicBezTo>
                      <a:cubicBezTo>
                        <a:pt x="5149" y="6064"/>
                        <a:pt x="5262" y="5614"/>
                        <a:pt x="5307" y="5164"/>
                      </a:cubicBezTo>
                      <a:cubicBezTo>
                        <a:pt x="5352" y="4602"/>
                        <a:pt x="5352" y="4040"/>
                        <a:pt x="5307" y="3478"/>
                      </a:cubicBezTo>
                      <a:cubicBezTo>
                        <a:pt x="5217" y="2758"/>
                        <a:pt x="5015" y="2039"/>
                        <a:pt x="4722" y="1387"/>
                      </a:cubicBezTo>
                      <a:cubicBezTo>
                        <a:pt x="4565" y="1027"/>
                        <a:pt x="4430" y="667"/>
                        <a:pt x="4362" y="285"/>
                      </a:cubicBezTo>
                      <a:cubicBezTo>
                        <a:pt x="4340" y="240"/>
                        <a:pt x="4340" y="150"/>
                        <a:pt x="4318" y="105"/>
                      </a:cubicBezTo>
                      <a:cubicBezTo>
                        <a:pt x="4294" y="35"/>
                        <a:pt x="4234" y="1"/>
                        <a:pt x="41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13"/>
                <p:cNvSpPr/>
                <p:nvPr/>
              </p:nvSpPr>
              <p:spPr>
                <a:xfrm rot="-1496785" flipH="1">
                  <a:off x="4797307" y="4670743"/>
                  <a:ext cx="961577" cy="77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" h="17480" extrusionOk="0">
                      <a:moveTo>
                        <a:pt x="21452" y="0"/>
                      </a:moveTo>
                      <a:cubicBezTo>
                        <a:pt x="21317" y="23"/>
                        <a:pt x="21182" y="90"/>
                        <a:pt x="21070" y="135"/>
                      </a:cubicBezTo>
                      <a:cubicBezTo>
                        <a:pt x="20238" y="383"/>
                        <a:pt x="19451" y="720"/>
                        <a:pt x="18686" y="1102"/>
                      </a:cubicBezTo>
                      <a:cubicBezTo>
                        <a:pt x="17517" y="1709"/>
                        <a:pt x="16370" y="2316"/>
                        <a:pt x="15246" y="3013"/>
                      </a:cubicBezTo>
                      <a:cubicBezTo>
                        <a:pt x="14301" y="3620"/>
                        <a:pt x="13357" y="4250"/>
                        <a:pt x="12435" y="4880"/>
                      </a:cubicBezTo>
                      <a:cubicBezTo>
                        <a:pt x="12503" y="4160"/>
                        <a:pt x="12660" y="3463"/>
                        <a:pt x="12907" y="2789"/>
                      </a:cubicBezTo>
                      <a:cubicBezTo>
                        <a:pt x="13110" y="2249"/>
                        <a:pt x="13357" y="1732"/>
                        <a:pt x="13649" y="1237"/>
                      </a:cubicBezTo>
                      <a:cubicBezTo>
                        <a:pt x="13717" y="1102"/>
                        <a:pt x="13784" y="990"/>
                        <a:pt x="13874" y="855"/>
                      </a:cubicBezTo>
                      <a:cubicBezTo>
                        <a:pt x="13897" y="832"/>
                        <a:pt x="13897" y="787"/>
                        <a:pt x="13897" y="742"/>
                      </a:cubicBezTo>
                      <a:cubicBezTo>
                        <a:pt x="13897" y="706"/>
                        <a:pt x="13852" y="669"/>
                        <a:pt x="13811" y="669"/>
                      </a:cubicBezTo>
                      <a:cubicBezTo>
                        <a:pt x="13802" y="669"/>
                        <a:pt x="13793" y="671"/>
                        <a:pt x="13784" y="675"/>
                      </a:cubicBezTo>
                      <a:cubicBezTo>
                        <a:pt x="13717" y="720"/>
                        <a:pt x="13672" y="787"/>
                        <a:pt x="13627" y="855"/>
                      </a:cubicBezTo>
                      <a:cubicBezTo>
                        <a:pt x="13470" y="1080"/>
                        <a:pt x="13335" y="1304"/>
                        <a:pt x="13200" y="1552"/>
                      </a:cubicBezTo>
                      <a:cubicBezTo>
                        <a:pt x="12997" y="1957"/>
                        <a:pt x="12795" y="2384"/>
                        <a:pt x="12638" y="2811"/>
                      </a:cubicBezTo>
                      <a:cubicBezTo>
                        <a:pt x="12503" y="3148"/>
                        <a:pt x="12413" y="3486"/>
                        <a:pt x="12345" y="3823"/>
                      </a:cubicBezTo>
                      <a:cubicBezTo>
                        <a:pt x="12255" y="4228"/>
                        <a:pt x="12188" y="4655"/>
                        <a:pt x="12188" y="5060"/>
                      </a:cubicBezTo>
                      <a:cubicBezTo>
                        <a:pt x="11648" y="5442"/>
                        <a:pt x="11109" y="5824"/>
                        <a:pt x="10569" y="6206"/>
                      </a:cubicBezTo>
                      <a:cubicBezTo>
                        <a:pt x="8995" y="7398"/>
                        <a:pt x="7421" y="8545"/>
                        <a:pt x="5869" y="9759"/>
                      </a:cubicBezTo>
                      <a:cubicBezTo>
                        <a:pt x="5892" y="9692"/>
                        <a:pt x="5892" y="9647"/>
                        <a:pt x="5892" y="9579"/>
                      </a:cubicBezTo>
                      <a:cubicBezTo>
                        <a:pt x="5937" y="9017"/>
                        <a:pt x="6004" y="8477"/>
                        <a:pt x="6117" y="7915"/>
                      </a:cubicBezTo>
                      <a:cubicBezTo>
                        <a:pt x="6297" y="7061"/>
                        <a:pt x="6521" y="6229"/>
                        <a:pt x="6791" y="5397"/>
                      </a:cubicBezTo>
                      <a:cubicBezTo>
                        <a:pt x="7061" y="4610"/>
                        <a:pt x="7398" y="3868"/>
                        <a:pt x="7713" y="3103"/>
                      </a:cubicBezTo>
                      <a:cubicBezTo>
                        <a:pt x="7736" y="2991"/>
                        <a:pt x="7916" y="2856"/>
                        <a:pt x="7781" y="2766"/>
                      </a:cubicBezTo>
                      <a:cubicBezTo>
                        <a:pt x="7762" y="2757"/>
                        <a:pt x="7739" y="2751"/>
                        <a:pt x="7718" y="2751"/>
                      </a:cubicBezTo>
                      <a:cubicBezTo>
                        <a:pt x="7687" y="2751"/>
                        <a:pt x="7659" y="2762"/>
                        <a:pt x="7646" y="2789"/>
                      </a:cubicBezTo>
                      <a:cubicBezTo>
                        <a:pt x="7151" y="3800"/>
                        <a:pt x="6724" y="4835"/>
                        <a:pt x="6364" y="5892"/>
                      </a:cubicBezTo>
                      <a:cubicBezTo>
                        <a:pt x="6342" y="6026"/>
                        <a:pt x="6297" y="6161"/>
                        <a:pt x="6252" y="6296"/>
                      </a:cubicBezTo>
                      <a:cubicBezTo>
                        <a:pt x="6139" y="6634"/>
                        <a:pt x="6049" y="6971"/>
                        <a:pt x="5937" y="7308"/>
                      </a:cubicBezTo>
                      <a:cubicBezTo>
                        <a:pt x="5667" y="8208"/>
                        <a:pt x="5510" y="9152"/>
                        <a:pt x="5465" y="10096"/>
                      </a:cubicBezTo>
                      <a:cubicBezTo>
                        <a:pt x="4655" y="10838"/>
                        <a:pt x="3913" y="11603"/>
                        <a:pt x="3238" y="12457"/>
                      </a:cubicBezTo>
                      <a:cubicBezTo>
                        <a:pt x="2406" y="13469"/>
                        <a:pt x="1642" y="14526"/>
                        <a:pt x="945" y="15650"/>
                      </a:cubicBezTo>
                      <a:cubicBezTo>
                        <a:pt x="720" y="16010"/>
                        <a:pt x="450" y="16347"/>
                        <a:pt x="248" y="16730"/>
                      </a:cubicBezTo>
                      <a:cubicBezTo>
                        <a:pt x="180" y="16887"/>
                        <a:pt x="1" y="17067"/>
                        <a:pt x="113" y="17247"/>
                      </a:cubicBezTo>
                      <a:cubicBezTo>
                        <a:pt x="225" y="17414"/>
                        <a:pt x="316" y="17480"/>
                        <a:pt x="395" y="17480"/>
                      </a:cubicBezTo>
                      <a:cubicBezTo>
                        <a:pt x="539" y="17480"/>
                        <a:pt x="641" y="17262"/>
                        <a:pt x="743" y="17045"/>
                      </a:cubicBezTo>
                      <a:cubicBezTo>
                        <a:pt x="922" y="16662"/>
                        <a:pt x="1147" y="16303"/>
                        <a:pt x="1350" y="15943"/>
                      </a:cubicBezTo>
                      <a:cubicBezTo>
                        <a:pt x="1619" y="15448"/>
                        <a:pt x="1889" y="14976"/>
                        <a:pt x="2159" y="14504"/>
                      </a:cubicBezTo>
                      <a:cubicBezTo>
                        <a:pt x="2474" y="14054"/>
                        <a:pt x="2721" y="13604"/>
                        <a:pt x="3014" y="13154"/>
                      </a:cubicBezTo>
                      <a:cubicBezTo>
                        <a:pt x="3059" y="13132"/>
                        <a:pt x="3081" y="13087"/>
                        <a:pt x="3081" y="13042"/>
                      </a:cubicBezTo>
                      <a:cubicBezTo>
                        <a:pt x="3351" y="12705"/>
                        <a:pt x="3621" y="12367"/>
                        <a:pt x="3913" y="12053"/>
                      </a:cubicBezTo>
                      <a:cubicBezTo>
                        <a:pt x="4003" y="12053"/>
                        <a:pt x="4093" y="12075"/>
                        <a:pt x="4183" y="12075"/>
                      </a:cubicBezTo>
                      <a:cubicBezTo>
                        <a:pt x="4498" y="12120"/>
                        <a:pt x="4812" y="12143"/>
                        <a:pt x="5127" y="12188"/>
                      </a:cubicBezTo>
                      <a:cubicBezTo>
                        <a:pt x="5352" y="12210"/>
                        <a:pt x="5555" y="12233"/>
                        <a:pt x="5779" y="12233"/>
                      </a:cubicBezTo>
                      <a:cubicBezTo>
                        <a:pt x="6215" y="12303"/>
                        <a:pt x="6651" y="12338"/>
                        <a:pt x="7086" y="12338"/>
                      </a:cubicBezTo>
                      <a:cubicBezTo>
                        <a:pt x="7348" y="12338"/>
                        <a:pt x="7609" y="12325"/>
                        <a:pt x="7871" y="12300"/>
                      </a:cubicBezTo>
                      <a:cubicBezTo>
                        <a:pt x="8388" y="12278"/>
                        <a:pt x="8882" y="12210"/>
                        <a:pt x="9400" y="12120"/>
                      </a:cubicBezTo>
                      <a:cubicBezTo>
                        <a:pt x="9535" y="12098"/>
                        <a:pt x="9669" y="12053"/>
                        <a:pt x="9804" y="11985"/>
                      </a:cubicBezTo>
                      <a:cubicBezTo>
                        <a:pt x="9866" y="11944"/>
                        <a:pt x="9834" y="11847"/>
                        <a:pt x="9760" y="11847"/>
                      </a:cubicBezTo>
                      <a:cubicBezTo>
                        <a:pt x="9753" y="11847"/>
                        <a:pt x="9745" y="11848"/>
                        <a:pt x="9737" y="11850"/>
                      </a:cubicBezTo>
                      <a:lnTo>
                        <a:pt x="9669" y="11850"/>
                      </a:lnTo>
                      <a:cubicBezTo>
                        <a:pt x="9107" y="11963"/>
                        <a:pt x="8523" y="12030"/>
                        <a:pt x="7938" y="12053"/>
                      </a:cubicBezTo>
                      <a:cubicBezTo>
                        <a:pt x="7679" y="12070"/>
                        <a:pt x="7419" y="12078"/>
                        <a:pt x="7159" y="12078"/>
                      </a:cubicBezTo>
                      <a:cubicBezTo>
                        <a:pt x="6378" y="12078"/>
                        <a:pt x="5594" y="12002"/>
                        <a:pt x="4835" y="11850"/>
                      </a:cubicBezTo>
                      <a:cubicBezTo>
                        <a:pt x="4633" y="11828"/>
                        <a:pt x="4408" y="11805"/>
                        <a:pt x="4205" y="11738"/>
                      </a:cubicBezTo>
                      <a:lnTo>
                        <a:pt x="4183" y="11738"/>
                      </a:lnTo>
                      <a:cubicBezTo>
                        <a:pt x="4633" y="11221"/>
                        <a:pt x="5127" y="10726"/>
                        <a:pt x="5644" y="10276"/>
                      </a:cubicBezTo>
                      <a:cubicBezTo>
                        <a:pt x="5667" y="10254"/>
                        <a:pt x="5667" y="10254"/>
                        <a:pt x="5667" y="10254"/>
                      </a:cubicBezTo>
                      <a:cubicBezTo>
                        <a:pt x="6679" y="9444"/>
                        <a:pt x="7691" y="8680"/>
                        <a:pt x="8725" y="7915"/>
                      </a:cubicBezTo>
                      <a:cubicBezTo>
                        <a:pt x="8815" y="7893"/>
                        <a:pt x="8905" y="7848"/>
                        <a:pt x="8972" y="7825"/>
                      </a:cubicBezTo>
                      <a:cubicBezTo>
                        <a:pt x="9377" y="7690"/>
                        <a:pt x="9782" y="7600"/>
                        <a:pt x="10187" y="7488"/>
                      </a:cubicBezTo>
                      <a:cubicBezTo>
                        <a:pt x="10749" y="7376"/>
                        <a:pt x="11311" y="7286"/>
                        <a:pt x="11873" y="7128"/>
                      </a:cubicBezTo>
                      <a:cubicBezTo>
                        <a:pt x="12683" y="6971"/>
                        <a:pt x="13470" y="6769"/>
                        <a:pt x="14279" y="6589"/>
                      </a:cubicBezTo>
                      <a:cubicBezTo>
                        <a:pt x="14369" y="6566"/>
                        <a:pt x="14481" y="6544"/>
                        <a:pt x="14571" y="6544"/>
                      </a:cubicBezTo>
                      <a:cubicBezTo>
                        <a:pt x="14661" y="6544"/>
                        <a:pt x="14819" y="6544"/>
                        <a:pt x="14796" y="6409"/>
                      </a:cubicBezTo>
                      <a:cubicBezTo>
                        <a:pt x="14780" y="6337"/>
                        <a:pt x="14728" y="6314"/>
                        <a:pt x="14661" y="6314"/>
                      </a:cubicBezTo>
                      <a:cubicBezTo>
                        <a:pt x="14539" y="6314"/>
                        <a:pt x="14366" y="6394"/>
                        <a:pt x="14279" y="6409"/>
                      </a:cubicBezTo>
                      <a:cubicBezTo>
                        <a:pt x="13425" y="6566"/>
                        <a:pt x="12570" y="6746"/>
                        <a:pt x="11738" y="6926"/>
                      </a:cubicBezTo>
                      <a:cubicBezTo>
                        <a:pt x="11019" y="7106"/>
                        <a:pt x="10277" y="7218"/>
                        <a:pt x="9557" y="7376"/>
                      </a:cubicBezTo>
                      <a:cubicBezTo>
                        <a:pt x="9512" y="7376"/>
                        <a:pt x="9445" y="7398"/>
                        <a:pt x="9400" y="7398"/>
                      </a:cubicBezTo>
                      <a:cubicBezTo>
                        <a:pt x="9804" y="7106"/>
                        <a:pt x="10187" y="6813"/>
                        <a:pt x="10569" y="6521"/>
                      </a:cubicBezTo>
                      <a:cubicBezTo>
                        <a:pt x="11513" y="5824"/>
                        <a:pt x="12480" y="5150"/>
                        <a:pt x="13447" y="4497"/>
                      </a:cubicBezTo>
                      <a:cubicBezTo>
                        <a:pt x="14504" y="3755"/>
                        <a:pt x="15606" y="3058"/>
                        <a:pt x="16730" y="2429"/>
                      </a:cubicBezTo>
                      <a:cubicBezTo>
                        <a:pt x="17607" y="1934"/>
                        <a:pt x="18506" y="1439"/>
                        <a:pt x="19428" y="1012"/>
                      </a:cubicBezTo>
                      <a:cubicBezTo>
                        <a:pt x="20080" y="697"/>
                        <a:pt x="20755" y="450"/>
                        <a:pt x="21430" y="180"/>
                      </a:cubicBezTo>
                      <a:cubicBezTo>
                        <a:pt x="21451" y="198"/>
                        <a:pt x="21473" y="205"/>
                        <a:pt x="21493" y="205"/>
                      </a:cubicBezTo>
                      <a:cubicBezTo>
                        <a:pt x="21577" y="205"/>
                        <a:pt x="21633" y="77"/>
                        <a:pt x="21542" y="23"/>
                      </a:cubicBezTo>
                      <a:cubicBezTo>
                        <a:pt x="21519" y="0"/>
                        <a:pt x="21497" y="0"/>
                        <a:pt x="21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13"/>
                <p:cNvSpPr/>
                <p:nvPr/>
              </p:nvSpPr>
              <p:spPr>
                <a:xfrm rot="-1496785" flipH="1">
                  <a:off x="4901990" y="4670057"/>
                  <a:ext cx="160952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4108" extrusionOk="0">
                      <a:moveTo>
                        <a:pt x="2608" y="1"/>
                      </a:moveTo>
                      <a:cubicBezTo>
                        <a:pt x="2511" y="1"/>
                        <a:pt x="2413" y="13"/>
                        <a:pt x="2316" y="37"/>
                      </a:cubicBezTo>
                      <a:cubicBezTo>
                        <a:pt x="1642" y="239"/>
                        <a:pt x="1080" y="666"/>
                        <a:pt x="652" y="1228"/>
                      </a:cubicBezTo>
                      <a:cubicBezTo>
                        <a:pt x="360" y="1611"/>
                        <a:pt x="23" y="2038"/>
                        <a:pt x="0" y="2555"/>
                      </a:cubicBezTo>
                      <a:cubicBezTo>
                        <a:pt x="45" y="2802"/>
                        <a:pt x="135" y="3027"/>
                        <a:pt x="248" y="3252"/>
                      </a:cubicBezTo>
                      <a:cubicBezTo>
                        <a:pt x="585" y="3769"/>
                        <a:pt x="1170" y="4107"/>
                        <a:pt x="1777" y="4107"/>
                      </a:cubicBezTo>
                      <a:cubicBezTo>
                        <a:pt x="1788" y="4107"/>
                        <a:pt x="1799" y="4107"/>
                        <a:pt x="1810" y="4107"/>
                      </a:cubicBezTo>
                      <a:cubicBezTo>
                        <a:pt x="2577" y="4107"/>
                        <a:pt x="3040" y="3333"/>
                        <a:pt x="3328" y="2712"/>
                      </a:cubicBezTo>
                      <a:cubicBezTo>
                        <a:pt x="3418" y="2398"/>
                        <a:pt x="3508" y="2083"/>
                        <a:pt x="3553" y="1746"/>
                      </a:cubicBezTo>
                      <a:cubicBezTo>
                        <a:pt x="3621" y="1408"/>
                        <a:pt x="3621" y="1071"/>
                        <a:pt x="3576" y="734"/>
                      </a:cubicBezTo>
                      <a:cubicBezTo>
                        <a:pt x="3483" y="253"/>
                        <a:pt x="3057" y="1"/>
                        <a:pt x="26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13"/>
                <p:cNvSpPr/>
                <p:nvPr/>
              </p:nvSpPr>
              <p:spPr>
                <a:xfrm rot="-1496785" flipH="1">
                  <a:off x="5179622" y="5085482"/>
                  <a:ext cx="258918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4108" extrusionOk="0">
                      <a:moveTo>
                        <a:pt x="3197" y="1"/>
                      </a:moveTo>
                      <a:cubicBezTo>
                        <a:pt x="2645" y="1"/>
                        <a:pt x="2096" y="114"/>
                        <a:pt x="1597" y="314"/>
                      </a:cubicBezTo>
                      <a:cubicBezTo>
                        <a:pt x="675" y="606"/>
                        <a:pt x="1" y="1505"/>
                        <a:pt x="271" y="2472"/>
                      </a:cubicBezTo>
                      <a:cubicBezTo>
                        <a:pt x="495" y="3057"/>
                        <a:pt x="900" y="3574"/>
                        <a:pt x="1440" y="3911"/>
                      </a:cubicBezTo>
                      <a:cubicBezTo>
                        <a:pt x="1726" y="4048"/>
                        <a:pt x="2031" y="4108"/>
                        <a:pt x="2341" y="4108"/>
                      </a:cubicBezTo>
                      <a:cubicBezTo>
                        <a:pt x="3149" y="4108"/>
                        <a:pt x="3986" y="3702"/>
                        <a:pt x="4588" y="3214"/>
                      </a:cubicBezTo>
                      <a:cubicBezTo>
                        <a:pt x="5038" y="2855"/>
                        <a:pt x="5397" y="2360"/>
                        <a:pt x="5577" y="1798"/>
                      </a:cubicBezTo>
                      <a:cubicBezTo>
                        <a:pt x="5825" y="718"/>
                        <a:pt x="4700" y="89"/>
                        <a:pt x="3778" y="44"/>
                      </a:cubicBezTo>
                      <a:cubicBezTo>
                        <a:pt x="3585" y="15"/>
                        <a:pt x="3391" y="1"/>
                        <a:pt x="3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8" name="Google Shape;718;p13"/>
            <p:cNvGrpSpPr/>
            <p:nvPr/>
          </p:nvGrpSpPr>
          <p:grpSpPr>
            <a:xfrm>
              <a:off x="7667205" y="1381611"/>
              <a:ext cx="2759106" cy="4003991"/>
              <a:chOff x="7667205" y="1381611"/>
              <a:chExt cx="2759106" cy="4003991"/>
            </a:xfrm>
          </p:grpSpPr>
          <p:grpSp>
            <p:nvGrpSpPr>
              <p:cNvPr id="719" name="Google Shape;719;p13"/>
              <p:cNvGrpSpPr/>
              <p:nvPr/>
            </p:nvGrpSpPr>
            <p:grpSpPr>
              <a:xfrm rot="768669">
                <a:off x="7824326" y="3627194"/>
                <a:ext cx="1619216" cy="1598791"/>
                <a:chOff x="7167216" y="-174118"/>
                <a:chExt cx="1755708" cy="1733744"/>
              </a:xfrm>
            </p:grpSpPr>
            <p:sp>
              <p:nvSpPr>
                <p:cNvPr id="720" name="Google Shape;720;p13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13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13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13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13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3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13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13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3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13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13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1" name="Google Shape;731;p13"/>
              <p:cNvGrpSpPr/>
              <p:nvPr/>
            </p:nvGrpSpPr>
            <p:grpSpPr>
              <a:xfrm rot="6622579" flipH="1">
                <a:off x="8032556" y="1669002"/>
                <a:ext cx="2082114" cy="2112631"/>
                <a:chOff x="1888100" y="-160600"/>
                <a:chExt cx="1706591" cy="1731604"/>
              </a:xfrm>
            </p:grpSpPr>
            <p:sp>
              <p:nvSpPr>
                <p:cNvPr id="732" name="Google Shape;732;p13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13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13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13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36" name="Google Shape;736;p13"/>
          <p:cNvGrpSpPr/>
          <p:nvPr/>
        </p:nvGrpSpPr>
        <p:grpSpPr>
          <a:xfrm>
            <a:off x="-250030" y="3933896"/>
            <a:ext cx="1631060" cy="1340192"/>
            <a:chOff x="-250030" y="3933896"/>
            <a:chExt cx="1631060" cy="1340192"/>
          </a:xfrm>
        </p:grpSpPr>
        <p:grpSp>
          <p:nvGrpSpPr>
            <p:cNvPr id="737" name="Google Shape;737;p13"/>
            <p:cNvGrpSpPr/>
            <p:nvPr/>
          </p:nvGrpSpPr>
          <p:grpSpPr>
            <a:xfrm rot="-379518">
              <a:off x="-184283" y="3981524"/>
              <a:ext cx="933412" cy="1244936"/>
              <a:chOff x="693750" y="3554324"/>
              <a:chExt cx="1098685" cy="1465540"/>
            </a:xfrm>
          </p:grpSpPr>
          <p:sp>
            <p:nvSpPr>
              <p:cNvPr id="738" name="Google Shape;738;p13"/>
              <p:cNvSpPr/>
              <p:nvPr/>
            </p:nvSpPr>
            <p:spPr>
              <a:xfrm>
                <a:off x="1098525" y="3554324"/>
                <a:ext cx="579222" cy="425154"/>
              </a:xfrm>
              <a:custGeom>
                <a:avLst/>
                <a:gdLst/>
                <a:ahLst/>
                <a:cxnLst/>
                <a:rect l="l" t="t" r="r" b="b"/>
                <a:pathLst>
                  <a:path w="14093" h="10345" extrusionOk="0">
                    <a:moveTo>
                      <a:pt x="9719" y="0"/>
                    </a:moveTo>
                    <a:cubicBezTo>
                      <a:pt x="9682" y="0"/>
                      <a:pt x="9644" y="3"/>
                      <a:pt x="9605" y="8"/>
                    </a:cubicBezTo>
                    <a:cubicBezTo>
                      <a:pt x="7882" y="136"/>
                      <a:pt x="7329" y="2425"/>
                      <a:pt x="6944" y="3813"/>
                    </a:cubicBezTo>
                    <a:cubicBezTo>
                      <a:pt x="6854" y="3209"/>
                      <a:pt x="6815" y="2373"/>
                      <a:pt x="6262" y="2001"/>
                    </a:cubicBezTo>
                    <a:cubicBezTo>
                      <a:pt x="6110" y="1907"/>
                      <a:pt x="5969" y="1866"/>
                      <a:pt x="5839" y="1866"/>
                    </a:cubicBezTo>
                    <a:cubicBezTo>
                      <a:pt x="5254" y="1866"/>
                      <a:pt x="4898" y="2692"/>
                      <a:pt x="4835" y="3261"/>
                    </a:cubicBezTo>
                    <a:cubicBezTo>
                      <a:pt x="4681" y="2643"/>
                      <a:pt x="4398" y="2026"/>
                      <a:pt x="3883" y="1615"/>
                    </a:cubicBezTo>
                    <a:cubicBezTo>
                      <a:pt x="3611" y="1447"/>
                      <a:pt x="3296" y="1356"/>
                      <a:pt x="2973" y="1356"/>
                    </a:cubicBezTo>
                    <a:cubicBezTo>
                      <a:pt x="2899" y="1356"/>
                      <a:pt x="2826" y="1361"/>
                      <a:pt x="2752" y="1371"/>
                    </a:cubicBezTo>
                    <a:cubicBezTo>
                      <a:pt x="2379" y="1448"/>
                      <a:pt x="2058" y="1679"/>
                      <a:pt x="1852" y="2001"/>
                    </a:cubicBezTo>
                    <a:cubicBezTo>
                      <a:pt x="1273" y="2939"/>
                      <a:pt x="1788" y="4726"/>
                      <a:pt x="2199" y="5678"/>
                    </a:cubicBezTo>
                    <a:cubicBezTo>
                      <a:pt x="1956" y="5353"/>
                      <a:pt x="1168" y="4769"/>
                      <a:pt x="617" y="4769"/>
                    </a:cubicBezTo>
                    <a:cubicBezTo>
                      <a:pt x="383" y="4769"/>
                      <a:pt x="192" y="4874"/>
                      <a:pt x="103" y="5151"/>
                    </a:cubicBezTo>
                    <a:cubicBezTo>
                      <a:pt x="1" y="5562"/>
                      <a:pt x="219" y="5961"/>
                      <a:pt x="412" y="6321"/>
                    </a:cubicBezTo>
                    <a:cubicBezTo>
                      <a:pt x="772" y="6989"/>
                      <a:pt x="1351" y="7516"/>
                      <a:pt x="1955" y="7979"/>
                    </a:cubicBezTo>
                    <a:cubicBezTo>
                      <a:pt x="2431" y="8326"/>
                      <a:pt x="2932" y="8648"/>
                      <a:pt x="3459" y="8944"/>
                    </a:cubicBezTo>
                    <a:cubicBezTo>
                      <a:pt x="3986" y="9214"/>
                      <a:pt x="4526" y="9445"/>
                      <a:pt x="5092" y="9651"/>
                    </a:cubicBezTo>
                    <a:cubicBezTo>
                      <a:pt x="5786" y="9946"/>
                      <a:pt x="6519" y="10165"/>
                      <a:pt x="7252" y="10306"/>
                    </a:cubicBezTo>
                    <a:cubicBezTo>
                      <a:pt x="7521" y="10332"/>
                      <a:pt x="7790" y="10345"/>
                      <a:pt x="8058" y="10345"/>
                    </a:cubicBezTo>
                    <a:cubicBezTo>
                      <a:pt x="9136" y="10345"/>
                      <a:pt x="10201" y="10137"/>
                      <a:pt x="11199" y="9715"/>
                    </a:cubicBezTo>
                    <a:cubicBezTo>
                      <a:pt x="11894" y="9381"/>
                      <a:pt x="12575" y="9008"/>
                      <a:pt x="13128" y="8455"/>
                    </a:cubicBezTo>
                    <a:cubicBezTo>
                      <a:pt x="13475" y="8082"/>
                      <a:pt x="14092" y="7336"/>
                      <a:pt x="13732" y="6835"/>
                    </a:cubicBezTo>
                    <a:cubicBezTo>
                      <a:pt x="13496" y="6577"/>
                      <a:pt x="13165" y="6489"/>
                      <a:pt x="12823" y="6489"/>
                    </a:cubicBezTo>
                    <a:cubicBezTo>
                      <a:pt x="12534" y="6489"/>
                      <a:pt x="12237" y="6553"/>
                      <a:pt x="11984" y="6629"/>
                    </a:cubicBezTo>
                    <a:cubicBezTo>
                      <a:pt x="12408" y="6256"/>
                      <a:pt x="12755" y="5806"/>
                      <a:pt x="13051" y="5318"/>
                    </a:cubicBezTo>
                    <a:cubicBezTo>
                      <a:pt x="13244" y="4945"/>
                      <a:pt x="13552" y="4572"/>
                      <a:pt x="13514" y="4135"/>
                    </a:cubicBezTo>
                    <a:cubicBezTo>
                      <a:pt x="13475" y="3749"/>
                      <a:pt x="13231" y="3428"/>
                      <a:pt x="12871" y="3286"/>
                    </a:cubicBezTo>
                    <a:cubicBezTo>
                      <a:pt x="12736" y="3236"/>
                      <a:pt x="12591" y="3213"/>
                      <a:pt x="12440" y="3213"/>
                    </a:cubicBezTo>
                    <a:cubicBezTo>
                      <a:pt x="11592" y="3213"/>
                      <a:pt x="10548" y="3930"/>
                      <a:pt x="10068" y="4508"/>
                    </a:cubicBezTo>
                    <a:cubicBezTo>
                      <a:pt x="10402" y="3402"/>
                      <a:pt x="11032" y="2193"/>
                      <a:pt x="10749" y="1023"/>
                    </a:cubicBezTo>
                    <a:cubicBezTo>
                      <a:pt x="10617" y="518"/>
                      <a:pt x="10270" y="0"/>
                      <a:pt x="9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3"/>
              <p:cNvSpPr/>
              <p:nvPr/>
            </p:nvSpPr>
            <p:spPr>
              <a:xfrm>
                <a:off x="768795" y="3853885"/>
                <a:ext cx="1003004" cy="954695"/>
              </a:xfrm>
              <a:custGeom>
                <a:avLst/>
                <a:gdLst/>
                <a:ahLst/>
                <a:cxnLst/>
                <a:rect l="l" t="t" r="r" b="b"/>
                <a:pathLst>
                  <a:path w="24404" h="23230" extrusionOk="0">
                    <a:moveTo>
                      <a:pt x="13219" y="0"/>
                    </a:moveTo>
                    <a:cubicBezTo>
                      <a:pt x="11762" y="0"/>
                      <a:pt x="10312" y="278"/>
                      <a:pt x="8988" y="883"/>
                    </a:cubicBezTo>
                    <a:cubicBezTo>
                      <a:pt x="7484" y="1565"/>
                      <a:pt x="6223" y="2683"/>
                      <a:pt x="5156" y="3917"/>
                    </a:cubicBezTo>
                    <a:cubicBezTo>
                      <a:pt x="3999" y="5255"/>
                      <a:pt x="3202" y="6849"/>
                      <a:pt x="2546" y="8482"/>
                    </a:cubicBezTo>
                    <a:cubicBezTo>
                      <a:pt x="1222" y="11735"/>
                      <a:pt x="361" y="15168"/>
                      <a:pt x="13" y="18665"/>
                    </a:cubicBezTo>
                    <a:cubicBezTo>
                      <a:pt x="1" y="18716"/>
                      <a:pt x="1" y="18768"/>
                      <a:pt x="1" y="18832"/>
                    </a:cubicBezTo>
                    <a:cubicBezTo>
                      <a:pt x="1" y="18871"/>
                      <a:pt x="1" y="18909"/>
                      <a:pt x="13" y="18948"/>
                    </a:cubicBezTo>
                    <a:cubicBezTo>
                      <a:pt x="26" y="18986"/>
                      <a:pt x="65" y="19025"/>
                      <a:pt x="103" y="19025"/>
                    </a:cubicBezTo>
                    <a:cubicBezTo>
                      <a:pt x="129" y="19025"/>
                      <a:pt x="155" y="19025"/>
                      <a:pt x="181" y="19012"/>
                    </a:cubicBezTo>
                    <a:cubicBezTo>
                      <a:pt x="361" y="19243"/>
                      <a:pt x="695" y="19321"/>
                      <a:pt x="939" y="19462"/>
                    </a:cubicBezTo>
                    <a:cubicBezTo>
                      <a:pt x="1942" y="20092"/>
                      <a:pt x="3138" y="20182"/>
                      <a:pt x="4243" y="20503"/>
                    </a:cubicBezTo>
                    <a:cubicBezTo>
                      <a:pt x="5658" y="20851"/>
                      <a:pt x="7046" y="21365"/>
                      <a:pt x="8474" y="21635"/>
                    </a:cubicBezTo>
                    <a:cubicBezTo>
                      <a:pt x="9206" y="21802"/>
                      <a:pt x="9939" y="21931"/>
                      <a:pt x="10685" y="22072"/>
                    </a:cubicBezTo>
                    <a:cubicBezTo>
                      <a:pt x="11804" y="22368"/>
                      <a:pt x="12948" y="22599"/>
                      <a:pt x="14092" y="22818"/>
                    </a:cubicBezTo>
                    <a:cubicBezTo>
                      <a:pt x="14838" y="22946"/>
                      <a:pt x="15584" y="23049"/>
                      <a:pt x="16342" y="23114"/>
                    </a:cubicBezTo>
                    <a:cubicBezTo>
                      <a:pt x="16857" y="23139"/>
                      <a:pt x="17384" y="23152"/>
                      <a:pt x="17898" y="23178"/>
                    </a:cubicBezTo>
                    <a:cubicBezTo>
                      <a:pt x="18355" y="23213"/>
                      <a:pt x="18812" y="23221"/>
                      <a:pt x="19269" y="23221"/>
                    </a:cubicBezTo>
                    <a:cubicBezTo>
                      <a:pt x="19692" y="23221"/>
                      <a:pt x="20115" y="23214"/>
                      <a:pt x="20538" y="23214"/>
                    </a:cubicBezTo>
                    <a:cubicBezTo>
                      <a:pt x="20661" y="23214"/>
                      <a:pt x="20784" y="23215"/>
                      <a:pt x="20907" y="23216"/>
                    </a:cubicBezTo>
                    <a:cubicBezTo>
                      <a:pt x="21652" y="23204"/>
                      <a:pt x="22398" y="23229"/>
                      <a:pt x="23131" y="23178"/>
                    </a:cubicBezTo>
                    <a:cubicBezTo>
                      <a:pt x="23555" y="23139"/>
                      <a:pt x="23607" y="23011"/>
                      <a:pt x="23594" y="22676"/>
                    </a:cubicBezTo>
                    <a:cubicBezTo>
                      <a:pt x="23568" y="21969"/>
                      <a:pt x="23800" y="21134"/>
                      <a:pt x="23915" y="20388"/>
                    </a:cubicBezTo>
                    <a:cubicBezTo>
                      <a:pt x="23928" y="20323"/>
                      <a:pt x="23941" y="20246"/>
                      <a:pt x="23941" y="20169"/>
                    </a:cubicBezTo>
                    <a:cubicBezTo>
                      <a:pt x="24057" y="19256"/>
                      <a:pt x="24172" y="18356"/>
                      <a:pt x="24250" y="17443"/>
                    </a:cubicBezTo>
                    <a:cubicBezTo>
                      <a:pt x="24404" y="15746"/>
                      <a:pt x="24340" y="14075"/>
                      <a:pt x="24250" y="12378"/>
                    </a:cubicBezTo>
                    <a:cubicBezTo>
                      <a:pt x="24185" y="11182"/>
                      <a:pt x="24160" y="9999"/>
                      <a:pt x="23980" y="8816"/>
                    </a:cubicBezTo>
                    <a:cubicBezTo>
                      <a:pt x="23864" y="8070"/>
                      <a:pt x="23684" y="7350"/>
                      <a:pt x="23427" y="6656"/>
                    </a:cubicBezTo>
                    <a:cubicBezTo>
                      <a:pt x="22424" y="3982"/>
                      <a:pt x="20315" y="1860"/>
                      <a:pt x="17654" y="845"/>
                    </a:cubicBezTo>
                    <a:cubicBezTo>
                      <a:pt x="16258" y="301"/>
                      <a:pt x="14735" y="0"/>
                      <a:pt x="132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3"/>
              <p:cNvSpPr/>
              <p:nvPr/>
            </p:nvSpPr>
            <p:spPr>
              <a:xfrm>
                <a:off x="693750" y="4615383"/>
                <a:ext cx="1098685" cy="404482"/>
              </a:xfrm>
              <a:custGeom>
                <a:avLst/>
                <a:gdLst/>
                <a:ahLst/>
                <a:cxnLst/>
                <a:rect l="l" t="t" r="r" b="b"/>
                <a:pathLst>
                  <a:path w="26732" h="9842" extrusionOk="0">
                    <a:moveTo>
                      <a:pt x="1254" y="1"/>
                    </a:moveTo>
                    <a:cubicBezTo>
                      <a:pt x="1222" y="1"/>
                      <a:pt x="1190" y="7"/>
                      <a:pt x="1158" y="20"/>
                    </a:cubicBezTo>
                    <a:cubicBezTo>
                      <a:pt x="939" y="97"/>
                      <a:pt x="837" y="342"/>
                      <a:pt x="772" y="547"/>
                    </a:cubicBezTo>
                    <a:cubicBezTo>
                      <a:pt x="682" y="779"/>
                      <a:pt x="579" y="1010"/>
                      <a:pt x="489" y="1254"/>
                    </a:cubicBezTo>
                    <a:cubicBezTo>
                      <a:pt x="284" y="1923"/>
                      <a:pt x="155" y="2617"/>
                      <a:pt x="104" y="3312"/>
                    </a:cubicBezTo>
                    <a:cubicBezTo>
                      <a:pt x="39" y="3762"/>
                      <a:pt x="14" y="4212"/>
                      <a:pt x="14" y="4662"/>
                    </a:cubicBezTo>
                    <a:cubicBezTo>
                      <a:pt x="14" y="4675"/>
                      <a:pt x="14" y="4687"/>
                      <a:pt x="14" y="4700"/>
                    </a:cubicBezTo>
                    <a:cubicBezTo>
                      <a:pt x="1" y="4752"/>
                      <a:pt x="1" y="4816"/>
                      <a:pt x="14" y="4880"/>
                    </a:cubicBezTo>
                    <a:cubicBezTo>
                      <a:pt x="1" y="5883"/>
                      <a:pt x="1081" y="6243"/>
                      <a:pt x="1878" y="6500"/>
                    </a:cubicBezTo>
                    <a:cubicBezTo>
                      <a:pt x="2585" y="6693"/>
                      <a:pt x="3267" y="6937"/>
                      <a:pt x="3974" y="7105"/>
                    </a:cubicBezTo>
                    <a:cubicBezTo>
                      <a:pt x="5054" y="7362"/>
                      <a:pt x="6108" y="7657"/>
                      <a:pt x="7201" y="7850"/>
                    </a:cubicBezTo>
                    <a:cubicBezTo>
                      <a:pt x="8474" y="8133"/>
                      <a:pt x="9760" y="8429"/>
                      <a:pt x="11058" y="8635"/>
                    </a:cubicBezTo>
                    <a:cubicBezTo>
                      <a:pt x="11187" y="8660"/>
                      <a:pt x="11315" y="8673"/>
                      <a:pt x="11431" y="8699"/>
                    </a:cubicBezTo>
                    <a:cubicBezTo>
                      <a:pt x="12562" y="8866"/>
                      <a:pt x="13694" y="9020"/>
                      <a:pt x="14825" y="9162"/>
                    </a:cubicBezTo>
                    <a:cubicBezTo>
                      <a:pt x="16330" y="9342"/>
                      <a:pt x="17821" y="9419"/>
                      <a:pt x="19325" y="9599"/>
                    </a:cubicBezTo>
                    <a:cubicBezTo>
                      <a:pt x="20352" y="9705"/>
                      <a:pt x="21379" y="9841"/>
                      <a:pt x="22411" y="9841"/>
                    </a:cubicBezTo>
                    <a:cubicBezTo>
                      <a:pt x="22749" y="9841"/>
                      <a:pt x="23088" y="9827"/>
                      <a:pt x="23427" y="9792"/>
                    </a:cubicBezTo>
                    <a:cubicBezTo>
                      <a:pt x="23954" y="9728"/>
                      <a:pt x="24507" y="9740"/>
                      <a:pt x="25021" y="9560"/>
                    </a:cubicBezTo>
                    <a:cubicBezTo>
                      <a:pt x="25947" y="9265"/>
                      <a:pt x="26127" y="8262"/>
                      <a:pt x="26256" y="7426"/>
                    </a:cubicBezTo>
                    <a:cubicBezTo>
                      <a:pt x="26320" y="7066"/>
                      <a:pt x="26410" y="6693"/>
                      <a:pt x="26474" y="6333"/>
                    </a:cubicBezTo>
                    <a:cubicBezTo>
                      <a:pt x="26551" y="5935"/>
                      <a:pt x="26577" y="5523"/>
                      <a:pt x="26616" y="5125"/>
                    </a:cubicBezTo>
                    <a:cubicBezTo>
                      <a:pt x="26667" y="4726"/>
                      <a:pt x="26731" y="3479"/>
                      <a:pt x="26204" y="3415"/>
                    </a:cubicBezTo>
                    <a:cubicBezTo>
                      <a:pt x="26204" y="3415"/>
                      <a:pt x="26191" y="3415"/>
                      <a:pt x="26191" y="3402"/>
                    </a:cubicBezTo>
                    <a:cubicBezTo>
                      <a:pt x="26178" y="3402"/>
                      <a:pt x="26166" y="3389"/>
                      <a:pt x="26140" y="3389"/>
                    </a:cubicBezTo>
                    <a:cubicBezTo>
                      <a:pt x="25960" y="3361"/>
                      <a:pt x="25778" y="3355"/>
                      <a:pt x="25595" y="3355"/>
                    </a:cubicBezTo>
                    <a:cubicBezTo>
                      <a:pt x="25457" y="3355"/>
                      <a:pt x="25319" y="3358"/>
                      <a:pt x="25181" y="3358"/>
                    </a:cubicBezTo>
                    <a:cubicBezTo>
                      <a:pt x="25081" y="3358"/>
                      <a:pt x="24980" y="3356"/>
                      <a:pt x="24880" y="3350"/>
                    </a:cubicBezTo>
                    <a:cubicBezTo>
                      <a:pt x="23748" y="3299"/>
                      <a:pt x="22604" y="3170"/>
                      <a:pt x="21473" y="3093"/>
                    </a:cubicBezTo>
                    <a:cubicBezTo>
                      <a:pt x="19428" y="2926"/>
                      <a:pt x="17384" y="2836"/>
                      <a:pt x="15340" y="2669"/>
                    </a:cubicBezTo>
                    <a:cubicBezTo>
                      <a:pt x="14208" y="2592"/>
                      <a:pt x="13077" y="2502"/>
                      <a:pt x="11945" y="2334"/>
                    </a:cubicBezTo>
                    <a:cubicBezTo>
                      <a:pt x="10621" y="2167"/>
                      <a:pt x="9310" y="1846"/>
                      <a:pt x="7998" y="1576"/>
                    </a:cubicBezTo>
                    <a:cubicBezTo>
                      <a:pt x="5941" y="1126"/>
                      <a:pt x="3884" y="714"/>
                      <a:pt x="1852" y="149"/>
                    </a:cubicBezTo>
                    <a:cubicBezTo>
                      <a:pt x="1685" y="110"/>
                      <a:pt x="1518" y="72"/>
                      <a:pt x="1351" y="20"/>
                    </a:cubicBezTo>
                    <a:cubicBezTo>
                      <a:pt x="1319" y="7"/>
                      <a:pt x="1287" y="1"/>
                      <a:pt x="1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>
                <a:off x="1168803" y="3660438"/>
                <a:ext cx="430975" cy="240009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5840" extrusionOk="0">
                    <a:moveTo>
                      <a:pt x="7268" y="1"/>
                    </a:moveTo>
                    <a:cubicBezTo>
                      <a:pt x="6832" y="1"/>
                      <a:pt x="6257" y="971"/>
                      <a:pt x="6082" y="1244"/>
                    </a:cubicBezTo>
                    <a:cubicBezTo>
                      <a:pt x="5735" y="1861"/>
                      <a:pt x="5452" y="2504"/>
                      <a:pt x="5246" y="3186"/>
                    </a:cubicBezTo>
                    <a:cubicBezTo>
                      <a:pt x="5169" y="2800"/>
                      <a:pt x="5131" y="2389"/>
                      <a:pt x="4925" y="2029"/>
                    </a:cubicBezTo>
                    <a:cubicBezTo>
                      <a:pt x="4833" y="1896"/>
                      <a:pt x="4741" y="1843"/>
                      <a:pt x="4654" y="1843"/>
                    </a:cubicBezTo>
                    <a:cubicBezTo>
                      <a:pt x="4379" y="1843"/>
                      <a:pt x="4151" y="2385"/>
                      <a:pt x="4102" y="2659"/>
                    </a:cubicBezTo>
                    <a:cubicBezTo>
                      <a:pt x="3955" y="2216"/>
                      <a:pt x="3757" y="2039"/>
                      <a:pt x="3556" y="2039"/>
                    </a:cubicBezTo>
                    <a:cubicBezTo>
                      <a:pt x="3265" y="2039"/>
                      <a:pt x="2965" y="2407"/>
                      <a:pt x="2791" y="2877"/>
                    </a:cubicBezTo>
                    <a:cubicBezTo>
                      <a:pt x="2585" y="2389"/>
                      <a:pt x="1981" y="1000"/>
                      <a:pt x="1492" y="871"/>
                    </a:cubicBezTo>
                    <a:cubicBezTo>
                      <a:pt x="1476" y="870"/>
                      <a:pt x="1460" y="869"/>
                      <a:pt x="1444" y="869"/>
                    </a:cubicBezTo>
                    <a:cubicBezTo>
                      <a:pt x="629" y="869"/>
                      <a:pt x="916" y="3157"/>
                      <a:pt x="1029" y="3661"/>
                    </a:cubicBezTo>
                    <a:cubicBezTo>
                      <a:pt x="862" y="3591"/>
                      <a:pt x="670" y="3520"/>
                      <a:pt x="479" y="3520"/>
                    </a:cubicBezTo>
                    <a:cubicBezTo>
                      <a:pt x="391" y="3520"/>
                      <a:pt x="304" y="3535"/>
                      <a:pt x="219" y="3571"/>
                    </a:cubicBezTo>
                    <a:cubicBezTo>
                      <a:pt x="1" y="3674"/>
                      <a:pt x="91" y="3957"/>
                      <a:pt x="219" y="4099"/>
                    </a:cubicBezTo>
                    <a:cubicBezTo>
                      <a:pt x="322" y="4266"/>
                      <a:pt x="463" y="4407"/>
                      <a:pt x="631" y="4510"/>
                    </a:cubicBezTo>
                    <a:cubicBezTo>
                      <a:pt x="654" y="4526"/>
                      <a:pt x="688" y="4537"/>
                      <a:pt x="722" y="4537"/>
                    </a:cubicBezTo>
                    <a:cubicBezTo>
                      <a:pt x="744" y="4537"/>
                      <a:pt x="765" y="4533"/>
                      <a:pt x="785" y="4523"/>
                    </a:cubicBezTo>
                    <a:cubicBezTo>
                      <a:pt x="823" y="4497"/>
                      <a:pt x="811" y="4446"/>
                      <a:pt x="772" y="4433"/>
                    </a:cubicBezTo>
                    <a:cubicBezTo>
                      <a:pt x="763" y="4424"/>
                      <a:pt x="747" y="4415"/>
                      <a:pt x="735" y="4415"/>
                    </a:cubicBezTo>
                    <a:cubicBezTo>
                      <a:pt x="729" y="4415"/>
                      <a:pt x="724" y="4416"/>
                      <a:pt x="721" y="4420"/>
                    </a:cubicBezTo>
                    <a:cubicBezTo>
                      <a:pt x="606" y="4356"/>
                      <a:pt x="38" y="3726"/>
                      <a:pt x="388" y="3726"/>
                    </a:cubicBezTo>
                    <a:cubicBezTo>
                      <a:pt x="392" y="3726"/>
                      <a:pt x="395" y="3726"/>
                      <a:pt x="399" y="3726"/>
                    </a:cubicBezTo>
                    <a:cubicBezTo>
                      <a:pt x="643" y="3739"/>
                      <a:pt x="875" y="3803"/>
                      <a:pt x="1081" y="3919"/>
                    </a:cubicBezTo>
                    <a:cubicBezTo>
                      <a:pt x="1099" y="3937"/>
                      <a:pt x="1125" y="3949"/>
                      <a:pt x="1153" y="3949"/>
                    </a:cubicBezTo>
                    <a:cubicBezTo>
                      <a:pt x="1163" y="3949"/>
                      <a:pt x="1173" y="3948"/>
                      <a:pt x="1183" y="3944"/>
                    </a:cubicBezTo>
                    <a:cubicBezTo>
                      <a:pt x="1273" y="3931"/>
                      <a:pt x="1325" y="3816"/>
                      <a:pt x="1273" y="3739"/>
                    </a:cubicBezTo>
                    <a:cubicBezTo>
                      <a:pt x="1209" y="3481"/>
                      <a:pt x="1171" y="3224"/>
                      <a:pt x="1145" y="2967"/>
                    </a:cubicBezTo>
                    <a:cubicBezTo>
                      <a:pt x="1106" y="2569"/>
                      <a:pt x="1093" y="2157"/>
                      <a:pt x="1132" y="1746"/>
                    </a:cubicBezTo>
                    <a:cubicBezTo>
                      <a:pt x="1132" y="1514"/>
                      <a:pt x="1222" y="1283"/>
                      <a:pt x="1376" y="1103"/>
                    </a:cubicBezTo>
                    <a:cubicBezTo>
                      <a:pt x="1393" y="1094"/>
                      <a:pt x="1409" y="1090"/>
                      <a:pt x="1427" y="1090"/>
                    </a:cubicBezTo>
                    <a:cubicBezTo>
                      <a:pt x="1587" y="1090"/>
                      <a:pt x="1784" y="1436"/>
                      <a:pt x="1865" y="1540"/>
                    </a:cubicBezTo>
                    <a:cubicBezTo>
                      <a:pt x="2148" y="1977"/>
                      <a:pt x="2379" y="2440"/>
                      <a:pt x="2572" y="2929"/>
                    </a:cubicBezTo>
                    <a:cubicBezTo>
                      <a:pt x="2623" y="3044"/>
                      <a:pt x="2649" y="3173"/>
                      <a:pt x="2701" y="3289"/>
                    </a:cubicBezTo>
                    <a:cubicBezTo>
                      <a:pt x="2713" y="3340"/>
                      <a:pt x="2765" y="3366"/>
                      <a:pt x="2803" y="3366"/>
                    </a:cubicBezTo>
                    <a:cubicBezTo>
                      <a:pt x="2945" y="3366"/>
                      <a:pt x="2932" y="3186"/>
                      <a:pt x="2958" y="3096"/>
                    </a:cubicBezTo>
                    <a:cubicBezTo>
                      <a:pt x="3022" y="2800"/>
                      <a:pt x="3189" y="2530"/>
                      <a:pt x="3408" y="2324"/>
                    </a:cubicBezTo>
                    <a:cubicBezTo>
                      <a:pt x="3458" y="2281"/>
                      <a:pt x="3505" y="2262"/>
                      <a:pt x="3549" y="2262"/>
                    </a:cubicBezTo>
                    <a:cubicBezTo>
                      <a:pt x="3816" y="2262"/>
                      <a:pt x="3959" y="2972"/>
                      <a:pt x="4025" y="3160"/>
                    </a:cubicBezTo>
                    <a:cubicBezTo>
                      <a:pt x="4043" y="3215"/>
                      <a:pt x="4090" y="3241"/>
                      <a:pt x="4137" y="3241"/>
                    </a:cubicBezTo>
                    <a:cubicBezTo>
                      <a:pt x="4190" y="3241"/>
                      <a:pt x="4243" y="3208"/>
                      <a:pt x="4256" y="3147"/>
                    </a:cubicBezTo>
                    <a:cubicBezTo>
                      <a:pt x="4308" y="2813"/>
                      <a:pt x="4346" y="2466"/>
                      <a:pt x="4539" y="2183"/>
                    </a:cubicBezTo>
                    <a:cubicBezTo>
                      <a:pt x="4577" y="2118"/>
                      <a:pt x="4614" y="2089"/>
                      <a:pt x="4649" y="2089"/>
                    </a:cubicBezTo>
                    <a:cubicBezTo>
                      <a:pt x="4896" y="2089"/>
                      <a:pt x="5058" y="3528"/>
                      <a:pt x="5092" y="3674"/>
                    </a:cubicBezTo>
                    <a:cubicBezTo>
                      <a:pt x="5109" y="3724"/>
                      <a:pt x="5158" y="3758"/>
                      <a:pt x="5208" y="3758"/>
                    </a:cubicBezTo>
                    <a:cubicBezTo>
                      <a:pt x="5235" y="3758"/>
                      <a:pt x="5262" y="3748"/>
                      <a:pt x="5285" y="3726"/>
                    </a:cubicBezTo>
                    <a:cubicBezTo>
                      <a:pt x="5388" y="3597"/>
                      <a:pt x="5401" y="3404"/>
                      <a:pt x="5465" y="3250"/>
                    </a:cubicBezTo>
                    <a:cubicBezTo>
                      <a:pt x="5581" y="2890"/>
                      <a:pt x="5709" y="2530"/>
                      <a:pt x="5851" y="2183"/>
                    </a:cubicBezTo>
                    <a:cubicBezTo>
                      <a:pt x="6044" y="1746"/>
                      <a:pt x="6275" y="1321"/>
                      <a:pt x="6558" y="923"/>
                    </a:cubicBezTo>
                    <a:cubicBezTo>
                      <a:pt x="6725" y="666"/>
                      <a:pt x="6931" y="434"/>
                      <a:pt x="7175" y="254"/>
                    </a:cubicBezTo>
                    <a:cubicBezTo>
                      <a:pt x="7206" y="236"/>
                      <a:pt x="7234" y="228"/>
                      <a:pt x="7258" y="228"/>
                    </a:cubicBezTo>
                    <a:cubicBezTo>
                      <a:pt x="7495" y="228"/>
                      <a:pt x="7431" y="1004"/>
                      <a:pt x="7419" y="1167"/>
                    </a:cubicBezTo>
                    <a:cubicBezTo>
                      <a:pt x="7381" y="1553"/>
                      <a:pt x="7304" y="1939"/>
                      <a:pt x="7201" y="2311"/>
                    </a:cubicBezTo>
                    <a:cubicBezTo>
                      <a:pt x="7098" y="2723"/>
                      <a:pt x="6956" y="3121"/>
                      <a:pt x="6841" y="3533"/>
                    </a:cubicBezTo>
                    <a:cubicBezTo>
                      <a:pt x="6802" y="3661"/>
                      <a:pt x="6776" y="3777"/>
                      <a:pt x="6725" y="3906"/>
                    </a:cubicBezTo>
                    <a:cubicBezTo>
                      <a:pt x="6712" y="3957"/>
                      <a:pt x="6738" y="4009"/>
                      <a:pt x="6789" y="4034"/>
                    </a:cubicBezTo>
                    <a:cubicBezTo>
                      <a:pt x="6807" y="4041"/>
                      <a:pt x="6824" y="4044"/>
                      <a:pt x="6838" y="4044"/>
                    </a:cubicBezTo>
                    <a:cubicBezTo>
                      <a:pt x="6970" y="4044"/>
                      <a:pt x="6977" y="3805"/>
                      <a:pt x="7046" y="3713"/>
                    </a:cubicBezTo>
                    <a:cubicBezTo>
                      <a:pt x="7226" y="3404"/>
                      <a:pt x="7471" y="3083"/>
                      <a:pt x="7831" y="2980"/>
                    </a:cubicBezTo>
                    <a:cubicBezTo>
                      <a:pt x="7845" y="2977"/>
                      <a:pt x="7859" y="2975"/>
                      <a:pt x="7872" y="2975"/>
                    </a:cubicBezTo>
                    <a:cubicBezTo>
                      <a:pt x="8224" y="2975"/>
                      <a:pt x="7984" y="4119"/>
                      <a:pt x="7959" y="4330"/>
                    </a:cubicBezTo>
                    <a:cubicBezTo>
                      <a:pt x="7953" y="4417"/>
                      <a:pt x="8015" y="4462"/>
                      <a:pt x="8077" y="4462"/>
                    </a:cubicBezTo>
                    <a:cubicBezTo>
                      <a:pt x="8134" y="4462"/>
                      <a:pt x="8191" y="4423"/>
                      <a:pt x="8191" y="4343"/>
                    </a:cubicBezTo>
                    <a:cubicBezTo>
                      <a:pt x="8396" y="3803"/>
                      <a:pt x="8988" y="2890"/>
                      <a:pt x="9566" y="2710"/>
                    </a:cubicBezTo>
                    <a:lnTo>
                      <a:pt x="9566" y="2710"/>
                    </a:lnTo>
                    <a:cubicBezTo>
                      <a:pt x="9811" y="2954"/>
                      <a:pt x="9451" y="4291"/>
                      <a:pt x="9271" y="4587"/>
                    </a:cubicBezTo>
                    <a:cubicBezTo>
                      <a:pt x="9194" y="4754"/>
                      <a:pt x="8988" y="4844"/>
                      <a:pt x="8962" y="5037"/>
                    </a:cubicBezTo>
                    <a:cubicBezTo>
                      <a:pt x="8951" y="5104"/>
                      <a:pt x="9007" y="5171"/>
                      <a:pt x="9073" y="5171"/>
                    </a:cubicBezTo>
                    <a:cubicBezTo>
                      <a:pt x="9083" y="5171"/>
                      <a:pt x="9093" y="5169"/>
                      <a:pt x="9104" y="5166"/>
                    </a:cubicBezTo>
                    <a:cubicBezTo>
                      <a:pt x="9232" y="5127"/>
                      <a:pt x="9284" y="4960"/>
                      <a:pt x="9361" y="4857"/>
                    </a:cubicBezTo>
                    <a:cubicBezTo>
                      <a:pt x="9533" y="4734"/>
                      <a:pt x="9738" y="4655"/>
                      <a:pt x="9894" y="4655"/>
                    </a:cubicBezTo>
                    <a:cubicBezTo>
                      <a:pt x="10111" y="4655"/>
                      <a:pt x="10231" y="4808"/>
                      <a:pt x="10029" y="5204"/>
                    </a:cubicBezTo>
                    <a:cubicBezTo>
                      <a:pt x="9952" y="5359"/>
                      <a:pt x="9836" y="5487"/>
                      <a:pt x="9708" y="5590"/>
                    </a:cubicBezTo>
                    <a:cubicBezTo>
                      <a:pt x="9618" y="5629"/>
                      <a:pt x="9528" y="5680"/>
                      <a:pt x="9579" y="5783"/>
                    </a:cubicBezTo>
                    <a:cubicBezTo>
                      <a:pt x="9608" y="5823"/>
                      <a:pt x="9644" y="5839"/>
                      <a:pt x="9684" y="5839"/>
                    </a:cubicBezTo>
                    <a:cubicBezTo>
                      <a:pt x="9891" y="5839"/>
                      <a:pt x="10207" y="5385"/>
                      <a:pt x="10261" y="5256"/>
                    </a:cubicBezTo>
                    <a:cubicBezTo>
                      <a:pt x="10486" y="4775"/>
                      <a:pt x="10296" y="4424"/>
                      <a:pt x="9898" y="4424"/>
                    </a:cubicBezTo>
                    <a:cubicBezTo>
                      <a:pt x="9795" y="4424"/>
                      <a:pt x="9680" y="4447"/>
                      <a:pt x="9554" y="4497"/>
                    </a:cubicBezTo>
                    <a:cubicBezTo>
                      <a:pt x="9721" y="4111"/>
                      <a:pt x="10081" y="2864"/>
                      <a:pt x="9721" y="2556"/>
                    </a:cubicBezTo>
                    <a:cubicBezTo>
                      <a:pt x="9668" y="2516"/>
                      <a:pt x="9609" y="2498"/>
                      <a:pt x="9545" y="2498"/>
                    </a:cubicBezTo>
                    <a:cubicBezTo>
                      <a:pt x="9098" y="2498"/>
                      <a:pt x="8437" y="3382"/>
                      <a:pt x="8268" y="3674"/>
                    </a:cubicBezTo>
                    <a:cubicBezTo>
                      <a:pt x="8340" y="3082"/>
                      <a:pt x="8173" y="2749"/>
                      <a:pt x="7872" y="2749"/>
                    </a:cubicBezTo>
                    <a:cubicBezTo>
                      <a:pt x="7690" y="2749"/>
                      <a:pt x="7458" y="2872"/>
                      <a:pt x="7201" y="3134"/>
                    </a:cubicBezTo>
                    <a:cubicBezTo>
                      <a:pt x="7406" y="2440"/>
                      <a:pt x="7934" y="704"/>
                      <a:pt x="7484" y="100"/>
                    </a:cubicBezTo>
                    <a:cubicBezTo>
                      <a:pt x="7418" y="31"/>
                      <a:pt x="7345" y="1"/>
                      <a:pt x="7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3"/>
              <p:cNvSpPr/>
              <p:nvPr/>
            </p:nvSpPr>
            <p:spPr>
              <a:xfrm>
                <a:off x="964833" y="4646329"/>
                <a:ext cx="2178" cy="1603"/>
              </a:xfrm>
              <a:custGeom>
                <a:avLst/>
                <a:gdLst/>
                <a:ahLst/>
                <a:cxnLst/>
                <a:rect l="l" t="t" r="r" b="b"/>
                <a:pathLst>
                  <a:path w="53" h="39" extrusionOk="0">
                    <a:moveTo>
                      <a:pt x="26" y="0"/>
                    </a:moveTo>
                    <a:cubicBezTo>
                      <a:pt x="13" y="0"/>
                      <a:pt x="13" y="0"/>
                      <a:pt x="1" y="13"/>
                    </a:cubicBezTo>
                    <a:cubicBezTo>
                      <a:pt x="1" y="26"/>
                      <a:pt x="13" y="39"/>
                      <a:pt x="26" y="39"/>
                    </a:cubicBezTo>
                    <a:cubicBezTo>
                      <a:pt x="26" y="39"/>
                      <a:pt x="39" y="26"/>
                      <a:pt x="39" y="26"/>
                    </a:cubicBezTo>
                    <a:cubicBezTo>
                      <a:pt x="52" y="13"/>
                      <a:pt x="39" y="0"/>
                      <a:pt x="26" y="0"/>
                    </a:cubicBezTo>
                    <a:close/>
                  </a:path>
                </a:pathLst>
              </a:custGeom>
              <a:solidFill>
                <a:srgbClr val="FFD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3"/>
              <p:cNvSpPr/>
              <p:nvPr/>
            </p:nvSpPr>
            <p:spPr>
              <a:xfrm>
                <a:off x="734437" y="4680769"/>
                <a:ext cx="49731" cy="49522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205" extrusionOk="0">
                    <a:moveTo>
                      <a:pt x="128" y="0"/>
                    </a:moveTo>
                    <a:cubicBezTo>
                      <a:pt x="112" y="0"/>
                      <a:pt x="95" y="4"/>
                      <a:pt x="78" y="11"/>
                    </a:cubicBezTo>
                    <a:cubicBezTo>
                      <a:pt x="27" y="36"/>
                      <a:pt x="1" y="88"/>
                      <a:pt x="14" y="152"/>
                    </a:cubicBezTo>
                    <a:cubicBezTo>
                      <a:pt x="1" y="525"/>
                      <a:pt x="104" y="885"/>
                      <a:pt x="335" y="1181"/>
                    </a:cubicBezTo>
                    <a:cubicBezTo>
                      <a:pt x="359" y="1198"/>
                      <a:pt x="382" y="1205"/>
                      <a:pt x="404" y="1205"/>
                    </a:cubicBezTo>
                    <a:cubicBezTo>
                      <a:pt x="465" y="1205"/>
                      <a:pt x="519" y="1151"/>
                      <a:pt x="567" y="1104"/>
                    </a:cubicBezTo>
                    <a:cubicBezTo>
                      <a:pt x="721" y="936"/>
                      <a:pt x="862" y="769"/>
                      <a:pt x="1004" y="602"/>
                    </a:cubicBezTo>
                    <a:cubicBezTo>
                      <a:pt x="1094" y="512"/>
                      <a:pt x="1158" y="396"/>
                      <a:pt x="1209" y="268"/>
                    </a:cubicBezTo>
                    <a:cubicBezTo>
                      <a:pt x="1209" y="209"/>
                      <a:pt x="1156" y="150"/>
                      <a:pt x="1098" y="150"/>
                    </a:cubicBezTo>
                    <a:cubicBezTo>
                      <a:pt x="1092" y="150"/>
                      <a:pt x="1086" y="151"/>
                      <a:pt x="1081" y="152"/>
                    </a:cubicBezTo>
                    <a:cubicBezTo>
                      <a:pt x="1004" y="178"/>
                      <a:pt x="939" y="216"/>
                      <a:pt x="888" y="281"/>
                    </a:cubicBezTo>
                    <a:cubicBezTo>
                      <a:pt x="721" y="435"/>
                      <a:pt x="579" y="602"/>
                      <a:pt x="438" y="782"/>
                    </a:cubicBezTo>
                    <a:cubicBezTo>
                      <a:pt x="426" y="626"/>
                      <a:pt x="347" y="0"/>
                      <a:pt x="12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>
                <a:off x="1691406" y="4927643"/>
                <a:ext cx="50183" cy="498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14" extrusionOk="0">
                    <a:moveTo>
                      <a:pt x="132" y="0"/>
                    </a:moveTo>
                    <a:cubicBezTo>
                      <a:pt x="119" y="0"/>
                      <a:pt x="105" y="3"/>
                      <a:pt x="90" y="8"/>
                    </a:cubicBezTo>
                    <a:cubicBezTo>
                      <a:pt x="39" y="47"/>
                      <a:pt x="0" y="98"/>
                      <a:pt x="13" y="162"/>
                    </a:cubicBezTo>
                    <a:cubicBezTo>
                      <a:pt x="0" y="535"/>
                      <a:pt x="116" y="895"/>
                      <a:pt x="335" y="1191"/>
                    </a:cubicBezTo>
                    <a:cubicBezTo>
                      <a:pt x="357" y="1207"/>
                      <a:pt x="379" y="1213"/>
                      <a:pt x="401" y="1213"/>
                    </a:cubicBezTo>
                    <a:cubicBezTo>
                      <a:pt x="467" y="1213"/>
                      <a:pt x="527" y="1153"/>
                      <a:pt x="566" y="1114"/>
                    </a:cubicBezTo>
                    <a:cubicBezTo>
                      <a:pt x="721" y="947"/>
                      <a:pt x="875" y="779"/>
                      <a:pt x="1016" y="612"/>
                    </a:cubicBezTo>
                    <a:cubicBezTo>
                      <a:pt x="1093" y="509"/>
                      <a:pt x="1171" y="407"/>
                      <a:pt x="1209" y="278"/>
                    </a:cubicBezTo>
                    <a:cubicBezTo>
                      <a:pt x="1221" y="219"/>
                      <a:pt x="1168" y="161"/>
                      <a:pt x="1100" y="161"/>
                    </a:cubicBezTo>
                    <a:cubicBezTo>
                      <a:pt x="1094" y="161"/>
                      <a:pt x="1087" y="161"/>
                      <a:pt x="1081" y="162"/>
                    </a:cubicBezTo>
                    <a:cubicBezTo>
                      <a:pt x="1016" y="188"/>
                      <a:pt x="939" y="227"/>
                      <a:pt x="888" y="291"/>
                    </a:cubicBezTo>
                    <a:cubicBezTo>
                      <a:pt x="733" y="445"/>
                      <a:pt x="579" y="612"/>
                      <a:pt x="438" y="792"/>
                    </a:cubicBezTo>
                    <a:cubicBezTo>
                      <a:pt x="426" y="635"/>
                      <a:pt x="345" y="0"/>
                      <a:pt x="13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3"/>
              <p:cNvSpPr/>
              <p:nvPr/>
            </p:nvSpPr>
            <p:spPr>
              <a:xfrm>
                <a:off x="830607" y="4794897"/>
                <a:ext cx="57663" cy="4824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4" extrusionOk="0">
                    <a:moveTo>
                      <a:pt x="247" y="1"/>
                    </a:moveTo>
                    <a:cubicBezTo>
                      <a:pt x="188" y="1"/>
                      <a:pt x="130" y="38"/>
                      <a:pt x="104" y="101"/>
                    </a:cubicBezTo>
                    <a:cubicBezTo>
                      <a:pt x="1" y="371"/>
                      <a:pt x="207" y="1014"/>
                      <a:pt x="451" y="1168"/>
                    </a:cubicBezTo>
                    <a:cubicBezTo>
                      <a:pt x="463" y="1172"/>
                      <a:pt x="475" y="1174"/>
                      <a:pt x="486" y="1174"/>
                    </a:cubicBezTo>
                    <a:cubicBezTo>
                      <a:pt x="548" y="1174"/>
                      <a:pt x="600" y="1121"/>
                      <a:pt x="644" y="1078"/>
                    </a:cubicBezTo>
                    <a:cubicBezTo>
                      <a:pt x="734" y="1001"/>
                      <a:pt x="811" y="924"/>
                      <a:pt x="888" y="834"/>
                    </a:cubicBezTo>
                    <a:cubicBezTo>
                      <a:pt x="1017" y="718"/>
                      <a:pt x="1402" y="255"/>
                      <a:pt x="1094" y="178"/>
                    </a:cubicBezTo>
                    <a:cubicBezTo>
                      <a:pt x="1042" y="178"/>
                      <a:pt x="991" y="204"/>
                      <a:pt x="952" y="242"/>
                    </a:cubicBezTo>
                    <a:cubicBezTo>
                      <a:pt x="785" y="397"/>
                      <a:pt x="644" y="564"/>
                      <a:pt x="502" y="731"/>
                    </a:cubicBezTo>
                    <a:cubicBezTo>
                      <a:pt x="502" y="499"/>
                      <a:pt x="502" y="217"/>
                      <a:pt x="322" y="24"/>
                    </a:cubicBezTo>
                    <a:cubicBezTo>
                      <a:pt x="299" y="8"/>
                      <a:pt x="273" y="1"/>
                      <a:pt x="24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3"/>
              <p:cNvSpPr/>
              <p:nvPr/>
            </p:nvSpPr>
            <p:spPr>
              <a:xfrm>
                <a:off x="1390733" y="4927930"/>
                <a:ext cx="57663" cy="48372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7" extrusionOk="0">
                    <a:moveTo>
                      <a:pt x="234" y="1"/>
                    </a:moveTo>
                    <a:cubicBezTo>
                      <a:pt x="176" y="1"/>
                      <a:pt x="120" y="32"/>
                      <a:pt x="104" y="91"/>
                    </a:cubicBezTo>
                    <a:cubicBezTo>
                      <a:pt x="1" y="374"/>
                      <a:pt x="194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4"/>
                      <a:pt x="644" y="1081"/>
                    </a:cubicBezTo>
                    <a:cubicBezTo>
                      <a:pt x="734" y="1004"/>
                      <a:pt x="811" y="914"/>
                      <a:pt x="888" y="824"/>
                    </a:cubicBezTo>
                    <a:cubicBezTo>
                      <a:pt x="1004" y="721"/>
                      <a:pt x="1402" y="258"/>
                      <a:pt x="1094" y="181"/>
                    </a:cubicBezTo>
                    <a:cubicBezTo>
                      <a:pt x="1042" y="181"/>
                      <a:pt x="978" y="207"/>
                      <a:pt x="939" y="245"/>
                    </a:cubicBezTo>
                    <a:cubicBezTo>
                      <a:pt x="785" y="400"/>
                      <a:pt x="644" y="554"/>
                      <a:pt x="502" y="734"/>
                    </a:cubicBezTo>
                    <a:cubicBezTo>
                      <a:pt x="489" y="490"/>
                      <a:pt x="489" y="207"/>
                      <a:pt x="322" y="27"/>
                    </a:cubicBezTo>
                    <a:cubicBezTo>
                      <a:pt x="296" y="9"/>
                      <a:pt x="265" y="1"/>
                      <a:pt x="23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3"/>
              <p:cNvSpPr/>
              <p:nvPr/>
            </p:nvSpPr>
            <p:spPr>
              <a:xfrm>
                <a:off x="1573044" y="4763170"/>
                <a:ext cx="5762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75" extrusionOk="0">
                    <a:moveTo>
                      <a:pt x="244" y="1"/>
                    </a:moveTo>
                    <a:cubicBezTo>
                      <a:pt x="186" y="1"/>
                      <a:pt x="130" y="36"/>
                      <a:pt x="103" y="89"/>
                    </a:cubicBezTo>
                    <a:cubicBezTo>
                      <a:pt x="0" y="371"/>
                      <a:pt x="206" y="1014"/>
                      <a:pt x="450" y="1169"/>
                    </a:cubicBezTo>
                    <a:cubicBezTo>
                      <a:pt x="463" y="1173"/>
                      <a:pt x="474" y="1174"/>
                      <a:pt x="486" y="1174"/>
                    </a:cubicBezTo>
                    <a:cubicBezTo>
                      <a:pt x="547" y="1174"/>
                      <a:pt x="600" y="1122"/>
                      <a:pt x="643" y="1079"/>
                    </a:cubicBezTo>
                    <a:cubicBezTo>
                      <a:pt x="733" y="1001"/>
                      <a:pt x="810" y="911"/>
                      <a:pt x="900" y="834"/>
                    </a:cubicBezTo>
                    <a:cubicBezTo>
                      <a:pt x="1016" y="719"/>
                      <a:pt x="1402" y="256"/>
                      <a:pt x="1093" y="179"/>
                    </a:cubicBezTo>
                    <a:cubicBezTo>
                      <a:pt x="1042" y="179"/>
                      <a:pt x="990" y="204"/>
                      <a:pt x="952" y="243"/>
                    </a:cubicBezTo>
                    <a:cubicBezTo>
                      <a:pt x="798" y="397"/>
                      <a:pt x="643" y="564"/>
                      <a:pt x="515" y="731"/>
                    </a:cubicBezTo>
                    <a:cubicBezTo>
                      <a:pt x="502" y="487"/>
                      <a:pt x="502" y="204"/>
                      <a:pt x="322" y="24"/>
                    </a:cubicBezTo>
                    <a:cubicBezTo>
                      <a:pt x="298" y="8"/>
                      <a:pt x="271" y="1"/>
                      <a:pt x="24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964833" y="4856585"/>
                <a:ext cx="57129" cy="4841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78" extrusionOk="0">
                    <a:moveTo>
                      <a:pt x="225" y="1"/>
                    </a:moveTo>
                    <a:cubicBezTo>
                      <a:pt x="171" y="1"/>
                      <a:pt x="120" y="32"/>
                      <a:pt x="103" y="91"/>
                    </a:cubicBezTo>
                    <a:cubicBezTo>
                      <a:pt x="1" y="374"/>
                      <a:pt x="193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5"/>
                      <a:pt x="643" y="1081"/>
                    </a:cubicBezTo>
                    <a:cubicBezTo>
                      <a:pt x="721" y="1004"/>
                      <a:pt x="811" y="914"/>
                      <a:pt x="888" y="824"/>
                    </a:cubicBezTo>
                    <a:cubicBezTo>
                      <a:pt x="1003" y="721"/>
                      <a:pt x="1389" y="258"/>
                      <a:pt x="1093" y="181"/>
                    </a:cubicBezTo>
                    <a:cubicBezTo>
                      <a:pt x="1029" y="181"/>
                      <a:pt x="978" y="207"/>
                      <a:pt x="939" y="246"/>
                    </a:cubicBezTo>
                    <a:cubicBezTo>
                      <a:pt x="785" y="400"/>
                      <a:pt x="631" y="554"/>
                      <a:pt x="502" y="734"/>
                    </a:cubicBezTo>
                    <a:cubicBezTo>
                      <a:pt x="489" y="490"/>
                      <a:pt x="489" y="207"/>
                      <a:pt x="309" y="27"/>
                    </a:cubicBezTo>
                    <a:cubicBezTo>
                      <a:pt x="283" y="9"/>
                      <a:pt x="253" y="1"/>
                      <a:pt x="225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3"/>
              <p:cNvSpPr/>
              <p:nvPr/>
            </p:nvSpPr>
            <p:spPr>
              <a:xfrm>
                <a:off x="985464" y="4742128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0" y="0"/>
                    </a:moveTo>
                    <a:cubicBezTo>
                      <a:pt x="243" y="0"/>
                      <a:pt x="225" y="3"/>
                      <a:pt x="206" y="9"/>
                    </a:cubicBezTo>
                    <a:cubicBezTo>
                      <a:pt x="0" y="138"/>
                      <a:pt x="206" y="575"/>
                      <a:pt x="296" y="729"/>
                    </a:cubicBezTo>
                    <a:cubicBezTo>
                      <a:pt x="296" y="793"/>
                      <a:pt x="334" y="845"/>
                      <a:pt x="386" y="858"/>
                    </a:cubicBezTo>
                    <a:cubicBezTo>
                      <a:pt x="412" y="881"/>
                      <a:pt x="439" y="890"/>
                      <a:pt x="465" y="890"/>
                    </a:cubicBezTo>
                    <a:cubicBezTo>
                      <a:pt x="538" y="890"/>
                      <a:pt x="605" y="812"/>
                      <a:pt x="643" y="755"/>
                    </a:cubicBezTo>
                    <a:cubicBezTo>
                      <a:pt x="759" y="613"/>
                      <a:pt x="887" y="459"/>
                      <a:pt x="990" y="305"/>
                    </a:cubicBezTo>
                    <a:cubicBezTo>
                      <a:pt x="1080" y="228"/>
                      <a:pt x="1041" y="99"/>
                      <a:pt x="939" y="86"/>
                    </a:cubicBezTo>
                    <a:cubicBezTo>
                      <a:pt x="759" y="99"/>
                      <a:pt x="630" y="279"/>
                      <a:pt x="514" y="408"/>
                    </a:cubicBezTo>
                    <a:cubicBezTo>
                      <a:pt x="503" y="268"/>
                      <a:pt x="427" y="0"/>
                      <a:pt x="26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3"/>
              <p:cNvSpPr/>
              <p:nvPr/>
            </p:nvSpPr>
            <p:spPr>
              <a:xfrm>
                <a:off x="1291398" y="4838296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2" y="0"/>
                    </a:moveTo>
                    <a:cubicBezTo>
                      <a:pt x="244" y="0"/>
                      <a:pt x="226" y="3"/>
                      <a:pt x="206" y="9"/>
                    </a:cubicBezTo>
                    <a:cubicBezTo>
                      <a:pt x="0" y="138"/>
                      <a:pt x="219" y="575"/>
                      <a:pt x="296" y="729"/>
                    </a:cubicBezTo>
                    <a:cubicBezTo>
                      <a:pt x="296" y="793"/>
                      <a:pt x="335" y="845"/>
                      <a:pt x="386" y="858"/>
                    </a:cubicBezTo>
                    <a:cubicBezTo>
                      <a:pt x="413" y="881"/>
                      <a:pt x="439" y="890"/>
                      <a:pt x="465" y="890"/>
                    </a:cubicBezTo>
                    <a:cubicBezTo>
                      <a:pt x="539" y="890"/>
                      <a:pt x="605" y="812"/>
                      <a:pt x="643" y="755"/>
                    </a:cubicBezTo>
                    <a:cubicBezTo>
                      <a:pt x="772" y="601"/>
                      <a:pt x="888" y="459"/>
                      <a:pt x="990" y="292"/>
                    </a:cubicBezTo>
                    <a:cubicBezTo>
                      <a:pt x="1080" y="228"/>
                      <a:pt x="1042" y="99"/>
                      <a:pt x="939" y="86"/>
                    </a:cubicBezTo>
                    <a:cubicBezTo>
                      <a:pt x="759" y="99"/>
                      <a:pt x="630" y="279"/>
                      <a:pt x="515" y="395"/>
                    </a:cubicBezTo>
                    <a:cubicBezTo>
                      <a:pt x="503" y="255"/>
                      <a:pt x="428" y="0"/>
                      <a:pt x="26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3"/>
              <p:cNvSpPr/>
              <p:nvPr/>
            </p:nvSpPr>
            <p:spPr>
              <a:xfrm>
                <a:off x="865499" y="4684262"/>
                <a:ext cx="47059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8" extrusionOk="0">
                    <a:moveTo>
                      <a:pt x="194" y="0"/>
                    </a:moveTo>
                    <a:cubicBezTo>
                      <a:pt x="137" y="0"/>
                      <a:pt x="84" y="36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1"/>
                      <a:pt x="394" y="1028"/>
                      <a:pt x="415" y="1028"/>
                    </a:cubicBezTo>
                    <a:cubicBezTo>
                      <a:pt x="499" y="1028"/>
                      <a:pt x="569" y="926"/>
                      <a:pt x="630" y="864"/>
                    </a:cubicBezTo>
                    <a:cubicBezTo>
                      <a:pt x="772" y="710"/>
                      <a:pt x="926" y="568"/>
                      <a:pt x="1055" y="401"/>
                    </a:cubicBezTo>
                    <a:cubicBezTo>
                      <a:pt x="1132" y="324"/>
                      <a:pt x="1145" y="183"/>
                      <a:pt x="1029" y="144"/>
                    </a:cubicBezTo>
                    <a:cubicBezTo>
                      <a:pt x="1012" y="142"/>
                      <a:pt x="996" y="140"/>
                      <a:pt x="980" y="140"/>
                    </a:cubicBezTo>
                    <a:cubicBezTo>
                      <a:pt x="760" y="140"/>
                      <a:pt x="595" y="373"/>
                      <a:pt x="463" y="517"/>
                    </a:cubicBezTo>
                    <a:cubicBezTo>
                      <a:pt x="450" y="440"/>
                      <a:pt x="438" y="376"/>
                      <a:pt x="412" y="311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5"/>
                      <a:pt x="215" y="0"/>
                      <a:pt x="19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3"/>
              <p:cNvSpPr/>
              <p:nvPr/>
            </p:nvSpPr>
            <p:spPr>
              <a:xfrm>
                <a:off x="1124951" y="4842776"/>
                <a:ext cx="47059" cy="42289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9" extrusionOk="0">
                    <a:moveTo>
                      <a:pt x="194" y="1"/>
                    </a:moveTo>
                    <a:cubicBezTo>
                      <a:pt x="137" y="1"/>
                      <a:pt x="84" y="37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2"/>
                      <a:pt x="394" y="1028"/>
                      <a:pt x="416" y="1028"/>
                    </a:cubicBezTo>
                    <a:cubicBezTo>
                      <a:pt x="500" y="1028"/>
                      <a:pt x="569" y="928"/>
                      <a:pt x="630" y="877"/>
                    </a:cubicBezTo>
                    <a:cubicBezTo>
                      <a:pt x="772" y="710"/>
                      <a:pt x="926" y="569"/>
                      <a:pt x="1055" y="402"/>
                    </a:cubicBezTo>
                    <a:cubicBezTo>
                      <a:pt x="1132" y="324"/>
                      <a:pt x="1145" y="183"/>
                      <a:pt x="1016" y="144"/>
                    </a:cubicBezTo>
                    <a:cubicBezTo>
                      <a:pt x="1005" y="143"/>
                      <a:pt x="993" y="143"/>
                      <a:pt x="982" y="143"/>
                    </a:cubicBezTo>
                    <a:cubicBezTo>
                      <a:pt x="767" y="143"/>
                      <a:pt x="598" y="371"/>
                      <a:pt x="463" y="517"/>
                    </a:cubicBezTo>
                    <a:cubicBezTo>
                      <a:pt x="450" y="453"/>
                      <a:pt x="438" y="376"/>
                      <a:pt x="412" y="312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6"/>
                      <a:pt x="215" y="1"/>
                      <a:pt x="19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3"/>
              <p:cNvSpPr/>
              <p:nvPr/>
            </p:nvSpPr>
            <p:spPr>
              <a:xfrm>
                <a:off x="1304098" y="4751663"/>
                <a:ext cx="47594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023" extrusionOk="0">
                    <a:moveTo>
                      <a:pt x="207" y="0"/>
                    </a:moveTo>
                    <a:cubicBezTo>
                      <a:pt x="145" y="0"/>
                      <a:pt x="85" y="35"/>
                      <a:pt x="64" y="86"/>
                    </a:cubicBezTo>
                    <a:cubicBezTo>
                      <a:pt x="0" y="420"/>
                      <a:pt x="103" y="767"/>
                      <a:pt x="347" y="999"/>
                    </a:cubicBezTo>
                    <a:cubicBezTo>
                      <a:pt x="372" y="1015"/>
                      <a:pt x="397" y="1022"/>
                      <a:pt x="420" y="1022"/>
                    </a:cubicBezTo>
                    <a:cubicBezTo>
                      <a:pt x="506" y="1022"/>
                      <a:pt x="580" y="930"/>
                      <a:pt x="630" y="870"/>
                    </a:cubicBezTo>
                    <a:cubicBezTo>
                      <a:pt x="771" y="716"/>
                      <a:pt x="939" y="574"/>
                      <a:pt x="1054" y="407"/>
                    </a:cubicBezTo>
                    <a:cubicBezTo>
                      <a:pt x="1144" y="317"/>
                      <a:pt x="1157" y="176"/>
                      <a:pt x="1029" y="137"/>
                    </a:cubicBezTo>
                    <a:cubicBezTo>
                      <a:pt x="1017" y="136"/>
                      <a:pt x="1006" y="135"/>
                      <a:pt x="995" y="135"/>
                    </a:cubicBezTo>
                    <a:cubicBezTo>
                      <a:pt x="768" y="135"/>
                      <a:pt x="598" y="376"/>
                      <a:pt x="463" y="523"/>
                    </a:cubicBezTo>
                    <a:cubicBezTo>
                      <a:pt x="450" y="446"/>
                      <a:pt x="437" y="369"/>
                      <a:pt x="411" y="304"/>
                    </a:cubicBezTo>
                    <a:cubicBezTo>
                      <a:pt x="386" y="201"/>
                      <a:pt x="360" y="73"/>
                      <a:pt x="257" y="9"/>
                    </a:cubicBezTo>
                    <a:cubicBezTo>
                      <a:pt x="241" y="3"/>
                      <a:pt x="224" y="0"/>
                      <a:pt x="207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3"/>
              <p:cNvSpPr/>
              <p:nvPr/>
            </p:nvSpPr>
            <p:spPr>
              <a:xfrm>
                <a:off x="1411857" y="4799870"/>
                <a:ext cx="49731" cy="5650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375" extrusionOk="0">
                    <a:moveTo>
                      <a:pt x="181" y="1"/>
                    </a:moveTo>
                    <a:cubicBezTo>
                      <a:pt x="54" y="1"/>
                      <a:pt x="1" y="170"/>
                      <a:pt x="1" y="276"/>
                    </a:cubicBezTo>
                    <a:cubicBezTo>
                      <a:pt x="14" y="494"/>
                      <a:pt x="142" y="1266"/>
                      <a:pt x="322" y="1368"/>
                    </a:cubicBezTo>
                    <a:cubicBezTo>
                      <a:pt x="337" y="1372"/>
                      <a:pt x="350" y="1374"/>
                      <a:pt x="363" y="1374"/>
                    </a:cubicBezTo>
                    <a:cubicBezTo>
                      <a:pt x="477" y="1374"/>
                      <a:pt x="535" y="1231"/>
                      <a:pt x="592" y="1150"/>
                    </a:cubicBezTo>
                    <a:cubicBezTo>
                      <a:pt x="747" y="918"/>
                      <a:pt x="940" y="713"/>
                      <a:pt x="1094" y="481"/>
                    </a:cubicBezTo>
                    <a:cubicBezTo>
                      <a:pt x="1145" y="404"/>
                      <a:pt x="1210" y="340"/>
                      <a:pt x="1210" y="250"/>
                    </a:cubicBezTo>
                    <a:cubicBezTo>
                      <a:pt x="1199" y="178"/>
                      <a:pt x="1148" y="139"/>
                      <a:pt x="1089" y="139"/>
                    </a:cubicBezTo>
                    <a:cubicBezTo>
                      <a:pt x="1074" y="139"/>
                      <a:pt x="1058" y="142"/>
                      <a:pt x="1042" y="147"/>
                    </a:cubicBezTo>
                    <a:cubicBezTo>
                      <a:pt x="760" y="327"/>
                      <a:pt x="567" y="648"/>
                      <a:pt x="374" y="931"/>
                    </a:cubicBezTo>
                    <a:cubicBezTo>
                      <a:pt x="400" y="661"/>
                      <a:pt x="374" y="404"/>
                      <a:pt x="310" y="147"/>
                    </a:cubicBezTo>
                    <a:cubicBezTo>
                      <a:pt x="297" y="96"/>
                      <a:pt x="284" y="31"/>
                      <a:pt x="220" y="6"/>
                    </a:cubicBezTo>
                    <a:cubicBezTo>
                      <a:pt x="206" y="2"/>
                      <a:pt x="193" y="1"/>
                      <a:pt x="18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3"/>
              <p:cNvSpPr/>
              <p:nvPr/>
            </p:nvSpPr>
            <p:spPr>
              <a:xfrm>
                <a:off x="1288768" y="4911245"/>
                <a:ext cx="30167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891" extrusionOk="0">
                    <a:moveTo>
                      <a:pt x="100" y="1"/>
                    </a:moveTo>
                    <a:cubicBezTo>
                      <a:pt x="48" y="1"/>
                      <a:pt x="0" y="37"/>
                      <a:pt x="0" y="98"/>
                    </a:cubicBezTo>
                    <a:cubicBezTo>
                      <a:pt x="0" y="330"/>
                      <a:pt x="52" y="561"/>
                      <a:pt x="167" y="754"/>
                    </a:cubicBezTo>
                    <a:cubicBezTo>
                      <a:pt x="167" y="818"/>
                      <a:pt x="206" y="857"/>
                      <a:pt x="257" y="870"/>
                    </a:cubicBezTo>
                    <a:cubicBezTo>
                      <a:pt x="286" y="884"/>
                      <a:pt x="312" y="890"/>
                      <a:pt x="336" y="890"/>
                    </a:cubicBezTo>
                    <a:cubicBezTo>
                      <a:pt x="469" y="890"/>
                      <a:pt x="552" y="710"/>
                      <a:pt x="617" y="613"/>
                    </a:cubicBezTo>
                    <a:cubicBezTo>
                      <a:pt x="669" y="523"/>
                      <a:pt x="707" y="433"/>
                      <a:pt x="733" y="343"/>
                    </a:cubicBezTo>
                    <a:cubicBezTo>
                      <a:pt x="733" y="291"/>
                      <a:pt x="707" y="240"/>
                      <a:pt x="656" y="214"/>
                    </a:cubicBezTo>
                    <a:cubicBezTo>
                      <a:pt x="639" y="209"/>
                      <a:pt x="622" y="206"/>
                      <a:pt x="606" y="206"/>
                    </a:cubicBezTo>
                    <a:cubicBezTo>
                      <a:pt x="465" y="206"/>
                      <a:pt x="365" y="393"/>
                      <a:pt x="296" y="497"/>
                    </a:cubicBezTo>
                    <a:cubicBezTo>
                      <a:pt x="283" y="368"/>
                      <a:pt x="257" y="240"/>
                      <a:pt x="219" y="111"/>
                    </a:cubicBezTo>
                    <a:cubicBezTo>
                      <a:pt x="219" y="60"/>
                      <a:pt x="180" y="21"/>
                      <a:pt x="142" y="8"/>
                    </a:cubicBezTo>
                    <a:cubicBezTo>
                      <a:pt x="128" y="3"/>
                      <a:pt x="114" y="1"/>
                      <a:pt x="10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3"/>
              <p:cNvSpPr/>
              <p:nvPr/>
            </p:nvSpPr>
            <p:spPr>
              <a:xfrm>
                <a:off x="1147678" y="4750101"/>
                <a:ext cx="30661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03" extrusionOk="0">
                    <a:moveTo>
                      <a:pt x="113" y="0"/>
                    </a:moveTo>
                    <a:cubicBezTo>
                      <a:pt x="61" y="0"/>
                      <a:pt x="10" y="37"/>
                      <a:pt x="0" y="98"/>
                    </a:cubicBezTo>
                    <a:cubicBezTo>
                      <a:pt x="13" y="329"/>
                      <a:pt x="65" y="561"/>
                      <a:pt x="180" y="767"/>
                    </a:cubicBezTo>
                    <a:cubicBezTo>
                      <a:pt x="180" y="818"/>
                      <a:pt x="219" y="869"/>
                      <a:pt x="270" y="882"/>
                    </a:cubicBezTo>
                    <a:cubicBezTo>
                      <a:pt x="298" y="896"/>
                      <a:pt x="325" y="903"/>
                      <a:pt x="349" y="903"/>
                    </a:cubicBezTo>
                    <a:cubicBezTo>
                      <a:pt x="481" y="903"/>
                      <a:pt x="563" y="721"/>
                      <a:pt x="617" y="612"/>
                    </a:cubicBezTo>
                    <a:cubicBezTo>
                      <a:pt x="682" y="535"/>
                      <a:pt x="720" y="445"/>
                      <a:pt x="746" y="342"/>
                    </a:cubicBezTo>
                    <a:cubicBezTo>
                      <a:pt x="746" y="291"/>
                      <a:pt x="720" y="239"/>
                      <a:pt x="669" y="214"/>
                    </a:cubicBezTo>
                    <a:cubicBezTo>
                      <a:pt x="652" y="208"/>
                      <a:pt x="635" y="206"/>
                      <a:pt x="619" y="206"/>
                    </a:cubicBezTo>
                    <a:cubicBezTo>
                      <a:pt x="478" y="206"/>
                      <a:pt x="378" y="394"/>
                      <a:pt x="309" y="509"/>
                    </a:cubicBezTo>
                    <a:cubicBezTo>
                      <a:pt x="296" y="368"/>
                      <a:pt x="270" y="239"/>
                      <a:pt x="232" y="111"/>
                    </a:cubicBezTo>
                    <a:cubicBezTo>
                      <a:pt x="219" y="72"/>
                      <a:pt x="193" y="34"/>
                      <a:pt x="155" y="8"/>
                    </a:cubicBezTo>
                    <a:cubicBezTo>
                      <a:pt x="141" y="3"/>
                      <a:pt x="127" y="0"/>
                      <a:pt x="11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3"/>
              <p:cNvSpPr/>
              <p:nvPr/>
            </p:nvSpPr>
            <p:spPr>
              <a:xfrm>
                <a:off x="1552947" y="4899655"/>
                <a:ext cx="46032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20" extrusionOk="0">
                    <a:moveTo>
                      <a:pt x="312" y="1"/>
                    </a:moveTo>
                    <a:cubicBezTo>
                      <a:pt x="299" y="1"/>
                      <a:pt x="285" y="3"/>
                      <a:pt x="271" y="8"/>
                    </a:cubicBezTo>
                    <a:cubicBezTo>
                      <a:pt x="1" y="123"/>
                      <a:pt x="387" y="638"/>
                      <a:pt x="502" y="779"/>
                    </a:cubicBezTo>
                    <a:cubicBezTo>
                      <a:pt x="531" y="807"/>
                      <a:pt x="560" y="819"/>
                      <a:pt x="589" y="819"/>
                    </a:cubicBezTo>
                    <a:cubicBezTo>
                      <a:pt x="652" y="819"/>
                      <a:pt x="711" y="764"/>
                      <a:pt x="747" y="702"/>
                    </a:cubicBezTo>
                    <a:cubicBezTo>
                      <a:pt x="875" y="560"/>
                      <a:pt x="991" y="419"/>
                      <a:pt x="1094" y="252"/>
                    </a:cubicBezTo>
                    <a:cubicBezTo>
                      <a:pt x="1119" y="175"/>
                      <a:pt x="1068" y="85"/>
                      <a:pt x="978" y="72"/>
                    </a:cubicBezTo>
                    <a:cubicBezTo>
                      <a:pt x="888" y="72"/>
                      <a:pt x="811" y="162"/>
                      <a:pt x="759" y="226"/>
                    </a:cubicBezTo>
                    <a:cubicBezTo>
                      <a:pt x="695" y="303"/>
                      <a:pt x="631" y="380"/>
                      <a:pt x="579" y="458"/>
                    </a:cubicBezTo>
                    <a:cubicBezTo>
                      <a:pt x="592" y="329"/>
                      <a:pt x="541" y="188"/>
                      <a:pt x="451" y="85"/>
                    </a:cubicBezTo>
                    <a:cubicBezTo>
                      <a:pt x="419" y="43"/>
                      <a:pt x="371" y="1"/>
                      <a:pt x="31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3"/>
              <p:cNvSpPr/>
              <p:nvPr/>
            </p:nvSpPr>
            <p:spPr>
              <a:xfrm>
                <a:off x="1698804" y="4824077"/>
                <a:ext cx="51827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083" extrusionOk="0">
                    <a:moveTo>
                      <a:pt x="304" y="0"/>
                    </a:moveTo>
                    <a:cubicBezTo>
                      <a:pt x="289" y="0"/>
                      <a:pt x="274" y="3"/>
                      <a:pt x="258" y="8"/>
                    </a:cubicBezTo>
                    <a:cubicBezTo>
                      <a:pt x="0" y="149"/>
                      <a:pt x="296" y="869"/>
                      <a:pt x="451" y="1037"/>
                    </a:cubicBezTo>
                    <a:cubicBezTo>
                      <a:pt x="483" y="1069"/>
                      <a:pt x="514" y="1083"/>
                      <a:pt x="543" y="1083"/>
                    </a:cubicBezTo>
                    <a:cubicBezTo>
                      <a:pt x="638" y="1083"/>
                      <a:pt x="713" y="936"/>
                      <a:pt x="772" y="857"/>
                    </a:cubicBezTo>
                    <a:cubicBezTo>
                      <a:pt x="849" y="715"/>
                      <a:pt x="1261" y="329"/>
                      <a:pt x="1055" y="188"/>
                    </a:cubicBezTo>
                    <a:cubicBezTo>
                      <a:pt x="1036" y="180"/>
                      <a:pt x="1017" y="177"/>
                      <a:pt x="998" y="177"/>
                    </a:cubicBezTo>
                    <a:cubicBezTo>
                      <a:pt x="825" y="177"/>
                      <a:pt x="660" y="471"/>
                      <a:pt x="579" y="587"/>
                    </a:cubicBezTo>
                    <a:cubicBezTo>
                      <a:pt x="528" y="419"/>
                      <a:pt x="476" y="252"/>
                      <a:pt x="412" y="98"/>
                    </a:cubicBezTo>
                    <a:cubicBezTo>
                      <a:pt x="402" y="37"/>
                      <a:pt x="359" y="0"/>
                      <a:pt x="30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3"/>
              <p:cNvSpPr/>
              <p:nvPr/>
            </p:nvSpPr>
            <p:spPr>
              <a:xfrm>
                <a:off x="765631" y="4651858"/>
                <a:ext cx="67157" cy="22857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7222" extrusionOk="0">
                    <a:moveTo>
                      <a:pt x="1551" y="0"/>
                    </a:moveTo>
                    <a:cubicBezTo>
                      <a:pt x="1526" y="0"/>
                      <a:pt x="1500" y="10"/>
                      <a:pt x="1479" y="32"/>
                    </a:cubicBezTo>
                    <a:cubicBezTo>
                      <a:pt x="1440" y="147"/>
                      <a:pt x="1402" y="250"/>
                      <a:pt x="1376" y="366"/>
                    </a:cubicBezTo>
                    <a:cubicBezTo>
                      <a:pt x="1299" y="675"/>
                      <a:pt x="1222" y="996"/>
                      <a:pt x="1145" y="1317"/>
                    </a:cubicBezTo>
                    <a:cubicBezTo>
                      <a:pt x="823" y="2732"/>
                      <a:pt x="502" y="4159"/>
                      <a:pt x="296" y="5599"/>
                    </a:cubicBezTo>
                    <a:cubicBezTo>
                      <a:pt x="232" y="6010"/>
                      <a:pt x="168" y="6422"/>
                      <a:pt x="116" y="6833"/>
                    </a:cubicBezTo>
                    <a:cubicBezTo>
                      <a:pt x="116" y="6949"/>
                      <a:pt x="0" y="7168"/>
                      <a:pt x="168" y="7219"/>
                    </a:cubicBezTo>
                    <a:cubicBezTo>
                      <a:pt x="174" y="7220"/>
                      <a:pt x="181" y="7221"/>
                      <a:pt x="188" y="7221"/>
                    </a:cubicBezTo>
                    <a:cubicBezTo>
                      <a:pt x="245" y="7221"/>
                      <a:pt x="297" y="7175"/>
                      <a:pt x="309" y="7129"/>
                    </a:cubicBezTo>
                    <a:cubicBezTo>
                      <a:pt x="322" y="6962"/>
                      <a:pt x="348" y="6795"/>
                      <a:pt x="373" y="6640"/>
                    </a:cubicBezTo>
                    <a:cubicBezTo>
                      <a:pt x="463" y="5998"/>
                      <a:pt x="566" y="5368"/>
                      <a:pt x="656" y="4725"/>
                    </a:cubicBezTo>
                    <a:cubicBezTo>
                      <a:pt x="862" y="3606"/>
                      <a:pt x="1093" y="2475"/>
                      <a:pt x="1350" y="1356"/>
                    </a:cubicBezTo>
                    <a:cubicBezTo>
                      <a:pt x="1415" y="1035"/>
                      <a:pt x="1492" y="713"/>
                      <a:pt x="1582" y="392"/>
                    </a:cubicBezTo>
                    <a:cubicBezTo>
                      <a:pt x="1608" y="289"/>
                      <a:pt x="1633" y="173"/>
                      <a:pt x="1633" y="57"/>
                    </a:cubicBezTo>
                    <a:cubicBezTo>
                      <a:pt x="1618" y="20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3"/>
              <p:cNvSpPr/>
              <p:nvPr/>
            </p:nvSpPr>
            <p:spPr>
              <a:xfrm>
                <a:off x="908282" y="4673601"/>
                <a:ext cx="62431" cy="24174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638" extrusionOk="0">
                    <a:moveTo>
                      <a:pt x="1479" y="0"/>
                    </a:moveTo>
                    <a:cubicBezTo>
                      <a:pt x="1454" y="0"/>
                      <a:pt x="1441" y="26"/>
                      <a:pt x="1441" y="39"/>
                    </a:cubicBezTo>
                    <a:cubicBezTo>
                      <a:pt x="1364" y="232"/>
                      <a:pt x="1299" y="438"/>
                      <a:pt x="1261" y="643"/>
                    </a:cubicBezTo>
                    <a:cubicBezTo>
                      <a:pt x="1184" y="952"/>
                      <a:pt x="1119" y="1260"/>
                      <a:pt x="1055" y="1569"/>
                    </a:cubicBezTo>
                    <a:cubicBezTo>
                      <a:pt x="927" y="2392"/>
                      <a:pt x="734" y="3215"/>
                      <a:pt x="592" y="4038"/>
                    </a:cubicBezTo>
                    <a:cubicBezTo>
                      <a:pt x="412" y="5028"/>
                      <a:pt x="194" y="6005"/>
                      <a:pt x="91" y="7021"/>
                    </a:cubicBezTo>
                    <a:cubicBezTo>
                      <a:pt x="65" y="7175"/>
                      <a:pt x="52" y="7342"/>
                      <a:pt x="14" y="7496"/>
                    </a:cubicBezTo>
                    <a:cubicBezTo>
                      <a:pt x="1" y="7561"/>
                      <a:pt x="39" y="7612"/>
                      <a:pt x="104" y="7638"/>
                    </a:cubicBezTo>
                    <a:cubicBezTo>
                      <a:pt x="168" y="7638"/>
                      <a:pt x="219" y="7599"/>
                      <a:pt x="232" y="7548"/>
                    </a:cubicBezTo>
                    <a:cubicBezTo>
                      <a:pt x="271" y="7381"/>
                      <a:pt x="297" y="7213"/>
                      <a:pt x="322" y="7046"/>
                    </a:cubicBezTo>
                    <a:cubicBezTo>
                      <a:pt x="361" y="6738"/>
                      <a:pt x="387" y="6403"/>
                      <a:pt x="425" y="6095"/>
                    </a:cubicBezTo>
                    <a:cubicBezTo>
                      <a:pt x="502" y="5709"/>
                      <a:pt x="579" y="5336"/>
                      <a:pt x="644" y="4963"/>
                    </a:cubicBezTo>
                    <a:cubicBezTo>
                      <a:pt x="862" y="3652"/>
                      <a:pt x="1132" y="2353"/>
                      <a:pt x="1338" y="1042"/>
                    </a:cubicBezTo>
                    <a:cubicBezTo>
                      <a:pt x="1402" y="708"/>
                      <a:pt x="1479" y="373"/>
                      <a:pt x="1518" y="26"/>
                    </a:cubicBezTo>
                    <a:cubicBezTo>
                      <a:pt x="1518" y="13"/>
                      <a:pt x="1492" y="0"/>
                      <a:pt x="1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3"/>
              <p:cNvSpPr/>
              <p:nvPr/>
            </p:nvSpPr>
            <p:spPr>
              <a:xfrm>
                <a:off x="1044646" y="4689235"/>
                <a:ext cx="66007" cy="262537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8295" extrusionOk="0">
                    <a:moveTo>
                      <a:pt x="1504" y="1"/>
                    </a:moveTo>
                    <a:cubicBezTo>
                      <a:pt x="1439" y="1"/>
                      <a:pt x="1367" y="40"/>
                      <a:pt x="1389" y="111"/>
                    </a:cubicBezTo>
                    <a:cubicBezTo>
                      <a:pt x="1273" y="1242"/>
                      <a:pt x="1003" y="2348"/>
                      <a:pt x="810" y="3479"/>
                    </a:cubicBezTo>
                    <a:cubicBezTo>
                      <a:pt x="540" y="5048"/>
                      <a:pt x="270" y="6617"/>
                      <a:pt x="0" y="8185"/>
                    </a:cubicBezTo>
                    <a:cubicBezTo>
                      <a:pt x="6" y="8259"/>
                      <a:pt x="60" y="8295"/>
                      <a:pt x="112" y="8295"/>
                    </a:cubicBezTo>
                    <a:cubicBezTo>
                      <a:pt x="169" y="8295"/>
                      <a:pt x="225" y="8253"/>
                      <a:pt x="219" y="8172"/>
                    </a:cubicBezTo>
                    <a:cubicBezTo>
                      <a:pt x="244" y="8031"/>
                      <a:pt x="283" y="7877"/>
                      <a:pt x="309" y="7735"/>
                    </a:cubicBezTo>
                    <a:cubicBezTo>
                      <a:pt x="424" y="7105"/>
                      <a:pt x="527" y="6462"/>
                      <a:pt x="643" y="5832"/>
                    </a:cubicBezTo>
                    <a:cubicBezTo>
                      <a:pt x="823" y="4765"/>
                      <a:pt x="1003" y="3711"/>
                      <a:pt x="1196" y="2644"/>
                    </a:cubicBezTo>
                    <a:cubicBezTo>
                      <a:pt x="1337" y="1795"/>
                      <a:pt x="1543" y="946"/>
                      <a:pt x="1594" y="85"/>
                    </a:cubicBezTo>
                    <a:cubicBezTo>
                      <a:pt x="1606" y="27"/>
                      <a:pt x="1558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3"/>
              <p:cNvSpPr/>
              <p:nvPr/>
            </p:nvSpPr>
            <p:spPr>
              <a:xfrm>
                <a:off x="1185201" y="4713773"/>
                <a:ext cx="68185" cy="25680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8114" extrusionOk="0">
                    <a:moveTo>
                      <a:pt x="1561" y="1"/>
                    </a:moveTo>
                    <a:cubicBezTo>
                      <a:pt x="1542" y="1"/>
                      <a:pt x="1522" y="7"/>
                      <a:pt x="1504" y="21"/>
                    </a:cubicBezTo>
                    <a:cubicBezTo>
                      <a:pt x="1389" y="150"/>
                      <a:pt x="1389" y="355"/>
                      <a:pt x="1350" y="510"/>
                    </a:cubicBezTo>
                    <a:cubicBezTo>
                      <a:pt x="1286" y="870"/>
                      <a:pt x="1247" y="1217"/>
                      <a:pt x="1196" y="1564"/>
                    </a:cubicBezTo>
                    <a:cubicBezTo>
                      <a:pt x="1080" y="2335"/>
                      <a:pt x="964" y="3107"/>
                      <a:pt x="862" y="3891"/>
                    </a:cubicBezTo>
                    <a:cubicBezTo>
                      <a:pt x="784" y="4444"/>
                      <a:pt x="643" y="4997"/>
                      <a:pt x="527" y="5550"/>
                    </a:cubicBezTo>
                    <a:cubicBezTo>
                      <a:pt x="412" y="6128"/>
                      <a:pt x="296" y="6694"/>
                      <a:pt x="180" y="7260"/>
                    </a:cubicBezTo>
                    <a:cubicBezTo>
                      <a:pt x="129" y="7491"/>
                      <a:pt x="90" y="7723"/>
                      <a:pt x="26" y="7928"/>
                    </a:cubicBezTo>
                    <a:cubicBezTo>
                      <a:pt x="0" y="7980"/>
                      <a:pt x="13" y="8057"/>
                      <a:pt x="52" y="8096"/>
                    </a:cubicBezTo>
                    <a:cubicBezTo>
                      <a:pt x="76" y="8108"/>
                      <a:pt x="98" y="8113"/>
                      <a:pt x="119" y="8113"/>
                    </a:cubicBezTo>
                    <a:cubicBezTo>
                      <a:pt x="225" y="8113"/>
                      <a:pt x="272" y="7961"/>
                      <a:pt x="283" y="7864"/>
                    </a:cubicBezTo>
                    <a:cubicBezTo>
                      <a:pt x="322" y="7697"/>
                      <a:pt x="360" y="7517"/>
                      <a:pt x="399" y="7350"/>
                    </a:cubicBezTo>
                    <a:cubicBezTo>
                      <a:pt x="514" y="6784"/>
                      <a:pt x="617" y="6205"/>
                      <a:pt x="733" y="5640"/>
                    </a:cubicBezTo>
                    <a:cubicBezTo>
                      <a:pt x="874" y="4971"/>
                      <a:pt x="1042" y="4303"/>
                      <a:pt x="1119" y="3621"/>
                    </a:cubicBezTo>
                    <a:cubicBezTo>
                      <a:pt x="1222" y="2863"/>
                      <a:pt x="1337" y="2117"/>
                      <a:pt x="1427" y="1358"/>
                    </a:cubicBezTo>
                    <a:cubicBezTo>
                      <a:pt x="1466" y="985"/>
                      <a:pt x="1530" y="612"/>
                      <a:pt x="1607" y="240"/>
                    </a:cubicBezTo>
                    <a:cubicBezTo>
                      <a:pt x="1607" y="201"/>
                      <a:pt x="1646" y="150"/>
                      <a:pt x="1659" y="111"/>
                    </a:cubicBezTo>
                    <a:cubicBezTo>
                      <a:pt x="1659" y="46"/>
                      <a:pt x="1611" y="1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3"/>
              <p:cNvSpPr/>
              <p:nvPr/>
            </p:nvSpPr>
            <p:spPr>
              <a:xfrm>
                <a:off x="1324935" y="4739702"/>
                <a:ext cx="74432" cy="247366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8513" extrusionOk="0">
                    <a:moveTo>
                      <a:pt x="1682" y="1"/>
                    </a:moveTo>
                    <a:cubicBezTo>
                      <a:pt x="1648" y="1"/>
                      <a:pt x="1615" y="20"/>
                      <a:pt x="1602" y="69"/>
                    </a:cubicBezTo>
                    <a:cubicBezTo>
                      <a:pt x="1370" y="776"/>
                      <a:pt x="1332" y="1509"/>
                      <a:pt x="1165" y="2229"/>
                    </a:cubicBezTo>
                    <a:cubicBezTo>
                      <a:pt x="997" y="3039"/>
                      <a:pt x="830" y="3836"/>
                      <a:pt x="663" y="4646"/>
                    </a:cubicBezTo>
                    <a:cubicBezTo>
                      <a:pt x="444" y="5894"/>
                      <a:pt x="226" y="7154"/>
                      <a:pt x="7" y="8388"/>
                    </a:cubicBezTo>
                    <a:cubicBezTo>
                      <a:pt x="0" y="8470"/>
                      <a:pt x="59" y="8512"/>
                      <a:pt x="118" y="8512"/>
                    </a:cubicBezTo>
                    <a:cubicBezTo>
                      <a:pt x="169" y="8512"/>
                      <a:pt x="220" y="8480"/>
                      <a:pt x="226" y="8414"/>
                    </a:cubicBezTo>
                    <a:cubicBezTo>
                      <a:pt x="329" y="7835"/>
                      <a:pt x="432" y="7256"/>
                      <a:pt x="534" y="6691"/>
                    </a:cubicBezTo>
                    <a:cubicBezTo>
                      <a:pt x="804" y="4839"/>
                      <a:pt x="1242" y="3026"/>
                      <a:pt x="1550" y="1188"/>
                    </a:cubicBezTo>
                    <a:lnTo>
                      <a:pt x="1550" y="1188"/>
                    </a:lnTo>
                    <a:lnTo>
                      <a:pt x="1537" y="1201"/>
                    </a:lnTo>
                    <a:cubicBezTo>
                      <a:pt x="1589" y="841"/>
                      <a:pt x="1653" y="493"/>
                      <a:pt x="1743" y="146"/>
                    </a:cubicBezTo>
                    <a:cubicBezTo>
                      <a:pt x="1810" y="71"/>
                      <a:pt x="1746" y="1"/>
                      <a:pt x="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3"/>
              <p:cNvSpPr/>
              <p:nvPr/>
            </p:nvSpPr>
            <p:spPr>
              <a:xfrm>
                <a:off x="1461010" y="4755939"/>
                <a:ext cx="81173" cy="247353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9078" extrusionOk="0">
                    <a:moveTo>
                      <a:pt x="1807" y="0"/>
                    </a:moveTo>
                    <a:cubicBezTo>
                      <a:pt x="1776" y="0"/>
                      <a:pt x="1748" y="14"/>
                      <a:pt x="1736" y="49"/>
                    </a:cubicBezTo>
                    <a:cubicBezTo>
                      <a:pt x="1711" y="139"/>
                      <a:pt x="1698" y="242"/>
                      <a:pt x="1672" y="332"/>
                    </a:cubicBezTo>
                    <a:cubicBezTo>
                      <a:pt x="1608" y="615"/>
                      <a:pt x="1569" y="898"/>
                      <a:pt x="1518" y="1181"/>
                    </a:cubicBezTo>
                    <a:cubicBezTo>
                      <a:pt x="1376" y="1901"/>
                      <a:pt x="1248" y="2633"/>
                      <a:pt x="1119" y="3353"/>
                    </a:cubicBezTo>
                    <a:cubicBezTo>
                      <a:pt x="862" y="4755"/>
                      <a:pt x="605" y="6156"/>
                      <a:pt x="361" y="7558"/>
                    </a:cubicBezTo>
                    <a:cubicBezTo>
                      <a:pt x="296" y="7892"/>
                      <a:pt x="232" y="8226"/>
                      <a:pt x="168" y="8561"/>
                    </a:cubicBezTo>
                    <a:cubicBezTo>
                      <a:pt x="168" y="8689"/>
                      <a:pt x="1" y="9036"/>
                      <a:pt x="181" y="9075"/>
                    </a:cubicBezTo>
                    <a:cubicBezTo>
                      <a:pt x="189" y="9077"/>
                      <a:pt x="197" y="9077"/>
                      <a:pt x="205" y="9077"/>
                    </a:cubicBezTo>
                    <a:cubicBezTo>
                      <a:pt x="261" y="9077"/>
                      <a:pt x="311" y="9041"/>
                      <a:pt x="322" y="8985"/>
                    </a:cubicBezTo>
                    <a:cubicBezTo>
                      <a:pt x="335" y="8856"/>
                      <a:pt x="374" y="8728"/>
                      <a:pt x="399" y="8599"/>
                    </a:cubicBezTo>
                    <a:cubicBezTo>
                      <a:pt x="566" y="7674"/>
                      <a:pt x="734" y="6748"/>
                      <a:pt x="901" y="5822"/>
                    </a:cubicBezTo>
                    <a:cubicBezTo>
                      <a:pt x="1158" y="4395"/>
                      <a:pt x="1402" y="2968"/>
                      <a:pt x="1672" y="1541"/>
                    </a:cubicBezTo>
                    <a:cubicBezTo>
                      <a:pt x="1749" y="1078"/>
                      <a:pt x="1826" y="602"/>
                      <a:pt x="1929" y="139"/>
                    </a:cubicBezTo>
                    <a:cubicBezTo>
                      <a:pt x="1974" y="76"/>
                      <a:pt x="1881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3"/>
              <p:cNvSpPr/>
              <p:nvPr/>
            </p:nvSpPr>
            <p:spPr>
              <a:xfrm>
                <a:off x="1610566" y="4764168"/>
                <a:ext cx="73816" cy="2376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721" extrusionOk="0">
                    <a:moveTo>
                      <a:pt x="1656" y="1"/>
                    </a:moveTo>
                    <a:cubicBezTo>
                      <a:pt x="1640" y="1"/>
                      <a:pt x="1623" y="6"/>
                      <a:pt x="1607" y="17"/>
                    </a:cubicBezTo>
                    <a:cubicBezTo>
                      <a:pt x="1543" y="68"/>
                      <a:pt x="1556" y="159"/>
                      <a:pt x="1530" y="223"/>
                    </a:cubicBezTo>
                    <a:cubicBezTo>
                      <a:pt x="1505" y="364"/>
                      <a:pt x="1479" y="506"/>
                      <a:pt x="1466" y="647"/>
                    </a:cubicBezTo>
                    <a:cubicBezTo>
                      <a:pt x="1415" y="1059"/>
                      <a:pt x="1363" y="1483"/>
                      <a:pt x="1286" y="1894"/>
                    </a:cubicBezTo>
                    <a:cubicBezTo>
                      <a:pt x="1003" y="3321"/>
                      <a:pt x="656" y="4736"/>
                      <a:pt x="425" y="6176"/>
                    </a:cubicBezTo>
                    <a:cubicBezTo>
                      <a:pt x="309" y="6999"/>
                      <a:pt x="39" y="7796"/>
                      <a:pt x="0" y="8632"/>
                    </a:cubicBezTo>
                    <a:cubicBezTo>
                      <a:pt x="17" y="8693"/>
                      <a:pt x="67" y="8720"/>
                      <a:pt x="117" y="8720"/>
                    </a:cubicBezTo>
                    <a:cubicBezTo>
                      <a:pt x="182" y="8720"/>
                      <a:pt x="246" y="8673"/>
                      <a:pt x="232" y="8593"/>
                    </a:cubicBezTo>
                    <a:cubicBezTo>
                      <a:pt x="245" y="8387"/>
                      <a:pt x="270" y="8182"/>
                      <a:pt x="296" y="7989"/>
                    </a:cubicBezTo>
                    <a:cubicBezTo>
                      <a:pt x="412" y="7372"/>
                      <a:pt x="566" y="6754"/>
                      <a:pt x="656" y="6137"/>
                    </a:cubicBezTo>
                    <a:cubicBezTo>
                      <a:pt x="887" y="4671"/>
                      <a:pt x="1247" y="3231"/>
                      <a:pt x="1505" y="1766"/>
                    </a:cubicBezTo>
                    <a:cubicBezTo>
                      <a:pt x="1595" y="1239"/>
                      <a:pt x="1607" y="699"/>
                      <a:pt x="1710" y="171"/>
                    </a:cubicBezTo>
                    <a:cubicBezTo>
                      <a:pt x="1795" y="108"/>
                      <a:pt x="1732" y="1"/>
                      <a:pt x="1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3"/>
              <p:cNvSpPr/>
              <p:nvPr/>
            </p:nvSpPr>
            <p:spPr>
              <a:xfrm>
                <a:off x="982188" y="4013796"/>
                <a:ext cx="743506" cy="141869"/>
              </a:xfrm>
              <a:custGeom>
                <a:avLst/>
                <a:gdLst/>
                <a:ahLst/>
                <a:cxnLst/>
                <a:rect l="l" t="t" r="r" b="b"/>
                <a:pathLst>
                  <a:path w="21181" h="3452" extrusionOk="0">
                    <a:moveTo>
                      <a:pt x="153" y="0"/>
                    </a:moveTo>
                    <a:cubicBezTo>
                      <a:pt x="21" y="0"/>
                      <a:pt x="1" y="220"/>
                      <a:pt x="151" y="232"/>
                    </a:cubicBezTo>
                    <a:cubicBezTo>
                      <a:pt x="729" y="322"/>
                      <a:pt x="1295" y="425"/>
                      <a:pt x="1874" y="515"/>
                    </a:cubicBezTo>
                    <a:cubicBezTo>
                      <a:pt x="3481" y="772"/>
                      <a:pt x="5062" y="1145"/>
                      <a:pt x="6670" y="1402"/>
                    </a:cubicBezTo>
                    <a:cubicBezTo>
                      <a:pt x="8135" y="1646"/>
                      <a:pt x="9601" y="1826"/>
                      <a:pt x="11054" y="2084"/>
                    </a:cubicBezTo>
                    <a:cubicBezTo>
                      <a:pt x="13445" y="2456"/>
                      <a:pt x="15837" y="2791"/>
                      <a:pt x="18241" y="3074"/>
                    </a:cubicBezTo>
                    <a:cubicBezTo>
                      <a:pt x="19154" y="3189"/>
                      <a:pt x="20054" y="3344"/>
                      <a:pt x="20967" y="3447"/>
                    </a:cubicBezTo>
                    <a:cubicBezTo>
                      <a:pt x="20990" y="3447"/>
                      <a:pt x="21023" y="3452"/>
                      <a:pt x="21056" y="3452"/>
                    </a:cubicBezTo>
                    <a:cubicBezTo>
                      <a:pt x="21097" y="3452"/>
                      <a:pt x="21138" y="3444"/>
                      <a:pt x="21160" y="3408"/>
                    </a:cubicBezTo>
                    <a:cubicBezTo>
                      <a:pt x="21181" y="3356"/>
                      <a:pt x="21134" y="3295"/>
                      <a:pt x="21081" y="3295"/>
                    </a:cubicBezTo>
                    <a:cubicBezTo>
                      <a:pt x="21068" y="3295"/>
                      <a:pt x="21056" y="3298"/>
                      <a:pt x="21044" y="3305"/>
                    </a:cubicBezTo>
                    <a:cubicBezTo>
                      <a:pt x="20093" y="3189"/>
                      <a:pt x="19154" y="2996"/>
                      <a:pt x="18215" y="2881"/>
                    </a:cubicBezTo>
                    <a:cubicBezTo>
                      <a:pt x="16788" y="2714"/>
                      <a:pt x="15387" y="2495"/>
                      <a:pt x="13960" y="2315"/>
                    </a:cubicBezTo>
                    <a:cubicBezTo>
                      <a:pt x="11877" y="2006"/>
                      <a:pt x="9807" y="1646"/>
                      <a:pt x="7724" y="1351"/>
                    </a:cubicBezTo>
                    <a:cubicBezTo>
                      <a:pt x="6117" y="1119"/>
                      <a:pt x="4522" y="772"/>
                      <a:pt x="2928" y="476"/>
                    </a:cubicBezTo>
                    <a:cubicBezTo>
                      <a:pt x="2015" y="296"/>
                      <a:pt x="1089" y="155"/>
                      <a:pt x="164" y="1"/>
                    </a:cubicBezTo>
                    <a:cubicBezTo>
                      <a:pt x="160" y="0"/>
                      <a:pt x="156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3"/>
              <p:cNvSpPr/>
              <p:nvPr/>
            </p:nvSpPr>
            <p:spPr>
              <a:xfrm>
                <a:off x="964833" y="4050249"/>
                <a:ext cx="784227" cy="146430"/>
              </a:xfrm>
              <a:custGeom>
                <a:avLst/>
                <a:gdLst/>
                <a:ahLst/>
                <a:cxnLst/>
                <a:rect l="l" t="t" r="r" b="b"/>
                <a:pathLst>
                  <a:path w="23166" h="3563" extrusionOk="0">
                    <a:moveTo>
                      <a:pt x="152" y="0"/>
                    </a:moveTo>
                    <a:cubicBezTo>
                      <a:pt x="9" y="0"/>
                      <a:pt x="1" y="220"/>
                      <a:pt x="138" y="232"/>
                    </a:cubicBezTo>
                    <a:cubicBezTo>
                      <a:pt x="2247" y="579"/>
                      <a:pt x="4355" y="824"/>
                      <a:pt x="6464" y="1171"/>
                    </a:cubicBezTo>
                    <a:cubicBezTo>
                      <a:pt x="7570" y="1415"/>
                      <a:pt x="8675" y="1595"/>
                      <a:pt x="9807" y="1749"/>
                    </a:cubicBezTo>
                    <a:cubicBezTo>
                      <a:pt x="10681" y="1891"/>
                      <a:pt x="11543" y="2109"/>
                      <a:pt x="12417" y="2264"/>
                    </a:cubicBezTo>
                    <a:cubicBezTo>
                      <a:pt x="13291" y="2418"/>
                      <a:pt x="14166" y="2572"/>
                      <a:pt x="15040" y="2701"/>
                    </a:cubicBezTo>
                    <a:cubicBezTo>
                      <a:pt x="17688" y="3087"/>
                      <a:pt x="20363" y="3447"/>
                      <a:pt x="23050" y="3562"/>
                    </a:cubicBezTo>
                    <a:cubicBezTo>
                      <a:pt x="23127" y="3550"/>
                      <a:pt x="23166" y="3460"/>
                      <a:pt x="23101" y="3408"/>
                    </a:cubicBezTo>
                    <a:cubicBezTo>
                      <a:pt x="23081" y="3382"/>
                      <a:pt x="23053" y="3375"/>
                      <a:pt x="23023" y="3375"/>
                    </a:cubicBezTo>
                    <a:cubicBezTo>
                      <a:pt x="22988" y="3375"/>
                      <a:pt x="22949" y="3385"/>
                      <a:pt x="22911" y="3385"/>
                    </a:cubicBezTo>
                    <a:cubicBezTo>
                      <a:pt x="22902" y="3385"/>
                      <a:pt x="22892" y="3384"/>
                      <a:pt x="22883" y="3382"/>
                    </a:cubicBezTo>
                    <a:cubicBezTo>
                      <a:pt x="21340" y="3292"/>
                      <a:pt x="19797" y="3138"/>
                      <a:pt x="18267" y="2932"/>
                    </a:cubicBezTo>
                    <a:cubicBezTo>
                      <a:pt x="16518" y="2714"/>
                      <a:pt x="14783" y="2470"/>
                      <a:pt x="13060" y="2148"/>
                    </a:cubicBezTo>
                    <a:cubicBezTo>
                      <a:pt x="11954" y="1981"/>
                      <a:pt x="10874" y="1698"/>
                      <a:pt x="9781" y="1518"/>
                    </a:cubicBezTo>
                    <a:cubicBezTo>
                      <a:pt x="8534" y="1364"/>
                      <a:pt x="7313" y="1119"/>
                      <a:pt x="6078" y="875"/>
                    </a:cubicBezTo>
                    <a:cubicBezTo>
                      <a:pt x="4857" y="682"/>
                      <a:pt x="3622" y="528"/>
                      <a:pt x="2401" y="361"/>
                    </a:cubicBezTo>
                    <a:cubicBezTo>
                      <a:pt x="1655" y="232"/>
                      <a:pt x="910" y="104"/>
                      <a:pt x="164" y="1"/>
                    </a:cubicBezTo>
                    <a:cubicBezTo>
                      <a:pt x="160" y="1"/>
                      <a:pt x="156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3"/>
              <p:cNvSpPr/>
              <p:nvPr/>
            </p:nvSpPr>
            <p:spPr>
              <a:xfrm>
                <a:off x="828761" y="4304397"/>
                <a:ext cx="923757" cy="152266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5" extrusionOk="0">
                    <a:moveTo>
                      <a:pt x="152" y="1"/>
                    </a:moveTo>
                    <a:cubicBezTo>
                      <a:pt x="21" y="1"/>
                      <a:pt x="0" y="220"/>
                      <a:pt x="150" y="220"/>
                    </a:cubicBezTo>
                    <a:cubicBezTo>
                      <a:pt x="369" y="246"/>
                      <a:pt x="588" y="271"/>
                      <a:pt x="793" y="310"/>
                    </a:cubicBezTo>
                    <a:cubicBezTo>
                      <a:pt x="1102" y="348"/>
                      <a:pt x="1436" y="400"/>
                      <a:pt x="1758" y="451"/>
                    </a:cubicBezTo>
                    <a:cubicBezTo>
                      <a:pt x="4830" y="991"/>
                      <a:pt x="7929" y="1326"/>
                      <a:pt x="11015" y="1827"/>
                    </a:cubicBezTo>
                    <a:cubicBezTo>
                      <a:pt x="12429" y="2058"/>
                      <a:pt x="13831" y="2290"/>
                      <a:pt x="15232" y="2534"/>
                    </a:cubicBezTo>
                    <a:cubicBezTo>
                      <a:pt x="17289" y="2843"/>
                      <a:pt x="19359" y="3126"/>
                      <a:pt x="21429" y="3396"/>
                    </a:cubicBezTo>
                    <a:cubicBezTo>
                      <a:pt x="22445" y="3524"/>
                      <a:pt x="23487" y="3601"/>
                      <a:pt x="24515" y="3653"/>
                    </a:cubicBezTo>
                    <a:cubicBezTo>
                      <a:pt x="24892" y="3687"/>
                      <a:pt x="25269" y="3704"/>
                      <a:pt x="25647" y="3704"/>
                    </a:cubicBezTo>
                    <a:cubicBezTo>
                      <a:pt x="25835" y="3704"/>
                      <a:pt x="26024" y="3700"/>
                      <a:pt x="26212" y="3691"/>
                    </a:cubicBezTo>
                    <a:cubicBezTo>
                      <a:pt x="26251" y="3691"/>
                      <a:pt x="26277" y="3666"/>
                      <a:pt x="26302" y="3640"/>
                    </a:cubicBezTo>
                    <a:cubicBezTo>
                      <a:pt x="26315" y="3589"/>
                      <a:pt x="26302" y="3537"/>
                      <a:pt x="26251" y="3511"/>
                    </a:cubicBezTo>
                    <a:cubicBezTo>
                      <a:pt x="26164" y="3500"/>
                      <a:pt x="26076" y="3496"/>
                      <a:pt x="25989" y="3496"/>
                    </a:cubicBezTo>
                    <a:cubicBezTo>
                      <a:pt x="25845" y="3496"/>
                      <a:pt x="25701" y="3506"/>
                      <a:pt x="25557" y="3506"/>
                    </a:cubicBezTo>
                    <a:cubicBezTo>
                      <a:pt x="25493" y="3506"/>
                      <a:pt x="25428" y="3504"/>
                      <a:pt x="25364" y="3499"/>
                    </a:cubicBezTo>
                    <a:cubicBezTo>
                      <a:pt x="24849" y="3486"/>
                      <a:pt x="24348" y="3421"/>
                      <a:pt x="23834" y="3396"/>
                    </a:cubicBezTo>
                    <a:cubicBezTo>
                      <a:pt x="22316" y="3319"/>
                      <a:pt x="20812" y="3074"/>
                      <a:pt x="19295" y="2894"/>
                    </a:cubicBezTo>
                    <a:cubicBezTo>
                      <a:pt x="16942" y="2573"/>
                      <a:pt x="14589" y="2213"/>
                      <a:pt x="12249" y="1801"/>
                    </a:cubicBezTo>
                    <a:cubicBezTo>
                      <a:pt x="9909" y="1390"/>
                      <a:pt x="7569" y="1107"/>
                      <a:pt x="5229" y="760"/>
                    </a:cubicBezTo>
                    <a:cubicBezTo>
                      <a:pt x="4098" y="606"/>
                      <a:pt x="2966" y="426"/>
                      <a:pt x="1835" y="233"/>
                    </a:cubicBezTo>
                    <a:cubicBezTo>
                      <a:pt x="1282" y="143"/>
                      <a:pt x="729" y="53"/>
                      <a:pt x="163" y="1"/>
                    </a:cubicBezTo>
                    <a:cubicBezTo>
                      <a:pt x="159" y="1"/>
                      <a:pt x="156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3"/>
              <p:cNvSpPr/>
              <p:nvPr/>
            </p:nvSpPr>
            <p:spPr>
              <a:xfrm>
                <a:off x="793554" y="4574943"/>
                <a:ext cx="923757" cy="152431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9" extrusionOk="0">
                    <a:moveTo>
                      <a:pt x="151" y="1"/>
                    </a:moveTo>
                    <a:cubicBezTo>
                      <a:pt x="8" y="1"/>
                      <a:pt x="0" y="220"/>
                      <a:pt x="138" y="233"/>
                    </a:cubicBezTo>
                    <a:cubicBezTo>
                      <a:pt x="356" y="246"/>
                      <a:pt x="575" y="284"/>
                      <a:pt x="793" y="310"/>
                    </a:cubicBezTo>
                    <a:cubicBezTo>
                      <a:pt x="1102" y="348"/>
                      <a:pt x="1423" y="400"/>
                      <a:pt x="1745" y="451"/>
                    </a:cubicBezTo>
                    <a:cubicBezTo>
                      <a:pt x="4818" y="1004"/>
                      <a:pt x="7929" y="1338"/>
                      <a:pt x="11015" y="1827"/>
                    </a:cubicBezTo>
                    <a:cubicBezTo>
                      <a:pt x="12416" y="2058"/>
                      <a:pt x="13818" y="2303"/>
                      <a:pt x="15219" y="2534"/>
                    </a:cubicBezTo>
                    <a:cubicBezTo>
                      <a:pt x="17289" y="2843"/>
                      <a:pt x="19347" y="3126"/>
                      <a:pt x="21417" y="3396"/>
                    </a:cubicBezTo>
                    <a:cubicBezTo>
                      <a:pt x="22445" y="3524"/>
                      <a:pt x="23474" y="3601"/>
                      <a:pt x="24515" y="3666"/>
                    </a:cubicBezTo>
                    <a:cubicBezTo>
                      <a:pt x="24839" y="3696"/>
                      <a:pt x="25167" y="3708"/>
                      <a:pt x="25497" y="3708"/>
                    </a:cubicBezTo>
                    <a:cubicBezTo>
                      <a:pt x="25731" y="3708"/>
                      <a:pt x="25965" y="3702"/>
                      <a:pt x="26200" y="3691"/>
                    </a:cubicBezTo>
                    <a:cubicBezTo>
                      <a:pt x="26238" y="3691"/>
                      <a:pt x="26277" y="3679"/>
                      <a:pt x="26290" y="3640"/>
                    </a:cubicBezTo>
                    <a:cubicBezTo>
                      <a:pt x="26315" y="3589"/>
                      <a:pt x="26290" y="3537"/>
                      <a:pt x="26238" y="3511"/>
                    </a:cubicBezTo>
                    <a:cubicBezTo>
                      <a:pt x="26158" y="3500"/>
                      <a:pt x="26076" y="3497"/>
                      <a:pt x="25993" y="3497"/>
                    </a:cubicBezTo>
                    <a:cubicBezTo>
                      <a:pt x="25817" y="3497"/>
                      <a:pt x="25637" y="3513"/>
                      <a:pt x="25463" y="3513"/>
                    </a:cubicBezTo>
                    <a:cubicBezTo>
                      <a:pt x="25430" y="3513"/>
                      <a:pt x="25397" y="3513"/>
                      <a:pt x="25364" y="3511"/>
                    </a:cubicBezTo>
                    <a:cubicBezTo>
                      <a:pt x="24850" y="3486"/>
                      <a:pt x="24335" y="3434"/>
                      <a:pt x="23821" y="3408"/>
                    </a:cubicBezTo>
                    <a:cubicBezTo>
                      <a:pt x="22304" y="3318"/>
                      <a:pt x="20799" y="3087"/>
                      <a:pt x="19295" y="2894"/>
                    </a:cubicBezTo>
                    <a:cubicBezTo>
                      <a:pt x="16929" y="2573"/>
                      <a:pt x="14576" y="2213"/>
                      <a:pt x="12236" y="1801"/>
                    </a:cubicBezTo>
                    <a:cubicBezTo>
                      <a:pt x="9909" y="1390"/>
                      <a:pt x="7556" y="1107"/>
                      <a:pt x="5216" y="773"/>
                    </a:cubicBezTo>
                    <a:cubicBezTo>
                      <a:pt x="4085" y="606"/>
                      <a:pt x="2953" y="438"/>
                      <a:pt x="1835" y="233"/>
                    </a:cubicBezTo>
                    <a:cubicBezTo>
                      <a:pt x="1269" y="143"/>
                      <a:pt x="716" y="66"/>
                      <a:pt x="163" y="1"/>
                    </a:cubicBezTo>
                    <a:cubicBezTo>
                      <a:pt x="159" y="1"/>
                      <a:pt x="155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3"/>
              <p:cNvSpPr/>
              <p:nvPr/>
            </p:nvSpPr>
            <p:spPr>
              <a:xfrm>
                <a:off x="1268137" y="4424525"/>
                <a:ext cx="78789" cy="13484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81" extrusionOk="0">
                    <a:moveTo>
                      <a:pt x="1073" y="0"/>
                    </a:moveTo>
                    <a:cubicBezTo>
                      <a:pt x="1026" y="0"/>
                      <a:pt x="978" y="29"/>
                      <a:pt x="965" y="87"/>
                    </a:cubicBezTo>
                    <a:cubicBezTo>
                      <a:pt x="875" y="383"/>
                      <a:pt x="875" y="717"/>
                      <a:pt x="811" y="1038"/>
                    </a:cubicBezTo>
                    <a:cubicBezTo>
                      <a:pt x="811" y="1051"/>
                      <a:pt x="811" y="1051"/>
                      <a:pt x="811" y="1064"/>
                    </a:cubicBezTo>
                    <a:cubicBezTo>
                      <a:pt x="759" y="1000"/>
                      <a:pt x="695" y="936"/>
                      <a:pt x="644" y="871"/>
                    </a:cubicBezTo>
                    <a:cubicBezTo>
                      <a:pt x="594" y="821"/>
                      <a:pt x="490" y="656"/>
                      <a:pt x="392" y="656"/>
                    </a:cubicBezTo>
                    <a:cubicBezTo>
                      <a:pt x="363" y="656"/>
                      <a:pt x="335" y="669"/>
                      <a:pt x="309" y="704"/>
                    </a:cubicBezTo>
                    <a:cubicBezTo>
                      <a:pt x="284" y="756"/>
                      <a:pt x="296" y="820"/>
                      <a:pt x="361" y="846"/>
                    </a:cubicBezTo>
                    <a:cubicBezTo>
                      <a:pt x="425" y="948"/>
                      <a:pt x="502" y="1038"/>
                      <a:pt x="592" y="1128"/>
                    </a:cubicBezTo>
                    <a:cubicBezTo>
                      <a:pt x="451" y="1141"/>
                      <a:pt x="322" y="1141"/>
                      <a:pt x="181" y="1154"/>
                    </a:cubicBezTo>
                    <a:cubicBezTo>
                      <a:pt x="170" y="1153"/>
                      <a:pt x="160" y="1152"/>
                      <a:pt x="151" y="1152"/>
                    </a:cubicBezTo>
                    <a:cubicBezTo>
                      <a:pt x="63" y="1152"/>
                      <a:pt x="1" y="1204"/>
                      <a:pt x="1" y="1308"/>
                    </a:cubicBezTo>
                    <a:cubicBezTo>
                      <a:pt x="8" y="1403"/>
                      <a:pt x="73" y="1423"/>
                      <a:pt x="149" y="1423"/>
                    </a:cubicBezTo>
                    <a:cubicBezTo>
                      <a:pt x="207" y="1423"/>
                      <a:pt x="272" y="1411"/>
                      <a:pt x="322" y="1411"/>
                    </a:cubicBezTo>
                    <a:cubicBezTo>
                      <a:pt x="438" y="1411"/>
                      <a:pt x="541" y="1411"/>
                      <a:pt x="656" y="1424"/>
                    </a:cubicBezTo>
                    <a:cubicBezTo>
                      <a:pt x="605" y="1463"/>
                      <a:pt x="566" y="1514"/>
                      <a:pt x="515" y="1566"/>
                    </a:cubicBezTo>
                    <a:cubicBezTo>
                      <a:pt x="438" y="1656"/>
                      <a:pt x="232" y="1771"/>
                      <a:pt x="361" y="1887"/>
                    </a:cubicBezTo>
                    <a:cubicBezTo>
                      <a:pt x="380" y="1902"/>
                      <a:pt x="400" y="1908"/>
                      <a:pt x="420" y="1908"/>
                    </a:cubicBezTo>
                    <a:cubicBezTo>
                      <a:pt x="468" y="1908"/>
                      <a:pt x="517" y="1872"/>
                      <a:pt x="554" y="1836"/>
                    </a:cubicBezTo>
                    <a:cubicBezTo>
                      <a:pt x="605" y="1771"/>
                      <a:pt x="669" y="1707"/>
                      <a:pt x="734" y="1656"/>
                    </a:cubicBezTo>
                    <a:lnTo>
                      <a:pt x="734" y="1656"/>
                    </a:lnTo>
                    <a:cubicBezTo>
                      <a:pt x="669" y="2016"/>
                      <a:pt x="605" y="2388"/>
                      <a:pt x="566" y="2761"/>
                    </a:cubicBezTo>
                    <a:cubicBezTo>
                      <a:pt x="528" y="2916"/>
                      <a:pt x="528" y="3070"/>
                      <a:pt x="554" y="3224"/>
                    </a:cubicBezTo>
                    <a:cubicBezTo>
                      <a:pt x="585" y="3261"/>
                      <a:pt x="630" y="3280"/>
                      <a:pt x="675" y="3280"/>
                    </a:cubicBezTo>
                    <a:cubicBezTo>
                      <a:pt x="724" y="3280"/>
                      <a:pt x="771" y="3258"/>
                      <a:pt x="798" y="3211"/>
                    </a:cubicBezTo>
                    <a:cubicBezTo>
                      <a:pt x="862" y="2903"/>
                      <a:pt x="901" y="2594"/>
                      <a:pt x="926" y="2286"/>
                    </a:cubicBezTo>
                    <a:cubicBezTo>
                      <a:pt x="952" y="2041"/>
                      <a:pt x="991" y="1810"/>
                      <a:pt x="1016" y="1566"/>
                    </a:cubicBezTo>
                    <a:cubicBezTo>
                      <a:pt x="1171" y="1694"/>
                      <a:pt x="1312" y="1823"/>
                      <a:pt x="1454" y="1964"/>
                    </a:cubicBezTo>
                    <a:cubicBezTo>
                      <a:pt x="1473" y="1975"/>
                      <a:pt x="1492" y="1979"/>
                      <a:pt x="1510" y="1979"/>
                    </a:cubicBezTo>
                    <a:cubicBezTo>
                      <a:pt x="1602" y="1979"/>
                      <a:pt x="1668" y="1859"/>
                      <a:pt x="1582" y="1784"/>
                    </a:cubicBezTo>
                    <a:cubicBezTo>
                      <a:pt x="1454" y="1656"/>
                      <a:pt x="1325" y="1527"/>
                      <a:pt x="1184" y="1411"/>
                    </a:cubicBezTo>
                    <a:cubicBezTo>
                      <a:pt x="1351" y="1411"/>
                      <a:pt x="1505" y="1386"/>
                      <a:pt x="1672" y="1373"/>
                    </a:cubicBezTo>
                    <a:cubicBezTo>
                      <a:pt x="1801" y="1347"/>
                      <a:pt x="1916" y="1193"/>
                      <a:pt x="1749" y="1103"/>
                    </a:cubicBezTo>
                    <a:cubicBezTo>
                      <a:pt x="1696" y="1097"/>
                      <a:pt x="1641" y="1094"/>
                      <a:pt x="1585" y="1094"/>
                    </a:cubicBezTo>
                    <a:cubicBezTo>
                      <a:pt x="1506" y="1094"/>
                      <a:pt x="1426" y="1100"/>
                      <a:pt x="1351" y="1116"/>
                    </a:cubicBezTo>
                    <a:lnTo>
                      <a:pt x="1209" y="1116"/>
                    </a:lnTo>
                    <a:cubicBezTo>
                      <a:pt x="1351" y="948"/>
                      <a:pt x="1582" y="691"/>
                      <a:pt x="1389" y="691"/>
                    </a:cubicBezTo>
                    <a:cubicBezTo>
                      <a:pt x="1286" y="768"/>
                      <a:pt x="1184" y="846"/>
                      <a:pt x="1094" y="948"/>
                    </a:cubicBezTo>
                    <a:cubicBezTo>
                      <a:pt x="1106" y="884"/>
                      <a:pt x="1119" y="833"/>
                      <a:pt x="1119" y="781"/>
                    </a:cubicBezTo>
                    <a:cubicBezTo>
                      <a:pt x="1158" y="550"/>
                      <a:pt x="1184" y="318"/>
                      <a:pt x="1171" y="87"/>
                    </a:cubicBezTo>
                    <a:cubicBezTo>
                      <a:pt x="1164" y="29"/>
                      <a:pt x="1119" y="0"/>
                      <a:pt x="1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3"/>
              <p:cNvSpPr/>
              <p:nvPr/>
            </p:nvSpPr>
            <p:spPr>
              <a:xfrm>
                <a:off x="1069469" y="4394154"/>
                <a:ext cx="79282" cy="133978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3260" extrusionOk="0">
                    <a:moveTo>
                      <a:pt x="1149" y="1"/>
                    </a:moveTo>
                    <a:cubicBezTo>
                      <a:pt x="1105" y="1"/>
                      <a:pt x="1060" y="27"/>
                      <a:pt x="1042" y="80"/>
                    </a:cubicBezTo>
                    <a:cubicBezTo>
                      <a:pt x="939" y="389"/>
                      <a:pt x="926" y="723"/>
                      <a:pt x="836" y="1032"/>
                    </a:cubicBezTo>
                    <a:cubicBezTo>
                      <a:pt x="836" y="1032"/>
                      <a:pt x="836" y="1045"/>
                      <a:pt x="836" y="1045"/>
                    </a:cubicBezTo>
                    <a:cubicBezTo>
                      <a:pt x="785" y="993"/>
                      <a:pt x="733" y="929"/>
                      <a:pt x="682" y="852"/>
                    </a:cubicBezTo>
                    <a:cubicBezTo>
                      <a:pt x="631" y="801"/>
                      <a:pt x="532" y="630"/>
                      <a:pt x="436" y="630"/>
                    </a:cubicBezTo>
                    <a:cubicBezTo>
                      <a:pt x="410" y="630"/>
                      <a:pt x="385" y="642"/>
                      <a:pt x="360" y="672"/>
                    </a:cubicBezTo>
                    <a:cubicBezTo>
                      <a:pt x="322" y="710"/>
                      <a:pt x="335" y="774"/>
                      <a:pt x="386" y="800"/>
                    </a:cubicBezTo>
                    <a:cubicBezTo>
                      <a:pt x="450" y="916"/>
                      <a:pt x="528" y="1019"/>
                      <a:pt x="605" y="1109"/>
                    </a:cubicBezTo>
                    <a:cubicBezTo>
                      <a:pt x="476" y="1109"/>
                      <a:pt x="335" y="1109"/>
                      <a:pt x="206" y="1122"/>
                    </a:cubicBezTo>
                    <a:cubicBezTo>
                      <a:pt x="187" y="1117"/>
                      <a:pt x="168" y="1115"/>
                      <a:pt x="151" y="1115"/>
                    </a:cubicBezTo>
                    <a:cubicBezTo>
                      <a:pt x="66" y="1115"/>
                      <a:pt x="11" y="1167"/>
                      <a:pt x="0" y="1263"/>
                    </a:cubicBezTo>
                    <a:cubicBezTo>
                      <a:pt x="9" y="1366"/>
                      <a:pt x="103" y="1377"/>
                      <a:pt x="196" y="1377"/>
                    </a:cubicBezTo>
                    <a:cubicBezTo>
                      <a:pt x="222" y="1377"/>
                      <a:pt x="248" y="1376"/>
                      <a:pt x="272" y="1376"/>
                    </a:cubicBezTo>
                    <a:cubicBezTo>
                      <a:pt x="290" y="1376"/>
                      <a:pt x="307" y="1377"/>
                      <a:pt x="322" y="1379"/>
                    </a:cubicBezTo>
                    <a:cubicBezTo>
                      <a:pt x="438" y="1392"/>
                      <a:pt x="553" y="1392"/>
                      <a:pt x="656" y="1405"/>
                    </a:cubicBezTo>
                    <a:cubicBezTo>
                      <a:pt x="605" y="1456"/>
                      <a:pt x="553" y="1495"/>
                      <a:pt x="502" y="1546"/>
                    </a:cubicBezTo>
                    <a:cubicBezTo>
                      <a:pt x="425" y="1623"/>
                      <a:pt x="219" y="1726"/>
                      <a:pt x="335" y="1855"/>
                    </a:cubicBezTo>
                    <a:cubicBezTo>
                      <a:pt x="353" y="1870"/>
                      <a:pt x="373" y="1876"/>
                      <a:pt x="393" y="1876"/>
                    </a:cubicBezTo>
                    <a:cubicBezTo>
                      <a:pt x="442" y="1876"/>
                      <a:pt x="491" y="1839"/>
                      <a:pt x="528" y="1803"/>
                    </a:cubicBezTo>
                    <a:cubicBezTo>
                      <a:pt x="592" y="1752"/>
                      <a:pt x="656" y="1700"/>
                      <a:pt x="720" y="1636"/>
                    </a:cubicBezTo>
                    <a:lnTo>
                      <a:pt x="720" y="1636"/>
                    </a:lnTo>
                    <a:cubicBezTo>
                      <a:pt x="643" y="2009"/>
                      <a:pt x="553" y="2369"/>
                      <a:pt x="489" y="2729"/>
                    </a:cubicBezTo>
                    <a:cubicBezTo>
                      <a:pt x="450" y="2883"/>
                      <a:pt x="438" y="3037"/>
                      <a:pt x="450" y="3192"/>
                    </a:cubicBezTo>
                    <a:cubicBezTo>
                      <a:pt x="483" y="3237"/>
                      <a:pt x="531" y="3259"/>
                      <a:pt x="577" y="3259"/>
                    </a:cubicBezTo>
                    <a:cubicBezTo>
                      <a:pt x="624" y="3259"/>
                      <a:pt x="669" y="3237"/>
                      <a:pt x="695" y="3192"/>
                    </a:cubicBezTo>
                    <a:cubicBezTo>
                      <a:pt x="772" y="2896"/>
                      <a:pt x="836" y="2587"/>
                      <a:pt x="888" y="2292"/>
                    </a:cubicBezTo>
                    <a:cubicBezTo>
                      <a:pt x="926" y="2047"/>
                      <a:pt x="965" y="1803"/>
                      <a:pt x="1016" y="1572"/>
                    </a:cubicBezTo>
                    <a:cubicBezTo>
                      <a:pt x="1158" y="1713"/>
                      <a:pt x="1286" y="1842"/>
                      <a:pt x="1428" y="1996"/>
                    </a:cubicBezTo>
                    <a:cubicBezTo>
                      <a:pt x="1448" y="2010"/>
                      <a:pt x="1469" y="2016"/>
                      <a:pt x="1488" y="2016"/>
                    </a:cubicBezTo>
                    <a:cubicBezTo>
                      <a:pt x="1578" y="2016"/>
                      <a:pt x="1641" y="1890"/>
                      <a:pt x="1556" y="1816"/>
                    </a:cubicBezTo>
                    <a:cubicBezTo>
                      <a:pt x="1440" y="1675"/>
                      <a:pt x="1312" y="1559"/>
                      <a:pt x="1196" y="1430"/>
                    </a:cubicBezTo>
                    <a:cubicBezTo>
                      <a:pt x="1350" y="1430"/>
                      <a:pt x="1518" y="1417"/>
                      <a:pt x="1672" y="1405"/>
                    </a:cubicBezTo>
                    <a:cubicBezTo>
                      <a:pt x="1813" y="1392"/>
                      <a:pt x="1929" y="1237"/>
                      <a:pt x="1775" y="1160"/>
                    </a:cubicBezTo>
                    <a:cubicBezTo>
                      <a:pt x="1671" y="1141"/>
                      <a:pt x="1575" y="1129"/>
                      <a:pt x="1475" y="1129"/>
                    </a:cubicBezTo>
                    <a:cubicBezTo>
                      <a:pt x="1438" y="1129"/>
                      <a:pt x="1401" y="1131"/>
                      <a:pt x="1363" y="1135"/>
                    </a:cubicBezTo>
                    <a:lnTo>
                      <a:pt x="1222" y="1135"/>
                    </a:lnTo>
                    <a:cubicBezTo>
                      <a:pt x="1376" y="980"/>
                      <a:pt x="1620" y="723"/>
                      <a:pt x="1428" y="710"/>
                    </a:cubicBezTo>
                    <a:lnTo>
                      <a:pt x="1428" y="710"/>
                    </a:lnTo>
                    <a:cubicBezTo>
                      <a:pt x="1325" y="787"/>
                      <a:pt x="1222" y="865"/>
                      <a:pt x="1132" y="955"/>
                    </a:cubicBezTo>
                    <a:cubicBezTo>
                      <a:pt x="1145" y="903"/>
                      <a:pt x="1145" y="839"/>
                      <a:pt x="1158" y="787"/>
                    </a:cubicBezTo>
                    <a:cubicBezTo>
                      <a:pt x="1209" y="556"/>
                      <a:pt x="1248" y="337"/>
                      <a:pt x="1260" y="106"/>
                    </a:cubicBezTo>
                    <a:cubicBezTo>
                      <a:pt x="1253" y="37"/>
                      <a:pt x="1202" y="1"/>
                      <a:pt x="1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3"/>
              <p:cNvSpPr/>
              <p:nvPr/>
            </p:nvSpPr>
            <p:spPr>
              <a:xfrm>
                <a:off x="1466312" y="4454897"/>
                <a:ext cx="78748" cy="13451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273" extrusionOk="0">
                    <a:moveTo>
                      <a:pt x="1103" y="0"/>
                    </a:moveTo>
                    <a:cubicBezTo>
                      <a:pt x="1059" y="0"/>
                      <a:pt x="1015" y="26"/>
                      <a:pt x="1003" y="81"/>
                    </a:cubicBezTo>
                    <a:cubicBezTo>
                      <a:pt x="900" y="389"/>
                      <a:pt x="900" y="724"/>
                      <a:pt x="823" y="1032"/>
                    </a:cubicBezTo>
                    <a:cubicBezTo>
                      <a:pt x="823" y="1045"/>
                      <a:pt x="823" y="1045"/>
                      <a:pt x="823" y="1058"/>
                    </a:cubicBezTo>
                    <a:cubicBezTo>
                      <a:pt x="759" y="994"/>
                      <a:pt x="707" y="929"/>
                      <a:pt x="656" y="865"/>
                    </a:cubicBezTo>
                    <a:cubicBezTo>
                      <a:pt x="606" y="805"/>
                      <a:pt x="508" y="642"/>
                      <a:pt x="406" y="642"/>
                    </a:cubicBezTo>
                    <a:cubicBezTo>
                      <a:pt x="378" y="642"/>
                      <a:pt x="350" y="654"/>
                      <a:pt x="322" y="685"/>
                    </a:cubicBezTo>
                    <a:cubicBezTo>
                      <a:pt x="296" y="737"/>
                      <a:pt x="322" y="801"/>
                      <a:pt x="373" y="827"/>
                    </a:cubicBezTo>
                    <a:cubicBezTo>
                      <a:pt x="437" y="929"/>
                      <a:pt x="515" y="1032"/>
                      <a:pt x="592" y="1122"/>
                    </a:cubicBezTo>
                    <a:cubicBezTo>
                      <a:pt x="463" y="1122"/>
                      <a:pt x="322" y="1135"/>
                      <a:pt x="193" y="1135"/>
                    </a:cubicBezTo>
                    <a:cubicBezTo>
                      <a:pt x="182" y="1134"/>
                      <a:pt x="170" y="1133"/>
                      <a:pt x="160" y="1133"/>
                    </a:cubicBezTo>
                    <a:cubicBezTo>
                      <a:pt x="63" y="1133"/>
                      <a:pt x="0" y="1185"/>
                      <a:pt x="0" y="1289"/>
                    </a:cubicBezTo>
                    <a:cubicBezTo>
                      <a:pt x="8" y="1382"/>
                      <a:pt x="80" y="1400"/>
                      <a:pt x="162" y="1400"/>
                    </a:cubicBezTo>
                    <a:cubicBezTo>
                      <a:pt x="217" y="1400"/>
                      <a:pt x="275" y="1392"/>
                      <a:pt x="322" y="1392"/>
                    </a:cubicBezTo>
                    <a:cubicBezTo>
                      <a:pt x="425" y="1405"/>
                      <a:pt x="540" y="1405"/>
                      <a:pt x="656" y="1405"/>
                    </a:cubicBezTo>
                    <a:cubicBezTo>
                      <a:pt x="605" y="1457"/>
                      <a:pt x="553" y="1508"/>
                      <a:pt x="502" y="1559"/>
                    </a:cubicBezTo>
                    <a:cubicBezTo>
                      <a:pt x="425" y="1637"/>
                      <a:pt x="219" y="1739"/>
                      <a:pt x="347" y="1868"/>
                    </a:cubicBezTo>
                    <a:cubicBezTo>
                      <a:pt x="368" y="1889"/>
                      <a:pt x="390" y="1898"/>
                      <a:pt x="412" y="1898"/>
                    </a:cubicBezTo>
                    <a:cubicBezTo>
                      <a:pt x="458" y="1898"/>
                      <a:pt x="501" y="1860"/>
                      <a:pt x="527" y="1817"/>
                    </a:cubicBezTo>
                    <a:cubicBezTo>
                      <a:pt x="592" y="1765"/>
                      <a:pt x="656" y="1701"/>
                      <a:pt x="720" y="1649"/>
                    </a:cubicBezTo>
                    <a:lnTo>
                      <a:pt x="720" y="1649"/>
                    </a:lnTo>
                    <a:cubicBezTo>
                      <a:pt x="643" y="2009"/>
                      <a:pt x="579" y="2382"/>
                      <a:pt x="515" y="2742"/>
                    </a:cubicBezTo>
                    <a:cubicBezTo>
                      <a:pt x="476" y="2897"/>
                      <a:pt x="476" y="3051"/>
                      <a:pt x="489" y="3205"/>
                    </a:cubicBezTo>
                    <a:cubicBezTo>
                      <a:pt x="521" y="3250"/>
                      <a:pt x="569" y="3273"/>
                      <a:pt x="617" y="3273"/>
                    </a:cubicBezTo>
                    <a:cubicBezTo>
                      <a:pt x="666" y="3273"/>
                      <a:pt x="714" y="3250"/>
                      <a:pt x="746" y="3205"/>
                    </a:cubicBezTo>
                    <a:cubicBezTo>
                      <a:pt x="810" y="2909"/>
                      <a:pt x="849" y="2601"/>
                      <a:pt x="900" y="2292"/>
                    </a:cubicBezTo>
                    <a:cubicBezTo>
                      <a:pt x="939" y="2048"/>
                      <a:pt x="977" y="1804"/>
                      <a:pt x="1016" y="1572"/>
                    </a:cubicBezTo>
                    <a:cubicBezTo>
                      <a:pt x="1157" y="1701"/>
                      <a:pt x="1299" y="1842"/>
                      <a:pt x="1427" y="1984"/>
                    </a:cubicBezTo>
                    <a:cubicBezTo>
                      <a:pt x="1449" y="1994"/>
                      <a:pt x="1469" y="1999"/>
                      <a:pt x="1489" y="1999"/>
                    </a:cubicBezTo>
                    <a:cubicBezTo>
                      <a:pt x="1588" y="1999"/>
                      <a:pt x="1655" y="1879"/>
                      <a:pt x="1569" y="1804"/>
                    </a:cubicBezTo>
                    <a:cubicBezTo>
                      <a:pt x="1440" y="1662"/>
                      <a:pt x="1312" y="1547"/>
                      <a:pt x="1183" y="1418"/>
                    </a:cubicBezTo>
                    <a:cubicBezTo>
                      <a:pt x="1350" y="1418"/>
                      <a:pt x="1505" y="1405"/>
                      <a:pt x="1659" y="1392"/>
                    </a:cubicBezTo>
                    <a:cubicBezTo>
                      <a:pt x="1800" y="1367"/>
                      <a:pt x="1916" y="1212"/>
                      <a:pt x="1762" y="1135"/>
                    </a:cubicBezTo>
                    <a:cubicBezTo>
                      <a:pt x="1662" y="1126"/>
                      <a:pt x="1568" y="1117"/>
                      <a:pt x="1472" y="1117"/>
                    </a:cubicBezTo>
                    <a:cubicBezTo>
                      <a:pt x="1432" y="1117"/>
                      <a:pt x="1392" y="1118"/>
                      <a:pt x="1350" y="1122"/>
                    </a:cubicBezTo>
                    <a:lnTo>
                      <a:pt x="1209" y="1122"/>
                    </a:lnTo>
                    <a:cubicBezTo>
                      <a:pt x="1363" y="968"/>
                      <a:pt x="1595" y="711"/>
                      <a:pt x="1402" y="698"/>
                    </a:cubicBezTo>
                    <a:lnTo>
                      <a:pt x="1402" y="698"/>
                    </a:lnTo>
                    <a:cubicBezTo>
                      <a:pt x="1299" y="775"/>
                      <a:pt x="1196" y="865"/>
                      <a:pt x="1106" y="955"/>
                    </a:cubicBezTo>
                    <a:cubicBezTo>
                      <a:pt x="1119" y="891"/>
                      <a:pt x="1132" y="839"/>
                      <a:pt x="1132" y="788"/>
                    </a:cubicBezTo>
                    <a:cubicBezTo>
                      <a:pt x="1183" y="557"/>
                      <a:pt x="1209" y="325"/>
                      <a:pt x="1209" y="94"/>
                    </a:cubicBezTo>
                    <a:cubicBezTo>
                      <a:pt x="1202" y="33"/>
                      <a:pt x="1152" y="0"/>
                      <a:pt x="1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3"/>
              <p:cNvSpPr/>
              <p:nvPr/>
            </p:nvSpPr>
            <p:spPr>
              <a:xfrm>
                <a:off x="1664446" y="4485021"/>
                <a:ext cx="78789" cy="13558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99" extrusionOk="0">
                    <a:moveTo>
                      <a:pt x="1032" y="0"/>
                    </a:moveTo>
                    <a:cubicBezTo>
                      <a:pt x="983" y="0"/>
                      <a:pt x="933" y="32"/>
                      <a:pt x="926" y="94"/>
                    </a:cubicBezTo>
                    <a:cubicBezTo>
                      <a:pt x="849" y="402"/>
                      <a:pt x="862" y="736"/>
                      <a:pt x="811" y="1058"/>
                    </a:cubicBezTo>
                    <a:cubicBezTo>
                      <a:pt x="811" y="1058"/>
                      <a:pt x="811" y="1071"/>
                      <a:pt x="811" y="1071"/>
                    </a:cubicBezTo>
                    <a:cubicBezTo>
                      <a:pt x="746" y="1019"/>
                      <a:pt x="682" y="955"/>
                      <a:pt x="631" y="891"/>
                    </a:cubicBezTo>
                    <a:cubicBezTo>
                      <a:pt x="572" y="841"/>
                      <a:pt x="467" y="686"/>
                      <a:pt x="375" y="686"/>
                    </a:cubicBezTo>
                    <a:cubicBezTo>
                      <a:pt x="347" y="686"/>
                      <a:pt x="320" y="700"/>
                      <a:pt x="296" y="736"/>
                    </a:cubicBezTo>
                    <a:cubicBezTo>
                      <a:pt x="271" y="788"/>
                      <a:pt x="284" y="852"/>
                      <a:pt x="335" y="865"/>
                    </a:cubicBezTo>
                    <a:cubicBezTo>
                      <a:pt x="412" y="968"/>
                      <a:pt x="502" y="1071"/>
                      <a:pt x="579" y="1161"/>
                    </a:cubicBezTo>
                    <a:cubicBezTo>
                      <a:pt x="451" y="1174"/>
                      <a:pt x="322" y="1186"/>
                      <a:pt x="181" y="1199"/>
                    </a:cubicBezTo>
                    <a:cubicBezTo>
                      <a:pt x="169" y="1198"/>
                      <a:pt x="158" y="1197"/>
                      <a:pt x="148" y="1197"/>
                    </a:cubicBezTo>
                    <a:cubicBezTo>
                      <a:pt x="53" y="1197"/>
                      <a:pt x="1" y="1249"/>
                      <a:pt x="1" y="1354"/>
                    </a:cubicBezTo>
                    <a:cubicBezTo>
                      <a:pt x="14" y="1440"/>
                      <a:pt x="73" y="1461"/>
                      <a:pt x="142" y="1461"/>
                    </a:cubicBezTo>
                    <a:cubicBezTo>
                      <a:pt x="206" y="1461"/>
                      <a:pt x="280" y="1444"/>
                      <a:pt x="335" y="1444"/>
                    </a:cubicBezTo>
                    <a:lnTo>
                      <a:pt x="669" y="1444"/>
                    </a:lnTo>
                    <a:cubicBezTo>
                      <a:pt x="618" y="1495"/>
                      <a:pt x="579" y="1546"/>
                      <a:pt x="528" y="1598"/>
                    </a:cubicBezTo>
                    <a:cubicBezTo>
                      <a:pt x="451" y="1675"/>
                      <a:pt x="258" y="1804"/>
                      <a:pt x="386" y="1919"/>
                    </a:cubicBezTo>
                    <a:cubicBezTo>
                      <a:pt x="407" y="1933"/>
                      <a:pt x="426" y="1938"/>
                      <a:pt x="444" y="1938"/>
                    </a:cubicBezTo>
                    <a:cubicBezTo>
                      <a:pt x="496" y="1938"/>
                      <a:pt x="541" y="1893"/>
                      <a:pt x="579" y="1855"/>
                    </a:cubicBezTo>
                    <a:cubicBezTo>
                      <a:pt x="631" y="1791"/>
                      <a:pt x="695" y="1726"/>
                      <a:pt x="746" y="1662"/>
                    </a:cubicBezTo>
                    <a:lnTo>
                      <a:pt x="746" y="1662"/>
                    </a:lnTo>
                    <a:cubicBezTo>
                      <a:pt x="708" y="2035"/>
                      <a:pt x="656" y="2408"/>
                      <a:pt x="631" y="2781"/>
                    </a:cubicBezTo>
                    <a:cubicBezTo>
                      <a:pt x="592" y="2935"/>
                      <a:pt x="605" y="3089"/>
                      <a:pt x="631" y="3244"/>
                    </a:cubicBezTo>
                    <a:cubicBezTo>
                      <a:pt x="661" y="3279"/>
                      <a:pt x="704" y="3299"/>
                      <a:pt x="748" y="3299"/>
                    </a:cubicBezTo>
                    <a:cubicBezTo>
                      <a:pt x="798" y="3299"/>
                      <a:pt x="848" y="3273"/>
                      <a:pt x="875" y="3218"/>
                    </a:cubicBezTo>
                    <a:cubicBezTo>
                      <a:pt x="926" y="2922"/>
                      <a:pt x="952" y="2601"/>
                      <a:pt x="978" y="2292"/>
                    </a:cubicBezTo>
                    <a:cubicBezTo>
                      <a:pt x="991" y="2048"/>
                      <a:pt x="1016" y="1816"/>
                      <a:pt x="1029" y="1572"/>
                    </a:cubicBezTo>
                    <a:cubicBezTo>
                      <a:pt x="1184" y="1701"/>
                      <a:pt x="1338" y="1816"/>
                      <a:pt x="1479" y="1958"/>
                    </a:cubicBezTo>
                    <a:cubicBezTo>
                      <a:pt x="1498" y="1967"/>
                      <a:pt x="1517" y="1971"/>
                      <a:pt x="1534" y="1971"/>
                    </a:cubicBezTo>
                    <a:cubicBezTo>
                      <a:pt x="1634" y="1971"/>
                      <a:pt x="1696" y="1831"/>
                      <a:pt x="1608" y="1765"/>
                    </a:cubicBezTo>
                    <a:cubicBezTo>
                      <a:pt x="1479" y="1636"/>
                      <a:pt x="1338" y="1521"/>
                      <a:pt x="1197" y="1418"/>
                    </a:cubicBezTo>
                    <a:cubicBezTo>
                      <a:pt x="1351" y="1405"/>
                      <a:pt x="1518" y="1379"/>
                      <a:pt x="1672" y="1341"/>
                    </a:cubicBezTo>
                    <a:cubicBezTo>
                      <a:pt x="1801" y="1315"/>
                      <a:pt x="1917" y="1161"/>
                      <a:pt x="1749" y="1084"/>
                    </a:cubicBezTo>
                    <a:cubicBezTo>
                      <a:pt x="1711" y="1080"/>
                      <a:pt x="1674" y="1079"/>
                      <a:pt x="1638" y="1079"/>
                    </a:cubicBezTo>
                    <a:cubicBezTo>
                      <a:pt x="1538" y="1079"/>
                      <a:pt x="1441" y="1090"/>
                      <a:pt x="1338" y="1109"/>
                    </a:cubicBezTo>
                    <a:lnTo>
                      <a:pt x="1197" y="1109"/>
                    </a:lnTo>
                    <a:cubicBezTo>
                      <a:pt x="1338" y="942"/>
                      <a:pt x="1557" y="672"/>
                      <a:pt x="1364" y="672"/>
                    </a:cubicBezTo>
                    <a:cubicBezTo>
                      <a:pt x="1261" y="762"/>
                      <a:pt x="1171" y="852"/>
                      <a:pt x="1094" y="942"/>
                    </a:cubicBezTo>
                    <a:cubicBezTo>
                      <a:pt x="1094" y="891"/>
                      <a:pt x="1094" y="839"/>
                      <a:pt x="1107" y="775"/>
                    </a:cubicBezTo>
                    <a:cubicBezTo>
                      <a:pt x="1132" y="544"/>
                      <a:pt x="1145" y="312"/>
                      <a:pt x="1132" y="81"/>
                    </a:cubicBezTo>
                    <a:cubicBezTo>
                      <a:pt x="1120" y="26"/>
                      <a:pt x="1076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3"/>
              <p:cNvSpPr/>
              <p:nvPr/>
            </p:nvSpPr>
            <p:spPr>
              <a:xfrm>
                <a:off x="871294" y="4363989"/>
                <a:ext cx="79323" cy="13401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261" extrusionOk="0">
                    <a:moveTo>
                      <a:pt x="1152" y="1"/>
                    </a:moveTo>
                    <a:cubicBezTo>
                      <a:pt x="1107" y="1"/>
                      <a:pt x="1061" y="27"/>
                      <a:pt x="1042" y="81"/>
                    </a:cubicBezTo>
                    <a:cubicBezTo>
                      <a:pt x="939" y="377"/>
                      <a:pt x="914" y="711"/>
                      <a:pt x="837" y="1020"/>
                    </a:cubicBezTo>
                    <a:cubicBezTo>
                      <a:pt x="837" y="1033"/>
                      <a:pt x="837" y="1033"/>
                      <a:pt x="837" y="1046"/>
                    </a:cubicBezTo>
                    <a:cubicBezTo>
                      <a:pt x="785" y="981"/>
                      <a:pt x="734" y="917"/>
                      <a:pt x="682" y="853"/>
                    </a:cubicBezTo>
                    <a:cubicBezTo>
                      <a:pt x="631" y="792"/>
                      <a:pt x="532" y="618"/>
                      <a:pt x="430" y="618"/>
                    </a:cubicBezTo>
                    <a:cubicBezTo>
                      <a:pt x="402" y="618"/>
                      <a:pt x="375" y="630"/>
                      <a:pt x="348" y="660"/>
                    </a:cubicBezTo>
                    <a:cubicBezTo>
                      <a:pt x="322" y="711"/>
                      <a:pt x="335" y="776"/>
                      <a:pt x="387" y="801"/>
                    </a:cubicBezTo>
                    <a:cubicBezTo>
                      <a:pt x="451" y="904"/>
                      <a:pt x="528" y="1007"/>
                      <a:pt x="605" y="1110"/>
                    </a:cubicBezTo>
                    <a:lnTo>
                      <a:pt x="207" y="1110"/>
                    </a:lnTo>
                    <a:cubicBezTo>
                      <a:pt x="193" y="1108"/>
                      <a:pt x="179" y="1108"/>
                      <a:pt x="166" y="1108"/>
                    </a:cubicBezTo>
                    <a:cubicBezTo>
                      <a:pt x="73" y="1108"/>
                      <a:pt x="12" y="1150"/>
                      <a:pt x="1" y="1251"/>
                    </a:cubicBezTo>
                    <a:cubicBezTo>
                      <a:pt x="14" y="1418"/>
                      <a:pt x="219" y="1354"/>
                      <a:pt x="322" y="1380"/>
                    </a:cubicBezTo>
                    <a:cubicBezTo>
                      <a:pt x="438" y="1380"/>
                      <a:pt x="554" y="1393"/>
                      <a:pt x="657" y="1393"/>
                    </a:cubicBezTo>
                    <a:cubicBezTo>
                      <a:pt x="605" y="1444"/>
                      <a:pt x="554" y="1496"/>
                      <a:pt x="502" y="1534"/>
                    </a:cubicBezTo>
                    <a:cubicBezTo>
                      <a:pt x="425" y="1611"/>
                      <a:pt x="219" y="1714"/>
                      <a:pt x="335" y="1843"/>
                    </a:cubicBezTo>
                    <a:cubicBezTo>
                      <a:pt x="357" y="1864"/>
                      <a:pt x="379" y="1873"/>
                      <a:pt x="402" y="1873"/>
                    </a:cubicBezTo>
                    <a:cubicBezTo>
                      <a:pt x="448" y="1873"/>
                      <a:pt x="494" y="1839"/>
                      <a:pt x="528" y="1804"/>
                    </a:cubicBezTo>
                    <a:cubicBezTo>
                      <a:pt x="592" y="1740"/>
                      <a:pt x="657" y="1689"/>
                      <a:pt x="721" y="1637"/>
                    </a:cubicBezTo>
                    <a:lnTo>
                      <a:pt x="721" y="1637"/>
                    </a:lnTo>
                    <a:cubicBezTo>
                      <a:pt x="644" y="1997"/>
                      <a:pt x="554" y="2357"/>
                      <a:pt x="489" y="2730"/>
                    </a:cubicBezTo>
                    <a:cubicBezTo>
                      <a:pt x="451" y="2884"/>
                      <a:pt x="438" y="3039"/>
                      <a:pt x="451" y="3193"/>
                    </a:cubicBezTo>
                    <a:cubicBezTo>
                      <a:pt x="483" y="3238"/>
                      <a:pt x="531" y="3260"/>
                      <a:pt x="578" y="3260"/>
                    </a:cubicBezTo>
                    <a:cubicBezTo>
                      <a:pt x="624" y="3260"/>
                      <a:pt x="669" y="3238"/>
                      <a:pt x="695" y="3193"/>
                    </a:cubicBezTo>
                    <a:cubicBezTo>
                      <a:pt x="772" y="2897"/>
                      <a:pt x="824" y="2589"/>
                      <a:pt x="888" y="2280"/>
                    </a:cubicBezTo>
                    <a:cubicBezTo>
                      <a:pt x="927" y="2036"/>
                      <a:pt x="965" y="1804"/>
                      <a:pt x="1017" y="1560"/>
                    </a:cubicBezTo>
                    <a:cubicBezTo>
                      <a:pt x="1145" y="1701"/>
                      <a:pt x="1287" y="1843"/>
                      <a:pt x="1428" y="1984"/>
                    </a:cubicBezTo>
                    <a:cubicBezTo>
                      <a:pt x="1450" y="1999"/>
                      <a:pt x="1472" y="2005"/>
                      <a:pt x="1492" y="2005"/>
                    </a:cubicBezTo>
                    <a:cubicBezTo>
                      <a:pt x="1580" y="2005"/>
                      <a:pt x="1640" y="1888"/>
                      <a:pt x="1557" y="1804"/>
                    </a:cubicBezTo>
                    <a:cubicBezTo>
                      <a:pt x="1441" y="1676"/>
                      <a:pt x="1312" y="1547"/>
                      <a:pt x="1197" y="1418"/>
                    </a:cubicBezTo>
                    <a:cubicBezTo>
                      <a:pt x="1351" y="1418"/>
                      <a:pt x="1505" y="1418"/>
                      <a:pt x="1672" y="1406"/>
                    </a:cubicBezTo>
                    <a:cubicBezTo>
                      <a:pt x="1801" y="1393"/>
                      <a:pt x="1929" y="1238"/>
                      <a:pt x="1775" y="1148"/>
                    </a:cubicBezTo>
                    <a:cubicBezTo>
                      <a:pt x="1634" y="1123"/>
                      <a:pt x="1505" y="1123"/>
                      <a:pt x="1364" y="1123"/>
                    </a:cubicBezTo>
                    <a:lnTo>
                      <a:pt x="1222" y="1123"/>
                    </a:lnTo>
                    <a:cubicBezTo>
                      <a:pt x="1377" y="968"/>
                      <a:pt x="1621" y="711"/>
                      <a:pt x="1428" y="698"/>
                    </a:cubicBezTo>
                    <a:lnTo>
                      <a:pt x="1428" y="698"/>
                    </a:lnTo>
                    <a:cubicBezTo>
                      <a:pt x="1325" y="776"/>
                      <a:pt x="1222" y="866"/>
                      <a:pt x="1132" y="943"/>
                    </a:cubicBezTo>
                    <a:cubicBezTo>
                      <a:pt x="1132" y="891"/>
                      <a:pt x="1145" y="840"/>
                      <a:pt x="1158" y="776"/>
                    </a:cubicBezTo>
                    <a:cubicBezTo>
                      <a:pt x="1209" y="557"/>
                      <a:pt x="1248" y="326"/>
                      <a:pt x="1248" y="94"/>
                    </a:cubicBezTo>
                    <a:cubicBezTo>
                      <a:pt x="1248" y="33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3"/>
              <p:cNvSpPr/>
              <p:nvPr/>
            </p:nvSpPr>
            <p:spPr>
              <a:xfrm>
                <a:off x="1119115" y="3938628"/>
                <a:ext cx="69418" cy="5864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27" extrusionOk="0">
                    <a:moveTo>
                      <a:pt x="769" y="0"/>
                    </a:moveTo>
                    <a:cubicBezTo>
                      <a:pt x="437" y="0"/>
                      <a:pt x="108" y="232"/>
                      <a:pt x="52" y="621"/>
                    </a:cubicBezTo>
                    <a:cubicBezTo>
                      <a:pt x="1" y="1007"/>
                      <a:pt x="271" y="1367"/>
                      <a:pt x="657" y="1418"/>
                    </a:cubicBezTo>
                    <a:cubicBezTo>
                      <a:pt x="694" y="1424"/>
                      <a:pt x="730" y="1426"/>
                      <a:pt x="765" y="1426"/>
                    </a:cubicBezTo>
                    <a:cubicBezTo>
                      <a:pt x="1334" y="1426"/>
                      <a:pt x="1688" y="771"/>
                      <a:pt x="1325" y="287"/>
                    </a:cubicBezTo>
                    <a:cubicBezTo>
                      <a:pt x="1182" y="90"/>
                      <a:pt x="975" y="0"/>
                      <a:pt x="7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3"/>
              <p:cNvSpPr/>
              <p:nvPr/>
            </p:nvSpPr>
            <p:spPr>
              <a:xfrm>
                <a:off x="1263904" y="3965465"/>
                <a:ext cx="66829" cy="56632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378" extrusionOk="0">
                    <a:moveTo>
                      <a:pt x="734" y="1"/>
                    </a:moveTo>
                    <a:cubicBezTo>
                      <a:pt x="413" y="1"/>
                      <a:pt x="100" y="220"/>
                      <a:pt x="52" y="598"/>
                    </a:cubicBezTo>
                    <a:cubicBezTo>
                      <a:pt x="1" y="971"/>
                      <a:pt x="258" y="1318"/>
                      <a:pt x="631" y="1370"/>
                    </a:cubicBezTo>
                    <a:cubicBezTo>
                      <a:pt x="668" y="1375"/>
                      <a:pt x="704" y="1378"/>
                      <a:pt x="739" y="1378"/>
                    </a:cubicBezTo>
                    <a:cubicBezTo>
                      <a:pt x="1293" y="1378"/>
                      <a:pt x="1625" y="736"/>
                      <a:pt x="1287" y="277"/>
                    </a:cubicBezTo>
                    <a:cubicBezTo>
                      <a:pt x="1142" y="88"/>
                      <a:pt x="937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3"/>
              <p:cNvSpPr/>
              <p:nvPr/>
            </p:nvSpPr>
            <p:spPr>
              <a:xfrm>
                <a:off x="1412268" y="3997398"/>
                <a:ext cx="56759" cy="48166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72" extrusionOk="0">
                    <a:moveTo>
                      <a:pt x="584" y="0"/>
                    </a:moveTo>
                    <a:cubicBezTo>
                      <a:pt x="288" y="0"/>
                      <a:pt x="0" y="198"/>
                      <a:pt x="17" y="657"/>
                    </a:cubicBezTo>
                    <a:cubicBezTo>
                      <a:pt x="62" y="984"/>
                      <a:pt x="338" y="1172"/>
                      <a:pt x="613" y="1172"/>
                    </a:cubicBezTo>
                    <a:cubicBezTo>
                      <a:pt x="804" y="1172"/>
                      <a:pt x="994" y="1082"/>
                      <a:pt x="1110" y="888"/>
                    </a:cubicBezTo>
                    <a:cubicBezTo>
                      <a:pt x="1381" y="346"/>
                      <a:pt x="976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3"/>
              <p:cNvSpPr/>
              <p:nvPr/>
            </p:nvSpPr>
            <p:spPr>
              <a:xfrm>
                <a:off x="1550316" y="4004015"/>
                <a:ext cx="71555" cy="6033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468" extrusionOk="0">
                    <a:moveTo>
                      <a:pt x="789" y="1"/>
                    </a:moveTo>
                    <a:cubicBezTo>
                      <a:pt x="445" y="1"/>
                      <a:pt x="107" y="234"/>
                      <a:pt x="52" y="637"/>
                    </a:cubicBezTo>
                    <a:cubicBezTo>
                      <a:pt x="1" y="1036"/>
                      <a:pt x="283" y="1409"/>
                      <a:pt x="682" y="1460"/>
                    </a:cubicBezTo>
                    <a:cubicBezTo>
                      <a:pt x="719" y="1465"/>
                      <a:pt x="756" y="1468"/>
                      <a:pt x="791" y="1468"/>
                    </a:cubicBezTo>
                    <a:cubicBezTo>
                      <a:pt x="1383" y="1468"/>
                      <a:pt x="1740" y="787"/>
                      <a:pt x="1376" y="290"/>
                    </a:cubicBezTo>
                    <a:cubicBezTo>
                      <a:pt x="1223" y="92"/>
                      <a:pt x="10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3"/>
              <p:cNvSpPr/>
              <p:nvPr/>
            </p:nvSpPr>
            <p:spPr>
              <a:xfrm>
                <a:off x="950572" y="4155336"/>
                <a:ext cx="66376" cy="56386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372" extrusionOk="0">
                    <a:moveTo>
                      <a:pt x="730" y="0"/>
                    </a:moveTo>
                    <a:cubicBezTo>
                      <a:pt x="409" y="0"/>
                      <a:pt x="95" y="221"/>
                      <a:pt x="39" y="594"/>
                    </a:cubicBezTo>
                    <a:cubicBezTo>
                      <a:pt x="0" y="967"/>
                      <a:pt x="258" y="1314"/>
                      <a:pt x="630" y="1365"/>
                    </a:cubicBezTo>
                    <a:cubicBezTo>
                      <a:pt x="662" y="1369"/>
                      <a:pt x="693" y="1371"/>
                      <a:pt x="724" y="1371"/>
                    </a:cubicBezTo>
                    <a:cubicBezTo>
                      <a:pt x="1275" y="1371"/>
                      <a:pt x="1614" y="735"/>
                      <a:pt x="1273" y="273"/>
                    </a:cubicBezTo>
                    <a:cubicBezTo>
                      <a:pt x="1130" y="85"/>
                      <a:pt x="929" y="0"/>
                      <a:pt x="7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3"/>
              <p:cNvSpPr/>
              <p:nvPr/>
            </p:nvSpPr>
            <p:spPr>
              <a:xfrm>
                <a:off x="1095196" y="4183118"/>
                <a:ext cx="46649" cy="4294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45" extrusionOk="0">
                    <a:moveTo>
                      <a:pt x="558" y="0"/>
                    </a:moveTo>
                    <a:cubicBezTo>
                      <a:pt x="326" y="0"/>
                      <a:pt x="95" y="141"/>
                      <a:pt x="43" y="445"/>
                    </a:cubicBezTo>
                    <a:cubicBezTo>
                      <a:pt x="0" y="829"/>
                      <a:pt x="292" y="1044"/>
                      <a:pt x="579" y="1044"/>
                    </a:cubicBezTo>
                    <a:cubicBezTo>
                      <a:pt x="810" y="1044"/>
                      <a:pt x="1038" y="904"/>
                      <a:pt x="1084" y="599"/>
                    </a:cubicBezTo>
                    <a:cubicBezTo>
                      <a:pt x="1134" y="215"/>
                      <a:pt x="846" y="0"/>
                      <a:pt x="5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3"/>
              <p:cNvSpPr/>
              <p:nvPr/>
            </p:nvSpPr>
            <p:spPr>
              <a:xfrm>
                <a:off x="1217381" y="4198406"/>
                <a:ext cx="79405" cy="55153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342" extrusionOk="0">
                    <a:moveTo>
                      <a:pt x="945" y="1"/>
                    </a:moveTo>
                    <a:cubicBezTo>
                      <a:pt x="344" y="1"/>
                      <a:pt x="0" y="862"/>
                      <a:pt x="606" y="1243"/>
                    </a:cubicBezTo>
                    <a:cubicBezTo>
                      <a:pt x="731" y="1311"/>
                      <a:pt x="851" y="1341"/>
                      <a:pt x="962" y="1341"/>
                    </a:cubicBezTo>
                    <a:cubicBezTo>
                      <a:pt x="1586" y="1341"/>
                      <a:pt x="1932" y="409"/>
                      <a:pt x="1223" y="60"/>
                    </a:cubicBezTo>
                    <a:cubicBezTo>
                      <a:pt x="1126" y="19"/>
                      <a:pt x="1033" y="1"/>
                      <a:pt x="9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3"/>
              <p:cNvSpPr/>
              <p:nvPr/>
            </p:nvSpPr>
            <p:spPr>
              <a:xfrm>
                <a:off x="1364635" y="4219654"/>
                <a:ext cx="59883" cy="5494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337" extrusionOk="0">
                    <a:moveTo>
                      <a:pt x="714" y="0"/>
                    </a:moveTo>
                    <a:cubicBezTo>
                      <a:pt x="416" y="0"/>
                      <a:pt x="120" y="180"/>
                      <a:pt x="57" y="572"/>
                    </a:cubicBezTo>
                    <a:cubicBezTo>
                      <a:pt x="0" y="1062"/>
                      <a:pt x="371" y="1336"/>
                      <a:pt x="740" y="1336"/>
                    </a:cubicBezTo>
                    <a:cubicBezTo>
                      <a:pt x="1040" y="1336"/>
                      <a:pt x="1338" y="1156"/>
                      <a:pt x="1407" y="765"/>
                    </a:cubicBezTo>
                    <a:cubicBezTo>
                      <a:pt x="1457" y="275"/>
                      <a:pt x="1083" y="0"/>
                      <a:pt x="7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3"/>
              <p:cNvSpPr/>
              <p:nvPr/>
            </p:nvSpPr>
            <p:spPr>
              <a:xfrm>
                <a:off x="1504944" y="4242627"/>
                <a:ext cx="55691" cy="5129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248" extrusionOk="0">
                    <a:moveTo>
                      <a:pt x="672" y="0"/>
                    </a:moveTo>
                    <a:cubicBezTo>
                      <a:pt x="393" y="0"/>
                      <a:pt x="114" y="170"/>
                      <a:pt x="50" y="540"/>
                    </a:cubicBezTo>
                    <a:cubicBezTo>
                      <a:pt x="1" y="993"/>
                      <a:pt x="344" y="1247"/>
                      <a:pt x="685" y="1247"/>
                    </a:cubicBezTo>
                    <a:cubicBezTo>
                      <a:pt x="963" y="1247"/>
                      <a:pt x="1240" y="1077"/>
                      <a:pt x="1297" y="707"/>
                    </a:cubicBezTo>
                    <a:cubicBezTo>
                      <a:pt x="1354" y="254"/>
                      <a:pt x="1014" y="0"/>
                      <a:pt x="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3"/>
              <p:cNvSpPr/>
              <p:nvPr/>
            </p:nvSpPr>
            <p:spPr>
              <a:xfrm>
                <a:off x="1627622" y="4257957"/>
                <a:ext cx="90091" cy="63044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34" extrusionOk="0">
                    <a:moveTo>
                      <a:pt x="1056" y="1"/>
                    </a:moveTo>
                    <a:cubicBezTo>
                      <a:pt x="461" y="1"/>
                      <a:pt x="1" y="756"/>
                      <a:pt x="498" y="1286"/>
                    </a:cubicBezTo>
                    <a:cubicBezTo>
                      <a:pt x="679" y="1461"/>
                      <a:pt x="872" y="1534"/>
                      <a:pt x="1054" y="1534"/>
                    </a:cubicBezTo>
                    <a:cubicBezTo>
                      <a:pt x="1698" y="1534"/>
                      <a:pt x="2192" y="617"/>
                      <a:pt x="1450" y="116"/>
                    </a:cubicBezTo>
                    <a:cubicBezTo>
                      <a:pt x="1318" y="36"/>
                      <a:pt x="1184" y="1"/>
                      <a:pt x="10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3"/>
              <p:cNvSpPr/>
              <p:nvPr/>
            </p:nvSpPr>
            <p:spPr>
              <a:xfrm>
                <a:off x="1041440" y="4186776"/>
                <a:ext cx="17344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7" extrusionOk="0">
                    <a:moveTo>
                      <a:pt x="189" y="0"/>
                    </a:moveTo>
                    <a:cubicBezTo>
                      <a:pt x="107" y="0"/>
                      <a:pt x="29" y="56"/>
                      <a:pt x="14" y="150"/>
                    </a:cubicBezTo>
                    <a:cubicBezTo>
                      <a:pt x="1" y="253"/>
                      <a:pt x="78" y="343"/>
                      <a:pt x="168" y="356"/>
                    </a:cubicBezTo>
                    <a:cubicBezTo>
                      <a:pt x="174" y="357"/>
                      <a:pt x="179" y="357"/>
                      <a:pt x="185" y="357"/>
                    </a:cubicBezTo>
                    <a:cubicBezTo>
                      <a:pt x="330" y="357"/>
                      <a:pt x="422" y="197"/>
                      <a:pt x="335" y="73"/>
                    </a:cubicBezTo>
                    <a:cubicBezTo>
                      <a:pt x="295" y="23"/>
                      <a:pt x="241" y="0"/>
                      <a:pt x="1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3"/>
              <p:cNvSpPr/>
              <p:nvPr/>
            </p:nvSpPr>
            <p:spPr>
              <a:xfrm>
                <a:off x="1179899" y="4207900"/>
                <a:ext cx="16810" cy="14713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8" extrusionOk="0">
                    <a:moveTo>
                      <a:pt x="182" y="1"/>
                    </a:moveTo>
                    <a:cubicBezTo>
                      <a:pt x="101" y="1"/>
                      <a:pt x="21" y="57"/>
                      <a:pt x="13" y="151"/>
                    </a:cubicBezTo>
                    <a:cubicBezTo>
                      <a:pt x="1" y="254"/>
                      <a:pt x="65" y="344"/>
                      <a:pt x="155" y="356"/>
                    </a:cubicBezTo>
                    <a:cubicBezTo>
                      <a:pt x="160" y="357"/>
                      <a:pt x="166" y="357"/>
                      <a:pt x="172" y="357"/>
                    </a:cubicBezTo>
                    <a:cubicBezTo>
                      <a:pt x="316" y="357"/>
                      <a:pt x="409" y="197"/>
                      <a:pt x="322" y="74"/>
                    </a:cubicBezTo>
                    <a:cubicBezTo>
                      <a:pt x="287" y="23"/>
                      <a:pt x="23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1316756" y="4228161"/>
                <a:ext cx="19851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06" extrusionOk="0">
                    <a:moveTo>
                      <a:pt x="213" y="1"/>
                    </a:moveTo>
                    <a:cubicBezTo>
                      <a:pt x="121" y="1"/>
                      <a:pt x="29" y="63"/>
                      <a:pt x="13" y="172"/>
                    </a:cubicBezTo>
                    <a:cubicBezTo>
                      <a:pt x="1" y="288"/>
                      <a:pt x="78" y="391"/>
                      <a:pt x="193" y="403"/>
                    </a:cubicBezTo>
                    <a:cubicBezTo>
                      <a:pt x="203" y="405"/>
                      <a:pt x="213" y="406"/>
                      <a:pt x="222" y="406"/>
                    </a:cubicBezTo>
                    <a:cubicBezTo>
                      <a:pt x="375" y="406"/>
                      <a:pt x="483" y="215"/>
                      <a:pt x="373" y="82"/>
                    </a:cubicBezTo>
                    <a:cubicBezTo>
                      <a:pt x="333" y="26"/>
                      <a:pt x="273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1455216" y="4249819"/>
                <a:ext cx="18783" cy="1565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81" extrusionOk="0">
                    <a:moveTo>
                      <a:pt x="202" y="0"/>
                    </a:moveTo>
                    <a:cubicBezTo>
                      <a:pt x="114" y="0"/>
                      <a:pt x="29" y="59"/>
                      <a:pt x="13" y="159"/>
                    </a:cubicBezTo>
                    <a:cubicBezTo>
                      <a:pt x="0" y="275"/>
                      <a:pt x="77" y="365"/>
                      <a:pt x="180" y="378"/>
                    </a:cubicBezTo>
                    <a:cubicBezTo>
                      <a:pt x="190" y="379"/>
                      <a:pt x="201" y="380"/>
                      <a:pt x="210" y="380"/>
                    </a:cubicBezTo>
                    <a:cubicBezTo>
                      <a:pt x="361" y="380"/>
                      <a:pt x="457" y="203"/>
                      <a:pt x="360" y="82"/>
                    </a:cubicBezTo>
                    <a:cubicBezTo>
                      <a:pt x="319" y="26"/>
                      <a:pt x="260" y="0"/>
                      <a:pt x="2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1593634" y="4271355"/>
                <a:ext cx="18290" cy="1524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1" extrusionOk="0">
                    <a:moveTo>
                      <a:pt x="200" y="0"/>
                    </a:moveTo>
                    <a:cubicBezTo>
                      <a:pt x="114" y="0"/>
                      <a:pt x="30" y="59"/>
                      <a:pt x="14" y="162"/>
                    </a:cubicBezTo>
                    <a:cubicBezTo>
                      <a:pt x="1" y="265"/>
                      <a:pt x="78" y="355"/>
                      <a:pt x="168" y="368"/>
                    </a:cubicBezTo>
                    <a:cubicBezTo>
                      <a:pt x="178" y="370"/>
                      <a:pt x="188" y="370"/>
                      <a:pt x="198" y="370"/>
                    </a:cubicBezTo>
                    <a:cubicBezTo>
                      <a:pt x="349" y="370"/>
                      <a:pt x="445" y="193"/>
                      <a:pt x="348" y="72"/>
                    </a:cubicBezTo>
                    <a:cubicBezTo>
                      <a:pt x="309" y="23"/>
                      <a:pt x="254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1731025" y="4291328"/>
                <a:ext cx="20386" cy="17466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25" extrusionOk="0">
                    <a:moveTo>
                      <a:pt x="218" y="1"/>
                    </a:moveTo>
                    <a:cubicBezTo>
                      <a:pt x="122" y="1"/>
                      <a:pt x="29" y="68"/>
                      <a:pt x="14" y="178"/>
                    </a:cubicBezTo>
                    <a:cubicBezTo>
                      <a:pt x="1" y="294"/>
                      <a:pt x="78" y="409"/>
                      <a:pt x="194" y="422"/>
                    </a:cubicBezTo>
                    <a:cubicBezTo>
                      <a:pt x="204" y="424"/>
                      <a:pt x="214" y="424"/>
                      <a:pt x="224" y="424"/>
                    </a:cubicBezTo>
                    <a:cubicBezTo>
                      <a:pt x="388" y="424"/>
                      <a:pt x="496" y="233"/>
                      <a:pt x="387" y="88"/>
                    </a:cubicBezTo>
                    <a:cubicBezTo>
                      <a:pt x="342" y="28"/>
                      <a:pt x="279" y="1"/>
                      <a:pt x="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903556" y="4165651"/>
                <a:ext cx="17303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57" extrusionOk="0">
                    <a:moveTo>
                      <a:pt x="185" y="0"/>
                    </a:moveTo>
                    <a:cubicBezTo>
                      <a:pt x="107" y="0"/>
                      <a:pt x="29" y="56"/>
                      <a:pt x="13" y="150"/>
                    </a:cubicBezTo>
                    <a:cubicBezTo>
                      <a:pt x="0" y="253"/>
                      <a:pt x="64" y="330"/>
                      <a:pt x="167" y="356"/>
                    </a:cubicBezTo>
                    <a:cubicBezTo>
                      <a:pt x="173" y="356"/>
                      <a:pt x="178" y="356"/>
                      <a:pt x="183" y="356"/>
                    </a:cubicBezTo>
                    <a:cubicBezTo>
                      <a:pt x="328" y="356"/>
                      <a:pt x="421" y="185"/>
                      <a:pt x="322" y="73"/>
                    </a:cubicBezTo>
                    <a:cubicBezTo>
                      <a:pt x="287" y="23"/>
                      <a:pt x="236" y="0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1071565" y="3937683"/>
                <a:ext cx="18824" cy="1549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77" extrusionOk="0">
                    <a:moveTo>
                      <a:pt x="211" y="1"/>
                    </a:moveTo>
                    <a:cubicBezTo>
                      <a:pt x="122" y="1"/>
                      <a:pt x="34" y="65"/>
                      <a:pt x="27" y="168"/>
                    </a:cubicBezTo>
                    <a:cubicBezTo>
                      <a:pt x="1" y="271"/>
                      <a:pt x="78" y="361"/>
                      <a:pt x="181" y="374"/>
                    </a:cubicBezTo>
                    <a:cubicBezTo>
                      <a:pt x="191" y="376"/>
                      <a:pt x="201" y="376"/>
                      <a:pt x="211" y="376"/>
                    </a:cubicBezTo>
                    <a:cubicBezTo>
                      <a:pt x="361" y="376"/>
                      <a:pt x="457" y="199"/>
                      <a:pt x="361" y="78"/>
                    </a:cubicBezTo>
                    <a:cubicBezTo>
                      <a:pt x="322" y="25"/>
                      <a:pt x="266" y="1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1212655" y="3973808"/>
                <a:ext cx="20920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36" extrusionOk="0">
                    <a:moveTo>
                      <a:pt x="229" y="0"/>
                    </a:moveTo>
                    <a:cubicBezTo>
                      <a:pt x="128" y="0"/>
                      <a:pt x="29" y="70"/>
                      <a:pt x="14" y="189"/>
                    </a:cubicBezTo>
                    <a:cubicBezTo>
                      <a:pt x="1" y="305"/>
                      <a:pt x="78" y="408"/>
                      <a:pt x="194" y="434"/>
                    </a:cubicBezTo>
                    <a:cubicBezTo>
                      <a:pt x="204" y="435"/>
                      <a:pt x="214" y="436"/>
                      <a:pt x="225" y="436"/>
                    </a:cubicBezTo>
                    <a:cubicBezTo>
                      <a:pt x="400" y="436"/>
                      <a:pt x="509" y="232"/>
                      <a:pt x="399" y="87"/>
                    </a:cubicBezTo>
                    <a:cubicBezTo>
                      <a:pt x="355" y="27"/>
                      <a:pt x="292" y="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1355881" y="3999699"/>
                <a:ext cx="21413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36" extrusionOk="0">
                    <a:moveTo>
                      <a:pt x="232" y="0"/>
                    </a:moveTo>
                    <a:cubicBezTo>
                      <a:pt x="128" y="0"/>
                      <a:pt x="29" y="70"/>
                      <a:pt x="13" y="189"/>
                    </a:cubicBezTo>
                    <a:cubicBezTo>
                      <a:pt x="0" y="305"/>
                      <a:pt x="77" y="421"/>
                      <a:pt x="206" y="434"/>
                    </a:cubicBezTo>
                    <a:cubicBezTo>
                      <a:pt x="216" y="435"/>
                      <a:pt x="227" y="436"/>
                      <a:pt x="237" y="436"/>
                    </a:cubicBezTo>
                    <a:cubicBezTo>
                      <a:pt x="412" y="436"/>
                      <a:pt x="521" y="232"/>
                      <a:pt x="412" y="87"/>
                    </a:cubicBezTo>
                    <a:cubicBezTo>
                      <a:pt x="362" y="27"/>
                      <a:pt x="296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1501163" y="4013426"/>
                <a:ext cx="21454" cy="1796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37" extrusionOk="0">
                    <a:moveTo>
                      <a:pt x="232" y="1"/>
                    </a:moveTo>
                    <a:cubicBezTo>
                      <a:pt x="129" y="1"/>
                      <a:pt x="30" y="71"/>
                      <a:pt x="14" y="190"/>
                    </a:cubicBezTo>
                    <a:cubicBezTo>
                      <a:pt x="1" y="305"/>
                      <a:pt x="78" y="421"/>
                      <a:pt x="207" y="434"/>
                    </a:cubicBezTo>
                    <a:cubicBezTo>
                      <a:pt x="217" y="435"/>
                      <a:pt x="227" y="436"/>
                      <a:pt x="237" y="436"/>
                    </a:cubicBezTo>
                    <a:cubicBezTo>
                      <a:pt x="413" y="436"/>
                      <a:pt x="522" y="233"/>
                      <a:pt x="412" y="87"/>
                    </a:cubicBezTo>
                    <a:cubicBezTo>
                      <a:pt x="363" y="28"/>
                      <a:pt x="297" y="1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1646486" y="4027194"/>
                <a:ext cx="21372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38" extrusionOk="0">
                    <a:moveTo>
                      <a:pt x="238" y="0"/>
                    </a:moveTo>
                    <a:cubicBezTo>
                      <a:pt x="133" y="0"/>
                      <a:pt x="29" y="70"/>
                      <a:pt x="13" y="189"/>
                    </a:cubicBezTo>
                    <a:cubicBezTo>
                      <a:pt x="1" y="305"/>
                      <a:pt x="78" y="420"/>
                      <a:pt x="206" y="433"/>
                    </a:cubicBezTo>
                    <a:cubicBezTo>
                      <a:pt x="221" y="436"/>
                      <a:pt x="235" y="438"/>
                      <a:pt x="249" y="438"/>
                    </a:cubicBezTo>
                    <a:cubicBezTo>
                      <a:pt x="417" y="438"/>
                      <a:pt x="519" y="229"/>
                      <a:pt x="412" y="86"/>
                    </a:cubicBezTo>
                    <a:cubicBezTo>
                      <a:pt x="368" y="27"/>
                      <a:pt x="303" y="0"/>
                      <a:pt x="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812369" y="4519995"/>
                <a:ext cx="916210" cy="168048"/>
              </a:xfrm>
              <a:custGeom>
                <a:avLst/>
                <a:gdLst/>
                <a:ahLst/>
                <a:cxnLst/>
                <a:rect l="l" t="t" r="r" b="b"/>
                <a:pathLst>
                  <a:path w="26101" h="4089" extrusionOk="0">
                    <a:moveTo>
                      <a:pt x="1283" y="0"/>
                    </a:moveTo>
                    <a:cubicBezTo>
                      <a:pt x="1118" y="0"/>
                      <a:pt x="952" y="20"/>
                      <a:pt x="785" y="65"/>
                    </a:cubicBezTo>
                    <a:cubicBezTo>
                      <a:pt x="527" y="117"/>
                      <a:pt x="296" y="220"/>
                      <a:pt x="77" y="348"/>
                    </a:cubicBezTo>
                    <a:cubicBezTo>
                      <a:pt x="52" y="374"/>
                      <a:pt x="0" y="400"/>
                      <a:pt x="0" y="438"/>
                    </a:cubicBezTo>
                    <a:cubicBezTo>
                      <a:pt x="0" y="477"/>
                      <a:pt x="26" y="503"/>
                      <a:pt x="65" y="503"/>
                    </a:cubicBezTo>
                    <a:cubicBezTo>
                      <a:pt x="103" y="490"/>
                      <a:pt x="155" y="477"/>
                      <a:pt x="193" y="451"/>
                    </a:cubicBezTo>
                    <a:cubicBezTo>
                      <a:pt x="567" y="269"/>
                      <a:pt x="901" y="196"/>
                      <a:pt x="1219" y="196"/>
                    </a:cubicBezTo>
                    <a:cubicBezTo>
                      <a:pt x="1844" y="196"/>
                      <a:pt x="2409" y="474"/>
                      <a:pt x="3099" y="747"/>
                    </a:cubicBezTo>
                    <a:cubicBezTo>
                      <a:pt x="3587" y="958"/>
                      <a:pt x="4114" y="1063"/>
                      <a:pt x="4647" y="1063"/>
                    </a:cubicBezTo>
                    <a:cubicBezTo>
                      <a:pt x="4731" y="1063"/>
                      <a:pt x="4815" y="1061"/>
                      <a:pt x="4899" y="1055"/>
                    </a:cubicBezTo>
                    <a:cubicBezTo>
                      <a:pt x="5452" y="1004"/>
                      <a:pt x="6005" y="875"/>
                      <a:pt x="6570" y="875"/>
                    </a:cubicBezTo>
                    <a:cubicBezTo>
                      <a:pt x="7638" y="875"/>
                      <a:pt x="8512" y="1595"/>
                      <a:pt x="9463" y="1981"/>
                    </a:cubicBezTo>
                    <a:cubicBezTo>
                      <a:pt x="10036" y="2227"/>
                      <a:pt x="10546" y="2308"/>
                      <a:pt x="11024" y="2308"/>
                    </a:cubicBezTo>
                    <a:cubicBezTo>
                      <a:pt x="11958" y="2308"/>
                      <a:pt x="12771" y="1997"/>
                      <a:pt x="13696" y="1997"/>
                    </a:cubicBezTo>
                    <a:cubicBezTo>
                      <a:pt x="14155" y="1997"/>
                      <a:pt x="14642" y="2074"/>
                      <a:pt x="15185" y="2303"/>
                    </a:cubicBezTo>
                    <a:cubicBezTo>
                      <a:pt x="16055" y="2639"/>
                      <a:pt x="16946" y="3091"/>
                      <a:pt x="17886" y="3091"/>
                    </a:cubicBezTo>
                    <a:cubicBezTo>
                      <a:pt x="17988" y="3091"/>
                      <a:pt x="18090" y="3085"/>
                      <a:pt x="18193" y="3074"/>
                    </a:cubicBezTo>
                    <a:cubicBezTo>
                      <a:pt x="18656" y="3023"/>
                      <a:pt x="19093" y="2894"/>
                      <a:pt x="19543" y="2817"/>
                    </a:cubicBezTo>
                    <a:cubicBezTo>
                      <a:pt x="19672" y="2798"/>
                      <a:pt x="19804" y="2788"/>
                      <a:pt x="19936" y="2788"/>
                    </a:cubicBezTo>
                    <a:cubicBezTo>
                      <a:pt x="20067" y="2788"/>
                      <a:pt x="20199" y="2798"/>
                      <a:pt x="20328" y="2817"/>
                    </a:cubicBezTo>
                    <a:cubicBezTo>
                      <a:pt x="20572" y="2881"/>
                      <a:pt x="20803" y="2971"/>
                      <a:pt x="21022" y="3100"/>
                    </a:cubicBezTo>
                    <a:cubicBezTo>
                      <a:pt x="22018" y="3624"/>
                      <a:pt x="22373" y="4089"/>
                      <a:pt x="23300" y="4089"/>
                    </a:cubicBezTo>
                    <a:cubicBezTo>
                      <a:pt x="23510" y="4089"/>
                      <a:pt x="23749" y="4065"/>
                      <a:pt x="24031" y="4013"/>
                    </a:cubicBezTo>
                    <a:cubicBezTo>
                      <a:pt x="24368" y="3954"/>
                      <a:pt x="24706" y="3922"/>
                      <a:pt x="25044" y="3922"/>
                    </a:cubicBezTo>
                    <a:cubicBezTo>
                      <a:pt x="25221" y="3922"/>
                      <a:pt x="25397" y="3931"/>
                      <a:pt x="25574" y="3948"/>
                    </a:cubicBezTo>
                    <a:cubicBezTo>
                      <a:pt x="25689" y="3961"/>
                      <a:pt x="25805" y="3987"/>
                      <a:pt x="25921" y="4025"/>
                    </a:cubicBezTo>
                    <a:cubicBezTo>
                      <a:pt x="25929" y="4027"/>
                      <a:pt x="25937" y="4028"/>
                      <a:pt x="25945" y="4028"/>
                    </a:cubicBezTo>
                    <a:cubicBezTo>
                      <a:pt x="26001" y="4028"/>
                      <a:pt x="26051" y="3991"/>
                      <a:pt x="26062" y="3935"/>
                    </a:cubicBezTo>
                    <a:cubicBezTo>
                      <a:pt x="26101" y="3755"/>
                      <a:pt x="25741" y="3755"/>
                      <a:pt x="25484" y="3717"/>
                    </a:cubicBezTo>
                    <a:cubicBezTo>
                      <a:pt x="25350" y="3703"/>
                      <a:pt x="25218" y="3697"/>
                      <a:pt x="25086" y="3697"/>
                    </a:cubicBezTo>
                    <a:cubicBezTo>
                      <a:pt x="24618" y="3697"/>
                      <a:pt x="24155" y="3772"/>
                      <a:pt x="23683" y="3833"/>
                    </a:cubicBezTo>
                    <a:cubicBezTo>
                      <a:pt x="23560" y="3852"/>
                      <a:pt x="23434" y="3863"/>
                      <a:pt x="23308" y="3863"/>
                    </a:cubicBezTo>
                    <a:cubicBezTo>
                      <a:pt x="23106" y="3863"/>
                      <a:pt x="22904" y="3837"/>
                      <a:pt x="22706" y="3781"/>
                    </a:cubicBezTo>
                    <a:cubicBezTo>
                      <a:pt x="22141" y="3563"/>
                      <a:pt x="21665" y="3164"/>
                      <a:pt x="21125" y="2894"/>
                    </a:cubicBezTo>
                    <a:cubicBezTo>
                      <a:pt x="20769" y="2673"/>
                      <a:pt x="20348" y="2560"/>
                      <a:pt x="19928" y="2560"/>
                    </a:cubicBezTo>
                    <a:cubicBezTo>
                      <a:pt x="19786" y="2560"/>
                      <a:pt x="19644" y="2572"/>
                      <a:pt x="19505" y="2598"/>
                    </a:cubicBezTo>
                    <a:cubicBezTo>
                      <a:pt x="19016" y="2675"/>
                      <a:pt x="18541" y="2817"/>
                      <a:pt x="18052" y="2855"/>
                    </a:cubicBezTo>
                    <a:cubicBezTo>
                      <a:pt x="17997" y="2859"/>
                      <a:pt x="17943" y="2860"/>
                      <a:pt x="17889" y="2860"/>
                    </a:cubicBezTo>
                    <a:cubicBezTo>
                      <a:pt x="16838" y="2860"/>
                      <a:pt x="15907" y="2286"/>
                      <a:pt x="14940" y="1968"/>
                    </a:cubicBezTo>
                    <a:cubicBezTo>
                      <a:pt x="14505" y="1819"/>
                      <a:pt x="14101" y="1766"/>
                      <a:pt x="13715" y="1766"/>
                    </a:cubicBezTo>
                    <a:cubicBezTo>
                      <a:pt x="12776" y="1766"/>
                      <a:pt x="11942" y="2079"/>
                      <a:pt x="11013" y="2079"/>
                    </a:cubicBezTo>
                    <a:cubicBezTo>
                      <a:pt x="10484" y="2079"/>
                      <a:pt x="9924" y="1977"/>
                      <a:pt x="9296" y="1660"/>
                    </a:cubicBezTo>
                    <a:cubicBezTo>
                      <a:pt x="7915" y="974"/>
                      <a:pt x="7471" y="659"/>
                      <a:pt x="6530" y="659"/>
                    </a:cubicBezTo>
                    <a:cubicBezTo>
                      <a:pt x="6147" y="659"/>
                      <a:pt x="5683" y="711"/>
                      <a:pt x="5040" y="811"/>
                    </a:cubicBezTo>
                    <a:cubicBezTo>
                      <a:pt x="4896" y="831"/>
                      <a:pt x="4751" y="840"/>
                      <a:pt x="4607" y="840"/>
                    </a:cubicBezTo>
                    <a:cubicBezTo>
                      <a:pt x="4187" y="840"/>
                      <a:pt x="3771" y="759"/>
                      <a:pt x="3369" y="605"/>
                    </a:cubicBezTo>
                    <a:cubicBezTo>
                      <a:pt x="2699" y="375"/>
                      <a:pt x="2004" y="0"/>
                      <a:pt x="1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890434" y="4254916"/>
                <a:ext cx="839968" cy="160239"/>
              </a:xfrm>
              <a:custGeom>
                <a:avLst/>
                <a:gdLst/>
                <a:ahLst/>
                <a:cxnLst/>
                <a:rect l="l" t="t" r="r" b="b"/>
                <a:pathLst>
                  <a:path w="23929" h="3899" extrusionOk="0">
                    <a:moveTo>
                      <a:pt x="1135" y="0"/>
                    </a:moveTo>
                    <a:cubicBezTo>
                      <a:pt x="772" y="0"/>
                      <a:pt x="399" y="75"/>
                      <a:pt x="116" y="267"/>
                    </a:cubicBezTo>
                    <a:cubicBezTo>
                      <a:pt x="65" y="305"/>
                      <a:pt x="1" y="357"/>
                      <a:pt x="13" y="421"/>
                    </a:cubicBezTo>
                    <a:cubicBezTo>
                      <a:pt x="13" y="447"/>
                      <a:pt x="39" y="472"/>
                      <a:pt x="52" y="485"/>
                    </a:cubicBezTo>
                    <a:cubicBezTo>
                      <a:pt x="63" y="491"/>
                      <a:pt x="75" y="493"/>
                      <a:pt x="87" y="493"/>
                    </a:cubicBezTo>
                    <a:cubicBezTo>
                      <a:pt x="129" y="493"/>
                      <a:pt x="168" y="461"/>
                      <a:pt x="168" y="421"/>
                    </a:cubicBezTo>
                    <a:cubicBezTo>
                      <a:pt x="438" y="237"/>
                      <a:pt x="780" y="199"/>
                      <a:pt x="1096" y="199"/>
                    </a:cubicBezTo>
                    <a:cubicBezTo>
                      <a:pt x="1156" y="199"/>
                      <a:pt x="1216" y="200"/>
                      <a:pt x="1273" y="202"/>
                    </a:cubicBezTo>
                    <a:cubicBezTo>
                      <a:pt x="1723" y="241"/>
                      <a:pt x="2122" y="447"/>
                      <a:pt x="2533" y="601"/>
                    </a:cubicBezTo>
                    <a:cubicBezTo>
                      <a:pt x="3209" y="864"/>
                      <a:pt x="3897" y="1090"/>
                      <a:pt x="4621" y="1090"/>
                    </a:cubicBezTo>
                    <a:cubicBezTo>
                      <a:pt x="4641" y="1090"/>
                      <a:pt x="4661" y="1090"/>
                      <a:pt x="4681" y="1090"/>
                    </a:cubicBezTo>
                    <a:cubicBezTo>
                      <a:pt x="5347" y="1065"/>
                      <a:pt x="6014" y="922"/>
                      <a:pt x="6680" y="922"/>
                    </a:cubicBezTo>
                    <a:cubicBezTo>
                      <a:pt x="6708" y="922"/>
                      <a:pt x="6736" y="922"/>
                      <a:pt x="6764" y="922"/>
                    </a:cubicBezTo>
                    <a:cubicBezTo>
                      <a:pt x="7098" y="948"/>
                      <a:pt x="7445" y="1012"/>
                      <a:pt x="7766" y="1141"/>
                    </a:cubicBezTo>
                    <a:cubicBezTo>
                      <a:pt x="8564" y="1398"/>
                      <a:pt x="9296" y="1810"/>
                      <a:pt x="10081" y="2105"/>
                    </a:cubicBezTo>
                    <a:cubicBezTo>
                      <a:pt x="10356" y="2202"/>
                      <a:pt x="10635" y="2234"/>
                      <a:pt x="10915" y="2234"/>
                    </a:cubicBezTo>
                    <a:cubicBezTo>
                      <a:pt x="11468" y="2234"/>
                      <a:pt x="12029" y="2110"/>
                      <a:pt x="12582" y="2110"/>
                    </a:cubicBezTo>
                    <a:cubicBezTo>
                      <a:pt x="12761" y="2110"/>
                      <a:pt x="12939" y="2123"/>
                      <a:pt x="13115" y="2157"/>
                    </a:cubicBezTo>
                    <a:cubicBezTo>
                      <a:pt x="14157" y="2272"/>
                      <a:pt x="15031" y="2967"/>
                      <a:pt x="16072" y="3108"/>
                    </a:cubicBezTo>
                    <a:cubicBezTo>
                      <a:pt x="16394" y="3147"/>
                      <a:pt x="16722" y="3166"/>
                      <a:pt x="17051" y="3166"/>
                    </a:cubicBezTo>
                    <a:cubicBezTo>
                      <a:pt x="17380" y="3166"/>
                      <a:pt x="17712" y="3147"/>
                      <a:pt x="18039" y="3108"/>
                    </a:cubicBezTo>
                    <a:cubicBezTo>
                      <a:pt x="18252" y="3091"/>
                      <a:pt x="18468" y="3074"/>
                      <a:pt x="18682" y="3074"/>
                    </a:cubicBezTo>
                    <a:cubicBezTo>
                      <a:pt x="18947" y="3074"/>
                      <a:pt x="19211" y="3100"/>
                      <a:pt x="19467" y="3185"/>
                    </a:cubicBezTo>
                    <a:cubicBezTo>
                      <a:pt x="19929" y="3327"/>
                      <a:pt x="20379" y="3532"/>
                      <a:pt x="20842" y="3661"/>
                    </a:cubicBezTo>
                    <a:cubicBezTo>
                      <a:pt x="21202" y="3764"/>
                      <a:pt x="21588" y="3828"/>
                      <a:pt x="21961" y="3854"/>
                    </a:cubicBezTo>
                    <a:cubicBezTo>
                      <a:pt x="22128" y="3870"/>
                      <a:pt x="22295" y="3877"/>
                      <a:pt x="22461" y="3877"/>
                    </a:cubicBezTo>
                    <a:cubicBezTo>
                      <a:pt x="22691" y="3877"/>
                      <a:pt x="22920" y="3863"/>
                      <a:pt x="23144" y="3841"/>
                    </a:cubicBezTo>
                    <a:cubicBezTo>
                      <a:pt x="23212" y="3832"/>
                      <a:pt x="23280" y="3828"/>
                      <a:pt x="23346" y="3828"/>
                    </a:cubicBezTo>
                    <a:cubicBezTo>
                      <a:pt x="23480" y="3828"/>
                      <a:pt x="23611" y="3845"/>
                      <a:pt x="23748" y="3880"/>
                    </a:cubicBezTo>
                    <a:cubicBezTo>
                      <a:pt x="23765" y="3892"/>
                      <a:pt x="23785" y="3898"/>
                      <a:pt x="23805" y="3898"/>
                    </a:cubicBezTo>
                    <a:cubicBezTo>
                      <a:pt x="23845" y="3898"/>
                      <a:pt x="23885" y="3875"/>
                      <a:pt x="23902" y="3841"/>
                    </a:cubicBezTo>
                    <a:cubicBezTo>
                      <a:pt x="23928" y="3790"/>
                      <a:pt x="23915" y="3712"/>
                      <a:pt x="23851" y="3687"/>
                    </a:cubicBezTo>
                    <a:cubicBezTo>
                      <a:pt x="23706" y="3622"/>
                      <a:pt x="23550" y="3603"/>
                      <a:pt x="23389" y="3603"/>
                    </a:cubicBezTo>
                    <a:cubicBezTo>
                      <a:pt x="23164" y="3603"/>
                      <a:pt x="22931" y="3641"/>
                      <a:pt x="22707" y="3648"/>
                    </a:cubicBezTo>
                    <a:cubicBezTo>
                      <a:pt x="22608" y="3653"/>
                      <a:pt x="22510" y="3656"/>
                      <a:pt x="22412" y="3656"/>
                    </a:cubicBezTo>
                    <a:cubicBezTo>
                      <a:pt x="22009" y="3656"/>
                      <a:pt x="21605" y="3613"/>
                      <a:pt x="21202" y="3520"/>
                    </a:cubicBezTo>
                    <a:cubicBezTo>
                      <a:pt x="20339" y="3335"/>
                      <a:pt x="19569" y="2842"/>
                      <a:pt x="18679" y="2842"/>
                    </a:cubicBezTo>
                    <a:cubicBezTo>
                      <a:pt x="18575" y="2842"/>
                      <a:pt x="18469" y="2849"/>
                      <a:pt x="18361" y="2864"/>
                    </a:cubicBezTo>
                    <a:cubicBezTo>
                      <a:pt x="17895" y="2897"/>
                      <a:pt x="17423" y="2939"/>
                      <a:pt x="16953" y="2939"/>
                    </a:cubicBezTo>
                    <a:cubicBezTo>
                      <a:pt x="16501" y="2939"/>
                      <a:pt x="16051" y="2900"/>
                      <a:pt x="15609" y="2774"/>
                    </a:cubicBezTo>
                    <a:cubicBezTo>
                      <a:pt x="15095" y="2632"/>
                      <a:pt x="14619" y="2375"/>
                      <a:pt x="14131" y="2182"/>
                    </a:cubicBezTo>
                    <a:cubicBezTo>
                      <a:pt x="13593" y="1964"/>
                      <a:pt x="13054" y="1890"/>
                      <a:pt x="12509" y="1890"/>
                    </a:cubicBezTo>
                    <a:cubicBezTo>
                      <a:pt x="12090" y="1890"/>
                      <a:pt x="11668" y="1934"/>
                      <a:pt x="11238" y="1990"/>
                    </a:cubicBezTo>
                    <a:cubicBezTo>
                      <a:pt x="11117" y="2004"/>
                      <a:pt x="10999" y="2011"/>
                      <a:pt x="10880" y="2011"/>
                    </a:cubicBezTo>
                    <a:cubicBezTo>
                      <a:pt x="10683" y="2011"/>
                      <a:pt x="10487" y="1991"/>
                      <a:pt x="10286" y="1951"/>
                    </a:cubicBezTo>
                    <a:cubicBezTo>
                      <a:pt x="9836" y="1797"/>
                      <a:pt x="9425" y="1578"/>
                      <a:pt x="8988" y="1385"/>
                    </a:cubicBezTo>
                    <a:cubicBezTo>
                      <a:pt x="8654" y="1231"/>
                      <a:pt x="8294" y="1090"/>
                      <a:pt x="7946" y="974"/>
                    </a:cubicBezTo>
                    <a:cubicBezTo>
                      <a:pt x="7522" y="794"/>
                      <a:pt x="7059" y="704"/>
                      <a:pt x="6609" y="704"/>
                    </a:cubicBezTo>
                    <a:cubicBezTo>
                      <a:pt x="5930" y="712"/>
                      <a:pt x="5245" y="859"/>
                      <a:pt x="4565" y="859"/>
                    </a:cubicBezTo>
                    <a:cubicBezTo>
                      <a:pt x="4229" y="859"/>
                      <a:pt x="3894" y="823"/>
                      <a:pt x="3562" y="717"/>
                    </a:cubicBezTo>
                    <a:cubicBezTo>
                      <a:pt x="2881" y="537"/>
                      <a:pt x="2251" y="202"/>
                      <a:pt x="1569" y="35"/>
                    </a:cubicBezTo>
                    <a:cubicBezTo>
                      <a:pt x="1431" y="13"/>
                      <a:pt x="1284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9" name="Google Shape;799;p13"/>
            <p:cNvGrpSpPr/>
            <p:nvPr/>
          </p:nvGrpSpPr>
          <p:grpSpPr>
            <a:xfrm rot="435">
              <a:off x="602550" y="4870192"/>
              <a:ext cx="778480" cy="316709"/>
              <a:chOff x="-490025" y="884975"/>
              <a:chExt cx="984795" cy="400694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295812" y="938617"/>
                <a:ext cx="90552" cy="6476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444" extrusionOk="0">
                    <a:moveTo>
                      <a:pt x="476" y="1096"/>
                    </a:moveTo>
                    <a:cubicBezTo>
                      <a:pt x="476" y="1109"/>
                      <a:pt x="476" y="1122"/>
                      <a:pt x="476" y="1135"/>
                    </a:cubicBezTo>
                    <a:cubicBezTo>
                      <a:pt x="450" y="1122"/>
                      <a:pt x="424" y="1122"/>
                      <a:pt x="424" y="1096"/>
                    </a:cubicBezTo>
                    <a:close/>
                    <a:moveTo>
                      <a:pt x="1106" y="1"/>
                    </a:moveTo>
                    <a:cubicBezTo>
                      <a:pt x="1074" y="1"/>
                      <a:pt x="1039" y="6"/>
                      <a:pt x="1003" y="16"/>
                    </a:cubicBezTo>
                    <a:cubicBezTo>
                      <a:pt x="849" y="68"/>
                      <a:pt x="720" y="145"/>
                      <a:pt x="617" y="261"/>
                    </a:cubicBezTo>
                    <a:cubicBezTo>
                      <a:pt x="437" y="325"/>
                      <a:pt x="283" y="453"/>
                      <a:pt x="193" y="621"/>
                    </a:cubicBezTo>
                    <a:cubicBezTo>
                      <a:pt x="0" y="1058"/>
                      <a:pt x="129" y="1443"/>
                      <a:pt x="617" y="1443"/>
                    </a:cubicBezTo>
                    <a:lnTo>
                      <a:pt x="681" y="1443"/>
                    </a:lnTo>
                    <a:cubicBezTo>
                      <a:pt x="1119" y="1443"/>
                      <a:pt x="2019" y="1135"/>
                      <a:pt x="1633" y="569"/>
                    </a:cubicBezTo>
                    <a:cubicBezTo>
                      <a:pt x="1506" y="362"/>
                      <a:pt x="1380" y="1"/>
                      <a:pt x="1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-174766" y="884975"/>
                <a:ext cx="90418" cy="49783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110" extrusionOk="0">
                    <a:moveTo>
                      <a:pt x="1062" y="1"/>
                    </a:moveTo>
                    <a:cubicBezTo>
                      <a:pt x="930" y="1"/>
                      <a:pt x="789" y="43"/>
                      <a:pt x="656" y="145"/>
                    </a:cubicBezTo>
                    <a:cubicBezTo>
                      <a:pt x="618" y="184"/>
                      <a:pt x="579" y="222"/>
                      <a:pt x="515" y="235"/>
                    </a:cubicBezTo>
                    <a:cubicBezTo>
                      <a:pt x="386" y="287"/>
                      <a:pt x="270" y="389"/>
                      <a:pt x="193" y="518"/>
                    </a:cubicBezTo>
                    <a:cubicBezTo>
                      <a:pt x="90" y="685"/>
                      <a:pt x="0" y="994"/>
                      <a:pt x="219" y="1097"/>
                    </a:cubicBezTo>
                    <a:cubicBezTo>
                      <a:pt x="258" y="1109"/>
                      <a:pt x="283" y="1109"/>
                      <a:pt x="309" y="1109"/>
                    </a:cubicBezTo>
                    <a:cubicBezTo>
                      <a:pt x="489" y="1097"/>
                      <a:pt x="669" y="1058"/>
                      <a:pt x="836" y="1007"/>
                    </a:cubicBezTo>
                    <a:cubicBezTo>
                      <a:pt x="2015" y="787"/>
                      <a:pt x="1628" y="1"/>
                      <a:pt x="10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-489621" y="902243"/>
                <a:ext cx="977461" cy="383423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8549" extrusionOk="0">
                    <a:moveTo>
                      <a:pt x="8946" y="0"/>
                    </a:moveTo>
                    <a:cubicBezTo>
                      <a:pt x="8818" y="0"/>
                      <a:pt x="8691" y="1"/>
                      <a:pt x="8563" y="4"/>
                    </a:cubicBezTo>
                    <a:cubicBezTo>
                      <a:pt x="7252" y="94"/>
                      <a:pt x="5928" y="210"/>
                      <a:pt x="4655" y="609"/>
                    </a:cubicBezTo>
                    <a:cubicBezTo>
                      <a:pt x="3382" y="1007"/>
                      <a:pt x="2083" y="1560"/>
                      <a:pt x="1106" y="2499"/>
                    </a:cubicBezTo>
                    <a:cubicBezTo>
                      <a:pt x="540" y="3129"/>
                      <a:pt x="167" y="3913"/>
                      <a:pt x="39" y="4762"/>
                    </a:cubicBezTo>
                    <a:cubicBezTo>
                      <a:pt x="0" y="4929"/>
                      <a:pt x="0" y="5109"/>
                      <a:pt x="26" y="5289"/>
                    </a:cubicBezTo>
                    <a:cubicBezTo>
                      <a:pt x="39" y="5379"/>
                      <a:pt x="65" y="5456"/>
                      <a:pt x="103" y="5533"/>
                    </a:cubicBezTo>
                    <a:cubicBezTo>
                      <a:pt x="515" y="6395"/>
                      <a:pt x="797" y="6549"/>
                      <a:pt x="1659" y="6883"/>
                    </a:cubicBezTo>
                    <a:cubicBezTo>
                      <a:pt x="2739" y="7295"/>
                      <a:pt x="3845" y="7603"/>
                      <a:pt x="4989" y="7809"/>
                    </a:cubicBezTo>
                    <a:cubicBezTo>
                      <a:pt x="6133" y="7989"/>
                      <a:pt x="7303" y="8040"/>
                      <a:pt x="8460" y="8130"/>
                    </a:cubicBezTo>
                    <a:cubicBezTo>
                      <a:pt x="9335" y="8169"/>
                      <a:pt x="10235" y="8310"/>
                      <a:pt x="11096" y="8400"/>
                    </a:cubicBezTo>
                    <a:cubicBezTo>
                      <a:pt x="12048" y="8490"/>
                      <a:pt x="12999" y="8516"/>
                      <a:pt x="13938" y="8542"/>
                    </a:cubicBezTo>
                    <a:cubicBezTo>
                      <a:pt x="14116" y="8546"/>
                      <a:pt x="14296" y="8549"/>
                      <a:pt x="14476" y="8549"/>
                    </a:cubicBezTo>
                    <a:cubicBezTo>
                      <a:pt x="16272" y="8549"/>
                      <a:pt x="18102" y="8304"/>
                      <a:pt x="19762" y="7603"/>
                    </a:cubicBezTo>
                    <a:cubicBezTo>
                      <a:pt x="20816" y="6986"/>
                      <a:pt x="21781" y="5932"/>
                      <a:pt x="21794" y="4646"/>
                    </a:cubicBezTo>
                    <a:cubicBezTo>
                      <a:pt x="21768" y="4157"/>
                      <a:pt x="21575" y="3695"/>
                      <a:pt x="21241" y="3347"/>
                    </a:cubicBezTo>
                    <a:cubicBezTo>
                      <a:pt x="20894" y="2923"/>
                      <a:pt x="20469" y="2576"/>
                      <a:pt x="20006" y="2319"/>
                    </a:cubicBezTo>
                    <a:cubicBezTo>
                      <a:pt x="19003" y="1817"/>
                      <a:pt x="17949" y="1432"/>
                      <a:pt x="16856" y="1187"/>
                    </a:cubicBezTo>
                    <a:cubicBezTo>
                      <a:pt x="15738" y="879"/>
                      <a:pt x="14606" y="622"/>
                      <a:pt x="13462" y="442"/>
                    </a:cubicBezTo>
                    <a:cubicBezTo>
                      <a:pt x="11968" y="204"/>
                      <a:pt x="10462" y="0"/>
                      <a:pt x="89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-488500" y="1052359"/>
                <a:ext cx="976340" cy="233310"/>
              </a:xfrm>
              <a:custGeom>
                <a:avLst/>
                <a:gdLst/>
                <a:ahLst/>
                <a:cxnLst/>
                <a:rect l="l" t="t" r="r" b="b"/>
                <a:pathLst>
                  <a:path w="21769" h="5202" extrusionOk="0">
                    <a:moveTo>
                      <a:pt x="21216" y="0"/>
                    </a:moveTo>
                    <a:cubicBezTo>
                      <a:pt x="20727" y="605"/>
                      <a:pt x="20174" y="1312"/>
                      <a:pt x="19480" y="1698"/>
                    </a:cubicBezTo>
                    <a:cubicBezTo>
                      <a:pt x="18366" y="2313"/>
                      <a:pt x="15724" y="2376"/>
                      <a:pt x="12625" y="2376"/>
                    </a:cubicBezTo>
                    <a:cubicBezTo>
                      <a:pt x="11822" y="2376"/>
                      <a:pt x="10988" y="2372"/>
                      <a:pt x="10143" y="2372"/>
                    </a:cubicBezTo>
                    <a:cubicBezTo>
                      <a:pt x="8864" y="2372"/>
                      <a:pt x="7558" y="2382"/>
                      <a:pt x="6288" y="2430"/>
                    </a:cubicBezTo>
                    <a:cubicBezTo>
                      <a:pt x="5808" y="2450"/>
                      <a:pt x="5353" y="2460"/>
                      <a:pt x="4923" y="2460"/>
                    </a:cubicBezTo>
                    <a:cubicBezTo>
                      <a:pt x="2591" y="2460"/>
                      <a:pt x="989" y="2192"/>
                      <a:pt x="1" y="1942"/>
                    </a:cubicBezTo>
                    <a:lnTo>
                      <a:pt x="1" y="1942"/>
                    </a:lnTo>
                    <a:cubicBezTo>
                      <a:pt x="14" y="2032"/>
                      <a:pt x="40" y="2109"/>
                      <a:pt x="78" y="2186"/>
                    </a:cubicBezTo>
                    <a:cubicBezTo>
                      <a:pt x="490" y="3048"/>
                      <a:pt x="772" y="3202"/>
                      <a:pt x="1634" y="3536"/>
                    </a:cubicBezTo>
                    <a:cubicBezTo>
                      <a:pt x="2714" y="3948"/>
                      <a:pt x="3820" y="4256"/>
                      <a:pt x="4964" y="4462"/>
                    </a:cubicBezTo>
                    <a:cubicBezTo>
                      <a:pt x="6108" y="4642"/>
                      <a:pt x="7278" y="4693"/>
                      <a:pt x="8435" y="4783"/>
                    </a:cubicBezTo>
                    <a:cubicBezTo>
                      <a:pt x="9310" y="4822"/>
                      <a:pt x="10210" y="4963"/>
                      <a:pt x="11071" y="5053"/>
                    </a:cubicBezTo>
                    <a:cubicBezTo>
                      <a:pt x="12023" y="5143"/>
                      <a:pt x="12974" y="5169"/>
                      <a:pt x="13913" y="5195"/>
                    </a:cubicBezTo>
                    <a:cubicBezTo>
                      <a:pt x="14091" y="5199"/>
                      <a:pt x="14271" y="5202"/>
                      <a:pt x="14451" y="5202"/>
                    </a:cubicBezTo>
                    <a:cubicBezTo>
                      <a:pt x="16247" y="5202"/>
                      <a:pt x="18077" y="4957"/>
                      <a:pt x="19737" y="4256"/>
                    </a:cubicBezTo>
                    <a:cubicBezTo>
                      <a:pt x="20791" y="3639"/>
                      <a:pt x="21756" y="2585"/>
                      <a:pt x="21769" y="1299"/>
                    </a:cubicBezTo>
                    <a:cubicBezTo>
                      <a:pt x="21743" y="810"/>
                      <a:pt x="21550" y="348"/>
                      <a:pt x="21216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93937" y="1116810"/>
                <a:ext cx="54852" cy="4458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94" extrusionOk="0">
                    <a:moveTo>
                      <a:pt x="400" y="312"/>
                    </a:moveTo>
                    <a:cubicBezTo>
                      <a:pt x="387" y="325"/>
                      <a:pt x="387" y="325"/>
                      <a:pt x="387" y="338"/>
                    </a:cubicBezTo>
                    <a:lnTo>
                      <a:pt x="374" y="338"/>
                    </a:lnTo>
                    <a:cubicBezTo>
                      <a:pt x="374" y="325"/>
                      <a:pt x="387" y="312"/>
                      <a:pt x="400" y="312"/>
                    </a:cubicBezTo>
                    <a:close/>
                    <a:moveTo>
                      <a:pt x="480" y="1"/>
                    </a:moveTo>
                    <a:cubicBezTo>
                      <a:pt x="457" y="1"/>
                      <a:pt x="434" y="2"/>
                      <a:pt x="412" y="3"/>
                    </a:cubicBezTo>
                    <a:cubicBezTo>
                      <a:pt x="168" y="42"/>
                      <a:pt x="1" y="273"/>
                      <a:pt x="40" y="505"/>
                    </a:cubicBezTo>
                    <a:cubicBezTo>
                      <a:pt x="52" y="621"/>
                      <a:pt x="117" y="711"/>
                      <a:pt x="207" y="775"/>
                    </a:cubicBezTo>
                    <a:cubicBezTo>
                      <a:pt x="284" y="878"/>
                      <a:pt x="387" y="955"/>
                      <a:pt x="515" y="981"/>
                    </a:cubicBezTo>
                    <a:cubicBezTo>
                      <a:pt x="567" y="993"/>
                      <a:pt x="618" y="993"/>
                      <a:pt x="670" y="993"/>
                    </a:cubicBezTo>
                    <a:cubicBezTo>
                      <a:pt x="952" y="993"/>
                      <a:pt x="1222" y="788"/>
                      <a:pt x="1171" y="492"/>
                    </a:cubicBezTo>
                    <a:cubicBezTo>
                      <a:pt x="1147" y="158"/>
                      <a:pt x="779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-199345" y="1113133"/>
                <a:ext cx="82838" cy="4650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037" extrusionOk="0">
                    <a:moveTo>
                      <a:pt x="1024" y="0"/>
                    </a:moveTo>
                    <a:cubicBezTo>
                      <a:pt x="410" y="0"/>
                      <a:pt x="0" y="841"/>
                      <a:pt x="780" y="1024"/>
                    </a:cubicBezTo>
                    <a:cubicBezTo>
                      <a:pt x="818" y="1037"/>
                      <a:pt x="857" y="1037"/>
                      <a:pt x="883" y="1037"/>
                    </a:cubicBezTo>
                    <a:cubicBezTo>
                      <a:pt x="1114" y="1037"/>
                      <a:pt x="1320" y="960"/>
                      <a:pt x="1487" y="818"/>
                    </a:cubicBezTo>
                    <a:cubicBezTo>
                      <a:pt x="1590" y="793"/>
                      <a:pt x="1667" y="728"/>
                      <a:pt x="1706" y="651"/>
                    </a:cubicBezTo>
                    <a:cubicBezTo>
                      <a:pt x="1847" y="304"/>
                      <a:pt x="1436" y="34"/>
                      <a:pt x="1127" y="8"/>
                    </a:cubicBezTo>
                    <a:cubicBezTo>
                      <a:pt x="1092" y="3"/>
                      <a:pt x="1057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-398977" y="1101247"/>
                <a:ext cx="38571" cy="27269"/>
              </a:xfrm>
              <a:custGeom>
                <a:avLst/>
                <a:gdLst/>
                <a:ahLst/>
                <a:cxnLst/>
                <a:rect l="l" t="t" r="r" b="b"/>
                <a:pathLst>
                  <a:path w="860" h="608" extrusionOk="0">
                    <a:moveTo>
                      <a:pt x="510" y="1"/>
                    </a:moveTo>
                    <a:cubicBezTo>
                      <a:pt x="224" y="1"/>
                      <a:pt x="0" y="433"/>
                      <a:pt x="345" y="595"/>
                    </a:cubicBezTo>
                    <a:cubicBezTo>
                      <a:pt x="371" y="595"/>
                      <a:pt x="409" y="608"/>
                      <a:pt x="435" y="608"/>
                    </a:cubicBezTo>
                    <a:cubicBezTo>
                      <a:pt x="564" y="595"/>
                      <a:pt x="679" y="543"/>
                      <a:pt x="769" y="453"/>
                    </a:cubicBezTo>
                    <a:cubicBezTo>
                      <a:pt x="834" y="312"/>
                      <a:pt x="859" y="106"/>
                      <a:pt x="679" y="55"/>
                    </a:cubicBezTo>
                    <a:cubicBezTo>
                      <a:pt x="623" y="17"/>
                      <a:pt x="565" y="1"/>
                      <a:pt x="5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3"/>
              <p:cNvSpPr/>
              <p:nvPr/>
            </p:nvSpPr>
            <p:spPr>
              <a:xfrm>
                <a:off x="10334" y="1077072"/>
                <a:ext cx="40410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20" extrusionOk="0">
                    <a:moveTo>
                      <a:pt x="480" y="1"/>
                    </a:moveTo>
                    <a:cubicBezTo>
                      <a:pt x="109" y="1"/>
                      <a:pt x="0" y="594"/>
                      <a:pt x="412" y="619"/>
                    </a:cubicBezTo>
                    <a:lnTo>
                      <a:pt x="438" y="619"/>
                    </a:lnTo>
                    <a:cubicBezTo>
                      <a:pt x="785" y="619"/>
                      <a:pt x="901" y="54"/>
                      <a:pt x="515" y="2"/>
                    </a:cubicBezTo>
                    <a:cubicBezTo>
                      <a:pt x="503" y="1"/>
                      <a:pt x="491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259437" y="1181441"/>
                <a:ext cx="50815" cy="37046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826" extrusionOk="0">
                    <a:moveTo>
                      <a:pt x="795" y="0"/>
                    </a:moveTo>
                    <a:cubicBezTo>
                      <a:pt x="717" y="0"/>
                      <a:pt x="647" y="42"/>
                      <a:pt x="567" y="54"/>
                    </a:cubicBezTo>
                    <a:cubicBezTo>
                      <a:pt x="438" y="54"/>
                      <a:pt x="322" y="131"/>
                      <a:pt x="245" y="234"/>
                    </a:cubicBezTo>
                    <a:cubicBezTo>
                      <a:pt x="155" y="401"/>
                      <a:pt x="1" y="761"/>
                      <a:pt x="284" y="825"/>
                    </a:cubicBezTo>
                    <a:lnTo>
                      <a:pt x="297" y="825"/>
                    </a:lnTo>
                    <a:cubicBezTo>
                      <a:pt x="477" y="825"/>
                      <a:pt x="670" y="800"/>
                      <a:pt x="850" y="761"/>
                    </a:cubicBezTo>
                    <a:cubicBezTo>
                      <a:pt x="952" y="735"/>
                      <a:pt x="1068" y="710"/>
                      <a:pt x="1107" y="594"/>
                    </a:cubicBezTo>
                    <a:cubicBezTo>
                      <a:pt x="1132" y="388"/>
                      <a:pt x="1068" y="54"/>
                      <a:pt x="824" y="2"/>
                    </a:cubicBezTo>
                    <a:cubicBezTo>
                      <a:pt x="814" y="1"/>
                      <a:pt x="804" y="0"/>
                      <a:pt x="7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148162" y="1003203"/>
                <a:ext cx="57139" cy="3996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891" extrusionOk="0">
                    <a:moveTo>
                      <a:pt x="721" y="286"/>
                    </a:moveTo>
                    <a:cubicBezTo>
                      <a:pt x="740" y="286"/>
                      <a:pt x="760" y="294"/>
                      <a:pt x="780" y="298"/>
                    </a:cubicBezTo>
                    <a:lnTo>
                      <a:pt x="780" y="298"/>
                    </a:lnTo>
                    <a:cubicBezTo>
                      <a:pt x="773" y="297"/>
                      <a:pt x="766" y="297"/>
                      <a:pt x="759" y="297"/>
                    </a:cubicBezTo>
                    <a:cubicBezTo>
                      <a:pt x="669" y="297"/>
                      <a:pt x="584" y="335"/>
                      <a:pt x="528" y="402"/>
                    </a:cubicBezTo>
                    <a:lnTo>
                      <a:pt x="515" y="402"/>
                    </a:lnTo>
                    <a:cubicBezTo>
                      <a:pt x="502" y="402"/>
                      <a:pt x="502" y="389"/>
                      <a:pt x="502" y="389"/>
                    </a:cubicBezTo>
                    <a:cubicBezTo>
                      <a:pt x="566" y="325"/>
                      <a:pt x="643" y="299"/>
                      <a:pt x="721" y="286"/>
                    </a:cubicBezTo>
                    <a:close/>
                    <a:moveTo>
                      <a:pt x="737" y="1"/>
                    </a:moveTo>
                    <a:cubicBezTo>
                      <a:pt x="599" y="1"/>
                      <a:pt x="459" y="63"/>
                      <a:pt x="348" y="132"/>
                    </a:cubicBezTo>
                    <a:cubicBezTo>
                      <a:pt x="1" y="402"/>
                      <a:pt x="361" y="711"/>
                      <a:pt x="631" y="826"/>
                    </a:cubicBezTo>
                    <a:cubicBezTo>
                      <a:pt x="695" y="865"/>
                      <a:pt x="772" y="891"/>
                      <a:pt x="836" y="891"/>
                    </a:cubicBezTo>
                    <a:cubicBezTo>
                      <a:pt x="901" y="878"/>
                      <a:pt x="978" y="865"/>
                      <a:pt x="1029" y="839"/>
                    </a:cubicBezTo>
                    <a:cubicBezTo>
                      <a:pt x="1273" y="672"/>
                      <a:pt x="1145" y="196"/>
                      <a:pt x="939" y="55"/>
                    </a:cubicBezTo>
                    <a:cubicBezTo>
                      <a:pt x="875" y="16"/>
                      <a:pt x="806" y="1"/>
                      <a:pt x="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490025" y="1021098"/>
                <a:ext cx="53506" cy="5897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315" extrusionOk="0">
                    <a:moveTo>
                      <a:pt x="455" y="0"/>
                    </a:moveTo>
                    <a:cubicBezTo>
                      <a:pt x="180" y="0"/>
                      <a:pt x="0" y="302"/>
                      <a:pt x="48" y="646"/>
                    </a:cubicBezTo>
                    <a:cubicBezTo>
                      <a:pt x="74" y="865"/>
                      <a:pt x="48" y="1135"/>
                      <a:pt x="254" y="1263"/>
                    </a:cubicBezTo>
                    <a:cubicBezTo>
                      <a:pt x="318" y="1302"/>
                      <a:pt x="395" y="1315"/>
                      <a:pt x="472" y="1315"/>
                    </a:cubicBezTo>
                    <a:cubicBezTo>
                      <a:pt x="755" y="1289"/>
                      <a:pt x="1012" y="1109"/>
                      <a:pt x="1128" y="852"/>
                    </a:cubicBezTo>
                    <a:cubicBezTo>
                      <a:pt x="1192" y="569"/>
                      <a:pt x="961" y="299"/>
                      <a:pt x="768" y="119"/>
                    </a:cubicBezTo>
                    <a:cubicBezTo>
                      <a:pt x="656" y="36"/>
                      <a:pt x="549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-41559" y="1181127"/>
                <a:ext cx="73868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077" extrusionOk="0">
                    <a:moveTo>
                      <a:pt x="802" y="0"/>
                    </a:moveTo>
                    <a:cubicBezTo>
                      <a:pt x="690" y="0"/>
                      <a:pt x="580" y="22"/>
                      <a:pt x="489" y="61"/>
                    </a:cubicBezTo>
                    <a:cubicBezTo>
                      <a:pt x="90" y="228"/>
                      <a:pt x="0" y="781"/>
                      <a:pt x="412" y="987"/>
                    </a:cubicBezTo>
                    <a:cubicBezTo>
                      <a:pt x="528" y="1038"/>
                      <a:pt x="656" y="1077"/>
                      <a:pt x="785" y="1077"/>
                    </a:cubicBezTo>
                    <a:cubicBezTo>
                      <a:pt x="939" y="1077"/>
                      <a:pt x="1080" y="1038"/>
                      <a:pt x="1222" y="961"/>
                    </a:cubicBezTo>
                    <a:cubicBezTo>
                      <a:pt x="1479" y="832"/>
                      <a:pt x="1646" y="472"/>
                      <a:pt x="1350" y="279"/>
                    </a:cubicBezTo>
                    <a:cubicBezTo>
                      <a:pt x="1248" y="83"/>
                      <a:pt x="1022" y="0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431890" y="1094699"/>
                <a:ext cx="62880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65" extrusionOk="0">
                    <a:moveTo>
                      <a:pt x="810" y="1"/>
                    </a:moveTo>
                    <a:cubicBezTo>
                      <a:pt x="605" y="1"/>
                      <a:pt x="404" y="96"/>
                      <a:pt x="270" y="265"/>
                    </a:cubicBezTo>
                    <a:cubicBezTo>
                      <a:pt x="39" y="561"/>
                      <a:pt x="0" y="934"/>
                      <a:pt x="399" y="1101"/>
                    </a:cubicBezTo>
                    <a:cubicBezTo>
                      <a:pt x="476" y="1139"/>
                      <a:pt x="579" y="1165"/>
                      <a:pt x="669" y="1165"/>
                    </a:cubicBezTo>
                    <a:cubicBezTo>
                      <a:pt x="1016" y="1165"/>
                      <a:pt x="1376" y="908"/>
                      <a:pt x="1389" y="561"/>
                    </a:cubicBezTo>
                    <a:cubicBezTo>
                      <a:pt x="1402" y="342"/>
                      <a:pt x="1286" y="136"/>
                      <a:pt x="1080" y="59"/>
                    </a:cubicBezTo>
                    <a:cubicBezTo>
                      <a:pt x="993" y="20"/>
                      <a:pt x="901" y="1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-366819" y="921125"/>
                <a:ext cx="114816" cy="9956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220" extrusionOk="0">
                    <a:moveTo>
                      <a:pt x="1845" y="1"/>
                    </a:moveTo>
                    <a:cubicBezTo>
                      <a:pt x="1770" y="1"/>
                      <a:pt x="1694" y="11"/>
                      <a:pt x="1621" y="33"/>
                    </a:cubicBezTo>
                    <a:cubicBezTo>
                      <a:pt x="1299" y="98"/>
                      <a:pt x="991" y="188"/>
                      <a:pt x="682" y="316"/>
                    </a:cubicBezTo>
                    <a:cubicBezTo>
                      <a:pt x="502" y="393"/>
                      <a:pt x="284" y="445"/>
                      <a:pt x="155" y="612"/>
                    </a:cubicBezTo>
                    <a:cubicBezTo>
                      <a:pt x="1" y="805"/>
                      <a:pt x="14" y="1062"/>
                      <a:pt x="14" y="1306"/>
                    </a:cubicBezTo>
                    <a:cubicBezTo>
                      <a:pt x="39" y="1461"/>
                      <a:pt x="14" y="1756"/>
                      <a:pt x="194" y="1821"/>
                    </a:cubicBezTo>
                    <a:cubicBezTo>
                      <a:pt x="258" y="2014"/>
                      <a:pt x="438" y="2168"/>
                      <a:pt x="644" y="2206"/>
                    </a:cubicBezTo>
                    <a:cubicBezTo>
                      <a:pt x="695" y="2206"/>
                      <a:pt x="747" y="2219"/>
                      <a:pt x="798" y="2219"/>
                    </a:cubicBezTo>
                    <a:cubicBezTo>
                      <a:pt x="1287" y="2219"/>
                      <a:pt x="1685" y="1859"/>
                      <a:pt x="2058" y="1563"/>
                    </a:cubicBezTo>
                    <a:cubicBezTo>
                      <a:pt x="2264" y="1383"/>
                      <a:pt x="2470" y="1178"/>
                      <a:pt x="2521" y="908"/>
                    </a:cubicBezTo>
                    <a:cubicBezTo>
                      <a:pt x="2560" y="573"/>
                      <a:pt x="2418" y="239"/>
                      <a:pt x="2122" y="46"/>
                    </a:cubicBezTo>
                    <a:cubicBezTo>
                      <a:pt x="2036" y="17"/>
                      <a:pt x="1941" y="1"/>
                      <a:pt x="18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-139603" y="954360"/>
                <a:ext cx="89700" cy="57677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286" extrusionOk="0">
                    <a:moveTo>
                      <a:pt x="1051" y="0"/>
                    </a:moveTo>
                    <a:cubicBezTo>
                      <a:pt x="995" y="0"/>
                      <a:pt x="937" y="4"/>
                      <a:pt x="875" y="12"/>
                    </a:cubicBezTo>
                    <a:cubicBezTo>
                      <a:pt x="65" y="115"/>
                      <a:pt x="1" y="1285"/>
                      <a:pt x="875" y="1285"/>
                    </a:cubicBezTo>
                    <a:lnTo>
                      <a:pt x="926" y="1285"/>
                    </a:lnTo>
                    <a:cubicBezTo>
                      <a:pt x="978" y="1285"/>
                      <a:pt x="1029" y="1260"/>
                      <a:pt x="1055" y="1221"/>
                    </a:cubicBezTo>
                    <a:cubicBezTo>
                      <a:pt x="2000" y="1027"/>
                      <a:pt x="1952" y="0"/>
                      <a:pt x="10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74337" y="903274"/>
                <a:ext cx="80775" cy="50501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126" extrusionOk="0">
                    <a:moveTo>
                      <a:pt x="871" y="1"/>
                    </a:moveTo>
                    <a:cubicBezTo>
                      <a:pt x="655" y="1"/>
                      <a:pt x="443" y="77"/>
                      <a:pt x="374" y="303"/>
                    </a:cubicBezTo>
                    <a:cubicBezTo>
                      <a:pt x="1" y="701"/>
                      <a:pt x="284" y="1061"/>
                      <a:pt x="772" y="1113"/>
                    </a:cubicBezTo>
                    <a:cubicBezTo>
                      <a:pt x="824" y="1126"/>
                      <a:pt x="888" y="1126"/>
                      <a:pt x="952" y="1126"/>
                    </a:cubicBezTo>
                    <a:cubicBezTo>
                      <a:pt x="1261" y="1126"/>
                      <a:pt x="1621" y="1049"/>
                      <a:pt x="1762" y="791"/>
                    </a:cubicBezTo>
                    <a:cubicBezTo>
                      <a:pt x="1801" y="637"/>
                      <a:pt x="1788" y="483"/>
                      <a:pt x="1737" y="341"/>
                    </a:cubicBezTo>
                    <a:cubicBezTo>
                      <a:pt x="1672" y="33"/>
                      <a:pt x="1325" y="33"/>
                      <a:pt x="1068" y="20"/>
                    </a:cubicBezTo>
                    <a:cubicBezTo>
                      <a:pt x="1005" y="8"/>
                      <a:pt x="938" y="1"/>
                      <a:pt x="8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283702" y="1040070"/>
                <a:ext cx="85350" cy="7633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02" extrusionOk="0">
                    <a:moveTo>
                      <a:pt x="804" y="1"/>
                    </a:moveTo>
                    <a:cubicBezTo>
                      <a:pt x="736" y="1"/>
                      <a:pt x="669" y="10"/>
                      <a:pt x="604" y="30"/>
                    </a:cubicBezTo>
                    <a:cubicBezTo>
                      <a:pt x="244" y="159"/>
                      <a:pt x="0" y="506"/>
                      <a:pt x="0" y="904"/>
                    </a:cubicBezTo>
                    <a:cubicBezTo>
                      <a:pt x="154" y="1367"/>
                      <a:pt x="579" y="1689"/>
                      <a:pt x="1067" y="1702"/>
                    </a:cubicBezTo>
                    <a:cubicBezTo>
                      <a:pt x="1350" y="1689"/>
                      <a:pt x="1620" y="1560"/>
                      <a:pt x="1800" y="1342"/>
                    </a:cubicBezTo>
                    <a:cubicBezTo>
                      <a:pt x="1890" y="1136"/>
                      <a:pt x="1903" y="904"/>
                      <a:pt x="1813" y="699"/>
                    </a:cubicBezTo>
                    <a:cubicBezTo>
                      <a:pt x="1647" y="345"/>
                      <a:pt x="1216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-420416" y="955436"/>
                <a:ext cx="267575" cy="144238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3216" extrusionOk="0">
                    <a:moveTo>
                      <a:pt x="5878" y="1"/>
                    </a:moveTo>
                    <a:cubicBezTo>
                      <a:pt x="5865" y="1"/>
                      <a:pt x="5851" y="5"/>
                      <a:pt x="5837" y="14"/>
                    </a:cubicBezTo>
                    <a:cubicBezTo>
                      <a:pt x="5735" y="53"/>
                      <a:pt x="5645" y="104"/>
                      <a:pt x="5542" y="143"/>
                    </a:cubicBezTo>
                    <a:cubicBezTo>
                      <a:pt x="5207" y="271"/>
                      <a:pt x="4835" y="348"/>
                      <a:pt x="4526" y="516"/>
                    </a:cubicBezTo>
                    <a:cubicBezTo>
                      <a:pt x="4037" y="811"/>
                      <a:pt x="3652" y="1223"/>
                      <a:pt x="3227" y="1583"/>
                    </a:cubicBezTo>
                    <a:cubicBezTo>
                      <a:pt x="2970" y="1750"/>
                      <a:pt x="2700" y="1891"/>
                      <a:pt x="2417" y="2007"/>
                    </a:cubicBezTo>
                    <a:cubicBezTo>
                      <a:pt x="2199" y="2059"/>
                      <a:pt x="1980" y="2084"/>
                      <a:pt x="1774" y="2149"/>
                    </a:cubicBezTo>
                    <a:cubicBezTo>
                      <a:pt x="1170" y="2264"/>
                      <a:pt x="373" y="2303"/>
                      <a:pt x="103" y="2959"/>
                    </a:cubicBezTo>
                    <a:cubicBezTo>
                      <a:pt x="90" y="3036"/>
                      <a:pt x="0" y="3190"/>
                      <a:pt x="129" y="3216"/>
                    </a:cubicBezTo>
                    <a:cubicBezTo>
                      <a:pt x="180" y="3216"/>
                      <a:pt x="206" y="3177"/>
                      <a:pt x="219" y="3126"/>
                    </a:cubicBezTo>
                    <a:cubicBezTo>
                      <a:pt x="527" y="2380"/>
                      <a:pt x="1453" y="2547"/>
                      <a:pt x="2096" y="2329"/>
                    </a:cubicBezTo>
                    <a:cubicBezTo>
                      <a:pt x="2559" y="2174"/>
                      <a:pt x="2996" y="1943"/>
                      <a:pt x="3382" y="1621"/>
                    </a:cubicBezTo>
                    <a:cubicBezTo>
                      <a:pt x="3806" y="1184"/>
                      <a:pt x="4282" y="811"/>
                      <a:pt x="4796" y="490"/>
                    </a:cubicBezTo>
                    <a:cubicBezTo>
                      <a:pt x="5182" y="413"/>
                      <a:pt x="5606" y="413"/>
                      <a:pt x="5915" y="156"/>
                    </a:cubicBezTo>
                    <a:cubicBezTo>
                      <a:pt x="5966" y="130"/>
                      <a:pt x="5966" y="78"/>
                      <a:pt x="5940" y="40"/>
                    </a:cubicBezTo>
                    <a:cubicBezTo>
                      <a:pt x="5924" y="15"/>
                      <a:pt x="5902" y="1"/>
                      <a:pt x="5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-148259" y="947049"/>
                <a:ext cx="15608" cy="897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00" extrusionOk="0">
                    <a:moveTo>
                      <a:pt x="263" y="0"/>
                    </a:moveTo>
                    <a:cubicBezTo>
                      <a:pt x="204" y="0"/>
                      <a:pt x="134" y="67"/>
                      <a:pt x="78" y="85"/>
                    </a:cubicBezTo>
                    <a:cubicBezTo>
                      <a:pt x="39" y="85"/>
                      <a:pt x="1" y="124"/>
                      <a:pt x="14" y="163"/>
                    </a:cubicBezTo>
                    <a:cubicBezTo>
                      <a:pt x="28" y="191"/>
                      <a:pt x="47" y="200"/>
                      <a:pt x="68" y="200"/>
                    </a:cubicBezTo>
                    <a:cubicBezTo>
                      <a:pt x="105" y="200"/>
                      <a:pt x="148" y="171"/>
                      <a:pt x="181" y="163"/>
                    </a:cubicBezTo>
                    <a:cubicBezTo>
                      <a:pt x="232" y="137"/>
                      <a:pt x="348" y="124"/>
                      <a:pt x="322" y="34"/>
                    </a:cubicBezTo>
                    <a:cubicBezTo>
                      <a:pt x="305" y="10"/>
                      <a:pt x="284" y="0"/>
                      <a:pt x="2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-86858" y="925117"/>
                <a:ext cx="57184" cy="1372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306" extrusionOk="0">
                    <a:moveTo>
                      <a:pt x="636" y="1"/>
                    </a:moveTo>
                    <a:cubicBezTo>
                      <a:pt x="442" y="1"/>
                      <a:pt x="244" y="33"/>
                      <a:pt x="59" y="73"/>
                    </a:cubicBezTo>
                    <a:cubicBezTo>
                      <a:pt x="56" y="72"/>
                      <a:pt x="54" y="72"/>
                      <a:pt x="51" y="72"/>
                    </a:cubicBezTo>
                    <a:cubicBezTo>
                      <a:pt x="1" y="72"/>
                      <a:pt x="8" y="179"/>
                      <a:pt x="57" y="179"/>
                    </a:cubicBezTo>
                    <a:cubicBezTo>
                      <a:pt x="61" y="179"/>
                      <a:pt x="66" y="178"/>
                      <a:pt x="72" y="176"/>
                    </a:cubicBezTo>
                    <a:cubicBezTo>
                      <a:pt x="155" y="166"/>
                      <a:pt x="240" y="161"/>
                      <a:pt x="324" y="161"/>
                    </a:cubicBezTo>
                    <a:cubicBezTo>
                      <a:pt x="578" y="161"/>
                      <a:pt x="834" y="205"/>
                      <a:pt x="1075" y="292"/>
                    </a:cubicBezTo>
                    <a:cubicBezTo>
                      <a:pt x="1094" y="301"/>
                      <a:pt x="1112" y="305"/>
                      <a:pt x="1129" y="305"/>
                    </a:cubicBezTo>
                    <a:cubicBezTo>
                      <a:pt x="1225" y="305"/>
                      <a:pt x="1274" y="166"/>
                      <a:pt x="1165" y="112"/>
                    </a:cubicBezTo>
                    <a:cubicBezTo>
                      <a:pt x="1002" y="30"/>
                      <a:pt x="821" y="1"/>
                      <a:pt x="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-19626" y="940994"/>
                <a:ext cx="28300" cy="6458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44" extrusionOk="0">
                    <a:moveTo>
                      <a:pt x="78" y="1"/>
                    </a:moveTo>
                    <a:cubicBezTo>
                      <a:pt x="0" y="1"/>
                      <a:pt x="4" y="118"/>
                      <a:pt x="77" y="118"/>
                    </a:cubicBezTo>
                    <a:cubicBezTo>
                      <a:pt x="231" y="130"/>
                      <a:pt x="399" y="143"/>
                      <a:pt x="553" y="143"/>
                    </a:cubicBezTo>
                    <a:cubicBezTo>
                      <a:pt x="630" y="143"/>
                      <a:pt x="630" y="28"/>
                      <a:pt x="553" y="15"/>
                    </a:cubicBezTo>
                    <a:cubicBezTo>
                      <a:pt x="399" y="15"/>
                      <a:pt x="244" y="2"/>
                      <a:pt x="90" y="2"/>
                    </a:cubicBezTo>
                    <a:cubicBezTo>
                      <a:pt x="86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20157" y="944986"/>
                <a:ext cx="13859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96" extrusionOk="0">
                    <a:moveTo>
                      <a:pt x="95" y="0"/>
                    </a:moveTo>
                    <a:cubicBezTo>
                      <a:pt x="49" y="0"/>
                      <a:pt x="0" y="37"/>
                      <a:pt x="0" y="93"/>
                    </a:cubicBezTo>
                    <a:cubicBezTo>
                      <a:pt x="0" y="196"/>
                      <a:pt x="116" y="196"/>
                      <a:pt x="193" y="196"/>
                    </a:cubicBezTo>
                    <a:cubicBezTo>
                      <a:pt x="244" y="196"/>
                      <a:pt x="296" y="157"/>
                      <a:pt x="296" y="106"/>
                    </a:cubicBezTo>
                    <a:cubicBezTo>
                      <a:pt x="309" y="3"/>
                      <a:pt x="193" y="3"/>
                      <a:pt x="116" y="3"/>
                    </a:cubicBezTo>
                    <a:cubicBezTo>
                      <a:pt x="109" y="1"/>
                      <a:pt x="102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95865" y="1035137"/>
                <a:ext cx="140560" cy="35118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783" extrusionOk="0">
                    <a:moveTo>
                      <a:pt x="118" y="1"/>
                    </a:moveTo>
                    <a:cubicBezTo>
                      <a:pt x="50" y="1"/>
                      <a:pt x="0" y="93"/>
                      <a:pt x="61" y="153"/>
                    </a:cubicBezTo>
                    <a:cubicBezTo>
                      <a:pt x="524" y="436"/>
                      <a:pt x="1012" y="732"/>
                      <a:pt x="1565" y="783"/>
                    </a:cubicBezTo>
                    <a:cubicBezTo>
                      <a:pt x="1912" y="770"/>
                      <a:pt x="2247" y="693"/>
                      <a:pt x="2555" y="539"/>
                    </a:cubicBezTo>
                    <a:cubicBezTo>
                      <a:pt x="2645" y="487"/>
                      <a:pt x="3134" y="346"/>
                      <a:pt x="3057" y="204"/>
                    </a:cubicBezTo>
                    <a:cubicBezTo>
                      <a:pt x="3041" y="188"/>
                      <a:pt x="3020" y="177"/>
                      <a:pt x="2997" y="177"/>
                    </a:cubicBezTo>
                    <a:cubicBezTo>
                      <a:pt x="2983" y="177"/>
                      <a:pt x="2968" y="182"/>
                      <a:pt x="2954" y="192"/>
                    </a:cubicBezTo>
                    <a:cubicBezTo>
                      <a:pt x="2543" y="413"/>
                      <a:pt x="2072" y="530"/>
                      <a:pt x="1604" y="530"/>
                    </a:cubicBezTo>
                    <a:cubicBezTo>
                      <a:pt x="1501" y="530"/>
                      <a:pt x="1397" y="525"/>
                      <a:pt x="1295" y="513"/>
                    </a:cubicBezTo>
                    <a:cubicBezTo>
                      <a:pt x="897" y="397"/>
                      <a:pt x="524" y="243"/>
                      <a:pt x="177" y="24"/>
                    </a:cubicBezTo>
                    <a:cubicBezTo>
                      <a:pt x="157" y="8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259437" y="1022354"/>
                <a:ext cx="37360" cy="986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220" extrusionOk="0">
                    <a:moveTo>
                      <a:pt x="708" y="0"/>
                    </a:moveTo>
                    <a:cubicBezTo>
                      <a:pt x="704" y="0"/>
                      <a:pt x="700" y="0"/>
                      <a:pt x="695" y="1"/>
                    </a:cubicBezTo>
                    <a:cubicBezTo>
                      <a:pt x="490" y="1"/>
                      <a:pt x="284" y="14"/>
                      <a:pt x="78" y="39"/>
                    </a:cubicBezTo>
                    <a:cubicBezTo>
                      <a:pt x="27" y="52"/>
                      <a:pt x="1" y="104"/>
                      <a:pt x="14" y="155"/>
                    </a:cubicBezTo>
                    <a:cubicBezTo>
                      <a:pt x="27" y="194"/>
                      <a:pt x="65" y="219"/>
                      <a:pt x="104" y="219"/>
                    </a:cubicBezTo>
                    <a:cubicBezTo>
                      <a:pt x="310" y="194"/>
                      <a:pt x="502" y="181"/>
                      <a:pt x="708" y="181"/>
                    </a:cubicBezTo>
                    <a:cubicBezTo>
                      <a:pt x="832" y="168"/>
                      <a:pt x="825" y="0"/>
                      <a:pt x="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385155" y="1036886"/>
                <a:ext cx="35073" cy="1323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95" extrusionOk="0">
                    <a:moveTo>
                      <a:pt x="139" y="0"/>
                    </a:moveTo>
                    <a:cubicBezTo>
                      <a:pt x="60" y="0"/>
                      <a:pt x="5" y="22"/>
                      <a:pt x="1" y="88"/>
                    </a:cubicBezTo>
                    <a:cubicBezTo>
                      <a:pt x="1" y="153"/>
                      <a:pt x="39" y="191"/>
                      <a:pt x="91" y="204"/>
                    </a:cubicBezTo>
                    <a:cubicBezTo>
                      <a:pt x="284" y="217"/>
                      <a:pt x="464" y="243"/>
                      <a:pt x="631" y="294"/>
                    </a:cubicBezTo>
                    <a:cubicBezTo>
                      <a:pt x="635" y="294"/>
                      <a:pt x="640" y="295"/>
                      <a:pt x="644" y="295"/>
                    </a:cubicBezTo>
                    <a:cubicBezTo>
                      <a:pt x="761" y="295"/>
                      <a:pt x="781" y="126"/>
                      <a:pt x="669" y="101"/>
                    </a:cubicBezTo>
                    <a:cubicBezTo>
                      <a:pt x="573" y="101"/>
                      <a:pt x="305" y="0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118156" y="1066353"/>
                <a:ext cx="24264" cy="15473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45" extrusionOk="0">
                    <a:moveTo>
                      <a:pt x="393" y="1"/>
                    </a:moveTo>
                    <a:cubicBezTo>
                      <a:pt x="314" y="1"/>
                      <a:pt x="223" y="96"/>
                      <a:pt x="155" y="126"/>
                    </a:cubicBezTo>
                    <a:cubicBezTo>
                      <a:pt x="117" y="151"/>
                      <a:pt x="78" y="177"/>
                      <a:pt x="40" y="216"/>
                    </a:cubicBezTo>
                    <a:cubicBezTo>
                      <a:pt x="1" y="254"/>
                      <a:pt x="27" y="331"/>
                      <a:pt x="91" y="344"/>
                    </a:cubicBezTo>
                    <a:cubicBezTo>
                      <a:pt x="117" y="344"/>
                      <a:pt x="142" y="331"/>
                      <a:pt x="155" y="306"/>
                    </a:cubicBezTo>
                    <a:cubicBezTo>
                      <a:pt x="245" y="228"/>
                      <a:pt x="541" y="190"/>
                      <a:pt x="464" y="36"/>
                    </a:cubicBezTo>
                    <a:cubicBezTo>
                      <a:pt x="442" y="11"/>
                      <a:pt x="418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-252538" y="1025808"/>
                <a:ext cx="16595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18" extrusionOk="0">
                    <a:moveTo>
                      <a:pt x="127" y="1"/>
                    </a:moveTo>
                    <a:cubicBezTo>
                      <a:pt x="1" y="12"/>
                      <a:pt x="18" y="189"/>
                      <a:pt x="125" y="189"/>
                    </a:cubicBezTo>
                    <a:cubicBezTo>
                      <a:pt x="137" y="189"/>
                      <a:pt x="151" y="186"/>
                      <a:pt x="166" y="181"/>
                    </a:cubicBezTo>
                    <a:lnTo>
                      <a:pt x="166" y="194"/>
                    </a:lnTo>
                    <a:lnTo>
                      <a:pt x="192" y="207"/>
                    </a:lnTo>
                    <a:cubicBezTo>
                      <a:pt x="205" y="214"/>
                      <a:pt x="219" y="218"/>
                      <a:pt x="232" y="218"/>
                    </a:cubicBezTo>
                    <a:cubicBezTo>
                      <a:pt x="308" y="218"/>
                      <a:pt x="369" y="107"/>
                      <a:pt x="282" y="52"/>
                    </a:cubicBezTo>
                    <a:cubicBezTo>
                      <a:pt x="243" y="14"/>
                      <a:pt x="179" y="1"/>
                      <a:pt x="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-227242" y="1041775"/>
                <a:ext cx="22335" cy="1314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93" extrusionOk="0">
                    <a:moveTo>
                      <a:pt x="80" y="0"/>
                    </a:moveTo>
                    <a:cubicBezTo>
                      <a:pt x="47" y="0"/>
                      <a:pt x="23" y="12"/>
                      <a:pt x="13" y="44"/>
                    </a:cubicBezTo>
                    <a:cubicBezTo>
                      <a:pt x="0" y="82"/>
                      <a:pt x="26" y="108"/>
                      <a:pt x="52" y="121"/>
                    </a:cubicBezTo>
                    <a:cubicBezTo>
                      <a:pt x="168" y="146"/>
                      <a:pt x="270" y="198"/>
                      <a:pt x="348" y="275"/>
                    </a:cubicBezTo>
                    <a:cubicBezTo>
                      <a:pt x="362" y="287"/>
                      <a:pt x="378" y="293"/>
                      <a:pt x="392" y="293"/>
                    </a:cubicBezTo>
                    <a:cubicBezTo>
                      <a:pt x="453" y="293"/>
                      <a:pt x="497" y="201"/>
                      <a:pt x="425" y="159"/>
                    </a:cubicBezTo>
                    <a:cubicBezTo>
                      <a:pt x="366" y="120"/>
                      <a:pt x="182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-68649" y="1088868"/>
                <a:ext cx="32830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73" extrusionOk="0">
                    <a:moveTo>
                      <a:pt x="606" y="0"/>
                    </a:moveTo>
                    <a:cubicBezTo>
                      <a:pt x="594" y="0"/>
                      <a:pt x="580" y="3"/>
                      <a:pt x="566" y="9"/>
                    </a:cubicBezTo>
                    <a:cubicBezTo>
                      <a:pt x="399" y="61"/>
                      <a:pt x="244" y="112"/>
                      <a:pt x="77" y="176"/>
                    </a:cubicBezTo>
                    <a:cubicBezTo>
                      <a:pt x="26" y="189"/>
                      <a:pt x="0" y="254"/>
                      <a:pt x="26" y="305"/>
                    </a:cubicBezTo>
                    <a:cubicBezTo>
                      <a:pt x="37" y="348"/>
                      <a:pt x="82" y="373"/>
                      <a:pt x="127" y="373"/>
                    </a:cubicBezTo>
                    <a:cubicBezTo>
                      <a:pt x="136" y="373"/>
                      <a:pt x="146" y="371"/>
                      <a:pt x="154" y="369"/>
                    </a:cubicBezTo>
                    <a:cubicBezTo>
                      <a:pt x="309" y="305"/>
                      <a:pt x="476" y="254"/>
                      <a:pt x="630" y="189"/>
                    </a:cubicBezTo>
                    <a:cubicBezTo>
                      <a:pt x="732" y="144"/>
                      <a:pt x="695" y="0"/>
                      <a:pt x="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-6978" y="1060747"/>
                <a:ext cx="6234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7" extrusionOk="0">
                    <a:moveTo>
                      <a:pt x="26" y="0"/>
                    </a:moveTo>
                    <a:cubicBezTo>
                      <a:pt x="14" y="0"/>
                      <a:pt x="4" y="9"/>
                      <a:pt x="1" y="32"/>
                    </a:cubicBezTo>
                    <a:cubicBezTo>
                      <a:pt x="1" y="71"/>
                      <a:pt x="27" y="96"/>
                      <a:pt x="65" y="96"/>
                    </a:cubicBezTo>
                    <a:cubicBezTo>
                      <a:pt x="69" y="97"/>
                      <a:pt x="72" y="97"/>
                      <a:pt x="75" y="97"/>
                    </a:cubicBezTo>
                    <a:cubicBezTo>
                      <a:pt x="138" y="97"/>
                      <a:pt x="68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33388" y="1025718"/>
                <a:ext cx="19689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5" extrusionOk="0">
                    <a:moveTo>
                      <a:pt x="368" y="0"/>
                    </a:moveTo>
                    <a:cubicBezTo>
                      <a:pt x="361" y="0"/>
                      <a:pt x="355" y="1"/>
                      <a:pt x="348" y="3"/>
                    </a:cubicBezTo>
                    <a:cubicBezTo>
                      <a:pt x="319" y="9"/>
                      <a:pt x="284" y="10"/>
                      <a:pt x="247" y="10"/>
                    </a:cubicBezTo>
                    <a:cubicBezTo>
                      <a:pt x="234" y="10"/>
                      <a:pt x="222" y="10"/>
                      <a:pt x="209" y="10"/>
                    </a:cubicBezTo>
                    <a:cubicBezTo>
                      <a:pt x="109" y="10"/>
                      <a:pt x="9" y="16"/>
                      <a:pt x="1" y="119"/>
                    </a:cubicBezTo>
                    <a:cubicBezTo>
                      <a:pt x="12" y="175"/>
                      <a:pt x="43" y="211"/>
                      <a:pt x="85" y="211"/>
                    </a:cubicBezTo>
                    <a:cubicBezTo>
                      <a:pt x="91" y="211"/>
                      <a:pt x="97" y="210"/>
                      <a:pt x="104" y="209"/>
                    </a:cubicBezTo>
                    <a:cubicBezTo>
                      <a:pt x="219" y="183"/>
                      <a:pt x="438" y="234"/>
                      <a:pt x="438" y="80"/>
                    </a:cubicBezTo>
                    <a:cubicBezTo>
                      <a:pt x="438" y="35"/>
                      <a:pt x="409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205840" y="1184895"/>
                <a:ext cx="48483" cy="1780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97" extrusionOk="0">
                    <a:moveTo>
                      <a:pt x="959" y="0"/>
                    </a:moveTo>
                    <a:cubicBezTo>
                      <a:pt x="952" y="0"/>
                      <a:pt x="946" y="1"/>
                      <a:pt x="939" y="3"/>
                    </a:cubicBezTo>
                    <a:cubicBezTo>
                      <a:pt x="656" y="41"/>
                      <a:pt x="360" y="105"/>
                      <a:pt x="90" y="195"/>
                    </a:cubicBezTo>
                    <a:cubicBezTo>
                      <a:pt x="39" y="208"/>
                      <a:pt x="0" y="273"/>
                      <a:pt x="26" y="324"/>
                    </a:cubicBezTo>
                    <a:cubicBezTo>
                      <a:pt x="36" y="364"/>
                      <a:pt x="77" y="396"/>
                      <a:pt x="120" y="396"/>
                    </a:cubicBezTo>
                    <a:cubicBezTo>
                      <a:pt x="131" y="396"/>
                      <a:pt x="143" y="394"/>
                      <a:pt x="155" y="388"/>
                    </a:cubicBezTo>
                    <a:cubicBezTo>
                      <a:pt x="322" y="337"/>
                      <a:pt x="489" y="285"/>
                      <a:pt x="656" y="260"/>
                    </a:cubicBezTo>
                    <a:cubicBezTo>
                      <a:pt x="772" y="208"/>
                      <a:pt x="1080" y="260"/>
                      <a:pt x="1055" y="80"/>
                    </a:cubicBezTo>
                    <a:cubicBezTo>
                      <a:pt x="1043" y="35"/>
                      <a:pt x="1003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336178" y="1142196"/>
                <a:ext cx="28525" cy="1170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61" extrusionOk="0">
                    <a:moveTo>
                      <a:pt x="525" y="0"/>
                    </a:moveTo>
                    <a:cubicBezTo>
                      <a:pt x="517" y="0"/>
                      <a:pt x="510" y="1"/>
                      <a:pt x="501" y="3"/>
                    </a:cubicBezTo>
                    <a:cubicBezTo>
                      <a:pt x="360" y="29"/>
                      <a:pt x="219" y="67"/>
                      <a:pt x="77" y="93"/>
                    </a:cubicBezTo>
                    <a:cubicBezTo>
                      <a:pt x="39" y="106"/>
                      <a:pt x="0" y="145"/>
                      <a:pt x="13" y="196"/>
                    </a:cubicBezTo>
                    <a:cubicBezTo>
                      <a:pt x="26" y="235"/>
                      <a:pt x="64" y="260"/>
                      <a:pt x="116" y="260"/>
                    </a:cubicBezTo>
                    <a:cubicBezTo>
                      <a:pt x="257" y="222"/>
                      <a:pt x="399" y="196"/>
                      <a:pt x="540" y="170"/>
                    </a:cubicBezTo>
                    <a:cubicBezTo>
                      <a:pt x="636" y="146"/>
                      <a:pt x="620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3" name="Google Shape;833;p13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2" hasCustomPrompt="1"/>
          </p:nvPr>
        </p:nvSpPr>
        <p:spPr>
          <a:xfrm>
            <a:off x="2427578" y="112279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subTitle" idx="1"/>
          </p:nvPr>
        </p:nvSpPr>
        <p:spPr>
          <a:xfrm>
            <a:off x="1381025" y="174056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3" hasCustomPrompt="1"/>
          </p:nvPr>
        </p:nvSpPr>
        <p:spPr>
          <a:xfrm>
            <a:off x="2427578" y="225850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subTitle" idx="4"/>
          </p:nvPr>
        </p:nvSpPr>
        <p:spPr>
          <a:xfrm>
            <a:off x="1381025" y="287627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5" hasCustomPrompt="1"/>
          </p:nvPr>
        </p:nvSpPr>
        <p:spPr>
          <a:xfrm>
            <a:off x="2427578" y="339421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6"/>
          </p:nvPr>
        </p:nvSpPr>
        <p:spPr>
          <a:xfrm>
            <a:off x="1381025" y="401198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title" idx="7" hasCustomPrompt="1"/>
          </p:nvPr>
        </p:nvSpPr>
        <p:spPr>
          <a:xfrm>
            <a:off x="5901619" y="112279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8"/>
          </p:nvPr>
        </p:nvSpPr>
        <p:spPr>
          <a:xfrm>
            <a:off x="4855065" y="174056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title" idx="9" hasCustomPrompt="1"/>
          </p:nvPr>
        </p:nvSpPr>
        <p:spPr>
          <a:xfrm>
            <a:off x="5901619" y="225850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3"/>
          </p:nvPr>
        </p:nvSpPr>
        <p:spPr>
          <a:xfrm>
            <a:off x="4855065" y="287627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title" idx="14" hasCustomPrompt="1"/>
          </p:nvPr>
        </p:nvSpPr>
        <p:spPr>
          <a:xfrm>
            <a:off x="5901619" y="339421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45" name="Google Shape;845;p13"/>
          <p:cNvSpPr txBox="1">
            <a:spLocks noGrp="1"/>
          </p:cNvSpPr>
          <p:nvPr>
            <p:ph type="subTitle" idx="15"/>
          </p:nvPr>
        </p:nvSpPr>
        <p:spPr>
          <a:xfrm>
            <a:off x="4855065" y="401198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"/>
          <p:cNvSpPr/>
          <p:nvPr/>
        </p:nvSpPr>
        <p:spPr>
          <a:xfrm flipH="1"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" name="Google Shape;909;p15"/>
          <p:cNvGrpSpPr/>
          <p:nvPr/>
        </p:nvGrpSpPr>
        <p:grpSpPr>
          <a:xfrm>
            <a:off x="255404" y="4251499"/>
            <a:ext cx="8767769" cy="1139864"/>
            <a:chOff x="255404" y="4175299"/>
            <a:chExt cx="8767769" cy="1139864"/>
          </a:xfrm>
        </p:grpSpPr>
        <p:grpSp>
          <p:nvGrpSpPr>
            <p:cNvPr id="910" name="Google Shape;910;p15"/>
            <p:cNvGrpSpPr/>
            <p:nvPr/>
          </p:nvGrpSpPr>
          <p:grpSpPr>
            <a:xfrm>
              <a:off x="8362200" y="4175299"/>
              <a:ext cx="660973" cy="1139864"/>
              <a:chOff x="2865600" y="4195837"/>
              <a:chExt cx="660973" cy="1139864"/>
            </a:xfrm>
          </p:grpSpPr>
          <p:grpSp>
            <p:nvGrpSpPr>
              <p:cNvPr id="911" name="Google Shape;911;p15"/>
              <p:cNvGrpSpPr/>
              <p:nvPr/>
            </p:nvGrpSpPr>
            <p:grpSpPr>
              <a:xfrm>
                <a:off x="2865600" y="4497277"/>
                <a:ext cx="660973" cy="838424"/>
                <a:chOff x="2865600" y="4497277"/>
                <a:chExt cx="660973" cy="838424"/>
              </a:xfrm>
            </p:grpSpPr>
            <p:sp>
              <p:nvSpPr>
                <p:cNvPr id="912" name="Google Shape;912;p15"/>
                <p:cNvSpPr/>
                <p:nvPr/>
              </p:nvSpPr>
              <p:spPr>
                <a:xfrm>
                  <a:off x="2865600" y="4534596"/>
                  <a:ext cx="660973" cy="801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5" h="15241" extrusionOk="0">
                      <a:moveTo>
                        <a:pt x="5546" y="1"/>
                      </a:moveTo>
                      <a:cubicBezTo>
                        <a:pt x="4034" y="1"/>
                        <a:pt x="2532" y="103"/>
                        <a:pt x="1029" y="287"/>
                      </a:cubicBezTo>
                      <a:cubicBezTo>
                        <a:pt x="939" y="326"/>
                        <a:pt x="425" y="300"/>
                        <a:pt x="180" y="365"/>
                      </a:cubicBezTo>
                      <a:cubicBezTo>
                        <a:pt x="163" y="347"/>
                        <a:pt x="139" y="337"/>
                        <a:pt x="115" y="337"/>
                      </a:cubicBezTo>
                      <a:cubicBezTo>
                        <a:pt x="88" y="337"/>
                        <a:pt x="60" y="350"/>
                        <a:pt x="39" y="377"/>
                      </a:cubicBezTo>
                      <a:cubicBezTo>
                        <a:pt x="0" y="506"/>
                        <a:pt x="926" y="11821"/>
                        <a:pt x="1068" y="14855"/>
                      </a:cubicBezTo>
                      <a:cubicBezTo>
                        <a:pt x="1068" y="14932"/>
                        <a:pt x="1132" y="14984"/>
                        <a:pt x="1209" y="14984"/>
                      </a:cubicBezTo>
                      <a:cubicBezTo>
                        <a:pt x="1235" y="14984"/>
                        <a:pt x="1261" y="14984"/>
                        <a:pt x="1273" y="14971"/>
                      </a:cubicBezTo>
                      <a:cubicBezTo>
                        <a:pt x="1286" y="14971"/>
                        <a:pt x="1299" y="14971"/>
                        <a:pt x="1325" y="14984"/>
                      </a:cubicBezTo>
                      <a:cubicBezTo>
                        <a:pt x="1543" y="15022"/>
                        <a:pt x="1775" y="15048"/>
                        <a:pt x="2006" y="15061"/>
                      </a:cubicBezTo>
                      <a:cubicBezTo>
                        <a:pt x="3395" y="15176"/>
                        <a:pt x="3999" y="15151"/>
                        <a:pt x="5388" y="15228"/>
                      </a:cubicBezTo>
                      <a:cubicBezTo>
                        <a:pt x="5632" y="15234"/>
                        <a:pt x="5880" y="15237"/>
                        <a:pt x="6127" y="15237"/>
                      </a:cubicBezTo>
                      <a:cubicBezTo>
                        <a:pt x="6375" y="15237"/>
                        <a:pt x="6622" y="15234"/>
                        <a:pt x="6866" y="15228"/>
                      </a:cubicBezTo>
                      <a:cubicBezTo>
                        <a:pt x="7008" y="15228"/>
                        <a:pt x="7162" y="15241"/>
                        <a:pt x="7316" y="15241"/>
                      </a:cubicBezTo>
                      <a:cubicBezTo>
                        <a:pt x="8139" y="15241"/>
                        <a:pt x="8988" y="15241"/>
                        <a:pt x="9811" y="15215"/>
                      </a:cubicBezTo>
                      <a:cubicBezTo>
                        <a:pt x="10274" y="15164"/>
                        <a:pt x="10736" y="15125"/>
                        <a:pt x="11199" y="15074"/>
                      </a:cubicBezTo>
                      <a:cubicBezTo>
                        <a:pt x="11213" y="15076"/>
                        <a:pt x="11227" y="15077"/>
                        <a:pt x="11241" y="15077"/>
                      </a:cubicBezTo>
                      <a:cubicBezTo>
                        <a:pt x="11307" y="15077"/>
                        <a:pt x="11378" y="15054"/>
                        <a:pt x="11431" y="15022"/>
                      </a:cubicBezTo>
                      <a:cubicBezTo>
                        <a:pt x="11444" y="14894"/>
                        <a:pt x="11456" y="14765"/>
                        <a:pt x="11469" y="14623"/>
                      </a:cubicBezTo>
                      <a:lnTo>
                        <a:pt x="11469" y="14611"/>
                      </a:lnTo>
                      <a:cubicBezTo>
                        <a:pt x="11469" y="14598"/>
                        <a:pt x="11469" y="14598"/>
                        <a:pt x="11469" y="14598"/>
                      </a:cubicBezTo>
                      <a:cubicBezTo>
                        <a:pt x="11482" y="14495"/>
                        <a:pt x="11495" y="14405"/>
                        <a:pt x="11508" y="14302"/>
                      </a:cubicBezTo>
                      <a:cubicBezTo>
                        <a:pt x="11508" y="14161"/>
                        <a:pt x="11521" y="14006"/>
                        <a:pt x="11534" y="13852"/>
                      </a:cubicBezTo>
                      <a:cubicBezTo>
                        <a:pt x="11546" y="13698"/>
                        <a:pt x="11572" y="13531"/>
                        <a:pt x="11585" y="13363"/>
                      </a:cubicBezTo>
                      <a:cubicBezTo>
                        <a:pt x="11585" y="13351"/>
                        <a:pt x="11572" y="13338"/>
                        <a:pt x="11572" y="13325"/>
                      </a:cubicBezTo>
                      <a:cubicBezTo>
                        <a:pt x="11636" y="12129"/>
                        <a:pt x="12575" y="506"/>
                        <a:pt x="12549" y="480"/>
                      </a:cubicBezTo>
                      <a:cubicBezTo>
                        <a:pt x="12549" y="442"/>
                        <a:pt x="11354" y="172"/>
                        <a:pt x="10878" y="172"/>
                      </a:cubicBezTo>
                      <a:cubicBezTo>
                        <a:pt x="9271" y="120"/>
                        <a:pt x="7663" y="30"/>
                        <a:pt x="6056" y="5"/>
                      </a:cubicBezTo>
                      <a:cubicBezTo>
                        <a:pt x="5886" y="2"/>
                        <a:pt x="5716" y="1"/>
                        <a:pt x="55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15"/>
                <p:cNvSpPr/>
                <p:nvPr/>
              </p:nvSpPr>
              <p:spPr>
                <a:xfrm>
                  <a:off x="2867650" y="4497277"/>
                  <a:ext cx="657609" cy="118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1" h="2260" extrusionOk="0">
                      <a:moveTo>
                        <a:pt x="5762" y="0"/>
                      </a:moveTo>
                      <a:cubicBezTo>
                        <a:pt x="1598" y="0"/>
                        <a:pt x="0" y="1087"/>
                        <a:pt x="0" y="1087"/>
                      </a:cubicBezTo>
                      <a:cubicBezTo>
                        <a:pt x="0" y="1087"/>
                        <a:pt x="2713" y="2259"/>
                        <a:pt x="5821" y="2259"/>
                      </a:cubicBezTo>
                      <a:cubicBezTo>
                        <a:pt x="5886" y="2259"/>
                        <a:pt x="5952" y="2259"/>
                        <a:pt x="6017" y="2258"/>
                      </a:cubicBezTo>
                      <a:cubicBezTo>
                        <a:pt x="9193" y="2219"/>
                        <a:pt x="12510" y="1190"/>
                        <a:pt x="12510" y="1190"/>
                      </a:cubicBezTo>
                      <a:cubicBezTo>
                        <a:pt x="12510" y="1190"/>
                        <a:pt x="11675" y="213"/>
                        <a:pt x="6763" y="20"/>
                      </a:cubicBezTo>
                      <a:cubicBezTo>
                        <a:pt x="6414" y="7"/>
                        <a:pt x="6080" y="0"/>
                        <a:pt x="576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15"/>
                <p:cNvSpPr/>
                <p:nvPr/>
              </p:nvSpPr>
              <p:spPr>
                <a:xfrm>
                  <a:off x="2867650" y="4497277"/>
                  <a:ext cx="657609" cy="118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1" h="2260" extrusionOk="0">
                      <a:moveTo>
                        <a:pt x="5762" y="0"/>
                      </a:moveTo>
                      <a:cubicBezTo>
                        <a:pt x="1598" y="0"/>
                        <a:pt x="0" y="1087"/>
                        <a:pt x="0" y="1087"/>
                      </a:cubicBezTo>
                      <a:cubicBezTo>
                        <a:pt x="0" y="1087"/>
                        <a:pt x="2713" y="2259"/>
                        <a:pt x="5821" y="2259"/>
                      </a:cubicBezTo>
                      <a:cubicBezTo>
                        <a:pt x="5886" y="2259"/>
                        <a:pt x="5952" y="2259"/>
                        <a:pt x="6017" y="2258"/>
                      </a:cubicBezTo>
                      <a:cubicBezTo>
                        <a:pt x="9193" y="2219"/>
                        <a:pt x="12510" y="1190"/>
                        <a:pt x="12510" y="1190"/>
                      </a:cubicBezTo>
                      <a:cubicBezTo>
                        <a:pt x="12510" y="1190"/>
                        <a:pt x="11675" y="213"/>
                        <a:pt x="6763" y="20"/>
                      </a:cubicBezTo>
                      <a:cubicBezTo>
                        <a:pt x="6414" y="7"/>
                        <a:pt x="6080" y="0"/>
                        <a:pt x="57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15"/>
              <p:cNvSpPr/>
              <p:nvPr/>
            </p:nvSpPr>
            <p:spPr>
              <a:xfrm>
                <a:off x="3099447" y="4195837"/>
                <a:ext cx="138555" cy="282944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5383" extrusionOk="0">
                    <a:moveTo>
                      <a:pt x="1716" y="1"/>
                    </a:moveTo>
                    <a:cubicBezTo>
                      <a:pt x="1333" y="1"/>
                      <a:pt x="1006" y="789"/>
                      <a:pt x="862" y="1088"/>
                    </a:cubicBezTo>
                    <a:cubicBezTo>
                      <a:pt x="450" y="2027"/>
                      <a:pt x="0" y="3814"/>
                      <a:pt x="553" y="4727"/>
                    </a:cubicBezTo>
                    <a:cubicBezTo>
                      <a:pt x="669" y="5061"/>
                      <a:pt x="964" y="5305"/>
                      <a:pt x="1312" y="5357"/>
                    </a:cubicBezTo>
                    <a:cubicBezTo>
                      <a:pt x="1363" y="5370"/>
                      <a:pt x="1414" y="5382"/>
                      <a:pt x="1479" y="5382"/>
                    </a:cubicBezTo>
                    <a:cubicBezTo>
                      <a:pt x="1839" y="5382"/>
                      <a:pt x="2147" y="5048"/>
                      <a:pt x="2327" y="4740"/>
                    </a:cubicBezTo>
                    <a:cubicBezTo>
                      <a:pt x="2430" y="4534"/>
                      <a:pt x="2494" y="4315"/>
                      <a:pt x="2507" y="4097"/>
                    </a:cubicBezTo>
                    <a:cubicBezTo>
                      <a:pt x="2636" y="3261"/>
                      <a:pt x="2636" y="2425"/>
                      <a:pt x="2507" y="1602"/>
                    </a:cubicBezTo>
                    <a:cubicBezTo>
                      <a:pt x="2443" y="1101"/>
                      <a:pt x="2353" y="561"/>
                      <a:pt x="2006" y="162"/>
                    </a:cubicBezTo>
                    <a:cubicBezTo>
                      <a:pt x="1907" y="48"/>
                      <a:pt x="1810" y="1"/>
                      <a:pt x="17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5"/>
              <p:cNvSpPr/>
              <p:nvPr/>
            </p:nvSpPr>
            <p:spPr>
              <a:xfrm>
                <a:off x="3148067" y="4293969"/>
                <a:ext cx="63128" cy="15747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996" extrusionOk="0">
                    <a:moveTo>
                      <a:pt x="639" y="0"/>
                    </a:moveTo>
                    <a:cubicBezTo>
                      <a:pt x="458" y="0"/>
                      <a:pt x="393" y="294"/>
                      <a:pt x="348" y="430"/>
                    </a:cubicBezTo>
                    <a:cubicBezTo>
                      <a:pt x="168" y="1021"/>
                      <a:pt x="1" y="1638"/>
                      <a:pt x="65" y="2268"/>
                    </a:cubicBezTo>
                    <a:cubicBezTo>
                      <a:pt x="117" y="2538"/>
                      <a:pt x="194" y="2860"/>
                      <a:pt x="477" y="2975"/>
                    </a:cubicBezTo>
                    <a:cubicBezTo>
                      <a:pt x="519" y="2989"/>
                      <a:pt x="559" y="2995"/>
                      <a:pt x="596" y="2995"/>
                    </a:cubicBezTo>
                    <a:cubicBezTo>
                      <a:pt x="1201" y="2995"/>
                      <a:pt x="1025" y="1294"/>
                      <a:pt x="952" y="918"/>
                    </a:cubicBezTo>
                    <a:cubicBezTo>
                      <a:pt x="927" y="674"/>
                      <a:pt x="888" y="417"/>
                      <a:pt x="811" y="185"/>
                    </a:cubicBezTo>
                    <a:cubicBezTo>
                      <a:pt x="798" y="121"/>
                      <a:pt x="759" y="70"/>
                      <a:pt x="721" y="18"/>
                    </a:cubicBezTo>
                    <a:cubicBezTo>
                      <a:pt x="691" y="6"/>
                      <a:pt x="664" y="0"/>
                      <a:pt x="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5"/>
              <p:cNvSpPr/>
              <p:nvPr/>
            </p:nvSpPr>
            <p:spPr>
              <a:xfrm>
                <a:off x="3168356" y="4404191"/>
                <a:ext cx="16294" cy="12714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419" extrusionOk="0">
                    <a:moveTo>
                      <a:pt x="160" y="1"/>
                    </a:moveTo>
                    <a:cubicBezTo>
                      <a:pt x="126" y="1"/>
                      <a:pt x="91" y="26"/>
                      <a:pt x="91" y="68"/>
                    </a:cubicBezTo>
                    <a:cubicBezTo>
                      <a:pt x="103" y="351"/>
                      <a:pt x="103" y="634"/>
                      <a:pt x="91" y="904"/>
                    </a:cubicBezTo>
                    <a:cubicBezTo>
                      <a:pt x="78" y="1251"/>
                      <a:pt x="52" y="1586"/>
                      <a:pt x="26" y="1933"/>
                    </a:cubicBezTo>
                    <a:cubicBezTo>
                      <a:pt x="13" y="2048"/>
                      <a:pt x="1" y="2177"/>
                      <a:pt x="1" y="2306"/>
                    </a:cubicBezTo>
                    <a:cubicBezTo>
                      <a:pt x="1" y="2344"/>
                      <a:pt x="26" y="2396"/>
                      <a:pt x="78" y="2408"/>
                    </a:cubicBezTo>
                    <a:cubicBezTo>
                      <a:pt x="89" y="2416"/>
                      <a:pt x="101" y="2419"/>
                      <a:pt x="115" y="2419"/>
                    </a:cubicBezTo>
                    <a:cubicBezTo>
                      <a:pt x="149" y="2419"/>
                      <a:pt x="188" y="2398"/>
                      <a:pt x="206" y="2370"/>
                    </a:cubicBezTo>
                    <a:cubicBezTo>
                      <a:pt x="232" y="2306"/>
                      <a:pt x="206" y="2241"/>
                      <a:pt x="219" y="2177"/>
                    </a:cubicBezTo>
                    <a:cubicBezTo>
                      <a:pt x="232" y="2074"/>
                      <a:pt x="245" y="1946"/>
                      <a:pt x="245" y="1843"/>
                    </a:cubicBezTo>
                    <a:cubicBezTo>
                      <a:pt x="309" y="1277"/>
                      <a:pt x="309" y="711"/>
                      <a:pt x="258" y="146"/>
                    </a:cubicBezTo>
                    <a:cubicBezTo>
                      <a:pt x="245" y="94"/>
                      <a:pt x="232" y="30"/>
                      <a:pt x="181" y="4"/>
                    </a:cubicBezTo>
                    <a:cubicBezTo>
                      <a:pt x="174" y="2"/>
                      <a:pt x="167" y="1"/>
                      <a:pt x="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15"/>
            <p:cNvGrpSpPr/>
            <p:nvPr/>
          </p:nvGrpSpPr>
          <p:grpSpPr>
            <a:xfrm>
              <a:off x="255404" y="4175306"/>
              <a:ext cx="292668" cy="1043571"/>
              <a:chOff x="3742804" y="4222065"/>
              <a:chExt cx="292668" cy="1043571"/>
            </a:xfrm>
          </p:grpSpPr>
          <p:sp>
            <p:nvSpPr>
              <p:cNvPr id="919" name="Google Shape;919;p15"/>
              <p:cNvSpPr/>
              <p:nvPr/>
            </p:nvSpPr>
            <p:spPr>
              <a:xfrm>
                <a:off x="3742804" y="4463480"/>
                <a:ext cx="292668" cy="802156"/>
              </a:xfrm>
              <a:custGeom>
                <a:avLst/>
                <a:gdLst/>
                <a:ahLst/>
                <a:cxnLst/>
                <a:rect l="l" t="t" r="r" b="b"/>
                <a:pathLst>
                  <a:path w="5568" h="15261" extrusionOk="0">
                    <a:moveTo>
                      <a:pt x="2706" y="1"/>
                    </a:moveTo>
                    <a:cubicBezTo>
                      <a:pt x="2565" y="1"/>
                      <a:pt x="2435" y="3"/>
                      <a:pt x="2328" y="8"/>
                    </a:cubicBezTo>
                    <a:cubicBezTo>
                      <a:pt x="2298" y="6"/>
                      <a:pt x="2269" y="6"/>
                      <a:pt x="2240" y="6"/>
                    </a:cubicBezTo>
                    <a:cubicBezTo>
                      <a:pt x="1950" y="6"/>
                      <a:pt x="1668" y="59"/>
                      <a:pt x="1376" y="59"/>
                    </a:cubicBezTo>
                    <a:cubicBezTo>
                      <a:pt x="1365" y="55"/>
                      <a:pt x="1353" y="54"/>
                      <a:pt x="1343" y="54"/>
                    </a:cubicBezTo>
                    <a:cubicBezTo>
                      <a:pt x="1316" y="54"/>
                      <a:pt x="1291" y="63"/>
                      <a:pt x="1273" y="72"/>
                    </a:cubicBezTo>
                    <a:cubicBezTo>
                      <a:pt x="1266" y="70"/>
                      <a:pt x="1260" y="69"/>
                      <a:pt x="1253" y="69"/>
                    </a:cubicBezTo>
                    <a:cubicBezTo>
                      <a:pt x="1222" y="69"/>
                      <a:pt x="1194" y="92"/>
                      <a:pt x="1183" y="123"/>
                    </a:cubicBezTo>
                    <a:cubicBezTo>
                      <a:pt x="1055" y="908"/>
                      <a:pt x="1029" y="1692"/>
                      <a:pt x="952" y="2489"/>
                    </a:cubicBezTo>
                    <a:cubicBezTo>
                      <a:pt x="656" y="5215"/>
                      <a:pt x="463" y="7953"/>
                      <a:pt x="283" y="10705"/>
                    </a:cubicBezTo>
                    <a:cubicBezTo>
                      <a:pt x="219" y="11811"/>
                      <a:pt x="129" y="12916"/>
                      <a:pt x="77" y="14035"/>
                    </a:cubicBezTo>
                    <a:cubicBezTo>
                      <a:pt x="52" y="14266"/>
                      <a:pt x="39" y="14498"/>
                      <a:pt x="26" y="14742"/>
                    </a:cubicBezTo>
                    <a:cubicBezTo>
                      <a:pt x="26" y="14819"/>
                      <a:pt x="0" y="14948"/>
                      <a:pt x="13" y="15038"/>
                    </a:cubicBezTo>
                    <a:cubicBezTo>
                      <a:pt x="0" y="15076"/>
                      <a:pt x="13" y="15128"/>
                      <a:pt x="52" y="15154"/>
                    </a:cubicBezTo>
                    <a:cubicBezTo>
                      <a:pt x="193" y="15218"/>
                      <a:pt x="360" y="15256"/>
                      <a:pt x="528" y="15256"/>
                    </a:cubicBezTo>
                    <a:cubicBezTo>
                      <a:pt x="733" y="15256"/>
                      <a:pt x="939" y="15251"/>
                      <a:pt x="1145" y="15251"/>
                    </a:cubicBezTo>
                    <a:cubicBezTo>
                      <a:pt x="1248" y="15251"/>
                      <a:pt x="1350" y="15252"/>
                      <a:pt x="1453" y="15256"/>
                    </a:cubicBezTo>
                    <a:cubicBezTo>
                      <a:pt x="1631" y="15259"/>
                      <a:pt x="1808" y="15260"/>
                      <a:pt x="1985" y="15260"/>
                    </a:cubicBezTo>
                    <a:cubicBezTo>
                      <a:pt x="2695" y="15260"/>
                      <a:pt x="3402" y="15244"/>
                      <a:pt x="4102" y="15244"/>
                    </a:cubicBezTo>
                    <a:cubicBezTo>
                      <a:pt x="4526" y="15231"/>
                      <a:pt x="4950" y="15218"/>
                      <a:pt x="5375" y="15192"/>
                    </a:cubicBezTo>
                    <a:cubicBezTo>
                      <a:pt x="5426" y="15192"/>
                      <a:pt x="5478" y="15166"/>
                      <a:pt x="5503" y="15115"/>
                    </a:cubicBezTo>
                    <a:cubicBezTo>
                      <a:pt x="5568" y="15076"/>
                      <a:pt x="5568" y="14961"/>
                      <a:pt x="5555" y="14884"/>
                    </a:cubicBezTo>
                    <a:cubicBezTo>
                      <a:pt x="5542" y="14665"/>
                      <a:pt x="5516" y="14446"/>
                      <a:pt x="5490" y="14215"/>
                    </a:cubicBezTo>
                    <a:cubicBezTo>
                      <a:pt x="5413" y="13585"/>
                      <a:pt x="5375" y="12942"/>
                      <a:pt x="5323" y="12312"/>
                    </a:cubicBezTo>
                    <a:cubicBezTo>
                      <a:pt x="5118" y="9908"/>
                      <a:pt x="4976" y="7516"/>
                      <a:pt x="4732" y="5125"/>
                    </a:cubicBezTo>
                    <a:cubicBezTo>
                      <a:pt x="4693" y="4559"/>
                      <a:pt x="4616" y="4006"/>
                      <a:pt x="4590" y="3441"/>
                    </a:cubicBezTo>
                    <a:cubicBezTo>
                      <a:pt x="4552" y="2888"/>
                      <a:pt x="4526" y="2335"/>
                      <a:pt x="4475" y="1795"/>
                    </a:cubicBezTo>
                    <a:cubicBezTo>
                      <a:pt x="4449" y="1345"/>
                      <a:pt x="4423" y="908"/>
                      <a:pt x="4359" y="458"/>
                    </a:cubicBezTo>
                    <a:cubicBezTo>
                      <a:pt x="4346" y="393"/>
                      <a:pt x="4346" y="175"/>
                      <a:pt x="4282" y="110"/>
                    </a:cubicBezTo>
                    <a:cubicBezTo>
                      <a:pt x="4271" y="47"/>
                      <a:pt x="3364" y="1"/>
                      <a:pt x="27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5"/>
              <p:cNvSpPr/>
              <p:nvPr/>
            </p:nvSpPr>
            <p:spPr>
              <a:xfrm>
                <a:off x="3804985" y="4445609"/>
                <a:ext cx="164258" cy="4809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915" extrusionOk="0">
                    <a:moveTo>
                      <a:pt x="13" y="438"/>
                    </a:moveTo>
                    <a:lnTo>
                      <a:pt x="10" y="443"/>
                    </a:lnTo>
                    <a:lnTo>
                      <a:pt x="10" y="443"/>
                    </a:lnTo>
                    <a:cubicBezTo>
                      <a:pt x="11" y="442"/>
                      <a:pt x="12" y="440"/>
                      <a:pt x="13" y="438"/>
                    </a:cubicBezTo>
                    <a:lnTo>
                      <a:pt x="13" y="438"/>
                    </a:lnTo>
                    <a:cubicBezTo>
                      <a:pt x="13" y="438"/>
                      <a:pt x="13" y="438"/>
                      <a:pt x="13" y="438"/>
                    </a:cubicBezTo>
                    <a:close/>
                    <a:moveTo>
                      <a:pt x="10" y="443"/>
                    </a:moveTo>
                    <a:cubicBezTo>
                      <a:pt x="3" y="456"/>
                      <a:pt x="0" y="463"/>
                      <a:pt x="0" y="463"/>
                    </a:cubicBezTo>
                    <a:lnTo>
                      <a:pt x="10" y="443"/>
                    </a:lnTo>
                    <a:close/>
                    <a:moveTo>
                      <a:pt x="1415" y="0"/>
                    </a:moveTo>
                    <a:cubicBezTo>
                      <a:pt x="352" y="0"/>
                      <a:pt x="72" y="341"/>
                      <a:pt x="13" y="438"/>
                    </a:cubicBezTo>
                    <a:lnTo>
                      <a:pt x="13" y="438"/>
                    </a:lnTo>
                    <a:cubicBezTo>
                      <a:pt x="472" y="748"/>
                      <a:pt x="1002" y="914"/>
                      <a:pt x="1547" y="914"/>
                    </a:cubicBezTo>
                    <a:cubicBezTo>
                      <a:pt x="1567" y="914"/>
                      <a:pt x="1587" y="914"/>
                      <a:pt x="1607" y="913"/>
                    </a:cubicBezTo>
                    <a:cubicBezTo>
                      <a:pt x="1628" y="914"/>
                      <a:pt x="1649" y="914"/>
                      <a:pt x="1670" y="914"/>
                    </a:cubicBezTo>
                    <a:cubicBezTo>
                      <a:pt x="2188" y="914"/>
                      <a:pt x="2692" y="760"/>
                      <a:pt x="3125" y="476"/>
                    </a:cubicBezTo>
                    <a:cubicBezTo>
                      <a:pt x="3125" y="476"/>
                      <a:pt x="2752" y="13"/>
                      <a:pt x="1466" y="0"/>
                    </a:cubicBezTo>
                    <a:cubicBezTo>
                      <a:pt x="1449" y="0"/>
                      <a:pt x="1432" y="0"/>
                      <a:pt x="14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5"/>
              <p:cNvSpPr/>
              <p:nvPr/>
            </p:nvSpPr>
            <p:spPr>
              <a:xfrm>
                <a:off x="3840779" y="4222065"/>
                <a:ext cx="87937" cy="182392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3470" extrusionOk="0">
                    <a:moveTo>
                      <a:pt x="935" y="0"/>
                    </a:moveTo>
                    <a:cubicBezTo>
                      <a:pt x="867" y="0"/>
                      <a:pt x="791" y="40"/>
                      <a:pt x="708" y="139"/>
                    </a:cubicBezTo>
                    <a:cubicBezTo>
                      <a:pt x="515" y="345"/>
                      <a:pt x="386" y="615"/>
                      <a:pt x="335" y="885"/>
                    </a:cubicBezTo>
                    <a:cubicBezTo>
                      <a:pt x="232" y="1322"/>
                      <a:pt x="155" y="1772"/>
                      <a:pt x="104" y="2222"/>
                    </a:cubicBezTo>
                    <a:cubicBezTo>
                      <a:pt x="1" y="2788"/>
                      <a:pt x="168" y="3302"/>
                      <a:pt x="772" y="3443"/>
                    </a:cubicBezTo>
                    <a:cubicBezTo>
                      <a:pt x="824" y="3456"/>
                      <a:pt x="862" y="3469"/>
                      <a:pt x="914" y="3469"/>
                    </a:cubicBezTo>
                    <a:cubicBezTo>
                      <a:pt x="1158" y="3456"/>
                      <a:pt x="1376" y="3328"/>
                      <a:pt x="1518" y="3122"/>
                    </a:cubicBezTo>
                    <a:cubicBezTo>
                      <a:pt x="1672" y="2903"/>
                      <a:pt x="1672" y="2608"/>
                      <a:pt x="1672" y="2338"/>
                    </a:cubicBezTo>
                    <a:cubicBezTo>
                      <a:pt x="1646" y="1952"/>
                      <a:pt x="1569" y="1579"/>
                      <a:pt x="1441" y="1219"/>
                    </a:cubicBezTo>
                    <a:cubicBezTo>
                      <a:pt x="1389" y="1026"/>
                      <a:pt x="1376" y="821"/>
                      <a:pt x="1325" y="628"/>
                    </a:cubicBezTo>
                    <a:cubicBezTo>
                      <a:pt x="1286" y="403"/>
                      <a:pt x="1150" y="0"/>
                      <a:pt x="9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5"/>
              <p:cNvSpPr/>
              <p:nvPr/>
            </p:nvSpPr>
            <p:spPr>
              <a:xfrm>
                <a:off x="3871896" y="4288503"/>
                <a:ext cx="40894" cy="101288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927" extrusionOk="0">
                    <a:moveTo>
                      <a:pt x="361" y="0"/>
                    </a:moveTo>
                    <a:cubicBezTo>
                      <a:pt x="212" y="0"/>
                      <a:pt x="188" y="269"/>
                      <a:pt x="154" y="392"/>
                    </a:cubicBezTo>
                    <a:cubicBezTo>
                      <a:pt x="52" y="739"/>
                      <a:pt x="0" y="1087"/>
                      <a:pt x="13" y="1447"/>
                    </a:cubicBezTo>
                    <a:cubicBezTo>
                      <a:pt x="13" y="1549"/>
                      <a:pt x="39" y="1639"/>
                      <a:pt x="90" y="1717"/>
                    </a:cubicBezTo>
                    <a:cubicBezTo>
                      <a:pt x="142" y="1807"/>
                      <a:pt x="219" y="1884"/>
                      <a:pt x="309" y="1922"/>
                    </a:cubicBezTo>
                    <a:cubicBezTo>
                      <a:pt x="325" y="1925"/>
                      <a:pt x="341" y="1927"/>
                      <a:pt x="356" y="1927"/>
                    </a:cubicBezTo>
                    <a:cubicBezTo>
                      <a:pt x="777" y="1927"/>
                      <a:pt x="679" y="743"/>
                      <a:pt x="604" y="482"/>
                    </a:cubicBezTo>
                    <a:cubicBezTo>
                      <a:pt x="579" y="315"/>
                      <a:pt x="514" y="161"/>
                      <a:pt x="437" y="19"/>
                    </a:cubicBezTo>
                    <a:cubicBezTo>
                      <a:pt x="409" y="6"/>
                      <a:pt x="384" y="0"/>
                      <a:pt x="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5"/>
              <p:cNvSpPr/>
              <p:nvPr/>
            </p:nvSpPr>
            <p:spPr>
              <a:xfrm>
                <a:off x="3882671" y="4357726"/>
                <a:ext cx="13561" cy="104179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982" extrusionOk="0">
                    <a:moveTo>
                      <a:pt x="144" y="0"/>
                    </a:moveTo>
                    <a:cubicBezTo>
                      <a:pt x="139" y="0"/>
                      <a:pt x="134" y="0"/>
                      <a:pt x="129" y="1"/>
                    </a:cubicBezTo>
                    <a:lnTo>
                      <a:pt x="142" y="1"/>
                    </a:lnTo>
                    <a:cubicBezTo>
                      <a:pt x="14" y="1"/>
                      <a:pt x="52" y="297"/>
                      <a:pt x="39" y="400"/>
                    </a:cubicBezTo>
                    <a:cubicBezTo>
                      <a:pt x="14" y="772"/>
                      <a:pt x="1" y="1158"/>
                      <a:pt x="27" y="1544"/>
                    </a:cubicBezTo>
                    <a:cubicBezTo>
                      <a:pt x="27" y="1672"/>
                      <a:pt x="39" y="1814"/>
                      <a:pt x="65" y="1942"/>
                    </a:cubicBezTo>
                    <a:cubicBezTo>
                      <a:pt x="82" y="1967"/>
                      <a:pt x="109" y="1982"/>
                      <a:pt x="140" y="1982"/>
                    </a:cubicBezTo>
                    <a:cubicBezTo>
                      <a:pt x="157" y="1982"/>
                      <a:pt x="175" y="1977"/>
                      <a:pt x="194" y="1968"/>
                    </a:cubicBezTo>
                    <a:cubicBezTo>
                      <a:pt x="258" y="1930"/>
                      <a:pt x="219" y="1852"/>
                      <a:pt x="219" y="1788"/>
                    </a:cubicBezTo>
                    <a:cubicBezTo>
                      <a:pt x="207" y="1544"/>
                      <a:pt x="194" y="1274"/>
                      <a:pt x="194" y="1017"/>
                    </a:cubicBezTo>
                    <a:cubicBezTo>
                      <a:pt x="181" y="747"/>
                      <a:pt x="219" y="490"/>
                      <a:pt x="219" y="220"/>
                    </a:cubicBezTo>
                    <a:cubicBezTo>
                      <a:pt x="232" y="145"/>
                      <a:pt x="256" y="0"/>
                      <a:pt x="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5"/>
              <p:cNvSpPr/>
              <p:nvPr/>
            </p:nvSpPr>
            <p:spPr>
              <a:xfrm>
                <a:off x="3804985" y="4445609"/>
                <a:ext cx="164258" cy="4809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915" extrusionOk="0">
                    <a:moveTo>
                      <a:pt x="13" y="438"/>
                    </a:moveTo>
                    <a:lnTo>
                      <a:pt x="10" y="443"/>
                    </a:lnTo>
                    <a:lnTo>
                      <a:pt x="10" y="443"/>
                    </a:lnTo>
                    <a:cubicBezTo>
                      <a:pt x="11" y="442"/>
                      <a:pt x="12" y="440"/>
                      <a:pt x="13" y="438"/>
                    </a:cubicBezTo>
                    <a:lnTo>
                      <a:pt x="13" y="438"/>
                    </a:lnTo>
                    <a:cubicBezTo>
                      <a:pt x="13" y="438"/>
                      <a:pt x="13" y="438"/>
                      <a:pt x="13" y="438"/>
                    </a:cubicBezTo>
                    <a:close/>
                    <a:moveTo>
                      <a:pt x="10" y="443"/>
                    </a:moveTo>
                    <a:cubicBezTo>
                      <a:pt x="3" y="456"/>
                      <a:pt x="0" y="463"/>
                      <a:pt x="0" y="463"/>
                    </a:cubicBezTo>
                    <a:lnTo>
                      <a:pt x="10" y="443"/>
                    </a:lnTo>
                    <a:close/>
                    <a:moveTo>
                      <a:pt x="1415" y="0"/>
                    </a:moveTo>
                    <a:cubicBezTo>
                      <a:pt x="352" y="0"/>
                      <a:pt x="72" y="341"/>
                      <a:pt x="13" y="438"/>
                    </a:cubicBezTo>
                    <a:lnTo>
                      <a:pt x="13" y="438"/>
                    </a:lnTo>
                    <a:cubicBezTo>
                      <a:pt x="472" y="748"/>
                      <a:pt x="1002" y="914"/>
                      <a:pt x="1547" y="914"/>
                    </a:cubicBezTo>
                    <a:cubicBezTo>
                      <a:pt x="1567" y="914"/>
                      <a:pt x="1587" y="914"/>
                      <a:pt x="1607" y="913"/>
                    </a:cubicBezTo>
                    <a:cubicBezTo>
                      <a:pt x="1628" y="914"/>
                      <a:pt x="1649" y="914"/>
                      <a:pt x="1670" y="914"/>
                    </a:cubicBezTo>
                    <a:cubicBezTo>
                      <a:pt x="2188" y="914"/>
                      <a:pt x="2692" y="760"/>
                      <a:pt x="3125" y="476"/>
                    </a:cubicBezTo>
                    <a:cubicBezTo>
                      <a:pt x="3125" y="476"/>
                      <a:pt x="2752" y="13"/>
                      <a:pt x="1466" y="0"/>
                    </a:cubicBezTo>
                    <a:cubicBezTo>
                      <a:pt x="1449" y="0"/>
                      <a:pt x="1432" y="0"/>
                      <a:pt x="1415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5" name="Google Shape;925;p15"/>
          <p:cNvGrpSpPr/>
          <p:nvPr/>
        </p:nvGrpSpPr>
        <p:grpSpPr>
          <a:xfrm>
            <a:off x="216950" y="611613"/>
            <a:ext cx="8725338" cy="3212550"/>
            <a:chOff x="216950" y="611613"/>
            <a:chExt cx="8725338" cy="3212550"/>
          </a:xfrm>
        </p:grpSpPr>
        <p:grpSp>
          <p:nvGrpSpPr>
            <p:cNvPr id="926" name="Google Shape;926;p15"/>
            <p:cNvGrpSpPr/>
            <p:nvPr/>
          </p:nvGrpSpPr>
          <p:grpSpPr>
            <a:xfrm>
              <a:off x="216950" y="3492738"/>
              <a:ext cx="331125" cy="331425"/>
              <a:chOff x="2618288" y="3590025"/>
              <a:chExt cx="331125" cy="331425"/>
            </a:xfrm>
          </p:grpSpPr>
          <p:sp>
            <p:nvSpPr>
              <p:cNvPr id="927" name="Google Shape;927;p15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5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5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5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" name="Google Shape;931;p15"/>
            <p:cNvGrpSpPr/>
            <p:nvPr/>
          </p:nvGrpSpPr>
          <p:grpSpPr>
            <a:xfrm>
              <a:off x="8611163" y="611613"/>
              <a:ext cx="331125" cy="331425"/>
              <a:chOff x="2618288" y="3590025"/>
              <a:chExt cx="331125" cy="331425"/>
            </a:xfrm>
          </p:grpSpPr>
          <p:sp>
            <p:nvSpPr>
              <p:cNvPr id="932" name="Google Shape;932;p15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5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5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5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6" name="Google Shape;936;p15"/>
          <p:cNvGrpSpPr/>
          <p:nvPr/>
        </p:nvGrpSpPr>
        <p:grpSpPr>
          <a:xfrm rot="10800000" flipH="1">
            <a:off x="309500" y="235816"/>
            <a:ext cx="8432960" cy="4614166"/>
            <a:chOff x="1341839" y="1036466"/>
            <a:chExt cx="5273566" cy="2885477"/>
          </a:xfrm>
        </p:grpSpPr>
        <p:sp>
          <p:nvSpPr>
            <p:cNvPr id="937" name="Google Shape;937;p15"/>
            <p:cNvSpPr/>
            <p:nvPr/>
          </p:nvSpPr>
          <p:spPr>
            <a:xfrm>
              <a:off x="2768074" y="1036466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6553980" y="2343039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22" y="0"/>
                  </a:moveTo>
                  <a:cubicBezTo>
                    <a:pt x="0" y="0"/>
                    <a:pt x="0" y="1903"/>
                    <a:pt x="1222" y="1903"/>
                  </a:cubicBezTo>
                  <a:cubicBezTo>
                    <a:pt x="2456" y="1903"/>
                    <a:pt x="2456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1341839" y="2001909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1820384" y="3896518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5286678" y="3799282"/>
              <a:ext cx="33125" cy="25425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4910685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5"/>
          <p:cNvGrpSpPr/>
          <p:nvPr/>
        </p:nvGrpSpPr>
        <p:grpSpPr>
          <a:xfrm>
            <a:off x="-1721446" y="540998"/>
            <a:ext cx="11349909" cy="3353808"/>
            <a:chOff x="-1721446" y="540998"/>
            <a:chExt cx="11349909" cy="3353808"/>
          </a:xfrm>
        </p:grpSpPr>
        <p:grpSp>
          <p:nvGrpSpPr>
            <p:cNvPr id="944" name="Google Shape;944;p15"/>
            <p:cNvGrpSpPr/>
            <p:nvPr/>
          </p:nvGrpSpPr>
          <p:grpSpPr>
            <a:xfrm rot="10800000" flipH="1">
              <a:off x="-1721446" y="540998"/>
              <a:ext cx="2434670" cy="3353808"/>
              <a:chOff x="-1721446" y="-119877"/>
              <a:chExt cx="2434670" cy="3353808"/>
            </a:xfrm>
          </p:grpSpPr>
          <p:sp>
            <p:nvSpPr>
              <p:cNvPr id="945" name="Google Shape;945;p15"/>
              <p:cNvSpPr/>
              <p:nvPr/>
            </p:nvSpPr>
            <p:spPr>
              <a:xfrm rot="-6590175" flipH="1">
                <a:off x="-301821" y="2179748"/>
                <a:ext cx="809257" cy="1005878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21591" extrusionOk="0">
                    <a:moveTo>
                      <a:pt x="13630" y="8571"/>
                    </a:moveTo>
                    <a:cubicBezTo>
                      <a:pt x="13231" y="9252"/>
                      <a:pt x="12781" y="9908"/>
                      <a:pt x="12318" y="10551"/>
                    </a:cubicBezTo>
                    <a:cubicBezTo>
                      <a:pt x="12177" y="10744"/>
                      <a:pt x="12035" y="10950"/>
                      <a:pt x="11894" y="11142"/>
                    </a:cubicBezTo>
                    <a:cubicBezTo>
                      <a:pt x="11675" y="11040"/>
                      <a:pt x="11444" y="10988"/>
                      <a:pt x="11225" y="10872"/>
                    </a:cubicBezTo>
                    <a:cubicBezTo>
                      <a:pt x="10621" y="10615"/>
                      <a:pt x="9978" y="10461"/>
                      <a:pt x="9323" y="10435"/>
                    </a:cubicBezTo>
                    <a:cubicBezTo>
                      <a:pt x="9760" y="10152"/>
                      <a:pt x="10223" y="9908"/>
                      <a:pt x="10711" y="9715"/>
                    </a:cubicBezTo>
                    <a:cubicBezTo>
                      <a:pt x="11663" y="9291"/>
                      <a:pt x="12730" y="9111"/>
                      <a:pt x="13630" y="8571"/>
                    </a:cubicBezTo>
                    <a:close/>
                    <a:moveTo>
                      <a:pt x="13694" y="8918"/>
                    </a:moveTo>
                    <a:lnTo>
                      <a:pt x="13694" y="8918"/>
                    </a:lnTo>
                    <a:cubicBezTo>
                      <a:pt x="13617" y="9548"/>
                      <a:pt x="13476" y="10165"/>
                      <a:pt x="13296" y="10770"/>
                    </a:cubicBezTo>
                    <a:cubicBezTo>
                      <a:pt x="13077" y="11477"/>
                      <a:pt x="12807" y="12171"/>
                      <a:pt x="12473" y="12840"/>
                    </a:cubicBezTo>
                    <a:cubicBezTo>
                      <a:pt x="12460" y="12763"/>
                      <a:pt x="12460" y="12685"/>
                      <a:pt x="12447" y="12608"/>
                    </a:cubicBezTo>
                    <a:cubicBezTo>
                      <a:pt x="12395" y="12325"/>
                      <a:pt x="12318" y="12042"/>
                      <a:pt x="12241" y="11772"/>
                    </a:cubicBezTo>
                    <a:cubicBezTo>
                      <a:pt x="12203" y="11605"/>
                      <a:pt x="12138" y="11451"/>
                      <a:pt x="12074" y="11297"/>
                    </a:cubicBezTo>
                    <a:cubicBezTo>
                      <a:pt x="12627" y="10512"/>
                      <a:pt x="13193" y="9741"/>
                      <a:pt x="13694" y="8918"/>
                    </a:cubicBezTo>
                    <a:close/>
                    <a:moveTo>
                      <a:pt x="9065" y="10602"/>
                    </a:moveTo>
                    <a:cubicBezTo>
                      <a:pt x="9400" y="10615"/>
                      <a:pt x="9734" y="10667"/>
                      <a:pt x="10055" y="10744"/>
                    </a:cubicBezTo>
                    <a:cubicBezTo>
                      <a:pt x="10660" y="10847"/>
                      <a:pt x="11200" y="11130"/>
                      <a:pt x="11765" y="11335"/>
                    </a:cubicBezTo>
                    <a:cubicBezTo>
                      <a:pt x="11470" y="11760"/>
                      <a:pt x="11174" y="12184"/>
                      <a:pt x="10853" y="12583"/>
                    </a:cubicBezTo>
                    <a:cubicBezTo>
                      <a:pt x="10750" y="12711"/>
                      <a:pt x="10647" y="12827"/>
                      <a:pt x="10544" y="12955"/>
                    </a:cubicBezTo>
                    <a:cubicBezTo>
                      <a:pt x="10505" y="12943"/>
                      <a:pt x="10467" y="12930"/>
                      <a:pt x="10428" y="12904"/>
                    </a:cubicBezTo>
                    <a:cubicBezTo>
                      <a:pt x="10287" y="12853"/>
                      <a:pt x="10145" y="12788"/>
                      <a:pt x="10004" y="12737"/>
                    </a:cubicBezTo>
                    <a:cubicBezTo>
                      <a:pt x="9490" y="12544"/>
                      <a:pt x="8963" y="12377"/>
                      <a:pt x="8423" y="12235"/>
                    </a:cubicBezTo>
                    <a:cubicBezTo>
                      <a:pt x="8024" y="12120"/>
                      <a:pt x="7600" y="12030"/>
                      <a:pt x="7175" y="11991"/>
                    </a:cubicBezTo>
                    <a:cubicBezTo>
                      <a:pt x="7343" y="11850"/>
                      <a:pt x="7523" y="11721"/>
                      <a:pt x="7703" y="11592"/>
                    </a:cubicBezTo>
                    <a:lnTo>
                      <a:pt x="7690" y="11592"/>
                    </a:lnTo>
                    <a:cubicBezTo>
                      <a:pt x="8140" y="11245"/>
                      <a:pt x="8590" y="10911"/>
                      <a:pt x="9065" y="10602"/>
                    </a:cubicBezTo>
                    <a:close/>
                    <a:moveTo>
                      <a:pt x="6957" y="12184"/>
                    </a:moveTo>
                    <a:cubicBezTo>
                      <a:pt x="7523" y="12197"/>
                      <a:pt x="8063" y="12364"/>
                      <a:pt x="8615" y="12518"/>
                    </a:cubicBezTo>
                    <a:cubicBezTo>
                      <a:pt x="9220" y="12685"/>
                      <a:pt x="9824" y="12891"/>
                      <a:pt x="10403" y="13148"/>
                    </a:cubicBezTo>
                    <a:cubicBezTo>
                      <a:pt x="10300" y="13277"/>
                      <a:pt x="10197" y="13405"/>
                      <a:pt x="10094" y="13547"/>
                    </a:cubicBezTo>
                    <a:cubicBezTo>
                      <a:pt x="9785" y="13920"/>
                      <a:pt x="9438" y="14267"/>
                      <a:pt x="9117" y="14627"/>
                    </a:cubicBezTo>
                    <a:cubicBezTo>
                      <a:pt x="8371" y="14293"/>
                      <a:pt x="7625" y="13945"/>
                      <a:pt x="6828" y="13778"/>
                    </a:cubicBezTo>
                    <a:cubicBezTo>
                      <a:pt x="6378" y="13688"/>
                      <a:pt x="5928" y="13624"/>
                      <a:pt x="5465" y="13585"/>
                    </a:cubicBezTo>
                    <a:cubicBezTo>
                      <a:pt x="5504" y="13560"/>
                      <a:pt x="5530" y="13521"/>
                      <a:pt x="5555" y="13483"/>
                    </a:cubicBezTo>
                    <a:cubicBezTo>
                      <a:pt x="5928" y="13084"/>
                      <a:pt x="6314" y="12711"/>
                      <a:pt x="6738" y="12377"/>
                    </a:cubicBezTo>
                    <a:cubicBezTo>
                      <a:pt x="6803" y="12313"/>
                      <a:pt x="6880" y="12248"/>
                      <a:pt x="6957" y="12184"/>
                    </a:cubicBezTo>
                    <a:close/>
                    <a:moveTo>
                      <a:pt x="11920" y="11515"/>
                    </a:moveTo>
                    <a:cubicBezTo>
                      <a:pt x="12023" y="11811"/>
                      <a:pt x="12113" y="12120"/>
                      <a:pt x="12190" y="12428"/>
                    </a:cubicBezTo>
                    <a:cubicBezTo>
                      <a:pt x="12241" y="12621"/>
                      <a:pt x="12267" y="12814"/>
                      <a:pt x="12280" y="13020"/>
                    </a:cubicBezTo>
                    <a:cubicBezTo>
                      <a:pt x="12293" y="13071"/>
                      <a:pt x="12305" y="13110"/>
                      <a:pt x="12305" y="13161"/>
                    </a:cubicBezTo>
                    <a:cubicBezTo>
                      <a:pt x="12061" y="13611"/>
                      <a:pt x="11817" y="14048"/>
                      <a:pt x="11547" y="14473"/>
                    </a:cubicBezTo>
                    <a:cubicBezTo>
                      <a:pt x="11367" y="14743"/>
                      <a:pt x="11200" y="15013"/>
                      <a:pt x="11020" y="15283"/>
                    </a:cubicBezTo>
                    <a:cubicBezTo>
                      <a:pt x="11033" y="14588"/>
                      <a:pt x="10853" y="13868"/>
                      <a:pt x="10660" y="13200"/>
                    </a:cubicBezTo>
                    <a:cubicBezTo>
                      <a:pt x="11084" y="12647"/>
                      <a:pt x="11521" y="12107"/>
                      <a:pt x="11920" y="11515"/>
                    </a:cubicBezTo>
                    <a:close/>
                    <a:moveTo>
                      <a:pt x="5311" y="13765"/>
                    </a:moveTo>
                    <a:cubicBezTo>
                      <a:pt x="5401" y="13765"/>
                      <a:pt x="5491" y="13778"/>
                      <a:pt x="5568" y="13778"/>
                    </a:cubicBezTo>
                    <a:cubicBezTo>
                      <a:pt x="6057" y="13855"/>
                      <a:pt x="6558" y="13933"/>
                      <a:pt x="7047" y="14048"/>
                    </a:cubicBezTo>
                    <a:cubicBezTo>
                      <a:pt x="7703" y="14254"/>
                      <a:pt x="8333" y="14511"/>
                      <a:pt x="8950" y="14807"/>
                    </a:cubicBezTo>
                    <a:cubicBezTo>
                      <a:pt x="8937" y="14833"/>
                      <a:pt x="8911" y="14858"/>
                      <a:pt x="8885" y="14884"/>
                    </a:cubicBezTo>
                    <a:cubicBezTo>
                      <a:pt x="8500" y="15283"/>
                      <a:pt x="8088" y="15668"/>
                      <a:pt x="7664" y="16028"/>
                    </a:cubicBezTo>
                    <a:cubicBezTo>
                      <a:pt x="7034" y="15835"/>
                      <a:pt x="6391" y="15681"/>
                      <a:pt x="5735" y="15578"/>
                    </a:cubicBezTo>
                    <a:cubicBezTo>
                      <a:pt x="5206" y="15472"/>
                      <a:pt x="4676" y="15410"/>
                      <a:pt x="4136" y="15410"/>
                    </a:cubicBezTo>
                    <a:cubicBezTo>
                      <a:pt x="4087" y="15410"/>
                      <a:pt x="4037" y="15410"/>
                      <a:pt x="3987" y="15411"/>
                    </a:cubicBezTo>
                    <a:cubicBezTo>
                      <a:pt x="4051" y="15321"/>
                      <a:pt x="4102" y="15244"/>
                      <a:pt x="4167" y="15167"/>
                    </a:cubicBezTo>
                    <a:cubicBezTo>
                      <a:pt x="4514" y="14678"/>
                      <a:pt x="4912" y="14215"/>
                      <a:pt x="5311" y="13765"/>
                    </a:cubicBezTo>
                    <a:close/>
                    <a:moveTo>
                      <a:pt x="10480" y="13431"/>
                    </a:moveTo>
                    <a:cubicBezTo>
                      <a:pt x="10531" y="13585"/>
                      <a:pt x="10570" y="13740"/>
                      <a:pt x="10608" y="13907"/>
                    </a:cubicBezTo>
                    <a:cubicBezTo>
                      <a:pt x="10737" y="14395"/>
                      <a:pt x="10801" y="14910"/>
                      <a:pt x="10827" y="15411"/>
                    </a:cubicBezTo>
                    <a:cubicBezTo>
                      <a:pt x="10840" y="15450"/>
                      <a:pt x="10840" y="15501"/>
                      <a:pt x="10853" y="15540"/>
                    </a:cubicBezTo>
                    <a:cubicBezTo>
                      <a:pt x="10390" y="16234"/>
                      <a:pt x="9863" y="16890"/>
                      <a:pt x="9271" y="17481"/>
                    </a:cubicBezTo>
                    <a:cubicBezTo>
                      <a:pt x="9258" y="17481"/>
                      <a:pt x="9258" y="17494"/>
                      <a:pt x="9245" y="17507"/>
                    </a:cubicBezTo>
                    <a:cubicBezTo>
                      <a:pt x="9310" y="17121"/>
                      <a:pt x="9323" y="16723"/>
                      <a:pt x="9310" y="16324"/>
                    </a:cubicBezTo>
                    <a:cubicBezTo>
                      <a:pt x="9310" y="15874"/>
                      <a:pt x="9271" y="15411"/>
                      <a:pt x="9181" y="14961"/>
                    </a:cubicBezTo>
                    <a:cubicBezTo>
                      <a:pt x="9194" y="14935"/>
                      <a:pt x="9194" y="14923"/>
                      <a:pt x="9181" y="14897"/>
                    </a:cubicBezTo>
                    <a:cubicBezTo>
                      <a:pt x="9567" y="14473"/>
                      <a:pt x="9965" y="14074"/>
                      <a:pt x="10325" y="13624"/>
                    </a:cubicBezTo>
                    <a:cubicBezTo>
                      <a:pt x="10377" y="13560"/>
                      <a:pt x="10428" y="13495"/>
                      <a:pt x="10480" y="13431"/>
                    </a:cubicBezTo>
                    <a:close/>
                    <a:moveTo>
                      <a:pt x="3858" y="15604"/>
                    </a:moveTo>
                    <a:cubicBezTo>
                      <a:pt x="4064" y="15604"/>
                      <a:pt x="4282" y="15604"/>
                      <a:pt x="4488" y="15630"/>
                    </a:cubicBezTo>
                    <a:cubicBezTo>
                      <a:pt x="5504" y="15720"/>
                      <a:pt x="6494" y="15913"/>
                      <a:pt x="7471" y="16208"/>
                    </a:cubicBezTo>
                    <a:cubicBezTo>
                      <a:pt x="6815" y="16774"/>
                      <a:pt x="6134" y="17314"/>
                      <a:pt x="5440" y="17815"/>
                    </a:cubicBezTo>
                    <a:cubicBezTo>
                      <a:pt x="5427" y="17815"/>
                      <a:pt x="5427" y="17803"/>
                      <a:pt x="5414" y="17803"/>
                    </a:cubicBezTo>
                    <a:cubicBezTo>
                      <a:pt x="5118" y="17700"/>
                      <a:pt x="4835" y="17610"/>
                      <a:pt x="4540" y="17545"/>
                    </a:cubicBezTo>
                    <a:cubicBezTo>
                      <a:pt x="3935" y="17443"/>
                      <a:pt x="3344" y="17378"/>
                      <a:pt x="2740" y="17353"/>
                    </a:cubicBezTo>
                    <a:cubicBezTo>
                      <a:pt x="2727" y="17365"/>
                      <a:pt x="2714" y="17365"/>
                      <a:pt x="2701" y="17365"/>
                    </a:cubicBezTo>
                    <a:cubicBezTo>
                      <a:pt x="2804" y="17198"/>
                      <a:pt x="2894" y="17044"/>
                      <a:pt x="2997" y="16890"/>
                    </a:cubicBezTo>
                    <a:cubicBezTo>
                      <a:pt x="3292" y="16465"/>
                      <a:pt x="3562" y="16028"/>
                      <a:pt x="3858" y="15604"/>
                    </a:cubicBezTo>
                    <a:close/>
                    <a:moveTo>
                      <a:pt x="8988" y="15115"/>
                    </a:moveTo>
                    <a:cubicBezTo>
                      <a:pt x="9001" y="15141"/>
                      <a:pt x="9001" y="15180"/>
                      <a:pt x="9014" y="15205"/>
                    </a:cubicBezTo>
                    <a:cubicBezTo>
                      <a:pt x="9104" y="16028"/>
                      <a:pt x="9117" y="16864"/>
                      <a:pt x="9040" y="17687"/>
                    </a:cubicBezTo>
                    <a:cubicBezTo>
                      <a:pt x="8513" y="18150"/>
                      <a:pt x="7934" y="18548"/>
                      <a:pt x="7330" y="18883"/>
                    </a:cubicBezTo>
                    <a:cubicBezTo>
                      <a:pt x="7330" y="18844"/>
                      <a:pt x="7343" y="18805"/>
                      <a:pt x="7343" y="18780"/>
                    </a:cubicBezTo>
                    <a:cubicBezTo>
                      <a:pt x="7497" y="18085"/>
                      <a:pt x="7600" y="17391"/>
                      <a:pt x="7651" y="16697"/>
                    </a:cubicBezTo>
                    <a:cubicBezTo>
                      <a:pt x="7677" y="16568"/>
                      <a:pt x="7677" y="16440"/>
                      <a:pt x="7703" y="16311"/>
                    </a:cubicBezTo>
                    <a:cubicBezTo>
                      <a:pt x="8153" y="15925"/>
                      <a:pt x="8577" y="15527"/>
                      <a:pt x="8988" y="15115"/>
                    </a:cubicBezTo>
                    <a:close/>
                    <a:moveTo>
                      <a:pt x="2598" y="17545"/>
                    </a:moveTo>
                    <a:cubicBezTo>
                      <a:pt x="2971" y="17545"/>
                      <a:pt x="3344" y="17610"/>
                      <a:pt x="3717" y="17648"/>
                    </a:cubicBezTo>
                    <a:cubicBezTo>
                      <a:pt x="4231" y="17700"/>
                      <a:pt x="4745" y="17803"/>
                      <a:pt x="5221" y="17983"/>
                    </a:cubicBezTo>
                    <a:cubicBezTo>
                      <a:pt x="4758" y="18317"/>
                      <a:pt x="4295" y="18651"/>
                      <a:pt x="3820" y="18973"/>
                    </a:cubicBezTo>
                    <a:cubicBezTo>
                      <a:pt x="3678" y="19076"/>
                      <a:pt x="3537" y="19166"/>
                      <a:pt x="3395" y="19268"/>
                    </a:cubicBezTo>
                    <a:cubicBezTo>
                      <a:pt x="3357" y="19268"/>
                      <a:pt x="3318" y="19268"/>
                      <a:pt x="3280" y="19256"/>
                    </a:cubicBezTo>
                    <a:cubicBezTo>
                      <a:pt x="3025" y="19240"/>
                      <a:pt x="2771" y="19229"/>
                      <a:pt x="2517" y="19229"/>
                    </a:cubicBezTo>
                    <a:cubicBezTo>
                      <a:pt x="2360" y="19229"/>
                      <a:pt x="2202" y="19233"/>
                      <a:pt x="2045" y="19243"/>
                    </a:cubicBezTo>
                    <a:cubicBezTo>
                      <a:pt x="1917" y="19243"/>
                      <a:pt x="1775" y="19256"/>
                      <a:pt x="1647" y="19281"/>
                    </a:cubicBezTo>
                    <a:cubicBezTo>
                      <a:pt x="1698" y="19204"/>
                      <a:pt x="1737" y="19140"/>
                      <a:pt x="1775" y="19063"/>
                    </a:cubicBezTo>
                    <a:cubicBezTo>
                      <a:pt x="2058" y="18561"/>
                      <a:pt x="2315" y="18047"/>
                      <a:pt x="2598" y="17545"/>
                    </a:cubicBezTo>
                    <a:close/>
                    <a:moveTo>
                      <a:pt x="7445" y="16543"/>
                    </a:moveTo>
                    <a:lnTo>
                      <a:pt x="7445" y="16543"/>
                    </a:lnTo>
                    <a:cubicBezTo>
                      <a:pt x="7433" y="16633"/>
                      <a:pt x="7420" y="16723"/>
                      <a:pt x="7407" y="16813"/>
                    </a:cubicBezTo>
                    <a:cubicBezTo>
                      <a:pt x="7355" y="17391"/>
                      <a:pt x="7304" y="17957"/>
                      <a:pt x="7201" y="18523"/>
                    </a:cubicBezTo>
                    <a:cubicBezTo>
                      <a:pt x="7175" y="18664"/>
                      <a:pt x="7150" y="18805"/>
                      <a:pt x="7137" y="18934"/>
                    </a:cubicBezTo>
                    <a:cubicBezTo>
                      <a:pt x="7124" y="18960"/>
                      <a:pt x="7124" y="18973"/>
                      <a:pt x="7124" y="18985"/>
                    </a:cubicBezTo>
                    <a:cubicBezTo>
                      <a:pt x="6751" y="19178"/>
                      <a:pt x="6365" y="19371"/>
                      <a:pt x="5980" y="19538"/>
                    </a:cubicBezTo>
                    <a:cubicBezTo>
                      <a:pt x="5710" y="19667"/>
                      <a:pt x="5427" y="19783"/>
                      <a:pt x="5157" y="19886"/>
                    </a:cubicBezTo>
                    <a:cubicBezTo>
                      <a:pt x="5221" y="19641"/>
                      <a:pt x="5285" y="19397"/>
                      <a:pt x="5337" y="19153"/>
                    </a:cubicBezTo>
                    <a:cubicBezTo>
                      <a:pt x="5401" y="18818"/>
                      <a:pt x="5440" y="18497"/>
                      <a:pt x="5478" y="18163"/>
                    </a:cubicBezTo>
                    <a:cubicBezTo>
                      <a:pt x="5478" y="18137"/>
                      <a:pt x="5478" y="18111"/>
                      <a:pt x="5478" y="18085"/>
                    </a:cubicBezTo>
                    <a:cubicBezTo>
                      <a:pt x="6160" y="17584"/>
                      <a:pt x="6815" y="17083"/>
                      <a:pt x="7445" y="16543"/>
                    </a:cubicBezTo>
                    <a:close/>
                    <a:moveTo>
                      <a:pt x="5234" y="18265"/>
                    </a:moveTo>
                    <a:lnTo>
                      <a:pt x="5234" y="18265"/>
                    </a:lnTo>
                    <a:cubicBezTo>
                      <a:pt x="5208" y="18458"/>
                      <a:pt x="5182" y="18651"/>
                      <a:pt x="5170" y="18844"/>
                    </a:cubicBezTo>
                    <a:cubicBezTo>
                      <a:pt x="5105" y="19217"/>
                      <a:pt x="5028" y="19590"/>
                      <a:pt x="4938" y="19963"/>
                    </a:cubicBezTo>
                    <a:cubicBezTo>
                      <a:pt x="4385" y="20168"/>
                      <a:pt x="3845" y="20348"/>
                      <a:pt x="3280" y="20516"/>
                    </a:cubicBezTo>
                    <a:cubicBezTo>
                      <a:pt x="3382" y="20258"/>
                      <a:pt x="3472" y="20014"/>
                      <a:pt x="3537" y="19757"/>
                    </a:cubicBezTo>
                    <a:cubicBezTo>
                      <a:pt x="3562" y="19667"/>
                      <a:pt x="3562" y="19577"/>
                      <a:pt x="3588" y="19487"/>
                    </a:cubicBezTo>
                    <a:cubicBezTo>
                      <a:pt x="3601" y="19461"/>
                      <a:pt x="3601" y="19436"/>
                      <a:pt x="3601" y="19410"/>
                    </a:cubicBezTo>
                    <a:cubicBezTo>
                      <a:pt x="3627" y="19397"/>
                      <a:pt x="3652" y="19371"/>
                      <a:pt x="3678" y="19358"/>
                    </a:cubicBezTo>
                    <a:cubicBezTo>
                      <a:pt x="4205" y="18998"/>
                      <a:pt x="4720" y="18638"/>
                      <a:pt x="5234" y="18265"/>
                    </a:cubicBezTo>
                    <a:close/>
                    <a:moveTo>
                      <a:pt x="2257" y="19442"/>
                    </a:moveTo>
                    <a:cubicBezTo>
                      <a:pt x="2495" y="19442"/>
                      <a:pt x="2733" y="19448"/>
                      <a:pt x="2971" y="19461"/>
                    </a:cubicBezTo>
                    <a:cubicBezTo>
                      <a:pt x="3010" y="19461"/>
                      <a:pt x="3061" y="19461"/>
                      <a:pt x="3100" y="19474"/>
                    </a:cubicBezTo>
                    <a:cubicBezTo>
                      <a:pt x="2817" y="19654"/>
                      <a:pt x="2547" y="19834"/>
                      <a:pt x="2264" y="20014"/>
                    </a:cubicBezTo>
                    <a:cubicBezTo>
                      <a:pt x="1814" y="20348"/>
                      <a:pt x="1338" y="20644"/>
                      <a:pt x="837" y="20901"/>
                    </a:cubicBezTo>
                    <a:cubicBezTo>
                      <a:pt x="708" y="20978"/>
                      <a:pt x="580" y="21056"/>
                      <a:pt x="438" y="21133"/>
                    </a:cubicBezTo>
                    <a:cubicBezTo>
                      <a:pt x="811" y="20580"/>
                      <a:pt x="1184" y="20027"/>
                      <a:pt x="1544" y="19461"/>
                    </a:cubicBezTo>
                    <a:cubicBezTo>
                      <a:pt x="1782" y="19448"/>
                      <a:pt x="2020" y="19442"/>
                      <a:pt x="2257" y="19442"/>
                    </a:cubicBezTo>
                    <a:close/>
                    <a:moveTo>
                      <a:pt x="3331" y="19590"/>
                    </a:moveTo>
                    <a:cubicBezTo>
                      <a:pt x="3331" y="19603"/>
                      <a:pt x="3331" y="19616"/>
                      <a:pt x="3331" y="19628"/>
                    </a:cubicBezTo>
                    <a:cubicBezTo>
                      <a:pt x="3318" y="19718"/>
                      <a:pt x="3292" y="19821"/>
                      <a:pt x="3267" y="19911"/>
                    </a:cubicBezTo>
                    <a:cubicBezTo>
                      <a:pt x="3215" y="20104"/>
                      <a:pt x="3164" y="20271"/>
                      <a:pt x="3112" y="20464"/>
                    </a:cubicBezTo>
                    <a:cubicBezTo>
                      <a:pt x="3100" y="20490"/>
                      <a:pt x="3074" y="20528"/>
                      <a:pt x="3074" y="20580"/>
                    </a:cubicBezTo>
                    <a:cubicBezTo>
                      <a:pt x="2958" y="20606"/>
                      <a:pt x="2842" y="20644"/>
                      <a:pt x="2727" y="20670"/>
                    </a:cubicBezTo>
                    <a:cubicBezTo>
                      <a:pt x="2045" y="20863"/>
                      <a:pt x="1377" y="21068"/>
                      <a:pt x="695" y="21236"/>
                    </a:cubicBezTo>
                    <a:cubicBezTo>
                      <a:pt x="824" y="21171"/>
                      <a:pt x="940" y="21094"/>
                      <a:pt x="1017" y="21056"/>
                    </a:cubicBezTo>
                    <a:cubicBezTo>
                      <a:pt x="1492" y="20811"/>
                      <a:pt x="1955" y="20528"/>
                      <a:pt x="2380" y="20207"/>
                    </a:cubicBezTo>
                    <a:cubicBezTo>
                      <a:pt x="2701" y="20001"/>
                      <a:pt x="3022" y="19808"/>
                      <a:pt x="3331" y="19590"/>
                    </a:cubicBezTo>
                    <a:close/>
                    <a:moveTo>
                      <a:pt x="16920" y="1"/>
                    </a:moveTo>
                    <a:cubicBezTo>
                      <a:pt x="16643" y="1"/>
                      <a:pt x="16707" y="434"/>
                      <a:pt x="16638" y="664"/>
                    </a:cubicBezTo>
                    <a:cubicBezTo>
                      <a:pt x="16548" y="1127"/>
                      <a:pt x="16407" y="1577"/>
                      <a:pt x="16278" y="2039"/>
                    </a:cubicBezTo>
                    <a:cubicBezTo>
                      <a:pt x="15906" y="3312"/>
                      <a:pt x="15456" y="4559"/>
                      <a:pt x="14954" y="5781"/>
                    </a:cubicBezTo>
                    <a:cubicBezTo>
                      <a:pt x="14787" y="6167"/>
                      <a:pt x="14646" y="6565"/>
                      <a:pt x="14478" y="6938"/>
                    </a:cubicBezTo>
                    <a:cubicBezTo>
                      <a:pt x="14440" y="7028"/>
                      <a:pt x="14401" y="7105"/>
                      <a:pt x="14363" y="7195"/>
                    </a:cubicBezTo>
                    <a:cubicBezTo>
                      <a:pt x="14273" y="7388"/>
                      <a:pt x="14170" y="7568"/>
                      <a:pt x="14054" y="7748"/>
                    </a:cubicBezTo>
                    <a:cubicBezTo>
                      <a:pt x="14016" y="7812"/>
                      <a:pt x="13938" y="7890"/>
                      <a:pt x="13977" y="7954"/>
                    </a:cubicBezTo>
                    <a:cubicBezTo>
                      <a:pt x="13964" y="7980"/>
                      <a:pt x="13938" y="8018"/>
                      <a:pt x="13926" y="8044"/>
                    </a:cubicBezTo>
                    <a:cubicBezTo>
                      <a:pt x="13887" y="8121"/>
                      <a:pt x="13848" y="8185"/>
                      <a:pt x="13810" y="8250"/>
                    </a:cubicBezTo>
                    <a:cubicBezTo>
                      <a:pt x="13797" y="8246"/>
                      <a:pt x="13783" y="8245"/>
                      <a:pt x="13769" y="8245"/>
                    </a:cubicBezTo>
                    <a:cubicBezTo>
                      <a:pt x="13728" y="8245"/>
                      <a:pt x="13684" y="8259"/>
                      <a:pt x="13656" y="8288"/>
                    </a:cubicBezTo>
                    <a:cubicBezTo>
                      <a:pt x="13566" y="8340"/>
                      <a:pt x="13488" y="8391"/>
                      <a:pt x="13386" y="8442"/>
                    </a:cubicBezTo>
                    <a:cubicBezTo>
                      <a:pt x="13206" y="8545"/>
                      <a:pt x="13026" y="8622"/>
                      <a:pt x="12845" y="8700"/>
                    </a:cubicBezTo>
                    <a:cubicBezTo>
                      <a:pt x="11791" y="9098"/>
                      <a:pt x="10698" y="9368"/>
                      <a:pt x="9721" y="9934"/>
                    </a:cubicBezTo>
                    <a:cubicBezTo>
                      <a:pt x="9001" y="10332"/>
                      <a:pt x="8307" y="10808"/>
                      <a:pt x="7664" y="11322"/>
                    </a:cubicBezTo>
                    <a:cubicBezTo>
                      <a:pt x="7188" y="11670"/>
                      <a:pt x="6738" y="12042"/>
                      <a:pt x="6314" y="12428"/>
                    </a:cubicBezTo>
                    <a:cubicBezTo>
                      <a:pt x="5941" y="12750"/>
                      <a:pt x="5594" y="13084"/>
                      <a:pt x="5273" y="13457"/>
                    </a:cubicBezTo>
                    <a:cubicBezTo>
                      <a:pt x="4192" y="14627"/>
                      <a:pt x="3305" y="15951"/>
                      <a:pt x="2470" y="17301"/>
                    </a:cubicBezTo>
                    <a:cubicBezTo>
                      <a:pt x="2045" y="18034"/>
                      <a:pt x="1685" y="18818"/>
                      <a:pt x="1210" y="19538"/>
                    </a:cubicBezTo>
                    <a:cubicBezTo>
                      <a:pt x="850" y="20168"/>
                      <a:pt x="374" y="20734"/>
                      <a:pt x="27" y="21377"/>
                    </a:cubicBezTo>
                    <a:cubicBezTo>
                      <a:pt x="1" y="21441"/>
                      <a:pt x="14" y="21518"/>
                      <a:pt x="65" y="21570"/>
                    </a:cubicBezTo>
                    <a:cubicBezTo>
                      <a:pt x="90" y="21585"/>
                      <a:pt x="120" y="21590"/>
                      <a:pt x="150" y="21590"/>
                    </a:cubicBezTo>
                    <a:cubicBezTo>
                      <a:pt x="196" y="21590"/>
                      <a:pt x="245" y="21578"/>
                      <a:pt x="284" y="21570"/>
                    </a:cubicBezTo>
                    <a:cubicBezTo>
                      <a:pt x="592" y="21506"/>
                      <a:pt x="901" y="21428"/>
                      <a:pt x="1210" y="21351"/>
                    </a:cubicBezTo>
                    <a:cubicBezTo>
                      <a:pt x="3215" y="20786"/>
                      <a:pt x="5260" y="20246"/>
                      <a:pt x="7111" y="19256"/>
                    </a:cubicBezTo>
                    <a:cubicBezTo>
                      <a:pt x="8037" y="18767"/>
                      <a:pt x="8924" y="18201"/>
                      <a:pt x="9644" y="17430"/>
                    </a:cubicBezTo>
                    <a:cubicBezTo>
                      <a:pt x="10493" y="16568"/>
                      <a:pt x="11148" y="15540"/>
                      <a:pt x="11791" y="14524"/>
                    </a:cubicBezTo>
                    <a:cubicBezTo>
                      <a:pt x="12665" y="13187"/>
                      <a:pt x="13308" y="11695"/>
                      <a:pt x="13694" y="10140"/>
                    </a:cubicBezTo>
                    <a:cubicBezTo>
                      <a:pt x="13848" y="9612"/>
                      <a:pt x="13926" y="9072"/>
                      <a:pt x="13938" y="8520"/>
                    </a:cubicBezTo>
                    <a:cubicBezTo>
                      <a:pt x="14080" y="8262"/>
                      <a:pt x="14221" y="8005"/>
                      <a:pt x="14363" y="7761"/>
                    </a:cubicBezTo>
                    <a:cubicBezTo>
                      <a:pt x="14671" y="7208"/>
                      <a:pt x="14903" y="6617"/>
                      <a:pt x="15186" y="6051"/>
                    </a:cubicBezTo>
                    <a:cubicBezTo>
                      <a:pt x="15571" y="5292"/>
                      <a:pt x="15906" y="4495"/>
                      <a:pt x="16201" y="3698"/>
                    </a:cubicBezTo>
                    <a:cubicBezTo>
                      <a:pt x="16214" y="3685"/>
                      <a:pt x="16227" y="3672"/>
                      <a:pt x="16227" y="3647"/>
                    </a:cubicBezTo>
                    <a:cubicBezTo>
                      <a:pt x="16253" y="3582"/>
                      <a:pt x="16266" y="3518"/>
                      <a:pt x="16291" y="3454"/>
                    </a:cubicBezTo>
                    <a:lnTo>
                      <a:pt x="16291" y="3441"/>
                    </a:lnTo>
                    <a:cubicBezTo>
                      <a:pt x="16394" y="3158"/>
                      <a:pt x="16497" y="2862"/>
                      <a:pt x="16587" y="2567"/>
                    </a:cubicBezTo>
                    <a:cubicBezTo>
                      <a:pt x="16754" y="2091"/>
                      <a:pt x="16883" y="1602"/>
                      <a:pt x="17011" y="1101"/>
                    </a:cubicBezTo>
                    <a:cubicBezTo>
                      <a:pt x="17011" y="1101"/>
                      <a:pt x="17011" y="1088"/>
                      <a:pt x="17011" y="1075"/>
                    </a:cubicBezTo>
                    <a:cubicBezTo>
                      <a:pt x="17050" y="947"/>
                      <a:pt x="17088" y="818"/>
                      <a:pt x="17127" y="689"/>
                    </a:cubicBezTo>
                    <a:cubicBezTo>
                      <a:pt x="17178" y="458"/>
                      <a:pt x="17371" y="85"/>
                      <a:pt x="17037" y="21"/>
                    </a:cubicBezTo>
                    <a:cubicBezTo>
                      <a:pt x="16992" y="7"/>
                      <a:pt x="16954" y="1"/>
                      <a:pt x="16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6" name="Google Shape;946;p15"/>
              <p:cNvGrpSpPr/>
              <p:nvPr/>
            </p:nvGrpSpPr>
            <p:grpSpPr>
              <a:xfrm rot="-5984647" flipH="1">
                <a:off x="-1545221" y="28632"/>
                <a:ext cx="2082214" cy="2112733"/>
                <a:chOff x="1888100" y="-160600"/>
                <a:chExt cx="1706591" cy="1731604"/>
              </a:xfrm>
            </p:grpSpPr>
            <p:sp>
              <p:nvSpPr>
                <p:cNvPr id="947" name="Google Shape;947;p15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15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15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15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51" name="Google Shape;951;p15"/>
            <p:cNvGrpSpPr/>
            <p:nvPr/>
          </p:nvGrpSpPr>
          <p:grpSpPr>
            <a:xfrm>
              <a:off x="8480415" y="1556346"/>
              <a:ext cx="1148047" cy="2163105"/>
              <a:chOff x="8480415" y="1556346"/>
              <a:chExt cx="1148047" cy="2163105"/>
            </a:xfrm>
          </p:grpSpPr>
          <p:grpSp>
            <p:nvGrpSpPr>
              <p:cNvPr id="952" name="Google Shape;952;p15"/>
              <p:cNvGrpSpPr/>
              <p:nvPr/>
            </p:nvGrpSpPr>
            <p:grpSpPr>
              <a:xfrm rot="-1366517">
                <a:off x="8570699" y="2896729"/>
                <a:ext cx="967483" cy="661239"/>
                <a:chOff x="5419875" y="-21256"/>
                <a:chExt cx="693446" cy="473976"/>
              </a:xfrm>
            </p:grpSpPr>
            <p:sp>
              <p:nvSpPr>
                <p:cNvPr id="953" name="Google Shape;953;p15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15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15"/>
                <p:cNvSpPr/>
                <p:nvPr/>
              </p:nvSpPr>
              <p:spPr>
                <a:xfrm>
                  <a:off x="5523769" y="-15338"/>
                  <a:ext cx="587542" cy="3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7384" extrusionOk="0">
                      <a:moveTo>
                        <a:pt x="11320" y="1"/>
                      </a:moveTo>
                      <a:cubicBezTo>
                        <a:pt x="11305" y="1"/>
                        <a:pt x="11290" y="5"/>
                        <a:pt x="11276" y="14"/>
                      </a:cubicBezTo>
                      <a:cubicBezTo>
                        <a:pt x="11173" y="53"/>
                        <a:pt x="11058" y="104"/>
                        <a:pt x="10955" y="156"/>
                      </a:cubicBezTo>
                      <a:cubicBezTo>
                        <a:pt x="10621" y="310"/>
                        <a:pt x="10261" y="490"/>
                        <a:pt x="9926" y="657"/>
                      </a:cubicBezTo>
                      <a:cubicBezTo>
                        <a:pt x="9129" y="1043"/>
                        <a:pt x="8371" y="1467"/>
                        <a:pt x="7625" y="1943"/>
                      </a:cubicBezTo>
                      <a:cubicBezTo>
                        <a:pt x="5928" y="2946"/>
                        <a:pt x="4282" y="4051"/>
                        <a:pt x="2700" y="5247"/>
                      </a:cubicBezTo>
                      <a:cubicBezTo>
                        <a:pt x="2045" y="5749"/>
                        <a:pt x="1363" y="6199"/>
                        <a:pt x="720" y="6726"/>
                      </a:cubicBezTo>
                      <a:cubicBezTo>
                        <a:pt x="528" y="6893"/>
                        <a:pt x="335" y="7060"/>
                        <a:pt x="155" y="7227"/>
                      </a:cubicBezTo>
                      <a:cubicBezTo>
                        <a:pt x="116" y="7266"/>
                        <a:pt x="0" y="7343"/>
                        <a:pt x="78" y="7381"/>
                      </a:cubicBezTo>
                      <a:cubicBezTo>
                        <a:pt x="83" y="7383"/>
                        <a:pt x="88" y="7384"/>
                        <a:pt x="94" y="7384"/>
                      </a:cubicBezTo>
                      <a:cubicBezTo>
                        <a:pt x="135" y="7384"/>
                        <a:pt x="159" y="7342"/>
                        <a:pt x="193" y="7330"/>
                      </a:cubicBezTo>
                      <a:cubicBezTo>
                        <a:pt x="463" y="7137"/>
                        <a:pt x="708" y="6906"/>
                        <a:pt x="965" y="6713"/>
                      </a:cubicBezTo>
                      <a:cubicBezTo>
                        <a:pt x="1530" y="6276"/>
                        <a:pt x="2122" y="5877"/>
                        <a:pt x="2688" y="5453"/>
                      </a:cubicBezTo>
                      <a:cubicBezTo>
                        <a:pt x="3266" y="5016"/>
                        <a:pt x="3858" y="4591"/>
                        <a:pt x="4449" y="4167"/>
                      </a:cubicBezTo>
                      <a:cubicBezTo>
                        <a:pt x="5542" y="3396"/>
                        <a:pt x="6660" y="2701"/>
                        <a:pt x="7805" y="2007"/>
                      </a:cubicBezTo>
                      <a:cubicBezTo>
                        <a:pt x="8666" y="1467"/>
                        <a:pt x="9553" y="991"/>
                        <a:pt x="10479" y="554"/>
                      </a:cubicBezTo>
                      <a:cubicBezTo>
                        <a:pt x="10685" y="464"/>
                        <a:pt x="10891" y="348"/>
                        <a:pt x="11096" y="258"/>
                      </a:cubicBezTo>
                      <a:cubicBezTo>
                        <a:pt x="11186" y="220"/>
                        <a:pt x="11276" y="181"/>
                        <a:pt x="11366" y="143"/>
                      </a:cubicBezTo>
                      <a:cubicBezTo>
                        <a:pt x="11405" y="117"/>
                        <a:pt x="11418" y="78"/>
                        <a:pt x="11392" y="40"/>
                      </a:cubicBezTo>
                      <a:cubicBezTo>
                        <a:pt x="11375" y="15"/>
                        <a:pt x="11348" y="1"/>
                        <a:pt x="11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15"/>
                <p:cNvSpPr/>
                <p:nvPr/>
              </p:nvSpPr>
              <p:spPr>
                <a:xfrm>
                  <a:off x="5795674" y="-21256"/>
                  <a:ext cx="317647" cy="18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" h="3593" extrusionOk="0">
                      <a:moveTo>
                        <a:pt x="6012" y="1"/>
                      </a:moveTo>
                      <a:cubicBezTo>
                        <a:pt x="5983" y="1"/>
                        <a:pt x="5954" y="13"/>
                        <a:pt x="5928" y="39"/>
                      </a:cubicBezTo>
                      <a:cubicBezTo>
                        <a:pt x="5851" y="78"/>
                        <a:pt x="5774" y="103"/>
                        <a:pt x="5684" y="142"/>
                      </a:cubicBezTo>
                      <a:cubicBezTo>
                        <a:pt x="5298" y="322"/>
                        <a:pt x="4912" y="515"/>
                        <a:pt x="4539" y="721"/>
                      </a:cubicBezTo>
                      <a:cubicBezTo>
                        <a:pt x="3999" y="1003"/>
                        <a:pt x="3459" y="1312"/>
                        <a:pt x="2945" y="1621"/>
                      </a:cubicBezTo>
                      <a:cubicBezTo>
                        <a:pt x="2495" y="1904"/>
                        <a:pt x="2071" y="2212"/>
                        <a:pt x="1634" y="2495"/>
                      </a:cubicBezTo>
                      <a:cubicBezTo>
                        <a:pt x="1428" y="2636"/>
                        <a:pt x="1222" y="2752"/>
                        <a:pt x="1016" y="2881"/>
                      </a:cubicBezTo>
                      <a:cubicBezTo>
                        <a:pt x="682" y="3074"/>
                        <a:pt x="361" y="3305"/>
                        <a:pt x="39" y="3536"/>
                      </a:cubicBezTo>
                      <a:cubicBezTo>
                        <a:pt x="14" y="3536"/>
                        <a:pt x="1" y="3562"/>
                        <a:pt x="1" y="3575"/>
                      </a:cubicBezTo>
                      <a:cubicBezTo>
                        <a:pt x="4" y="3587"/>
                        <a:pt x="14" y="3593"/>
                        <a:pt x="30" y="3593"/>
                      </a:cubicBezTo>
                      <a:cubicBezTo>
                        <a:pt x="147" y="3593"/>
                        <a:pt x="563" y="3300"/>
                        <a:pt x="631" y="3266"/>
                      </a:cubicBezTo>
                      <a:cubicBezTo>
                        <a:pt x="1042" y="3035"/>
                        <a:pt x="1466" y="2804"/>
                        <a:pt x="1865" y="2534"/>
                      </a:cubicBezTo>
                      <a:cubicBezTo>
                        <a:pt x="2251" y="2264"/>
                        <a:pt x="2636" y="1994"/>
                        <a:pt x="3035" y="1749"/>
                      </a:cubicBezTo>
                      <a:lnTo>
                        <a:pt x="3022" y="1749"/>
                      </a:lnTo>
                      <a:cubicBezTo>
                        <a:pt x="3935" y="1209"/>
                        <a:pt x="4874" y="708"/>
                        <a:pt x="5825" y="245"/>
                      </a:cubicBezTo>
                      <a:cubicBezTo>
                        <a:pt x="5846" y="276"/>
                        <a:pt x="5874" y="286"/>
                        <a:pt x="5903" y="286"/>
                      </a:cubicBezTo>
                      <a:cubicBezTo>
                        <a:pt x="5946" y="286"/>
                        <a:pt x="5993" y="265"/>
                        <a:pt x="6031" y="258"/>
                      </a:cubicBezTo>
                      <a:cubicBezTo>
                        <a:pt x="6134" y="232"/>
                        <a:pt x="6172" y="116"/>
                        <a:pt x="6095" y="39"/>
                      </a:cubicBezTo>
                      <a:cubicBezTo>
                        <a:pt x="6069" y="13"/>
                        <a:pt x="6040" y="1"/>
                        <a:pt x="60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7" name="Google Shape;957;p15"/>
              <p:cNvGrpSpPr/>
              <p:nvPr/>
            </p:nvGrpSpPr>
            <p:grpSpPr>
              <a:xfrm rot="5128827">
                <a:off x="8329379" y="1787344"/>
                <a:ext cx="1255605" cy="857257"/>
                <a:chOff x="7923575" y="2012250"/>
                <a:chExt cx="1255593" cy="857249"/>
              </a:xfrm>
            </p:grpSpPr>
            <p:sp>
              <p:nvSpPr>
                <p:cNvPr id="958" name="Google Shape;958;p15"/>
                <p:cNvSpPr/>
                <p:nvPr/>
              </p:nvSpPr>
              <p:spPr>
                <a:xfrm flipH="1">
                  <a:off x="8049574" y="2149319"/>
                  <a:ext cx="46562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925" extrusionOk="0">
                      <a:moveTo>
                        <a:pt x="544" y="0"/>
                      </a:moveTo>
                      <a:cubicBezTo>
                        <a:pt x="259" y="0"/>
                        <a:pt x="1" y="148"/>
                        <a:pt x="68" y="484"/>
                      </a:cubicBezTo>
                      <a:cubicBezTo>
                        <a:pt x="124" y="746"/>
                        <a:pt x="406" y="925"/>
                        <a:pt x="674" y="925"/>
                      </a:cubicBezTo>
                      <a:cubicBezTo>
                        <a:pt x="779" y="925"/>
                        <a:pt x="882" y="897"/>
                        <a:pt x="968" y="836"/>
                      </a:cubicBezTo>
                      <a:cubicBezTo>
                        <a:pt x="1086" y="732"/>
                        <a:pt x="1171" y="589"/>
                        <a:pt x="1190" y="432"/>
                      </a:cubicBezTo>
                      <a:cubicBezTo>
                        <a:pt x="1167" y="159"/>
                        <a:pt x="841" y="0"/>
                        <a:pt x="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15"/>
                <p:cNvSpPr/>
                <p:nvPr/>
              </p:nvSpPr>
              <p:spPr>
                <a:xfrm flipH="1">
                  <a:off x="7935102" y="2580701"/>
                  <a:ext cx="60949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348" extrusionOk="0">
                      <a:moveTo>
                        <a:pt x="646" y="1"/>
                      </a:moveTo>
                      <a:cubicBezTo>
                        <a:pt x="387" y="1"/>
                        <a:pt x="153" y="122"/>
                        <a:pt x="79" y="412"/>
                      </a:cubicBezTo>
                      <a:cubicBezTo>
                        <a:pt x="0" y="810"/>
                        <a:pt x="294" y="1234"/>
                        <a:pt x="679" y="1325"/>
                      </a:cubicBezTo>
                      <a:cubicBezTo>
                        <a:pt x="736" y="1340"/>
                        <a:pt x="794" y="1347"/>
                        <a:pt x="853" y="1347"/>
                      </a:cubicBezTo>
                      <a:cubicBezTo>
                        <a:pt x="1180" y="1347"/>
                        <a:pt x="1509" y="1125"/>
                        <a:pt x="1514" y="777"/>
                      </a:cubicBezTo>
                      <a:cubicBezTo>
                        <a:pt x="1559" y="327"/>
                        <a:pt x="1070" y="1"/>
                        <a:pt x="6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15"/>
                <p:cNvSpPr/>
                <p:nvPr/>
              </p:nvSpPr>
              <p:spPr>
                <a:xfrm flipH="1">
                  <a:off x="8330869" y="2814571"/>
                  <a:ext cx="62630" cy="54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" h="1405" extrusionOk="0">
                      <a:moveTo>
                        <a:pt x="563" y="1"/>
                      </a:moveTo>
                      <a:cubicBezTo>
                        <a:pt x="549" y="1"/>
                        <a:pt x="536" y="1"/>
                        <a:pt x="523" y="2"/>
                      </a:cubicBezTo>
                      <a:cubicBezTo>
                        <a:pt x="197" y="34"/>
                        <a:pt x="1" y="387"/>
                        <a:pt x="21" y="693"/>
                      </a:cubicBezTo>
                      <a:cubicBezTo>
                        <a:pt x="47" y="1134"/>
                        <a:pt x="431" y="1404"/>
                        <a:pt x="802" y="1404"/>
                      </a:cubicBezTo>
                      <a:cubicBezTo>
                        <a:pt x="1069" y="1404"/>
                        <a:pt x="1328" y="1264"/>
                        <a:pt x="1443" y="948"/>
                      </a:cubicBezTo>
                      <a:cubicBezTo>
                        <a:pt x="1602" y="440"/>
                        <a:pt x="1032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15"/>
                <p:cNvSpPr/>
                <p:nvPr/>
              </p:nvSpPr>
              <p:spPr>
                <a:xfrm flipH="1">
                  <a:off x="8622132" y="2570966"/>
                  <a:ext cx="50550" cy="43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101" extrusionOk="0">
                      <a:moveTo>
                        <a:pt x="663" y="0"/>
                      </a:moveTo>
                      <a:cubicBezTo>
                        <a:pt x="339" y="0"/>
                        <a:pt x="0" y="280"/>
                        <a:pt x="37" y="680"/>
                      </a:cubicBezTo>
                      <a:cubicBezTo>
                        <a:pt x="69" y="902"/>
                        <a:pt x="298" y="1026"/>
                        <a:pt x="493" y="1085"/>
                      </a:cubicBezTo>
                      <a:cubicBezTo>
                        <a:pt x="535" y="1095"/>
                        <a:pt x="576" y="1100"/>
                        <a:pt x="617" y="1100"/>
                      </a:cubicBezTo>
                      <a:cubicBezTo>
                        <a:pt x="976" y="1100"/>
                        <a:pt x="1293" y="711"/>
                        <a:pt x="1152" y="354"/>
                      </a:cubicBezTo>
                      <a:cubicBezTo>
                        <a:pt x="1055" y="106"/>
                        <a:pt x="862" y="0"/>
                        <a:pt x="6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15"/>
                <p:cNvSpPr/>
                <p:nvPr/>
              </p:nvSpPr>
              <p:spPr>
                <a:xfrm flipH="1">
                  <a:off x="8253359" y="2012250"/>
                  <a:ext cx="925809" cy="60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1" h="15403" extrusionOk="0">
                      <a:moveTo>
                        <a:pt x="202" y="0"/>
                      </a:moveTo>
                      <a:cubicBezTo>
                        <a:pt x="164" y="0"/>
                        <a:pt x="140" y="3"/>
                        <a:pt x="131" y="10"/>
                      </a:cubicBezTo>
                      <a:cubicBezTo>
                        <a:pt x="46" y="134"/>
                        <a:pt x="1" y="715"/>
                        <a:pt x="249" y="943"/>
                      </a:cubicBezTo>
                      <a:cubicBezTo>
                        <a:pt x="255" y="943"/>
                        <a:pt x="262" y="943"/>
                        <a:pt x="269" y="943"/>
                      </a:cubicBezTo>
                      <a:cubicBezTo>
                        <a:pt x="1314" y="943"/>
                        <a:pt x="4433" y="1442"/>
                        <a:pt x="5703" y="1941"/>
                      </a:cubicBezTo>
                      <a:cubicBezTo>
                        <a:pt x="6147" y="2150"/>
                        <a:pt x="6584" y="2379"/>
                        <a:pt x="7021" y="2607"/>
                      </a:cubicBezTo>
                      <a:cubicBezTo>
                        <a:pt x="7034" y="2646"/>
                        <a:pt x="7048" y="2692"/>
                        <a:pt x="7054" y="2731"/>
                      </a:cubicBezTo>
                      <a:cubicBezTo>
                        <a:pt x="7165" y="3142"/>
                        <a:pt x="7302" y="3560"/>
                        <a:pt x="7432" y="3964"/>
                      </a:cubicBezTo>
                      <a:cubicBezTo>
                        <a:pt x="7889" y="5439"/>
                        <a:pt x="8437" y="6881"/>
                        <a:pt x="9077" y="8283"/>
                      </a:cubicBezTo>
                      <a:cubicBezTo>
                        <a:pt x="9272" y="8740"/>
                        <a:pt x="9501" y="9236"/>
                        <a:pt x="9697" y="9706"/>
                      </a:cubicBezTo>
                      <a:cubicBezTo>
                        <a:pt x="9725" y="9762"/>
                        <a:pt x="9780" y="9791"/>
                        <a:pt x="9837" y="9791"/>
                      </a:cubicBezTo>
                      <a:cubicBezTo>
                        <a:pt x="9860" y="9791"/>
                        <a:pt x="9883" y="9787"/>
                        <a:pt x="9905" y="9778"/>
                      </a:cubicBezTo>
                      <a:cubicBezTo>
                        <a:pt x="9984" y="9738"/>
                        <a:pt x="10010" y="9641"/>
                        <a:pt x="9977" y="9569"/>
                      </a:cubicBezTo>
                      <a:cubicBezTo>
                        <a:pt x="9951" y="9517"/>
                        <a:pt x="9931" y="9464"/>
                        <a:pt x="9905" y="9412"/>
                      </a:cubicBezTo>
                      <a:cubicBezTo>
                        <a:pt x="9886" y="9210"/>
                        <a:pt x="9638" y="8727"/>
                        <a:pt x="9618" y="8636"/>
                      </a:cubicBezTo>
                      <a:cubicBezTo>
                        <a:pt x="9116" y="7298"/>
                        <a:pt x="8633" y="5961"/>
                        <a:pt x="8222" y="4597"/>
                      </a:cubicBezTo>
                      <a:cubicBezTo>
                        <a:pt x="8091" y="4062"/>
                        <a:pt x="7941" y="3533"/>
                        <a:pt x="7798" y="3005"/>
                      </a:cubicBezTo>
                      <a:lnTo>
                        <a:pt x="7798" y="3005"/>
                      </a:lnTo>
                      <a:cubicBezTo>
                        <a:pt x="7915" y="3064"/>
                        <a:pt x="8033" y="3129"/>
                        <a:pt x="8150" y="3188"/>
                      </a:cubicBezTo>
                      <a:cubicBezTo>
                        <a:pt x="8228" y="3233"/>
                        <a:pt x="8307" y="3279"/>
                        <a:pt x="8385" y="3331"/>
                      </a:cubicBezTo>
                      <a:cubicBezTo>
                        <a:pt x="9860" y="4238"/>
                        <a:pt x="11178" y="5367"/>
                        <a:pt x="12561" y="6404"/>
                      </a:cubicBezTo>
                      <a:cubicBezTo>
                        <a:pt x="13468" y="7031"/>
                        <a:pt x="14355" y="7690"/>
                        <a:pt x="15256" y="8336"/>
                      </a:cubicBezTo>
                      <a:cubicBezTo>
                        <a:pt x="15628" y="8642"/>
                        <a:pt x="16012" y="8929"/>
                        <a:pt x="16410" y="9197"/>
                      </a:cubicBezTo>
                      <a:cubicBezTo>
                        <a:pt x="16919" y="9562"/>
                        <a:pt x="17441" y="9888"/>
                        <a:pt x="17983" y="10195"/>
                      </a:cubicBezTo>
                      <a:cubicBezTo>
                        <a:pt x="17989" y="10678"/>
                        <a:pt x="18029" y="11167"/>
                        <a:pt x="18087" y="11650"/>
                      </a:cubicBezTo>
                      <a:cubicBezTo>
                        <a:pt x="18081" y="12368"/>
                        <a:pt x="18179" y="13086"/>
                        <a:pt x="18290" y="13803"/>
                      </a:cubicBezTo>
                      <a:cubicBezTo>
                        <a:pt x="18348" y="14221"/>
                        <a:pt x="18446" y="14638"/>
                        <a:pt x="18551" y="15050"/>
                      </a:cubicBezTo>
                      <a:cubicBezTo>
                        <a:pt x="18603" y="15167"/>
                        <a:pt x="18564" y="15369"/>
                        <a:pt x="18727" y="15402"/>
                      </a:cubicBezTo>
                      <a:cubicBezTo>
                        <a:pt x="18733" y="15402"/>
                        <a:pt x="18738" y="15403"/>
                        <a:pt x="18744" y="15403"/>
                      </a:cubicBezTo>
                      <a:cubicBezTo>
                        <a:pt x="18859" y="15403"/>
                        <a:pt x="18939" y="15279"/>
                        <a:pt x="18883" y="15174"/>
                      </a:cubicBezTo>
                      <a:cubicBezTo>
                        <a:pt x="18805" y="14854"/>
                        <a:pt x="18753" y="14528"/>
                        <a:pt x="18688" y="14201"/>
                      </a:cubicBezTo>
                      <a:cubicBezTo>
                        <a:pt x="18577" y="13614"/>
                        <a:pt x="18524" y="13020"/>
                        <a:pt x="18453" y="12433"/>
                      </a:cubicBezTo>
                      <a:cubicBezTo>
                        <a:pt x="18394" y="11794"/>
                        <a:pt x="18466" y="11128"/>
                        <a:pt x="18453" y="10482"/>
                      </a:cubicBezTo>
                      <a:cubicBezTo>
                        <a:pt x="18446" y="10469"/>
                        <a:pt x="18446" y="10463"/>
                        <a:pt x="18446" y="10450"/>
                      </a:cubicBezTo>
                      <a:lnTo>
                        <a:pt x="18446" y="10450"/>
                      </a:lnTo>
                      <a:cubicBezTo>
                        <a:pt x="18916" y="10698"/>
                        <a:pt x="19399" y="10932"/>
                        <a:pt x="19882" y="11148"/>
                      </a:cubicBezTo>
                      <a:cubicBezTo>
                        <a:pt x="21082" y="11742"/>
                        <a:pt x="22270" y="12374"/>
                        <a:pt x="23522" y="12851"/>
                      </a:cubicBezTo>
                      <a:lnTo>
                        <a:pt x="23522" y="12844"/>
                      </a:lnTo>
                      <a:cubicBezTo>
                        <a:pt x="23530" y="12846"/>
                        <a:pt x="23538" y="12846"/>
                        <a:pt x="23545" y="12846"/>
                      </a:cubicBezTo>
                      <a:cubicBezTo>
                        <a:pt x="23630" y="12846"/>
                        <a:pt x="23681" y="12747"/>
                        <a:pt x="23627" y="12681"/>
                      </a:cubicBezTo>
                      <a:cubicBezTo>
                        <a:pt x="23288" y="12433"/>
                        <a:pt x="22876" y="12296"/>
                        <a:pt x="22505" y="12100"/>
                      </a:cubicBezTo>
                      <a:cubicBezTo>
                        <a:pt x="21604" y="11631"/>
                        <a:pt x="20691" y="11187"/>
                        <a:pt x="19784" y="10724"/>
                      </a:cubicBezTo>
                      <a:cubicBezTo>
                        <a:pt x="18968" y="10358"/>
                        <a:pt x="18179" y="9941"/>
                        <a:pt x="17428" y="9464"/>
                      </a:cubicBezTo>
                      <a:cubicBezTo>
                        <a:pt x="17154" y="9295"/>
                        <a:pt x="16887" y="9112"/>
                        <a:pt x="16626" y="8929"/>
                      </a:cubicBezTo>
                      <a:cubicBezTo>
                        <a:pt x="16397" y="8760"/>
                        <a:pt x="16163" y="8590"/>
                        <a:pt x="15934" y="8427"/>
                      </a:cubicBezTo>
                      <a:cubicBezTo>
                        <a:pt x="15536" y="8120"/>
                        <a:pt x="15145" y="7807"/>
                        <a:pt x="14760" y="7481"/>
                      </a:cubicBezTo>
                      <a:lnTo>
                        <a:pt x="14760" y="7481"/>
                      </a:lnTo>
                      <a:cubicBezTo>
                        <a:pt x="15079" y="7507"/>
                        <a:pt x="15399" y="7533"/>
                        <a:pt x="15719" y="7540"/>
                      </a:cubicBezTo>
                      <a:cubicBezTo>
                        <a:pt x="17859" y="7540"/>
                        <a:pt x="19973" y="7174"/>
                        <a:pt x="22022" y="6554"/>
                      </a:cubicBezTo>
                      <a:cubicBezTo>
                        <a:pt x="22044" y="6562"/>
                        <a:pt x="22065" y="6566"/>
                        <a:pt x="22084" y="6566"/>
                      </a:cubicBezTo>
                      <a:cubicBezTo>
                        <a:pt x="22266" y="6566"/>
                        <a:pt x="22304" y="6241"/>
                        <a:pt x="22080" y="6241"/>
                      </a:cubicBezTo>
                      <a:cubicBezTo>
                        <a:pt x="22078" y="6241"/>
                        <a:pt x="22076" y="6241"/>
                        <a:pt x="22074" y="6241"/>
                      </a:cubicBezTo>
                      <a:cubicBezTo>
                        <a:pt x="21291" y="6391"/>
                        <a:pt x="20501" y="6652"/>
                        <a:pt x="19705" y="6796"/>
                      </a:cubicBezTo>
                      <a:cubicBezTo>
                        <a:pt x="18387" y="7070"/>
                        <a:pt x="17043" y="7174"/>
                        <a:pt x="15699" y="7194"/>
                      </a:cubicBezTo>
                      <a:cubicBezTo>
                        <a:pt x="15334" y="7181"/>
                        <a:pt x="14969" y="7148"/>
                        <a:pt x="14603" y="7122"/>
                      </a:cubicBezTo>
                      <a:cubicBezTo>
                        <a:pt x="14595" y="7123"/>
                        <a:pt x="14587" y="7123"/>
                        <a:pt x="14579" y="7123"/>
                      </a:cubicBezTo>
                      <a:cubicBezTo>
                        <a:pt x="14498" y="7123"/>
                        <a:pt x="14398" y="7096"/>
                        <a:pt x="14310" y="7096"/>
                      </a:cubicBezTo>
                      <a:cubicBezTo>
                        <a:pt x="14296" y="7089"/>
                        <a:pt x="14290" y="7076"/>
                        <a:pt x="14277" y="7070"/>
                      </a:cubicBezTo>
                      <a:cubicBezTo>
                        <a:pt x="13566" y="6476"/>
                        <a:pt x="12757" y="6006"/>
                        <a:pt x="12013" y="5452"/>
                      </a:cubicBezTo>
                      <a:cubicBezTo>
                        <a:pt x="10962" y="4603"/>
                        <a:pt x="9931" y="3690"/>
                        <a:pt x="8796" y="2940"/>
                      </a:cubicBezTo>
                      <a:cubicBezTo>
                        <a:pt x="7485" y="2091"/>
                        <a:pt x="6075" y="1400"/>
                        <a:pt x="4601" y="878"/>
                      </a:cubicBezTo>
                      <a:cubicBezTo>
                        <a:pt x="3805" y="586"/>
                        <a:pt x="722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15"/>
                <p:cNvSpPr/>
                <p:nvPr/>
              </p:nvSpPr>
              <p:spPr>
                <a:xfrm flipH="1">
                  <a:off x="8076634" y="2115462"/>
                  <a:ext cx="296457" cy="191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3" h="4894" extrusionOk="0">
                      <a:moveTo>
                        <a:pt x="4416" y="0"/>
                      </a:moveTo>
                      <a:cubicBezTo>
                        <a:pt x="2370" y="0"/>
                        <a:pt x="152" y="1011"/>
                        <a:pt x="14" y="2981"/>
                      </a:cubicBezTo>
                      <a:cubicBezTo>
                        <a:pt x="1" y="3158"/>
                        <a:pt x="14" y="3327"/>
                        <a:pt x="47" y="3497"/>
                      </a:cubicBezTo>
                      <a:cubicBezTo>
                        <a:pt x="216" y="4338"/>
                        <a:pt x="980" y="4776"/>
                        <a:pt x="1887" y="4880"/>
                      </a:cubicBezTo>
                      <a:cubicBezTo>
                        <a:pt x="1987" y="4889"/>
                        <a:pt x="2088" y="4894"/>
                        <a:pt x="2190" y="4894"/>
                      </a:cubicBezTo>
                      <a:cubicBezTo>
                        <a:pt x="3376" y="4894"/>
                        <a:pt x="4698" y="4298"/>
                        <a:pt x="5743" y="3830"/>
                      </a:cubicBezTo>
                      <a:cubicBezTo>
                        <a:pt x="6330" y="3556"/>
                        <a:pt x="6930" y="3203"/>
                        <a:pt x="7243" y="2609"/>
                      </a:cubicBezTo>
                      <a:cubicBezTo>
                        <a:pt x="7583" y="1977"/>
                        <a:pt x="7576" y="1089"/>
                        <a:pt x="6930" y="659"/>
                      </a:cubicBezTo>
                      <a:cubicBezTo>
                        <a:pt x="6279" y="218"/>
                        <a:pt x="5366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15"/>
                <p:cNvSpPr/>
                <p:nvPr/>
              </p:nvSpPr>
              <p:spPr>
                <a:xfrm flipH="1">
                  <a:off x="7923575" y="2435226"/>
                  <a:ext cx="358931" cy="22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1" h="5646" extrusionOk="0">
                      <a:moveTo>
                        <a:pt x="2629" y="1"/>
                      </a:moveTo>
                      <a:cubicBezTo>
                        <a:pt x="2408" y="1"/>
                        <a:pt x="2188" y="23"/>
                        <a:pt x="1971" y="74"/>
                      </a:cubicBezTo>
                      <a:cubicBezTo>
                        <a:pt x="1279" y="290"/>
                        <a:pt x="614" y="779"/>
                        <a:pt x="326" y="1458"/>
                      </a:cubicBezTo>
                      <a:cubicBezTo>
                        <a:pt x="124" y="1973"/>
                        <a:pt x="0" y="2567"/>
                        <a:pt x="78" y="3121"/>
                      </a:cubicBezTo>
                      <a:lnTo>
                        <a:pt x="78" y="3095"/>
                      </a:lnTo>
                      <a:cubicBezTo>
                        <a:pt x="85" y="3174"/>
                        <a:pt x="92" y="3252"/>
                        <a:pt x="111" y="3324"/>
                      </a:cubicBezTo>
                      <a:cubicBezTo>
                        <a:pt x="346" y="4498"/>
                        <a:pt x="1618" y="5059"/>
                        <a:pt x="2708" y="5248"/>
                      </a:cubicBezTo>
                      <a:cubicBezTo>
                        <a:pt x="3354" y="5398"/>
                        <a:pt x="4019" y="5522"/>
                        <a:pt x="4685" y="5620"/>
                      </a:cubicBezTo>
                      <a:cubicBezTo>
                        <a:pt x="4844" y="5637"/>
                        <a:pt x="5006" y="5645"/>
                        <a:pt x="5169" y="5645"/>
                      </a:cubicBezTo>
                      <a:cubicBezTo>
                        <a:pt x="5923" y="5645"/>
                        <a:pt x="6699" y="5461"/>
                        <a:pt x="7295" y="4994"/>
                      </a:cubicBezTo>
                      <a:cubicBezTo>
                        <a:pt x="9180" y="3428"/>
                        <a:pt x="6009" y="1157"/>
                        <a:pt x="4705" y="544"/>
                      </a:cubicBezTo>
                      <a:cubicBezTo>
                        <a:pt x="4066" y="240"/>
                        <a:pt x="3345" y="1"/>
                        <a:pt x="262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15"/>
                <p:cNvSpPr/>
                <p:nvPr/>
              </p:nvSpPr>
              <p:spPr>
                <a:xfrm flipH="1">
                  <a:off x="8308509" y="2575696"/>
                  <a:ext cx="210487" cy="25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6509" extrusionOk="0">
                      <a:moveTo>
                        <a:pt x="2524" y="1"/>
                      </a:moveTo>
                      <a:cubicBezTo>
                        <a:pt x="2090" y="1"/>
                        <a:pt x="1660" y="100"/>
                        <a:pt x="1273" y="298"/>
                      </a:cubicBezTo>
                      <a:cubicBezTo>
                        <a:pt x="334" y="657"/>
                        <a:pt x="1" y="1636"/>
                        <a:pt x="14" y="2569"/>
                      </a:cubicBezTo>
                      <a:cubicBezTo>
                        <a:pt x="20" y="2699"/>
                        <a:pt x="33" y="2830"/>
                        <a:pt x="60" y="2960"/>
                      </a:cubicBezTo>
                      <a:cubicBezTo>
                        <a:pt x="236" y="3841"/>
                        <a:pt x="895" y="4546"/>
                        <a:pt x="1482" y="5224"/>
                      </a:cubicBezTo>
                      <a:cubicBezTo>
                        <a:pt x="1965" y="5766"/>
                        <a:pt x="2532" y="6327"/>
                        <a:pt x="3263" y="6490"/>
                      </a:cubicBezTo>
                      <a:cubicBezTo>
                        <a:pt x="3349" y="6502"/>
                        <a:pt x="3432" y="6508"/>
                        <a:pt x="3512" y="6508"/>
                      </a:cubicBezTo>
                      <a:cubicBezTo>
                        <a:pt x="4248" y="6508"/>
                        <a:pt x="4765" y="6011"/>
                        <a:pt x="4953" y="5270"/>
                      </a:cubicBezTo>
                      <a:cubicBezTo>
                        <a:pt x="5253" y="4252"/>
                        <a:pt x="5384" y="2986"/>
                        <a:pt x="5038" y="1942"/>
                      </a:cubicBezTo>
                      <a:lnTo>
                        <a:pt x="5038" y="1936"/>
                      </a:lnTo>
                      <a:cubicBezTo>
                        <a:pt x="4810" y="1173"/>
                        <a:pt x="4379" y="474"/>
                        <a:pt x="3622" y="181"/>
                      </a:cubicBezTo>
                      <a:cubicBezTo>
                        <a:pt x="3513" y="135"/>
                        <a:pt x="3195" y="18"/>
                        <a:pt x="2974" y="18"/>
                      </a:cubicBezTo>
                      <a:cubicBezTo>
                        <a:pt x="2944" y="18"/>
                        <a:pt x="2917" y="20"/>
                        <a:pt x="2891" y="24"/>
                      </a:cubicBezTo>
                      <a:cubicBezTo>
                        <a:pt x="2769" y="8"/>
                        <a:pt x="2647" y="1"/>
                        <a:pt x="25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15"/>
                <p:cNvSpPr/>
                <p:nvPr/>
              </p:nvSpPr>
              <p:spPr>
                <a:xfrm flipH="1">
                  <a:off x="8608726" y="2339950"/>
                  <a:ext cx="235743" cy="250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0" h="6417" extrusionOk="0">
                      <a:moveTo>
                        <a:pt x="2517" y="1"/>
                      </a:moveTo>
                      <a:cubicBezTo>
                        <a:pt x="1987" y="1"/>
                        <a:pt x="1452" y="210"/>
                        <a:pt x="1051" y="573"/>
                      </a:cubicBezTo>
                      <a:cubicBezTo>
                        <a:pt x="457" y="1017"/>
                        <a:pt x="0" y="1715"/>
                        <a:pt x="79" y="2479"/>
                      </a:cubicBezTo>
                      <a:cubicBezTo>
                        <a:pt x="85" y="2498"/>
                        <a:pt x="85" y="2518"/>
                        <a:pt x="92" y="2531"/>
                      </a:cubicBezTo>
                      <a:cubicBezTo>
                        <a:pt x="307" y="3607"/>
                        <a:pt x="1331" y="4749"/>
                        <a:pt x="2101" y="5493"/>
                      </a:cubicBezTo>
                      <a:cubicBezTo>
                        <a:pt x="2655" y="5972"/>
                        <a:pt x="3322" y="6416"/>
                        <a:pt x="4079" y="6416"/>
                      </a:cubicBezTo>
                      <a:cubicBezTo>
                        <a:pt x="4116" y="6416"/>
                        <a:pt x="4152" y="6415"/>
                        <a:pt x="4189" y="6413"/>
                      </a:cubicBezTo>
                      <a:cubicBezTo>
                        <a:pt x="4868" y="6374"/>
                        <a:pt x="5318" y="5780"/>
                        <a:pt x="5494" y="5167"/>
                      </a:cubicBezTo>
                      <a:cubicBezTo>
                        <a:pt x="6029" y="3751"/>
                        <a:pt x="4809" y="1161"/>
                        <a:pt x="3608" y="352"/>
                      </a:cubicBezTo>
                      <a:cubicBezTo>
                        <a:pt x="3282" y="110"/>
                        <a:pt x="2901" y="1"/>
                        <a:pt x="251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7" name="Google Shape;967;p15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15"/>
          <p:cNvSpPr txBox="1">
            <a:spLocks noGrp="1"/>
          </p:cNvSpPr>
          <p:nvPr>
            <p:ph type="subTitle" idx="1"/>
          </p:nvPr>
        </p:nvSpPr>
        <p:spPr>
          <a:xfrm>
            <a:off x="2271560" y="1122800"/>
            <a:ext cx="52866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9" name="Google Shape;969;p15"/>
          <p:cNvSpPr txBox="1">
            <a:spLocks noGrp="1"/>
          </p:cNvSpPr>
          <p:nvPr>
            <p:ph type="subTitle" idx="2"/>
          </p:nvPr>
        </p:nvSpPr>
        <p:spPr>
          <a:xfrm>
            <a:off x="2271613" y="1421529"/>
            <a:ext cx="5286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15"/>
          <p:cNvSpPr txBox="1">
            <a:spLocks noGrp="1"/>
          </p:cNvSpPr>
          <p:nvPr>
            <p:ph type="subTitle" idx="3"/>
          </p:nvPr>
        </p:nvSpPr>
        <p:spPr>
          <a:xfrm>
            <a:off x="1585787" y="2317306"/>
            <a:ext cx="52866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5"/>
          <p:cNvSpPr txBox="1">
            <a:spLocks noGrp="1"/>
          </p:cNvSpPr>
          <p:nvPr>
            <p:ph type="subTitle" idx="4"/>
          </p:nvPr>
        </p:nvSpPr>
        <p:spPr>
          <a:xfrm>
            <a:off x="1585850" y="2616035"/>
            <a:ext cx="5286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15"/>
          <p:cNvSpPr txBox="1">
            <a:spLocks noGrp="1"/>
          </p:cNvSpPr>
          <p:nvPr>
            <p:ph type="subTitle" idx="5"/>
          </p:nvPr>
        </p:nvSpPr>
        <p:spPr>
          <a:xfrm>
            <a:off x="2271528" y="3511812"/>
            <a:ext cx="52866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5"/>
          <p:cNvSpPr txBox="1">
            <a:spLocks noGrp="1"/>
          </p:cNvSpPr>
          <p:nvPr>
            <p:ph type="subTitle" idx="6"/>
          </p:nvPr>
        </p:nvSpPr>
        <p:spPr>
          <a:xfrm>
            <a:off x="2271601" y="3810541"/>
            <a:ext cx="5286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●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○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■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●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○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■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●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○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■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29"/>
          <p:cNvSpPr txBox="1">
            <a:spLocks noGrp="1"/>
          </p:cNvSpPr>
          <p:nvPr>
            <p:ph type="ctrTitle"/>
          </p:nvPr>
        </p:nvSpPr>
        <p:spPr>
          <a:xfrm>
            <a:off x="1011194" y="1213551"/>
            <a:ext cx="5273186" cy="24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Ski-Service</a:t>
            </a:r>
            <a:br>
              <a:rPr lang="de-CH" dirty="0"/>
            </a:br>
            <a:r>
              <a:rPr lang="de-CH" dirty="0"/>
              <a:t>von Leon</a:t>
            </a:r>
            <a:endParaRPr dirty="0"/>
          </a:p>
        </p:txBody>
      </p:sp>
      <p:sp>
        <p:nvSpPr>
          <p:cNvPr id="2109" name="Google Shape;2109;p29"/>
          <p:cNvSpPr/>
          <p:nvPr/>
        </p:nvSpPr>
        <p:spPr>
          <a:xfrm>
            <a:off x="3170406" y="4306952"/>
            <a:ext cx="7464" cy="6938"/>
          </a:xfrm>
          <a:custGeom>
            <a:avLst/>
            <a:gdLst/>
            <a:ahLst/>
            <a:cxnLst/>
            <a:rect l="l" t="t" r="r" b="b"/>
            <a:pathLst>
              <a:path w="142" h="132" extrusionOk="0">
                <a:moveTo>
                  <a:pt x="80" y="0"/>
                </a:moveTo>
                <a:cubicBezTo>
                  <a:pt x="75" y="0"/>
                  <a:pt x="70" y="1"/>
                  <a:pt x="64" y="3"/>
                </a:cubicBezTo>
                <a:cubicBezTo>
                  <a:pt x="39" y="3"/>
                  <a:pt x="0" y="28"/>
                  <a:pt x="13" y="67"/>
                </a:cubicBezTo>
                <a:cubicBezTo>
                  <a:pt x="13" y="106"/>
                  <a:pt x="39" y="131"/>
                  <a:pt x="77" y="131"/>
                </a:cubicBezTo>
                <a:cubicBezTo>
                  <a:pt x="116" y="118"/>
                  <a:pt x="142" y="93"/>
                  <a:pt x="142" y="54"/>
                </a:cubicBezTo>
                <a:cubicBezTo>
                  <a:pt x="130" y="32"/>
                  <a:pt x="110" y="0"/>
                  <a:pt x="80" y="0"/>
                </a:cubicBezTo>
                <a:close/>
              </a:path>
            </a:pathLst>
          </a:custGeom>
          <a:solidFill>
            <a:srgbClr val="FF9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0" name="Google Shape;2110;p29"/>
          <p:cNvGrpSpPr/>
          <p:nvPr/>
        </p:nvGrpSpPr>
        <p:grpSpPr>
          <a:xfrm>
            <a:off x="1419413" y="630863"/>
            <a:ext cx="4839988" cy="1675775"/>
            <a:chOff x="1419413" y="630863"/>
            <a:chExt cx="4839988" cy="1675775"/>
          </a:xfrm>
        </p:grpSpPr>
        <p:grpSp>
          <p:nvGrpSpPr>
            <p:cNvPr id="2111" name="Google Shape;2111;p29"/>
            <p:cNvGrpSpPr/>
            <p:nvPr/>
          </p:nvGrpSpPr>
          <p:grpSpPr>
            <a:xfrm>
              <a:off x="1419413" y="1331138"/>
              <a:ext cx="331125" cy="331425"/>
              <a:chOff x="2618288" y="3590025"/>
              <a:chExt cx="331125" cy="331425"/>
            </a:xfrm>
          </p:grpSpPr>
          <p:sp>
            <p:nvSpPr>
              <p:cNvPr id="2112" name="Google Shape;2112;p29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9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9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9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6" name="Google Shape;2116;p29"/>
            <p:cNvGrpSpPr/>
            <p:nvPr/>
          </p:nvGrpSpPr>
          <p:grpSpPr>
            <a:xfrm>
              <a:off x="4914375" y="630863"/>
              <a:ext cx="331125" cy="331425"/>
              <a:chOff x="2618288" y="3590025"/>
              <a:chExt cx="331125" cy="331425"/>
            </a:xfrm>
          </p:grpSpPr>
          <p:sp>
            <p:nvSpPr>
              <p:cNvPr id="2117" name="Google Shape;2117;p29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9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9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9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1" name="Google Shape;2121;p29"/>
            <p:cNvGrpSpPr/>
            <p:nvPr/>
          </p:nvGrpSpPr>
          <p:grpSpPr>
            <a:xfrm>
              <a:off x="5928275" y="1975213"/>
              <a:ext cx="331125" cy="331425"/>
              <a:chOff x="2618288" y="3590025"/>
              <a:chExt cx="331125" cy="331425"/>
            </a:xfrm>
          </p:grpSpPr>
          <p:sp>
            <p:nvSpPr>
              <p:cNvPr id="2122" name="Google Shape;2122;p29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9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9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9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6" name="Google Shape;2126;p29"/>
          <p:cNvGrpSpPr/>
          <p:nvPr/>
        </p:nvGrpSpPr>
        <p:grpSpPr>
          <a:xfrm>
            <a:off x="5763056" y="2307186"/>
            <a:ext cx="2440061" cy="2989047"/>
            <a:chOff x="358622" y="2607941"/>
            <a:chExt cx="2149455" cy="2632594"/>
          </a:xfrm>
        </p:grpSpPr>
        <p:grpSp>
          <p:nvGrpSpPr>
            <p:cNvPr id="2127" name="Google Shape;2127;p29"/>
            <p:cNvGrpSpPr/>
            <p:nvPr/>
          </p:nvGrpSpPr>
          <p:grpSpPr>
            <a:xfrm>
              <a:off x="358622" y="2607941"/>
              <a:ext cx="2149455" cy="2632594"/>
              <a:chOff x="4009350" y="882725"/>
              <a:chExt cx="1214450" cy="1487425"/>
            </a:xfrm>
          </p:grpSpPr>
          <p:sp>
            <p:nvSpPr>
              <p:cNvPr id="2128" name="Google Shape;2128;p29"/>
              <p:cNvSpPr/>
              <p:nvPr/>
            </p:nvSpPr>
            <p:spPr>
              <a:xfrm>
                <a:off x="4009350" y="1155175"/>
                <a:ext cx="1214450" cy="1214975"/>
              </a:xfrm>
              <a:custGeom>
                <a:avLst/>
                <a:gdLst/>
                <a:ahLst/>
                <a:cxnLst/>
                <a:rect l="l" t="t" r="r" b="b"/>
                <a:pathLst>
                  <a:path w="48578" h="48599" extrusionOk="0">
                    <a:moveTo>
                      <a:pt x="24749" y="0"/>
                    </a:moveTo>
                    <a:cubicBezTo>
                      <a:pt x="23787" y="0"/>
                      <a:pt x="22819" y="30"/>
                      <a:pt x="21872" y="230"/>
                    </a:cubicBezTo>
                    <a:cubicBezTo>
                      <a:pt x="20423" y="530"/>
                      <a:pt x="19027" y="1032"/>
                      <a:pt x="17722" y="1724"/>
                    </a:cubicBezTo>
                    <a:cubicBezTo>
                      <a:pt x="17331" y="987"/>
                      <a:pt x="15765" y="537"/>
                      <a:pt x="15034" y="478"/>
                    </a:cubicBezTo>
                    <a:cubicBezTo>
                      <a:pt x="14990" y="476"/>
                      <a:pt x="14946" y="474"/>
                      <a:pt x="14902" y="474"/>
                    </a:cubicBezTo>
                    <a:cubicBezTo>
                      <a:pt x="13297" y="474"/>
                      <a:pt x="11966" y="1965"/>
                      <a:pt x="11432" y="3368"/>
                    </a:cubicBezTo>
                    <a:cubicBezTo>
                      <a:pt x="11099" y="4269"/>
                      <a:pt x="11054" y="5254"/>
                      <a:pt x="11204" y="6193"/>
                    </a:cubicBezTo>
                    <a:cubicBezTo>
                      <a:pt x="11250" y="6572"/>
                      <a:pt x="11321" y="6950"/>
                      <a:pt x="11406" y="7329"/>
                    </a:cubicBezTo>
                    <a:cubicBezTo>
                      <a:pt x="10336" y="8745"/>
                      <a:pt x="9423" y="10265"/>
                      <a:pt x="8561" y="11818"/>
                    </a:cubicBezTo>
                    <a:cubicBezTo>
                      <a:pt x="7570" y="13632"/>
                      <a:pt x="6630" y="15478"/>
                      <a:pt x="5834" y="17383"/>
                    </a:cubicBezTo>
                    <a:cubicBezTo>
                      <a:pt x="4901" y="19700"/>
                      <a:pt x="3994" y="22029"/>
                      <a:pt x="3309" y="24424"/>
                    </a:cubicBezTo>
                    <a:cubicBezTo>
                      <a:pt x="2343" y="28025"/>
                      <a:pt x="1554" y="31679"/>
                      <a:pt x="1077" y="35378"/>
                    </a:cubicBezTo>
                    <a:cubicBezTo>
                      <a:pt x="967" y="36155"/>
                      <a:pt x="875" y="36938"/>
                      <a:pt x="790" y="37714"/>
                    </a:cubicBezTo>
                    <a:cubicBezTo>
                      <a:pt x="751" y="37936"/>
                      <a:pt x="719" y="38158"/>
                      <a:pt x="699" y="38380"/>
                    </a:cubicBezTo>
                    <a:cubicBezTo>
                      <a:pt x="477" y="40761"/>
                      <a:pt x="223" y="43136"/>
                      <a:pt x="105" y="45531"/>
                    </a:cubicBezTo>
                    <a:cubicBezTo>
                      <a:pt x="86" y="46092"/>
                      <a:pt x="1" y="46660"/>
                      <a:pt x="34" y="47221"/>
                    </a:cubicBezTo>
                    <a:cubicBezTo>
                      <a:pt x="58" y="47290"/>
                      <a:pt x="121" y="47329"/>
                      <a:pt x="185" y="47329"/>
                    </a:cubicBezTo>
                    <a:cubicBezTo>
                      <a:pt x="224" y="47329"/>
                      <a:pt x="263" y="47315"/>
                      <a:pt x="295" y="47286"/>
                    </a:cubicBezTo>
                    <a:cubicBezTo>
                      <a:pt x="360" y="47384"/>
                      <a:pt x="503" y="47384"/>
                      <a:pt x="621" y="47417"/>
                    </a:cubicBezTo>
                    <a:cubicBezTo>
                      <a:pt x="1352" y="47534"/>
                      <a:pt x="2095" y="47586"/>
                      <a:pt x="2839" y="47645"/>
                    </a:cubicBezTo>
                    <a:cubicBezTo>
                      <a:pt x="4379" y="47749"/>
                      <a:pt x="5925" y="47873"/>
                      <a:pt x="7472" y="47952"/>
                    </a:cubicBezTo>
                    <a:cubicBezTo>
                      <a:pt x="9240" y="48023"/>
                      <a:pt x="11015" y="48004"/>
                      <a:pt x="12783" y="48036"/>
                    </a:cubicBezTo>
                    <a:cubicBezTo>
                      <a:pt x="12894" y="48036"/>
                      <a:pt x="13006" y="48035"/>
                      <a:pt x="13118" y="48035"/>
                    </a:cubicBezTo>
                    <a:cubicBezTo>
                      <a:pt x="14586" y="48035"/>
                      <a:pt x="16059" y="48110"/>
                      <a:pt x="17526" y="48134"/>
                    </a:cubicBezTo>
                    <a:cubicBezTo>
                      <a:pt x="19471" y="48187"/>
                      <a:pt x="21409" y="48343"/>
                      <a:pt x="23353" y="48428"/>
                    </a:cubicBezTo>
                    <a:cubicBezTo>
                      <a:pt x="25845" y="48491"/>
                      <a:pt x="28331" y="48598"/>
                      <a:pt x="30826" y="48598"/>
                    </a:cubicBezTo>
                    <a:cubicBezTo>
                      <a:pt x="31186" y="48598"/>
                      <a:pt x="31546" y="48596"/>
                      <a:pt x="31907" y="48591"/>
                    </a:cubicBezTo>
                    <a:lnTo>
                      <a:pt x="31926" y="48591"/>
                    </a:lnTo>
                    <a:cubicBezTo>
                      <a:pt x="34217" y="48558"/>
                      <a:pt x="36500" y="48421"/>
                      <a:pt x="38784" y="48284"/>
                    </a:cubicBezTo>
                    <a:cubicBezTo>
                      <a:pt x="39697" y="48239"/>
                      <a:pt x="40611" y="48154"/>
                      <a:pt x="41524" y="48069"/>
                    </a:cubicBezTo>
                    <a:cubicBezTo>
                      <a:pt x="42894" y="47971"/>
                      <a:pt x="44258" y="47841"/>
                      <a:pt x="45602" y="47586"/>
                    </a:cubicBezTo>
                    <a:cubicBezTo>
                      <a:pt x="46496" y="47384"/>
                      <a:pt x="47423" y="47253"/>
                      <a:pt x="48303" y="46979"/>
                    </a:cubicBezTo>
                    <a:cubicBezTo>
                      <a:pt x="48447" y="46940"/>
                      <a:pt x="48512" y="46790"/>
                      <a:pt x="48532" y="46653"/>
                    </a:cubicBezTo>
                    <a:cubicBezTo>
                      <a:pt x="48545" y="46529"/>
                      <a:pt x="48577" y="46307"/>
                      <a:pt x="48473" y="46229"/>
                    </a:cubicBezTo>
                    <a:cubicBezTo>
                      <a:pt x="48408" y="45616"/>
                      <a:pt x="48375" y="44996"/>
                      <a:pt x="48329" y="44376"/>
                    </a:cubicBezTo>
                    <a:cubicBezTo>
                      <a:pt x="48271" y="42954"/>
                      <a:pt x="48258" y="41518"/>
                      <a:pt x="48082" y="40102"/>
                    </a:cubicBezTo>
                    <a:cubicBezTo>
                      <a:pt x="47925" y="38569"/>
                      <a:pt x="47599" y="37062"/>
                      <a:pt x="47331" y="35542"/>
                    </a:cubicBezTo>
                    <a:cubicBezTo>
                      <a:pt x="47162" y="34511"/>
                      <a:pt x="47031" y="33499"/>
                      <a:pt x="46874" y="32455"/>
                    </a:cubicBezTo>
                    <a:cubicBezTo>
                      <a:pt x="46764" y="31692"/>
                      <a:pt x="46679" y="30896"/>
                      <a:pt x="46503" y="30133"/>
                    </a:cubicBezTo>
                    <a:cubicBezTo>
                      <a:pt x="45948" y="27523"/>
                      <a:pt x="45530" y="24880"/>
                      <a:pt x="44884" y="22290"/>
                    </a:cubicBezTo>
                    <a:cubicBezTo>
                      <a:pt x="44454" y="20287"/>
                      <a:pt x="43886" y="18310"/>
                      <a:pt x="43195" y="16385"/>
                    </a:cubicBezTo>
                    <a:cubicBezTo>
                      <a:pt x="42725" y="15191"/>
                      <a:pt x="42268" y="13990"/>
                      <a:pt x="41726" y="12829"/>
                    </a:cubicBezTo>
                    <a:cubicBezTo>
                      <a:pt x="41009" y="11296"/>
                      <a:pt x="40213" y="9795"/>
                      <a:pt x="39273" y="8392"/>
                    </a:cubicBezTo>
                    <a:cubicBezTo>
                      <a:pt x="39299" y="8340"/>
                      <a:pt x="39325" y="8281"/>
                      <a:pt x="39351" y="8229"/>
                    </a:cubicBezTo>
                    <a:cubicBezTo>
                      <a:pt x="39697" y="7557"/>
                      <a:pt x="39932" y="6826"/>
                      <a:pt x="40043" y="6076"/>
                    </a:cubicBezTo>
                    <a:cubicBezTo>
                      <a:pt x="40161" y="5169"/>
                      <a:pt x="40239" y="4203"/>
                      <a:pt x="39932" y="3323"/>
                    </a:cubicBezTo>
                    <a:cubicBezTo>
                      <a:pt x="39593" y="2429"/>
                      <a:pt x="38908" y="1718"/>
                      <a:pt x="38033" y="1339"/>
                    </a:cubicBezTo>
                    <a:cubicBezTo>
                      <a:pt x="37523" y="1093"/>
                      <a:pt x="36965" y="1009"/>
                      <a:pt x="36403" y="1009"/>
                    </a:cubicBezTo>
                    <a:cubicBezTo>
                      <a:pt x="36132" y="1009"/>
                      <a:pt x="35861" y="1029"/>
                      <a:pt x="35593" y="1059"/>
                    </a:cubicBezTo>
                    <a:cubicBezTo>
                      <a:pt x="35026" y="1117"/>
                      <a:pt x="34464" y="1293"/>
                      <a:pt x="34040" y="1685"/>
                    </a:cubicBezTo>
                    <a:cubicBezTo>
                      <a:pt x="33753" y="1894"/>
                      <a:pt x="33525" y="2174"/>
                      <a:pt x="33368" y="2500"/>
                    </a:cubicBezTo>
                    <a:cubicBezTo>
                      <a:pt x="32638" y="2044"/>
                      <a:pt x="31874" y="1646"/>
                      <a:pt x="31085" y="1306"/>
                    </a:cubicBezTo>
                    <a:cubicBezTo>
                      <a:pt x="30041" y="817"/>
                      <a:pt x="28938" y="458"/>
                      <a:pt x="27803" y="243"/>
                    </a:cubicBezTo>
                    <a:cubicBezTo>
                      <a:pt x="26935" y="54"/>
                      <a:pt x="26048" y="15"/>
                      <a:pt x="25160" y="2"/>
                    </a:cubicBezTo>
                    <a:cubicBezTo>
                      <a:pt x="25023" y="1"/>
                      <a:pt x="24886" y="0"/>
                      <a:pt x="24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9"/>
              <p:cNvSpPr/>
              <p:nvPr/>
            </p:nvSpPr>
            <p:spPr>
              <a:xfrm>
                <a:off x="4676500" y="1965625"/>
                <a:ext cx="216650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14223" extrusionOk="0">
                    <a:moveTo>
                      <a:pt x="7994" y="0"/>
                    </a:moveTo>
                    <a:cubicBezTo>
                      <a:pt x="7879" y="0"/>
                      <a:pt x="7757" y="47"/>
                      <a:pt x="7648" y="64"/>
                    </a:cubicBezTo>
                    <a:cubicBezTo>
                      <a:pt x="7354" y="129"/>
                      <a:pt x="7061" y="174"/>
                      <a:pt x="6761" y="207"/>
                    </a:cubicBezTo>
                    <a:cubicBezTo>
                      <a:pt x="5632" y="357"/>
                      <a:pt x="4483" y="357"/>
                      <a:pt x="3361" y="546"/>
                    </a:cubicBezTo>
                    <a:cubicBezTo>
                      <a:pt x="3144" y="574"/>
                      <a:pt x="2926" y="581"/>
                      <a:pt x="2707" y="581"/>
                    </a:cubicBezTo>
                    <a:cubicBezTo>
                      <a:pt x="2452" y="581"/>
                      <a:pt x="2197" y="571"/>
                      <a:pt x="1942" y="571"/>
                    </a:cubicBezTo>
                    <a:cubicBezTo>
                      <a:pt x="1793" y="571"/>
                      <a:pt x="1644" y="575"/>
                      <a:pt x="1495" y="585"/>
                    </a:cubicBezTo>
                    <a:cubicBezTo>
                      <a:pt x="1403" y="594"/>
                      <a:pt x="1313" y="596"/>
                      <a:pt x="1223" y="596"/>
                    </a:cubicBezTo>
                    <a:cubicBezTo>
                      <a:pt x="1104" y="596"/>
                      <a:pt x="985" y="592"/>
                      <a:pt x="862" y="592"/>
                    </a:cubicBezTo>
                    <a:cubicBezTo>
                      <a:pt x="529" y="677"/>
                      <a:pt x="562" y="984"/>
                      <a:pt x="588" y="1258"/>
                    </a:cubicBezTo>
                    <a:cubicBezTo>
                      <a:pt x="569" y="1897"/>
                      <a:pt x="503" y="2530"/>
                      <a:pt x="471" y="3163"/>
                    </a:cubicBezTo>
                    <a:cubicBezTo>
                      <a:pt x="451" y="3319"/>
                      <a:pt x="432" y="3476"/>
                      <a:pt x="412" y="3633"/>
                    </a:cubicBezTo>
                    <a:cubicBezTo>
                      <a:pt x="412" y="3665"/>
                      <a:pt x="419" y="3691"/>
                      <a:pt x="432" y="3717"/>
                    </a:cubicBezTo>
                    <a:cubicBezTo>
                      <a:pt x="399" y="4272"/>
                      <a:pt x="334" y="4833"/>
                      <a:pt x="301" y="5388"/>
                    </a:cubicBezTo>
                    <a:cubicBezTo>
                      <a:pt x="269" y="6158"/>
                      <a:pt x="249" y="6928"/>
                      <a:pt x="197" y="7697"/>
                    </a:cubicBezTo>
                    <a:cubicBezTo>
                      <a:pt x="145" y="8767"/>
                      <a:pt x="1" y="9838"/>
                      <a:pt x="86" y="10908"/>
                    </a:cubicBezTo>
                    <a:cubicBezTo>
                      <a:pt x="115" y="11046"/>
                      <a:pt x="47" y="11432"/>
                      <a:pt x="227" y="11432"/>
                    </a:cubicBezTo>
                    <a:cubicBezTo>
                      <a:pt x="252" y="11432"/>
                      <a:pt x="280" y="11425"/>
                      <a:pt x="314" y="11410"/>
                    </a:cubicBezTo>
                    <a:cubicBezTo>
                      <a:pt x="438" y="11293"/>
                      <a:pt x="497" y="11116"/>
                      <a:pt x="601" y="10973"/>
                    </a:cubicBezTo>
                    <a:cubicBezTo>
                      <a:pt x="634" y="10927"/>
                      <a:pt x="667" y="10875"/>
                      <a:pt x="699" y="10829"/>
                    </a:cubicBezTo>
                    <a:cubicBezTo>
                      <a:pt x="830" y="11058"/>
                      <a:pt x="882" y="11319"/>
                      <a:pt x="986" y="11560"/>
                    </a:cubicBezTo>
                    <a:cubicBezTo>
                      <a:pt x="1026" y="11609"/>
                      <a:pt x="1064" y="11629"/>
                      <a:pt x="1100" y="11629"/>
                    </a:cubicBezTo>
                    <a:cubicBezTo>
                      <a:pt x="1222" y="11629"/>
                      <a:pt x="1317" y="11400"/>
                      <a:pt x="1378" y="11299"/>
                    </a:cubicBezTo>
                    <a:cubicBezTo>
                      <a:pt x="1469" y="11606"/>
                      <a:pt x="1534" y="11912"/>
                      <a:pt x="1606" y="12226"/>
                    </a:cubicBezTo>
                    <a:cubicBezTo>
                      <a:pt x="1637" y="12344"/>
                      <a:pt x="1676" y="12609"/>
                      <a:pt x="1800" y="12609"/>
                    </a:cubicBezTo>
                    <a:cubicBezTo>
                      <a:pt x="1834" y="12609"/>
                      <a:pt x="1873" y="12591"/>
                      <a:pt x="1919" y="12545"/>
                    </a:cubicBezTo>
                    <a:cubicBezTo>
                      <a:pt x="2050" y="12317"/>
                      <a:pt x="2095" y="12043"/>
                      <a:pt x="2219" y="11808"/>
                    </a:cubicBezTo>
                    <a:cubicBezTo>
                      <a:pt x="2402" y="12049"/>
                      <a:pt x="2480" y="12369"/>
                      <a:pt x="2585" y="12656"/>
                    </a:cubicBezTo>
                    <a:cubicBezTo>
                      <a:pt x="2651" y="12806"/>
                      <a:pt x="2678" y="13081"/>
                      <a:pt x="2873" y="13081"/>
                    </a:cubicBezTo>
                    <a:cubicBezTo>
                      <a:pt x="2891" y="13081"/>
                      <a:pt x="2910" y="13079"/>
                      <a:pt x="2931" y="13074"/>
                    </a:cubicBezTo>
                    <a:cubicBezTo>
                      <a:pt x="2989" y="13048"/>
                      <a:pt x="3035" y="12996"/>
                      <a:pt x="3061" y="12937"/>
                    </a:cubicBezTo>
                    <a:cubicBezTo>
                      <a:pt x="3165" y="12735"/>
                      <a:pt x="3244" y="12526"/>
                      <a:pt x="3368" y="12337"/>
                    </a:cubicBezTo>
                    <a:cubicBezTo>
                      <a:pt x="3426" y="12235"/>
                      <a:pt x="3466" y="12191"/>
                      <a:pt x="3502" y="12191"/>
                    </a:cubicBezTo>
                    <a:cubicBezTo>
                      <a:pt x="3548" y="12191"/>
                      <a:pt x="3587" y="12258"/>
                      <a:pt x="3648" y="12363"/>
                    </a:cubicBezTo>
                    <a:cubicBezTo>
                      <a:pt x="3766" y="12604"/>
                      <a:pt x="3870" y="12845"/>
                      <a:pt x="3962" y="13093"/>
                    </a:cubicBezTo>
                    <a:cubicBezTo>
                      <a:pt x="3993" y="13208"/>
                      <a:pt x="4075" y="13329"/>
                      <a:pt x="4206" y="13329"/>
                    </a:cubicBezTo>
                    <a:cubicBezTo>
                      <a:pt x="4209" y="13329"/>
                      <a:pt x="4212" y="13328"/>
                      <a:pt x="4216" y="13328"/>
                    </a:cubicBezTo>
                    <a:cubicBezTo>
                      <a:pt x="4307" y="13328"/>
                      <a:pt x="4366" y="13243"/>
                      <a:pt x="4418" y="13178"/>
                    </a:cubicBezTo>
                    <a:cubicBezTo>
                      <a:pt x="4529" y="13009"/>
                      <a:pt x="4607" y="12819"/>
                      <a:pt x="4718" y="12656"/>
                    </a:cubicBezTo>
                    <a:cubicBezTo>
                      <a:pt x="4914" y="12891"/>
                      <a:pt x="4953" y="13237"/>
                      <a:pt x="5136" y="13485"/>
                    </a:cubicBezTo>
                    <a:cubicBezTo>
                      <a:pt x="5190" y="13530"/>
                      <a:pt x="5240" y="13550"/>
                      <a:pt x="5287" y="13550"/>
                    </a:cubicBezTo>
                    <a:cubicBezTo>
                      <a:pt x="5530" y="13550"/>
                      <a:pt x="5687" y="13023"/>
                      <a:pt x="5801" y="12858"/>
                    </a:cubicBezTo>
                    <a:cubicBezTo>
                      <a:pt x="6068" y="13132"/>
                      <a:pt x="6153" y="14222"/>
                      <a:pt x="6568" y="14222"/>
                    </a:cubicBezTo>
                    <a:cubicBezTo>
                      <a:pt x="6569" y="14222"/>
                      <a:pt x="6570" y="14222"/>
                      <a:pt x="6571" y="14222"/>
                    </a:cubicBezTo>
                    <a:cubicBezTo>
                      <a:pt x="6937" y="14157"/>
                      <a:pt x="6982" y="13635"/>
                      <a:pt x="7093" y="13341"/>
                    </a:cubicBezTo>
                    <a:cubicBezTo>
                      <a:pt x="7146" y="13178"/>
                      <a:pt x="7204" y="13009"/>
                      <a:pt x="7256" y="12839"/>
                    </a:cubicBezTo>
                    <a:cubicBezTo>
                      <a:pt x="7283" y="13002"/>
                      <a:pt x="7309" y="13159"/>
                      <a:pt x="7335" y="13322"/>
                    </a:cubicBezTo>
                    <a:cubicBezTo>
                      <a:pt x="7354" y="13413"/>
                      <a:pt x="7367" y="13531"/>
                      <a:pt x="7465" y="13576"/>
                    </a:cubicBezTo>
                    <a:cubicBezTo>
                      <a:pt x="7491" y="13587"/>
                      <a:pt x="7515" y="13591"/>
                      <a:pt x="7537" y="13591"/>
                    </a:cubicBezTo>
                    <a:cubicBezTo>
                      <a:pt x="7685" y="13591"/>
                      <a:pt x="7763" y="13389"/>
                      <a:pt x="7831" y="13276"/>
                    </a:cubicBezTo>
                    <a:cubicBezTo>
                      <a:pt x="7902" y="13478"/>
                      <a:pt x="7935" y="13720"/>
                      <a:pt x="8111" y="13857"/>
                    </a:cubicBezTo>
                    <a:cubicBezTo>
                      <a:pt x="8154" y="13884"/>
                      <a:pt x="8195" y="13896"/>
                      <a:pt x="8232" y="13896"/>
                    </a:cubicBezTo>
                    <a:cubicBezTo>
                      <a:pt x="8394" y="13896"/>
                      <a:pt x="8500" y="13676"/>
                      <a:pt x="8516" y="13517"/>
                    </a:cubicBezTo>
                    <a:cubicBezTo>
                      <a:pt x="8568" y="13100"/>
                      <a:pt x="8555" y="12676"/>
                      <a:pt x="8588" y="12252"/>
                    </a:cubicBezTo>
                    <a:cubicBezTo>
                      <a:pt x="8620" y="11723"/>
                      <a:pt x="8666" y="11188"/>
                      <a:pt x="8653" y="10653"/>
                    </a:cubicBezTo>
                    <a:cubicBezTo>
                      <a:pt x="8633" y="9185"/>
                      <a:pt x="8490" y="7724"/>
                      <a:pt x="8359" y="6255"/>
                    </a:cubicBezTo>
                    <a:cubicBezTo>
                      <a:pt x="8294" y="4898"/>
                      <a:pt x="8163" y="3541"/>
                      <a:pt x="8163" y="2178"/>
                    </a:cubicBezTo>
                    <a:cubicBezTo>
                      <a:pt x="8163" y="1708"/>
                      <a:pt x="8196" y="1231"/>
                      <a:pt x="8229" y="755"/>
                    </a:cubicBezTo>
                    <a:cubicBezTo>
                      <a:pt x="8248" y="599"/>
                      <a:pt x="8248" y="435"/>
                      <a:pt x="8248" y="272"/>
                    </a:cubicBezTo>
                    <a:cubicBezTo>
                      <a:pt x="8248" y="194"/>
                      <a:pt x="8222" y="116"/>
                      <a:pt x="8176" y="57"/>
                    </a:cubicBezTo>
                    <a:cubicBezTo>
                      <a:pt x="8120" y="15"/>
                      <a:pt x="8058" y="0"/>
                      <a:pt x="79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9"/>
              <p:cNvSpPr/>
              <p:nvPr/>
            </p:nvSpPr>
            <p:spPr>
              <a:xfrm>
                <a:off x="4676500" y="1965625"/>
                <a:ext cx="216650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14223" extrusionOk="0">
                    <a:moveTo>
                      <a:pt x="7994" y="0"/>
                    </a:moveTo>
                    <a:cubicBezTo>
                      <a:pt x="7879" y="0"/>
                      <a:pt x="7757" y="47"/>
                      <a:pt x="7648" y="64"/>
                    </a:cubicBezTo>
                    <a:cubicBezTo>
                      <a:pt x="7354" y="129"/>
                      <a:pt x="7061" y="174"/>
                      <a:pt x="6761" y="207"/>
                    </a:cubicBezTo>
                    <a:cubicBezTo>
                      <a:pt x="5632" y="357"/>
                      <a:pt x="4483" y="357"/>
                      <a:pt x="3361" y="546"/>
                    </a:cubicBezTo>
                    <a:cubicBezTo>
                      <a:pt x="3144" y="574"/>
                      <a:pt x="2926" y="581"/>
                      <a:pt x="2707" y="581"/>
                    </a:cubicBezTo>
                    <a:cubicBezTo>
                      <a:pt x="2452" y="581"/>
                      <a:pt x="2197" y="571"/>
                      <a:pt x="1942" y="571"/>
                    </a:cubicBezTo>
                    <a:cubicBezTo>
                      <a:pt x="1793" y="571"/>
                      <a:pt x="1644" y="575"/>
                      <a:pt x="1495" y="585"/>
                    </a:cubicBezTo>
                    <a:cubicBezTo>
                      <a:pt x="1403" y="594"/>
                      <a:pt x="1313" y="596"/>
                      <a:pt x="1223" y="596"/>
                    </a:cubicBezTo>
                    <a:cubicBezTo>
                      <a:pt x="1104" y="596"/>
                      <a:pt x="985" y="592"/>
                      <a:pt x="862" y="592"/>
                    </a:cubicBezTo>
                    <a:cubicBezTo>
                      <a:pt x="529" y="677"/>
                      <a:pt x="562" y="984"/>
                      <a:pt x="588" y="1258"/>
                    </a:cubicBezTo>
                    <a:cubicBezTo>
                      <a:pt x="569" y="1897"/>
                      <a:pt x="503" y="2530"/>
                      <a:pt x="471" y="3163"/>
                    </a:cubicBezTo>
                    <a:cubicBezTo>
                      <a:pt x="451" y="3319"/>
                      <a:pt x="432" y="3476"/>
                      <a:pt x="412" y="3633"/>
                    </a:cubicBezTo>
                    <a:cubicBezTo>
                      <a:pt x="412" y="3665"/>
                      <a:pt x="419" y="3691"/>
                      <a:pt x="432" y="3717"/>
                    </a:cubicBezTo>
                    <a:cubicBezTo>
                      <a:pt x="399" y="4272"/>
                      <a:pt x="334" y="4833"/>
                      <a:pt x="301" y="5388"/>
                    </a:cubicBezTo>
                    <a:cubicBezTo>
                      <a:pt x="269" y="6158"/>
                      <a:pt x="249" y="6928"/>
                      <a:pt x="197" y="7697"/>
                    </a:cubicBezTo>
                    <a:cubicBezTo>
                      <a:pt x="145" y="8767"/>
                      <a:pt x="1" y="9838"/>
                      <a:pt x="86" y="10908"/>
                    </a:cubicBezTo>
                    <a:cubicBezTo>
                      <a:pt x="115" y="11046"/>
                      <a:pt x="47" y="11432"/>
                      <a:pt x="227" y="11432"/>
                    </a:cubicBezTo>
                    <a:cubicBezTo>
                      <a:pt x="252" y="11432"/>
                      <a:pt x="280" y="11425"/>
                      <a:pt x="314" y="11410"/>
                    </a:cubicBezTo>
                    <a:cubicBezTo>
                      <a:pt x="438" y="11293"/>
                      <a:pt x="497" y="11116"/>
                      <a:pt x="601" y="10973"/>
                    </a:cubicBezTo>
                    <a:cubicBezTo>
                      <a:pt x="634" y="10927"/>
                      <a:pt x="667" y="10875"/>
                      <a:pt x="699" y="10829"/>
                    </a:cubicBezTo>
                    <a:cubicBezTo>
                      <a:pt x="830" y="11058"/>
                      <a:pt x="882" y="11319"/>
                      <a:pt x="986" y="11560"/>
                    </a:cubicBezTo>
                    <a:cubicBezTo>
                      <a:pt x="1026" y="11609"/>
                      <a:pt x="1064" y="11629"/>
                      <a:pt x="1100" y="11629"/>
                    </a:cubicBezTo>
                    <a:cubicBezTo>
                      <a:pt x="1222" y="11629"/>
                      <a:pt x="1317" y="11400"/>
                      <a:pt x="1378" y="11299"/>
                    </a:cubicBezTo>
                    <a:cubicBezTo>
                      <a:pt x="1469" y="11606"/>
                      <a:pt x="1534" y="11912"/>
                      <a:pt x="1606" y="12226"/>
                    </a:cubicBezTo>
                    <a:cubicBezTo>
                      <a:pt x="1637" y="12344"/>
                      <a:pt x="1676" y="12609"/>
                      <a:pt x="1800" y="12609"/>
                    </a:cubicBezTo>
                    <a:cubicBezTo>
                      <a:pt x="1834" y="12609"/>
                      <a:pt x="1873" y="12591"/>
                      <a:pt x="1919" y="12545"/>
                    </a:cubicBezTo>
                    <a:cubicBezTo>
                      <a:pt x="2050" y="12317"/>
                      <a:pt x="2095" y="12043"/>
                      <a:pt x="2219" y="11808"/>
                    </a:cubicBezTo>
                    <a:cubicBezTo>
                      <a:pt x="2402" y="12049"/>
                      <a:pt x="2480" y="12369"/>
                      <a:pt x="2585" y="12656"/>
                    </a:cubicBezTo>
                    <a:cubicBezTo>
                      <a:pt x="2651" y="12806"/>
                      <a:pt x="2678" y="13081"/>
                      <a:pt x="2873" y="13081"/>
                    </a:cubicBezTo>
                    <a:cubicBezTo>
                      <a:pt x="2891" y="13081"/>
                      <a:pt x="2910" y="13079"/>
                      <a:pt x="2931" y="13074"/>
                    </a:cubicBezTo>
                    <a:cubicBezTo>
                      <a:pt x="2989" y="13048"/>
                      <a:pt x="3035" y="12996"/>
                      <a:pt x="3061" y="12937"/>
                    </a:cubicBezTo>
                    <a:cubicBezTo>
                      <a:pt x="3165" y="12735"/>
                      <a:pt x="3244" y="12526"/>
                      <a:pt x="3368" y="12337"/>
                    </a:cubicBezTo>
                    <a:cubicBezTo>
                      <a:pt x="3426" y="12235"/>
                      <a:pt x="3466" y="12191"/>
                      <a:pt x="3502" y="12191"/>
                    </a:cubicBezTo>
                    <a:cubicBezTo>
                      <a:pt x="3548" y="12191"/>
                      <a:pt x="3587" y="12258"/>
                      <a:pt x="3648" y="12363"/>
                    </a:cubicBezTo>
                    <a:cubicBezTo>
                      <a:pt x="3766" y="12604"/>
                      <a:pt x="3870" y="12845"/>
                      <a:pt x="3962" y="13093"/>
                    </a:cubicBezTo>
                    <a:cubicBezTo>
                      <a:pt x="3993" y="13208"/>
                      <a:pt x="4075" y="13329"/>
                      <a:pt x="4206" y="13329"/>
                    </a:cubicBezTo>
                    <a:cubicBezTo>
                      <a:pt x="4209" y="13329"/>
                      <a:pt x="4212" y="13328"/>
                      <a:pt x="4216" y="13328"/>
                    </a:cubicBezTo>
                    <a:cubicBezTo>
                      <a:pt x="4307" y="13328"/>
                      <a:pt x="4366" y="13243"/>
                      <a:pt x="4418" y="13178"/>
                    </a:cubicBezTo>
                    <a:cubicBezTo>
                      <a:pt x="4529" y="13009"/>
                      <a:pt x="4607" y="12819"/>
                      <a:pt x="4718" y="12656"/>
                    </a:cubicBezTo>
                    <a:cubicBezTo>
                      <a:pt x="4914" y="12891"/>
                      <a:pt x="4953" y="13237"/>
                      <a:pt x="5136" y="13485"/>
                    </a:cubicBezTo>
                    <a:cubicBezTo>
                      <a:pt x="5190" y="13530"/>
                      <a:pt x="5240" y="13550"/>
                      <a:pt x="5287" y="13550"/>
                    </a:cubicBezTo>
                    <a:cubicBezTo>
                      <a:pt x="5530" y="13550"/>
                      <a:pt x="5687" y="13023"/>
                      <a:pt x="5801" y="12858"/>
                    </a:cubicBezTo>
                    <a:cubicBezTo>
                      <a:pt x="6068" y="13132"/>
                      <a:pt x="6153" y="14222"/>
                      <a:pt x="6568" y="14222"/>
                    </a:cubicBezTo>
                    <a:cubicBezTo>
                      <a:pt x="6569" y="14222"/>
                      <a:pt x="6570" y="14222"/>
                      <a:pt x="6571" y="14222"/>
                    </a:cubicBezTo>
                    <a:cubicBezTo>
                      <a:pt x="6937" y="14157"/>
                      <a:pt x="6982" y="13635"/>
                      <a:pt x="7093" y="13341"/>
                    </a:cubicBezTo>
                    <a:cubicBezTo>
                      <a:pt x="7146" y="13178"/>
                      <a:pt x="7204" y="13009"/>
                      <a:pt x="7256" y="12839"/>
                    </a:cubicBezTo>
                    <a:cubicBezTo>
                      <a:pt x="7283" y="13002"/>
                      <a:pt x="7309" y="13159"/>
                      <a:pt x="7335" y="13322"/>
                    </a:cubicBezTo>
                    <a:cubicBezTo>
                      <a:pt x="7354" y="13413"/>
                      <a:pt x="7367" y="13531"/>
                      <a:pt x="7465" y="13576"/>
                    </a:cubicBezTo>
                    <a:cubicBezTo>
                      <a:pt x="7491" y="13587"/>
                      <a:pt x="7515" y="13591"/>
                      <a:pt x="7537" y="13591"/>
                    </a:cubicBezTo>
                    <a:cubicBezTo>
                      <a:pt x="7685" y="13591"/>
                      <a:pt x="7763" y="13389"/>
                      <a:pt x="7831" y="13276"/>
                    </a:cubicBezTo>
                    <a:cubicBezTo>
                      <a:pt x="7902" y="13478"/>
                      <a:pt x="7935" y="13720"/>
                      <a:pt x="8111" y="13857"/>
                    </a:cubicBezTo>
                    <a:cubicBezTo>
                      <a:pt x="8154" y="13884"/>
                      <a:pt x="8195" y="13896"/>
                      <a:pt x="8232" y="13896"/>
                    </a:cubicBezTo>
                    <a:cubicBezTo>
                      <a:pt x="8394" y="13896"/>
                      <a:pt x="8500" y="13676"/>
                      <a:pt x="8516" y="13517"/>
                    </a:cubicBezTo>
                    <a:cubicBezTo>
                      <a:pt x="8568" y="13100"/>
                      <a:pt x="8555" y="12676"/>
                      <a:pt x="8588" y="12252"/>
                    </a:cubicBezTo>
                    <a:cubicBezTo>
                      <a:pt x="8620" y="11723"/>
                      <a:pt x="8666" y="11188"/>
                      <a:pt x="8653" y="10653"/>
                    </a:cubicBezTo>
                    <a:cubicBezTo>
                      <a:pt x="8633" y="9185"/>
                      <a:pt x="8490" y="7724"/>
                      <a:pt x="8359" y="6255"/>
                    </a:cubicBezTo>
                    <a:cubicBezTo>
                      <a:pt x="8294" y="4898"/>
                      <a:pt x="8163" y="3541"/>
                      <a:pt x="8163" y="2178"/>
                    </a:cubicBezTo>
                    <a:cubicBezTo>
                      <a:pt x="8163" y="1708"/>
                      <a:pt x="8196" y="1231"/>
                      <a:pt x="8229" y="755"/>
                    </a:cubicBezTo>
                    <a:cubicBezTo>
                      <a:pt x="8248" y="599"/>
                      <a:pt x="8248" y="435"/>
                      <a:pt x="8248" y="272"/>
                    </a:cubicBezTo>
                    <a:cubicBezTo>
                      <a:pt x="8248" y="194"/>
                      <a:pt x="8222" y="116"/>
                      <a:pt x="8176" y="57"/>
                    </a:cubicBezTo>
                    <a:cubicBezTo>
                      <a:pt x="8120" y="15"/>
                      <a:pt x="8058" y="0"/>
                      <a:pt x="7994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9"/>
              <p:cNvSpPr/>
              <p:nvPr/>
            </p:nvSpPr>
            <p:spPr>
              <a:xfrm>
                <a:off x="4615025" y="882725"/>
                <a:ext cx="100750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3364" extrusionOk="0">
                    <a:moveTo>
                      <a:pt x="2191" y="1"/>
                    </a:moveTo>
                    <a:cubicBezTo>
                      <a:pt x="1857" y="1"/>
                      <a:pt x="1526" y="296"/>
                      <a:pt x="1416" y="701"/>
                    </a:cubicBezTo>
                    <a:cubicBezTo>
                      <a:pt x="1286" y="516"/>
                      <a:pt x="1075" y="407"/>
                      <a:pt x="848" y="407"/>
                    </a:cubicBezTo>
                    <a:cubicBezTo>
                      <a:pt x="835" y="407"/>
                      <a:pt x="822" y="407"/>
                      <a:pt x="809" y="408"/>
                    </a:cubicBezTo>
                    <a:cubicBezTo>
                      <a:pt x="353" y="440"/>
                      <a:pt x="124" y="943"/>
                      <a:pt x="111" y="1347"/>
                    </a:cubicBezTo>
                    <a:cubicBezTo>
                      <a:pt x="0" y="1863"/>
                      <a:pt x="229" y="2424"/>
                      <a:pt x="568" y="2809"/>
                    </a:cubicBezTo>
                    <a:cubicBezTo>
                      <a:pt x="940" y="3207"/>
                      <a:pt x="1494" y="3363"/>
                      <a:pt x="2023" y="3363"/>
                    </a:cubicBezTo>
                    <a:cubicBezTo>
                      <a:pt x="2851" y="3318"/>
                      <a:pt x="3628" y="2672"/>
                      <a:pt x="3876" y="1882"/>
                    </a:cubicBezTo>
                    <a:cubicBezTo>
                      <a:pt x="4030" y="1346"/>
                      <a:pt x="3734" y="1023"/>
                      <a:pt x="3333" y="1023"/>
                    </a:cubicBezTo>
                    <a:cubicBezTo>
                      <a:pt x="3173" y="1023"/>
                      <a:pt x="2997" y="1074"/>
                      <a:pt x="2825" y="1184"/>
                    </a:cubicBezTo>
                    <a:cubicBezTo>
                      <a:pt x="2851" y="910"/>
                      <a:pt x="2884" y="617"/>
                      <a:pt x="2754" y="369"/>
                    </a:cubicBezTo>
                    <a:cubicBezTo>
                      <a:pt x="2598" y="110"/>
                      <a:pt x="2394" y="1"/>
                      <a:pt x="2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9"/>
              <p:cNvSpPr/>
              <p:nvPr/>
            </p:nvSpPr>
            <p:spPr>
              <a:xfrm>
                <a:off x="4529225" y="1416975"/>
                <a:ext cx="222025" cy="330425"/>
              </a:xfrm>
              <a:custGeom>
                <a:avLst/>
                <a:gdLst/>
                <a:ahLst/>
                <a:cxnLst/>
                <a:rect l="l" t="t" r="r" b="b"/>
                <a:pathLst>
                  <a:path w="8881" h="13217" extrusionOk="0">
                    <a:moveTo>
                      <a:pt x="4176" y="0"/>
                    </a:moveTo>
                    <a:cubicBezTo>
                      <a:pt x="3489" y="0"/>
                      <a:pt x="2805" y="95"/>
                      <a:pt x="2179" y="387"/>
                    </a:cubicBezTo>
                    <a:cubicBezTo>
                      <a:pt x="933" y="608"/>
                      <a:pt x="503" y="3675"/>
                      <a:pt x="392" y="4739"/>
                    </a:cubicBezTo>
                    <a:cubicBezTo>
                      <a:pt x="274" y="5574"/>
                      <a:pt x="176" y="6409"/>
                      <a:pt x="105" y="7251"/>
                    </a:cubicBezTo>
                    <a:cubicBezTo>
                      <a:pt x="59" y="7688"/>
                      <a:pt x="13" y="8125"/>
                      <a:pt x="7" y="8562"/>
                    </a:cubicBezTo>
                    <a:cubicBezTo>
                      <a:pt x="0" y="8986"/>
                      <a:pt x="59" y="9404"/>
                      <a:pt x="92" y="9828"/>
                    </a:cubicBezTo>
                    <a:cubicBezTo>
                      <a:pt x="215" y="10754"/>
                      <a:pt x="392" y="11766"/>
                      <a:pt x="1096" y="12438"/>
                    </a:cubicBezTo>
                    <a:cubicBezTo>
                      <a:pt x="1729" y="13005"/>
                      <a:pt x="2623" y="13090"/>
                      <a:pt x="3432" y="13123"/>
                    </a:cubicBezTo>
                    <a:cubicBezTo>
                      <a:pt x="3856" y="13149"/>
                      <a:pt x="4280" y="13195"/>
                      <a:pt x="4698" y="13208"/>
                    </a:cubicBezTo>
                    <a:cubicBezTo>
                      <a:pt x="4795" y="13212"/>
                      <a:pt x="4895" y="13217"/>
                      <a:pt x="4994" y="13217"/>
                    </a:cubicBezTo>
                    <a:cubicBezTo>
                      <a:pt x="5035" y="13217"/>
                      <a:pt x="5075" y="13216"/>
                      <a:pt x="5116" y="13214"/>
                    </a:cubicBezTo>
                    <a:cubicBezTo>
                      <a:pt x="5696" y="13201"/>
                      <a:pt x="6277" y="13116"/>
                      <a:pt x="6845" y="12960"/>
                    </a:cubicBezTo>
                    <a:cubicBezTo>
                      <a:pt x="7543" y="12803"/>
                      <a:pt x="8137" y="12431"/>
                      <a:pt x="8358" y="11720"/>
                    </a:cubicBezTo>
                    <a:cubicBezTo>
                      <a:pt x="8665" y="10833"/>
                      <a:pt x="8750" y="9893"/>
                      <a:pt x="8776" y="8960"/>
                    </a:cubicBezTo>
                    <a:cubicBezTo>
                      <a:pt x="8809" y="8105"/>
                      <a:pt x="8880" y="7257"/>
                      <a:pt x="8822" y="6402"/>
                    </a:cubicBezTo>
                    <a:cubicBezTo>
                      <a:pt x="8782" y="5097"/>
                      <a:pt x="8743" y="3760"/>
                      <a:pt x="8430" y="2481"/>
                    </a:cubicBezTo>
                    <a:cubicBezTo>
                      <a:pt x="8326" y="2005"/>
                      <a:pt x="8221" y="1528"/>
                      <a:pt x="7973" y="1104"/>
                    </a:cubicBezTo>
                    <a:cubicBezTo>
                      <a:pt x="7530" y="132"/>
                      <a:pt x="6473" y="184"/>
                      <a:pt x="5566" y="100"/>
                    </a:cubicBezTo>
                    <a:cubicBezTo>
                      <a:pt x="5112" y="44"/>
                      <a:pt x="4643" y="0"/>
                      <a:pt x="4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9"/>
              <p:cNvSpPr/>
              <p:nvPr/>
            </p:nvSpPr>
            <p:spPr>
              <a:xfrm>
                <a:off x="4514050" y="954900"/>
                <a:ext cx="274225" cy="251550"/>
              </a:xfrm>
              <a:custGeom>
                <a:avLst/>
                <a:gdLst/>
                <a:ahLst/>
                <a:cxnLst/>
                <a:rect l="l" t="t" r="r" b="b"/>
                <a:pathLst>
                  <a:path w="10969" h="10062" extrusionOk="0">
                    <a:moveTo>
                      <a:pt x="5731" y="0"/>
                    </a:moveTo>
                    <a:cubicBezTo>
                      <a:pt x="4832" y="0"/>
                      <a:pt x="3985" y="383"/>
                      <a:pt x="3224" y="940"/>
                    </a:cubicBezTo>
                    <a:cubicBezTo>
                      <a:pt x="2591" y="1501"/>
                      <a:pt x="2108" y="2225"/>
                      <a:pt x="1703" y="2969"/>
                    </a:cubicBezTo>
                    <a:cubicBezTo>
                      <a:pt x="1123" y="3961"/>
                      <a:pt x="751" y="5057"/>
                      <a:pt x="424" y="6159"/>
                    </a:cubicBezTo>
                    <a:cubicBezTo>
                      <a:pt x="190" y="6799"/>
                      <a:pt x="0" y="7445"/>
                      <a:pt x="26" y="8136"/>
                    </a:cubicBezTo>
                    <a:cubicBezTo>
                      <a:pt x="26" y="8293"/>
                      <a:pt x="66" y="8443"/>
                      <a:pt x="144" y="8580"/>
                    </a:cubicBezTo>
                    <a:cubicBezTo>
                      <a:pt x="163" y="8678"/>
                      <a:pt x="209" y="8769"/>
                      <a:pt x="274" y="8848"/>
                    </a:cubicBezTo>
                    <a:cubicBezTo>
                      <a:pt x="461" y="9051"/>
                      <a:pt x="732" y="9119"/>
                      <a:pt x="1006" y="9119"/>
                    </a:cubicBezTo>
                    <a:cubicBezTo>
                      <a:pt x="1155" y="9119"/>
                      <a:pt x="1305" y="9099"/>
                      <a:pt x="1442" y="9070"/>
                    </a:cubicBezTo>
                    <a:cubicBezTo>
                      <a:pt x="1645" y="9634"/>
                      <a:pt x="2102" y="9893"/>
                      <a:pt x="2596" y="9893"/>
                    </a:cubicBezTo>
                    <a:cubicBezTo>
                      <a:pt x="2913" y="9893"/>
                      <a:pt x="3246" y="9786"/>
                      <a:pt x="3537" y="9585"/>
                    </a:cubicBezTo>
                    <a:cubicBezTo>
                      <a:pt x="3765" y="9911"/>
                      <a:pt x="4170" y="10048"/>
                      <a:pt x="4555" y="10061"/>
                    </a:cubicBezTo>
                    <a:lnTo>
                      <a:pt x="4620" y="10061"/>
                    </a:lnTo>
                    <a:cubicBezTo>
                      <a:pt x="5057" y="10042"/>
                      <a:pt x="5475" y="9892"/>
                      <a:pt x="5814" y="9624"/>
                    </a:cubicBezTo>
                    <a:cubicBezTo>
                      <a:pt x="6082" y="9829"/>
                      <a:pt x="6430" y="9941"/>
                      <a:pt x="6773" y="9941"/>
                    </a:cubicBezTo>
                    <a:cubicBezTo>
                      <a:pt x="7131" y="9941"/>
                      <a:pt x="7482" y="9819"/>
                      <a:pt x="7732" y="9552"/>
                    </a:cubicBezTo>
                    <a:cubicBezTo>
                      <a:pt x="7940" y="9770"/>
                      <a:pt x="8246" y="9882"/>
                      <a:pt x="8549" y="9882"/>
                    </a:cubicBezTo>
                    <a:cubicBezTo>
                      <a:pt x="8873" y="9882"/>
                      <a:pt x="9194" y="9754"/>
                      <a:pt x="9389" y="9487"/>
                    </a:cubicBezTo>
                    <a:cubicBezTo>
                      <a:pt x="9557" y="9553"/>
                      <a:pt x="9734" y="9586"/>
                      <a:pt x="9911" y="9586"/>
                    </a:cubicBezTo>
                    <a:cubicBezTo>
                      <a:pt x="10119" y="9586"/>
                      <a:pt x="10327" y="9540"/>
                      <a:pt x="10518" y="9448"/>
                    </a:cubicBezTo>
                    <a:cubicBezTo>
                      <a:pt x="10968" y="9200"/>
                      <a:pt x="10623" y="8293"/>
                      <a:pt x="10577" y="7875"/>
                    </a:cubicBezTo>
                    <a:cubicBezTo>
                      <a:pt x="10381" y="6375"/>
                      <a:pt x="10029" y="4900"/>
                      <a:pt x="9513" y="3478"/>
                    </a:cubicBezTo>
                    <a:cubicBezTo>
                      <a:pt x="8972" y="2147"/>
                      <a:pt x="8182" y="692"/>
                      <a:pt x="6753" y="170"/>
                    </a:cubicBezTo>
                    <a:cubicBezTo>
                      <a:pt x="6407" y="53"/>
                      <a:pt x="6065" y="0"/>
                      <a:pt x="57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9"/>
              <p:cNvSpPr/>
              <p:nvPr/>
            </p:nvSpPr>
            <p:spPr>
              <a:xfrm>
                <a:off x="4867350" y="1235325"/>
                <a:ext cx="101175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051" extrusionOk="0">
                    <a:moveTo>
                      <a:pt x="1074" y="1"/>
                    </a:moveTo>
                    <a:cubicBezTo>
                      <a:pt x="703" y="1"/>
                      <a:pt x="237" y="35"/>
                      <a:pt x="171" y="208"/>
                    </a:cubicBezTo>
                    <a:cubicBezTo>
                      <a:pt x="1" y="319"/>
                      <a:pt x="334" y="462"/>
                      <a:pt x="399" y="541"/>
                    </a:cubicBezTo>
                    <a:cubicBezTo>
                      <a:pt x="725" y="821"/>
                      <a:pt x="1058" y="1082"/>
                      <a:pt x="1352" y="1395"/>
                    </a:cubicBezTo>
                    <a:cubicBezTo>
                      <a:pt x="2024" y="2054"/>
                      <a:pt x="2591" y="2792"/>
                      <a:pt x="3192" y="3516"/>
                    </a:cubicBezTo>
                    <a:cubicBezTo>
                      <a:pt x="3342" y="3686"/>
                      <a:pt x="3446" y="3914"/>
                      <a:pt x="3635" y="4044"/>
                    </a:cubicBezTo>
                    <a:cubicBezTo>
                      <a:pt x="3648" y="4044"/>
                      <a:pt x="3661" y="4051"/>
                      <a:pt x="3668" y="4051"/>
                    </a:cubicBezTo>
                    <a:cubicBezTo>
                      <a:pt x="3922" y="4044"/>
                      <a:pt x="3961" y="3314"/>
                      <a:pt x="3994" y="3118"/>
                    </a:cubicBezTo>
                    <a:cubicBezTo>
                      <a:pt x="4046" y="2492"/>
                      <a:pt x="4014" y="1813"/>
                      <a:pt x="3674" y="1265"/>
                    </a:cubicBezTo>
                    <a:cubicBezTo>
                      <a:pt x="3224" y="488"/>
                      <a:pt x="2376" y="45"/>
                      <a:pt x="1482" y="12"/>
                    </a:cubicBezTo>
                    <a:cubicBezTo>
                      <a:pt x="1401" y="8"/>
                      <a:pt x="1248" y="1"/>
                      <a:pt x="1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9"/>
              <p:cNvSpPr/>
              <p:nvPr/>
            </p:nvSpPr>
            <p:spPr>
              <a:xfrm>
                <a:off x="4319600" y="1214800"/>
                <a:ext cx="97750" cy="9130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3652" extrusionOk="0">
                    <a:moveTo>
                      <a:pt x="3107" y="0"/>
                    </a:moveTo>
                    <a:cubicBezTo>
                      <a:pt x="2476" y="0"/>
                      <a:pt x="1841" y="266"/>
                      <a:pt x="1332" y="624"/>
                    </a:cubicBezTo>
                    <a:cubicBezTo>
                      <a:pt x="797" y="1055"/>
                      <a:pt x="425" y="1688"/>
                      <a:pt x="236" y="2347"/>
                    </a:cubicBezTo>
                    <a:cubicBezTo>
                      <a:pt x="184" y="2562"/>
                      <a:pt x="171" y="2784"/>
                      <a:pt x="131" y="2999"/>
                    </a:cubicBezTo>
                    <a:cubicBezTo>
                      <a:pt x="131" y="3136"/>
                      <a:pt x="1" y="3587"/>
                      <a:pt x="171" y="3626"/>
                    </a:cubicBezTo>
                    <a:cubicBezTo>
                      <a:pt x="177" y="3632"/>
                      <a:pt x="184" y="3639"/>
                      <a:pt x="197" y="3645"/>
                    </a:cubicBezTo>
                    <a:cubicBezTo>
                      <a:pt x="210" y="3652"/>
                      <a:pt x="223" y="3652"/>
                      <a:pt x="236" y="3652"/>
                    </a:cubicBezTo>
                    <a:cubicBezTo>
                      <a:pt x="321" y="3652"/>
                      <a:pt x="379" y="3528"/>
                      <a:pt x="445" y="3476"/>
                    </a:cubicBezTo>
                    <a:cubicBezTo>
                      <a:pt x="601" y="3306"/>
                      <a:pt x="771" y="3136"/>
                      <a:pt x="927" y="2967"/>
                    </a:cubicBezTo>
                    <a:cubicBezTo>
                      <a:pt x="1534" y="2314"/>
                      <a:pt x="2174" y="1701"/>
                      <a:pt x="2852" y="1127"/>
                    </a:cubicBezTo>
                    <a:cubicBezTo>
                      <a:pt x="3100" y="925"/>
                      <a:pt x="3387" y="729"/>
                      <a:pt x="3635" y="527"/>
                    </a:cubicBezTo>
                    <a:cubicBezTo>
                      <a:pt x="3707" y="474"/>
                      <a:pt x="3772" y="416"/>
                      <a:pt x="3837" y="357"/>
                    </a:cubicBezTo>
                    <a:cubicBezTo>
                      <a:pt x="3909" y="266"/>
                      <a:pt x="3864" y="129"/>
                      <a:pt x="3753" y="102"/>
                    </a:cubicBezTo>
                    <a:cubicBezTo>
                      <a:pt x="3542" y="32"/>
                      <a:pt x="3324" y="0"/>
                      <a:pt x="3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9"/>
              <p:cNvSpPr/>
              <p:nvPr/>
            </p:nvSpPr>
            <p:spPr>
              <a:xfrm>
                <a:off x="4768675" y="1381675"/>
                <a:ext cx="4112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2706" extrusionOk="0">
                    <a:moveTo>
                      <a:pt x="881" y="0"/>
                    </a:moveTo>
                    <a:cubicBezTo>
                      <a:pt x="664" y="0"/>
                      <a:pt x="442" y="112"/>
                      <a:pt x="301" y="337"/>
                    </a:cubicBezTo>
                    <a:cubicBezTo>
                      <a:pt x="0" y="853"/>
                      <a:pt x="33" y="1505"/>
                      <a:pt x="144" y="2073"/>
                    </a:cubicBezTo>
                    <a:cubicBezTo>
                      <a:pt x="190" y="2190"/>
                      <a:pt x="190" y="2373"/>
                      <a:pt x="320" y="2425"/>
                    </a:cubicBezTo>
                    <a:cubicBezTo>
                      <a:pt x="340" y="2458"/>
                      <a:pt x="359" y="2484"/>
                      <a:pt x="379" y="2516"/>
                    </a:cubicBezTo>
                    <a:cubicBezTo>
                      <a:pt x="438" y="2614"/>
                      <a:pt x="542" y="2679"/>
                      <a:pt x="653" y="2706"/>
                    </a:cubicBezTo>
                    <a:lnTo>
                      <a:pt x="686" y="2706"/>
                    </a:lnTo>
                    <a:cubicBezTo>
                      <a:pt x="1123" y="2699"/>
                      <a:pt x="1292" y="2131"/>
                      <a:pt x="1410" y="1786"/>
                    </a:cubicBezTo>
                    <a:cubicBezTo>
                      <a:pt x="1540" y="1361"/>
                      <a:pt x="1645" y="892"/>
                      <a:pt x="1482" y="461"/>
                    </a:cubicBezTo>
                    <a:cubicBezTo>
                      <a:pt x="1383" y="154"/>
                      <a:pt x="1136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9"/>
              <p:cNvSpPr/>
              <p:nvPr/>
            </p:nvSpPr>
            <p:spPr>
              <a:xfrm>
                <a:off x="4465600" y="1386525"/>
                <a:ext cx="4047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708" extrusionOk="0">
                    <a:moveTo>
                      <a:pt x="810" y="0"/>
                    </a:moveTo>
                    <a:cubicBezTo>
                      <a:pt x="552" y="0"/>
                      <a:pt x="295" y="164"/>
                      <a:pt x="183" y="463"/>
                    </a:cubicBezTo>
                    <a:cubicBezTo>
                      <a:pt x="1" y="1030"/>
                      <a:pt x="170" y="1663"/>
                      <a:pt x="405" y="2192"/>
                    </a:cubicBezTo>
                    <a:cubicBezTo>
                      <a:pt x="470" y="2296"/>
                      <a:pt x="509" y="2479"/>
                      <a:pt x="646" y="2499"/>
                    </a:cubicBezTo>
                    <a:cubicBezTo>
                      <a:pt x="673" y="2525"/>
                      <a:pt x="699" y="2551"/>
                      <a:pt x="725" y="2577"/>
                    </a:cubicBezTo>
                    <a:cubicBezTo>
                      <a:pt x="803" y="2662"/>
                      <a:pt x="921" y="2707"/>
                      <a:pt x="1031" y="2707"/>
                    </a:cubicBezTo>
                    <a:cubicBezTo>
                      <a:pt x="1044" y="2701"/>
                      <a:pt x="1058" y="2701"/>
                      <a:pt x="1064" y="2701"/>
                    </a:cubicBezTo>
                    <a:cubicBezTo>
                      <a:pt x="1495" y="2596"/>
                      <a:pt x="1534" y="2009"/>
                      <a:pt x="1580" y="1644"/>
                    </a:cubicBezTo>
                    <a:cubicBezTo>
                      <a:pt x="1612" y="1207"/>
                      <a:pt x="1619" y="717"/>
                      <a:pt x="1364" y="339"/>
                    </a:cubicBezTo>
                    <a:cubicBezTo>
                      <a:pt x="1230" y="108"/>
                      <a:pt x="1019" y="0"/>
                      <a:pt x="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9"/>
              <p:cNvSpPr/>
              <p:nvPr/>
            </p:nvSpPr>
            <p:spPr>
              <a:xfrm>
                <a:off x="4026150" y="1697275"/>
                <a:ext cx="1178075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47123" h="13598" extrusionOk="0">
                    <a:moveTo>
                      <a:pt x="2872" y="1"/>
                    </a:moveTo>
                    <a:cubicBezTo>
                      <a:pt x="2833" y="1"/>
                      <a:pt x="2794" y="2"/>
                      <a:pt x="2754" y="6"/>
                    </a:cubicBezTo>
                    <a:cubicBezTo>
                      <a:pt x="2402" y="32"/>
                      <a:pt x="2024" y="143"/>
                      <a:pt x="1828" y="462"/>
                    </a:cubicBezTo>
                    <a:cubicBezTo>
                      <a:pt x="1476" y="1037"/>
                      <a:pt x="1521" y="1833"/>
                      <a:pt x="1991" y="2328"/>
                    </a:cubicBezTo>
                    <a:cubicBezTo>
                      <a:pt x="1962" y="2327"/>
                      <a:pt x="1933" y="2327"/>
                      <a:pt x="1906" y="2327"/>
                    </a:cubicBezTo>
                    <a:cubicBezTo>
                      <a:pt x="847" y="2327"/>
                      <a:pt x="937" y="3167"/>
                      <a:pt x="1547" y="3816"/>
                    </a:cubicBezTo>
                    <a:cubicBezTo>
                      <a:pt x="745" y="3901"/>
                      <a:pt x="510" y="4651"/>
                      <a:pt x="777" y="5336"/>
                    </a:cubicBezTo>
                    <a:cubicBezTo>
                      <a:pt x="947" y="5832"/>
                      <a:pt x="1312" y="6211"/>
                      <a:pt x="1691" y="6550"/>
                    </a:cubicBezTo>
                    <a:cubicBezTo>
                      <a:pt x="1025" y="6635"/>
                      <a:pt x="960" y="7222"/>
                      <a:pt x="1391" y="7659"/>
                    </a:cubicBezTo>
                    <a:cubicBezTo>
                      <a:pt x="1313" y="7655"/>
                      <a:pt x="1233" y="7653"/>
                      <a:pt x="1153" y="7653"/>
                    </a:cubicBezTo>
                    <a:cubicBezTo>
                      <a:pt x="574" y="7653"/>
                      <a:pt x="0" y="7789"/>
                      <a:pt x="373" y="8540"/>
                    </a:cubicBezTo>
                    <a:cubicBezTo>
                      <a:pt x="738" y="9238"/>
                      <a:pt x="1306" y="9806"/>
                      <a:pt x="2004" y="10184"/>
                    </a:cubicBezTo>
                    <a:cubicBezTo>
                      <a:pt x="2996" y="10765"/>
                      <a:pt x="4098" y="11117"/>
                      <a:pt x="5188" y="11476"/>
                    </a:cubicBezTo>
                    <a:cubicBezTo>
                      <a:pt x="5893" y="11691"/>
                      <a:pt x="6591" y="11965"/>
                      <a:pt x="7315" y="12116"/>
                    </a:cubicBezTo>
                    <a:cubicBezTo>
                      <a:pt x="8300" y="12311"/>
                      <a:pt x="9266" y="12553"/>
                      <a:pt x="10251" y="12722"/>
                    </a:cubicBezTo>
                    <a:cubicBezTo>
                      <a:pt x="12326" y="13049"/>
                      <a:pt x="14421" y="13205"/>
                      <a:pt x="16508" y="13388"/>
                    </a:cubicBezTo>
                    <a:cubicBezTo>
                      <a:pt x="17755" y="13479"/>
                      <a:pt x="19007" y="13492"/>
                      <a:pt x="20254" y="13544"/>
                    </a:cubicBezTo>
                    <a:cubicBezTo>
                      <a:pt x="20937" y="13574"/>
                      <a:pt x="21616" y="13598"/>
                      <a:pt x="22294" y="13598"/>
                    </a:cubicBezTo>
                    <a:cubicBezTo>
                      <a:pt x="22373" y="13598"/>
                      <a:pt x="22452" y="13597"/>
                      <a:pt x="22531" y="13597"/>
                    </a:cubicBezTo>
                    <a:cubicBezTo>
                      <a:pt x="22740" y="13597"/>
                      <a:pt x="22955" y="13597"/>
                      <a:pt x="23164" y="13590"/>
                    </a:cubicBezTo>
                    <a:cubicBezTo>
                      <a:pt x="24443" y="13577"/>
                      <a:pt x="25715" y="13499"/>
                      <a:pt x="26981" y="13349"/>
                    </a:cubicBezTo>
                    <a:cubicBezTo>
                      <a:pt x="28723" y="13140"/>
                      <a:pt x="30458" y="12866"/>
                      <a:pt x="32194" y="12605"/>
                    </a:cubicBezTo>
                    <a:cubicBezTo>
                      <a:pt x="34204" y="12285"/>
                      <a:pt x="36207" y="11894"/>
                      <a:pt x="38190" y="11457"/>
                    </a:cubicBezTo>
                    <a:cubicBezTo>
                      <a:pt x="39880" y="11111"/>
                      <a:pt x="41544" y="10621"/>
                      <a:pt x="43149" y="9995"/>
                    </a:cubicBezTo>
                    <a:cubicBezTo>
                      <a:pt x="44160" y="9590"/>
                      <a:pt x="45152" y="9082"/>
                      <a:pt x="45961" y="8344"/>
                    </a:cubicBezTo>
                    <a:cubicBezTo>
                      <a:pt x="46333" y="8025"/>
                      <a:pt x="47122" y="7085"/>
                      <a:pt x="46698" y="6609"/>
                    </a:cubicBezTo>
                    <a:cubicBezTo>
                      <a:pt x="46556" y="6514"/>
                      <a:pt x="46392" y="6495"/>
                      <a:pt x="46224" y="6495"/>
                    </a:cubicBezTo>
                    <a:cubicBezTo>
                      <a:pt x="46184" y="6495"/>
                      <a:pt x="46144" y="6496"/>
                      <a:pt x="46105" y="6498"/>
                    </a:cubicBezTo>
                    <a:cubicBezTo>
                      <a:pt x="46013" y="6498"/>
                      <a:pt x="45922" y="6498"/>
                      <a:pt x="45831" y="6491"/>
                    </a:cubicBezTo>
                    <a:cubicBezTo>
                      <a:pt x="46013" y="6132"/>
                      <a:pt x="46326" y="5578"/>
                      <a:pt x="45968" y="5232"/>
                    </a:cubicBezTo>
                    <a:cubicBezTo>
                      <a:pt x="45785" y="5082"/>
                      <a:pt x="45537" y="5075"/>
                      <a:pt x="45328" y="4971"/>
                    </a:cubicBezTo>
                    <a:cubicBezTo>
                      <a:pt x="45772" y="4403"/>
                      <a:pt x="46137" y="3509"/>
                      <a:pt x="45093" y="3425"/>
                    </a:cubicBezTo>
                    <a:cubicBezTo>
                      <a:pt x="45635" y="2805"/>
                      <a:pt x="45524" y="2113"/>
                      <a:pt x="44604" y="2081"/>
                    </a:cubicBezTo>
                    <a:cubicBezTo>
                      <a:pt x="44800" y="1754"/>
                      <a:pt x="45100" y="1069"/>
                      <a:pt x="44539" y="958"/>
                    </a:cubicBezTo>
                    <a:cubicBezTo>
                      <a:pt x="44376" y="912"/>
                      <a:pt x="44209" y="888"/>
                      <a:pt x="44042" y="888"/>
                    </a:cubicBezTo>
                    <a:cubicBezTo>
                      <a:pt x="43975" y="888"/>
                      <a:pt x="43908" y="892"/>
                      <a:pt x="43841" y="900"/>
                    </a:cubicBezTo>
                    <a:cubicBezTo>
                      <a:pt x="42529" y="1141"/>
                      <a:pt x="41315" y="1715"/>
                      <a:pt x="40063" y="2159"/>
                    </a:cubicBezTo>
                    <a:cubicBezTo>
                      <a:pt x="38144" y="2726"/>
                      <a:pt x="36181" y="3138"/>
                      <a:pt x="34197" y="3385"/>
                    </a:cubicBezTo>
                    <a:cubicBezTo>
                      <a:pt x="32925" y="3549"/>
                      <a:pt x="31652" y="3744"/>
                      <a:pt x="30367" y="3829"/>
                    </a:cubicBezTo>
                    <a:cubicBezTo>
                      <a:pt x="28395" y="3943"/>
                      <a:pt x="26420" y="4036"/>
                      <a:pt x="24446" y="4036"/>
                    </a:cubicBezTo>
                    <a:cubicBezTo>
                      <a:pt x="23474" y="4036"/>
                      <a:pt x="22503" y="4013"/>
                      <a:pt x="21533" y="3960"/>
                    </a:cubicBezTo>
                    <a:cubicBezTo>
                      <a:pt x="18531" y="3692"/>
                      <a:pt x="15549" y="3248"/>
                      <a:pt x="12600" y="2635"/>
                    </a:cubicBezTo>
                    <a:cubicBezTo>
                      <a:pt x="12581" y="2616"/>
                      <a:pt x="12561" y="2602"/>
                      <a:pt x="12535" y="2596"/>
                    </a:cubicBezTo>
                    <a:cubicBezTo>
                      <a:pt x="12346" y="2557"/>
                      <a:pt x="12156" y="2524"/>
                      <a:pt x="11974" y="2492"/>
                    </a:cubicBezTo>
                    <a:cubicBezTo>
                      <a:pt x="11817" y="2452"/>
                      <a:pt x="11661" y="2413"/>
                      <a:pt x="11504" y="2374"/>
                    </a:cubicBezTo>
                    <a:cubicBezTo>
                      <a:pt x="9821" y="1930"/>
                      <a:pt x="8131" y="1513"/>
                      <a:pt x="6473" y="978"/>
                    </a:cubicBezTo>
                    <a:cubicBezTo>
                      <a:pt x="5951" y="789"/>
                      <a:pt x="5430" y="586"/>
                      <a:pt x="4901" y="397"/>
                    </a:cubicBezTo>
                    <a:cubicBezTo>
                      <a:pt x="4555" y="280"/>
                      <a:pt x="4216" y="117"/>
                      <a:pt x="3857" y="45"/>
                    </a:cubicBezTo>
                    <a:cubicBezTo>
                      <a:pt x="3749" y="25"/>
                      <a:pt x="3642" y="15"/>
                      <a:pt x="3535" y="15"/>
                    </a:cubicBezTo>
                    <a:cubicBezTo>
                      <a:pt x="3428" y="15"/>
                      <a:pt x="3322" y="25"/>
                      <a:pt x="3218" y="45"/>
                    </a:cubicBezTo>
                    <a:cubicBezTo>
                      <a:pt x="3105" y="15"/>
                      <a:pt x="2989" y="1"/>
                      <a:pt x="28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9"/>
              <p:cNvSpPr/>
              <p:nvPr/>
            </p:nvSpPr>
            <p:spPr>
              <a:xfrm>
                <a:off x="4938150" y="1744225"/>
                <a:ext cx="210775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3298" extrusionOk="0">
                    <a:moveTo>
                      <a:pt x="8297" y="0"/>
                    </a:moveTo>
                    <a:cubicBezTo>
                      <a:pt x="8226" y="0"/>
                      <a:pt x="8138" y="89"/>
                      <a:pt x="8065" y="111"/>
                    </a:cubicBezTo>
                    <a:cubicBezTo>
                      <a:pt x="7491" y="398"/>
                      <a:pt x="6871" y="587"/>
                      <a:pt x="6277" y="848"/>
                    </a:cubicBezTo>
                    <a:cubicBezTo>
                      <a:pt x="5227" y="1312"/>
                      <a:pt x="4137" y="1684"/>
                      <a:pt x="3061" y="2088"/>
                    </a:cubicBezTo>
                    <a:cubicBezTo>
                      <a:pt x="2304" y="2343"/>
                      <a:pt x="1547" y="2571"/>
                      <a:pt x="797" y="2832"/>
                    </a:cubicBezTo>
                    <a:cubicBezTo>
                      <a:pt x="660" y="2904"/>
                      <a:pt x="1" y="3021"/>
                      <a:pt x="138" y="3243"/>
                    </a:cubicBezTo>
                    <a:cubicBezTo>
                      <a:pt x="159" y="3279"/>
                      <a:pt x="197" y="3297"/>
                      <a:pt x="237" y="3297"/>
                    </a:cubicBezTo>
                    <a:cubicBezTo>
                      <a:pt x="268" y="3297"/>
                      <a:pt x="301" y="3286"/>
                      <a:pt x="327" y="3263"/>
                    </a:cubicBezTo>
                    <a:cubicBezTo>
                      <a:pt x="392" y="3230"/>
                      <a:pt x="464" y="3204"/>
                      <a:pt x="536" y="3178"/>
                    </a:cubicBezTo>
                    <a:cubicBezTo>
                      <a:pt x="836" y="3073"/>
                      <a:pt x="1129" y="2969"/>
                      <a:pt x="1436" y="2871"/>
                    </a:cubicBezTo>
                    <a:cubicBezTo>
                      <a:pt x="2702" y="2473"/>
                      <a:pt x="3948" y="2023"/>
                      <a:pt x="5188" y="1553"/>
                    </a:cubicBezTo>
                    <a:cubicBezTo>
                      <a:pt x="5847" y="1318"/>
                      <a:pt x="6467" y="999"/>
                      <a:pt x="7119" y="757"/>
                    </a:cubicBezTo>
                    <a:cubicBezTo>
                      <a:pt x="7328" y="659"/>
                      <a:pt x="8431" y="300"/>
                      <a:pt x="8378" y="65"/>
                    </a:cubicBezTo>
                    <a:cubicBezTo>
                      <a:pt x="8356" y="17"/>
                      <a:pt x="8328" y="0"/>
                      <a:pt x="8297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9"/>
              <p:cNvSpPr/>
              <p:nvPr/>
            </p:nvSpPr>
            <p:spPr>
              <a:xfrm>
                <a:off x="5011225" y="1782050"/>
                <a:ext cx="150375" cy="60275"/>
              </a:xfrm>
              <a:custGeom>
                <a:avLst/>
                <a:gdLst/>
                <a:ahLst/>
                <a:cxnLst/>
                <a:rect l="l" t="t" r="r" b="b"/>
                <a:pathLst>
                  <a:path w="6015" h="2411" extrusionOk="0">
                    <a:moveTo>
                      <a:pt x="5881" y="1"/>
                    </a:moveTo>
                    <a:cubicBezTo>
                      <a:pt x="5878" y="1"/>
                      <a:pt x="5876" y="1"/>
                      <a:pt x="5873" y="1"/>
                    </a:cubicBezTo>
                    <a:cubicBezTo>
                      <a:pt x="5729" y="60"/>
                      <a:pt x="5573" y="99"/>
                      <a:pt x="5429" y="171"/>
                    </a:cubicBezTo>
                    <a:cubicBezTo>
                      <a:pt x="4699" y="556"/>
                      <a:pt x="3929" y="882"/>
                      <a:pt x="3139" y="1143"/>
                    </a:cubicBezTo>
                    <a:cubicBezTo>
                      <a:pt x="2532" y="1339"/>
                      <a:pt x="1926" y="1586"/>
                      <a:pt x="1319" y="1802"/>
                    </a:cubicBezTo>
                    <a:cubicBezTo>
                      <a:pt x="1025" y="1900"/>
                      <a:pt x="725" y="1991"/>
                      <a:pt x="425" y="2089"/>
                    </a:cubicBezTo>
                    <a:cubicBezTo>
                      <a:pt x="307" y="2141"/>
                      <a:pt x="1" y="2154"/>
                      <a:pt x="86" y="2356"/>
                    </a:cubicBezTo>
                    <a:cubicBezTo>
                      <a:pt x="110" y="2397"/>
                      <a:pt x="144" y="2410"/>
                      <a:pt x="180" y="2410"/>
                    </a:cubicBezTo>
                    <a:cubicBezTo>
                      <a:pt x="220" y="2410"/>
                      <a:pt x="263" y="2393"/>
                      <a:pt x="301" y="2376"/>
                    </a:cubicBezTo>
                    <a:cubicBezTo>
                      <a:pt x="718" y="2239"/>
                      <a:pt x="1143" y="2115"/>
                      <a:pt x="1554" y="1971"/>
                    </a:cubicBezTo>
                    <a:cubicBezTo>
                      <a:pt x="2376" y="1652"/>
                      <a:pt x="3211" y="1365"/>
                      <a:pt x="4040" y="1058"/>
                    </a:cubicBezTo>
                    <a:cubicBezTo>
                      <a:pt x="4705" y="823"/>
                      <a:pt x="5312" y="445"/>
                      <a:pt x="5951" y="164"/>
                    </a:cubicBezTo>
                    <a:cubicBezTo>
                      <a:pt x="6015" y="101"/>
                      <a:pt x="5961" y="1"/>
                      <a:pt x="588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9"/>
              <p:cNvSpPr/>
              <p:nvPr/>
            </p:nvSpPr>
            <p:spPr>
              <a:xfrm>
                <a:off x="4826100" y="1849425"/>
                <a:ext cx="137575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1283" extrusionOk="0">
                    <a:moveTo>
                      <a:pt x="5369" y="0"/>
                    </a:moveTo>
                    <a:cubicBezTo>
                      <a:pt x="5365" y="0"/>
                      <a:pt x="5361" y="0"/>
                      <a:pt x="5357" y="1"/>
                    </a:cubicBezTo>
                    <a:cubicBezTo>
                      <a:pt x="4998" y="72"/>
                      <a:pt x="4652" y="183"/>
                      <a:pt x="4300" y="268"/>
                    </a:cubicBezTo>
                    <a:cubicBezTo>
                      <a:pt x="3321" y="497"/>
                      <a:pt x="2316" y="607"/>
                      <a:pt x="1331" y="810"/>
                    </a:cubicBezTo>
                    <a:cubicBezTo>
                      <a:pt x="914" y="882"/>
                      <a:pt x="509" y="960"/>
                      <a:pt x="98" y="1051"/>
                    </a:cubicBezTo>
                    <a:cubicBezTo>
                      <a:pt x="33" y="1071"/>
                      <a:pt x="0" y="1129"/>
                      <a:pt x="13" y="1195"/>
                    </a:cubicBezTo>
                    <a:cubicBezTo>
                      <a:pt x="30" y="1250"/>
                      <a:pt x="80" y="1282"/>
                      <a:pt x="135" y="1282"/>
                    </a:cubicBezTo>
                    <a:cubicBezTo>
                      <a:pt x="144" y="1282"/>
                      <a:pt x="154" y="1281"/>
                      <a:pt x="163" y="1280"/>
                    </a:cubicBezTo>
                    <a:cubicBezTo>
                      <a:pt x="339" y="1240"/>
                      <a:pt x="522" y="1201"/>
                      <a:pt x="698" y="1162"/>
                    </a:cubicBezTo>
                    <a:cubicBezTo>
                      <a:pt x="979" y="1110"/>
                      <a:pt x="1253" y="1058"/>
                      <a:pt x="1533" y="1005"/>
                    </a:cubicBezTo>
                    <a:cubicBezTo>
                      <a:pt x="2356" y="836"/>
                      <a:pt x="3204" y="718"/>
                      <a:pt x="4026" y="536"/>
                    </a:cubicBezTo>
                    <a:cubicBezTo>
                      <a:pt x="4483" y="444"/>
                      <a:pt x="4926" y="288"/>
                      <a:pt x="5383" y="190"/>
                    </a:cubicBezTo>
                    <a:cubicBezTo>
                      <a:pt x="5503" y="177"/>
                      <a:pt x="5482" y="0"/>
                      <a:pt x="5369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9"/>
              <p:cNvSpPr/>
              <p:nvPr/>
            </p:nvSpPr>
            <p:spPr>
              <a:xfrm>
                <a:off x="4605550" y="1825950"/>
                <a:ext cx="2773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11093" h="968" extrusionOk="0">
                    <a:moveTo>
                      <a:pt x="11004" y="1"/>
                    </a:moveTo>
                    <a:cubicBezTo>
                      <a:pt x="10971" y="1"/>
                      <a:pt x="10933" y="11"/>
                      <a:pt x="10904" y="20"/>
                    </a:cubicBezTo>
                    <a:cubicBezTo>
                      <a:pt x="9559" y="255"/>
                      <a:pt x="8196" y="398"/>
                      <a:pt x="6826" y="450"/>
                    </a:cubicBezTo>
                    <a:cubicBezTo>
                      <a:pt x="6336" y="489"/>
                      <a:pt x="5847" y="574"/>
                      <a:pt x="5358" y="607"/>
                    </a:cubicBezTo>
                    <a:cubicBezTo>
                      <a:pt x="4581" y="653"/>
                      <a:pt x="3805" y="692"/>
                      <a:pt x="3035" y="711"/>
                    </a:cubicBezTo>
                    <a:cubicBezTo>
                      <a:pt x="2732" y="730"/>
                      <a:pt x="2430" y="736"/>
                      <a:pt x="2127" y="736"/>
                    </a:cubicBezTo>
                    <a:cubicBezTo>
                      <a:pt x="1517" y="736"/>
                      <a:pt x="907" y="711"/>
                      <a:pt x="297" y="711"/>
                    </a:cubicBezTo>
                    <a:cubicBezTo>
                      <a:pt x="251" y="711"/>
                      <a:pt x="204" y="711"/>
                      <a:pt x="157" y="711"/>
                    </a:cubicBezTo>
                    <a:cubicBezTo>
                      <a:pt x="7" y="711"/>
                      <a:pt x="1" y="940"/>
                      <a:pt x="157" y="946"/>
                    </a:cubicBezTo>
                    <a:cubicBezTo>
                      <a:pt x="261" y="943"/>
                      <a:pt x="366" y="942"/>
                      <a:pt x="470" y="942"/>
                    </a:cubicBezTo>
                    <a:cubicBezTo>
                      <a:pt x="940" y="942"/>
                      <a:pt x="1413" y="968"/>
                      <a:pt x="1886" y="968"/>
                    </a:cubicBezTo>
                    <a:cubicBezTo>
                      <a:pt x="1960" y="968"/>
                      <a:pt x="2034" y="967"/>
                      <a:pt x="2108" y="966"/>
                    </a:cubicBezTo>
                    <a:cubicBezTo>
                      <a:pt x="3178" y="940"/>
                      <a:pt x="4242" y="894"/>
                      <a:pt x="5312" y="822"/>
                    </a:cubicBezTo>
                    <a:cubicBezTo>
                      <a:pt x="5906" y="790"/>
                      <a:pt x="6493" y="679"/>
                      <a:pt x="7080" y="633"/>
                    </a:cubicBezTo>
                    <a:cubicBezTo>
                      <a:pt x="7413" y="613"/>
                      <a:pt x="7739" y="600"/>
                      <a:pt x="8065" y="574"/>
                    </a:cubicBezTo>
                    <a:cubicBezTo>
                      <a:pt x="9057" y="496"/>
                      <a:pt x="10036" y="320"/>
                      <a:pt x="11021" y="157"/>
                    </a:cubicBezTo>
                    <a:cubicBezTo>
                      <a:pt x="11060" y="150"/>
                      <a:pt x="11093" y="111"/>
                      <a:pt x="11086" y="65"/>
                    </a:cubicBezTo>
                    <a:cubicBezTo>
                      <a:pt x="11079" y="15"/>
                      <a:pt x="11045" y="1"/>
                      <a:pt x="1100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9"/>
              <p:cNvSpPr/>
              <p:nvPr/>
            </p:nvSpPr>
            <p:spPr>
              <a:xfrm>
                <a:off x="4994275" y="1822075"/>
                <a:ext cx="173250" cy="68125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2725" extrusionOk="0">
                    <a:moveTo>
                      <a:pt x="6853" y="1"/>
                    </a:moveTo>
                    <a:cubicBezTo>
                      <a:pt x="6818" y="1"/>
                      <a:pt x="6775" y="17"/>
                      <a:pt x="6747" y="31"/>
                    </a:cubicBezTo>
                    <a:cubicBezTo>
                      <a:pt x="5559" y="586"/>
                      <a:pt x="4391" y="1232"/>
                      <a:pt x="3125" y="1604"/>
                    </a:cubicBezTo>
                    <a:cubicBezTo>
                      <a:pt x="2316" y="1852"/>
                      <a:pt x="1507" y="2106"/>
                      <a:pt x="698" y="2347"/>
                    </a:cubicBezTo>
                    <a:cubicBezTo>
                      <a:pt x="568" y="2406"/>
                      <a:pt x="0" y="2465"/>
                      <a:pt x="65" y="2648"/>
                    </a:cubicBezTo>
                    <a:cubicBezTo>
                      <a:pt x="79" y="2705"/>
                      <a:pt x="126" y="2725"/>
                      <a:pt x="189" y="2725"/>
                    </a:cubicBezTo>
                    <a:cubicBezTo>
                      <a:pt x="334" y="2725"/>
                      <a:pt x="565" y="2616"/>
                      <a:pt x="666" y="2602"/>
                    </a:cubicBezTo>
                    <a:cubicBezTo>
                      <a:pt x="1031" y="2491"/>
                      <a:pt x="1403" y="2380"/>
                      <a:pt x="1768" y="2269"/>
                    </a:cubicBezTo>
                    <a:cubicBezTo>
                      <a:pt x="2525" y="2021"/>
                      <a:pt x="3295" y="1825"/>
                      <a:pt x="4032" y="1532"/>
                    </a:cubicBezTo>
                    <a:cubicBezTo>
                      <a:pt x="5011" y="1134"/>
                      <a:pt x="5957" y="664"/>
                      <a:pt x="6864" y="136"/>
                    </a:cubicBezTo>
                    <a:cubicBezTo>
                      <a:pt x="6903" y="122"/>
                      <a:pt x="6929" y="83"/>
                      <a:pt x="6916" y="44"/>
                    </a:cubicBezTo>
                    <a:cubicBezTo>
                      <a:pt x="6907" y="12"/>
                      <a:pt x="6883" y="1"/>
                      <a:pt x="685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9"/>
              <p:cNvSpPr/>
              <p:nvPr/>
            </p:nvSpPr>
            <p:spPr>
              <a:xfrm>
                <a:off x="4804875" y="1904050"/>
                <a:ext cx="14220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1236" extrusionOk="0">
                    <a:moveTo>
                      <a:pt x="5566" y="0"/>
                    </a:moveTo>
                    <a:cubicBezTo>
                      <a:pt x="5554" y="0"/>
                      <a:pt x="5541" y="3"/>
                      <a:pt x="5527" y="8"/>
                    </a:cubicBezTo>
                    <a:cubicBezTo>
                      <a:pt x="4555" y="243"/>
                      <a:pt x="3590" y="510"/>
                      <a:pt x="2604" y="667"/>
                    </a:cubicBezTo>
                    <a:cubicBezTo>
                      <a:pt x="1880" y="778"/>
                      <a:pt x="1149" y="863"/>
                      <a:pt x="425" y="961"/>
                    </a:cubicBezTo>
                    <a:cubicBezTo>
                      <a:pt x="301" y="1000"/>
                      <a:pt x="1" y="941"/>
                      <a:pt x="7" y="1137"/>
                    </a:cubicBezTo>
                    <a:cubicBezTo>
                      <a:pt x="14" y="1192"/>
                      <a:pt x="65" y="1235"/>
                      <a:pt x="126" y="1235"/>
                    </a:cubicBezTo>
                    <a:cubicBezTo>
                      <a:pt x="130" y="1235"/>
                      <a:pt x="134" y="1235"/>
                      <a:pt x="138" y="1235"/>
                    </a:cubicBezTo>
                    <a:cubicBezTo>
                      <a:pt x="314" y="1209"/>
                      <a:pt x="490" y="1182"/>
                      <a:pt x="666" y="1156"/>
                    </a:cubicBezTo>
                    <a:cubicBezTo>
                      <a:pt x="1071" y="1098"/>
                      <a:pt x="1476" y="1045"/>
                      <a:pt x="1880" y="987"/>
                    </a:cubicBezTo>
                    <a:cubicBezTo>
                      <a:pt x="3139" y="837"/>
                      <a:pt x="4353" y="471"/>
                      <a:pt x="5567" y="152"/>
                    </a:cubicBezTo>
                    <a:cubicBezTo>
                      <a:pt x="5687" y="134"/>
                      <a:pt x="5656" y="0"/>
                      <a:pt x="5566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29"/>
              <p:cNvSpPr/>
              <p:nvPr/>
            </p:nvSpPr>
            <p:spPr>
              <a:xfrm>
                <a:off x="5136675" y="1856350"/>
                <a:ext cx="4505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182" extrusionOk="0">
                    <a:moveTo>
                      <a:pt x="1652" y="1"/>
                    </a:moveTo>
                    <a:cubicBezTo>
                      <a:pt x="1617" y="1"/>
                      <a:pt x="1586" y="25"/>
                      <a:pt x="1586" y="63"/>
                    </a:cubicBezTo>
                    <a:cubicBezTo>
                      <a:pt x="1259" y="304"/>
                      <a:pt x="920" y="520"/>
                      <a:pt x="581" y="728"/>
                    </a:cubicBezTo>
                    <a:cubicBezTo>
                      <a:pt x="470" y="820"/>
                      <a:pt x="0" y="983"/>
                      <a:pt x="131" y="1140"/>
                    </a:cubicBezTo>
                    <a:cubicBezTo>
                      <a:pt x="156" y="1170"/>
                      <a:pt x="185" y="1182"/>
                      <a:pt x="215" y="1182"/>
                    </a:cubicBezTo>
                    <a:cubicBezTo>
                      <a:pt x="262" y="1182"/>
                      <a:pt x="310" y="1152"/>
                      <a:pt x="346" y="1120"/>
                    </a:cubicBezTo>
                    <a:cubicBezTo>
                      <a:pt x="598" y="952"/>
                      <a:pt x="857" y="790"/>
                      <a:pt x="1110" y="615"/>
                    </a:cubicBezTo>
                    <a:lnTo>
                      <a:pt x="1110" y="615"/>
                    </a:lnTo>
                    <a:cubicBezTo>
                      <a:pt x="1110" y="616"/>
                      <a:pt x="1109" y="617"/>
                      <a:pt x="1109" y="618"/>
                    </a:cubicBezTo>
                    <a:cubicBezTo>
                      <a:pt x="1273" y="500"/>
                      <a:pt x="1449" y="370"/>
                      <a:pt x="1605" y="246"/>
                    </a:cubicBezTo>
                    <a:cubicBezTo>
                      <a:pt x="1671" y="193"/>
                      <a:pt x="1801" y="83"/>
                      <a:pt x="1690" y="11"/>
                    </a:cubicBezTo>
                    <a:cubicBezTo>
                      <a:pt x="1678" y="4"/>
                      <a:pt x="1665" y="1"/>
                      <a:pt x="165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9"/>
              <p:cNvSpPr/>
              <p:nvPr/>
            </p:nvSpPr>
            <p:spPr>
              <a:xfrm>
                <a:off x="5103400" y="1893875"/>
                <a:ext cx="222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64" extrusionOk="0">
                    <a:moveTo>
                      <a:pt x="775" y="0"/>
                    </a:moveTo>
                    <a:cubicBezTo>
                      <a:pt x="760" y="0"/>
                      <a:pt x="745" y="3"/>
                      <a:pt x="731" y="10"/>
                    </a:cubicBezTo>
                    <a:cubicBezTo>
                      <a:pt x="509" y="95"/>
                      <a:pt x="294" y="193"/>
                      <a:pt x="72" y="284"/>
                    </a:cubicBezTo>
                    <a:cubicBezTo>
                      <a:pt x="26" y="304"/>
                      <a:pt x="0" y="363"/>
                      <a:pt x="20" y="408"/>
                    </a:cubicBezTo>
                    <a:cubicBezTo>
                      <a:pt x="39" y="448"/>
                      <a:pt x="73" y="463"/>
                      <a:pt x="114" y="463"/>
                    </a:cubicBezTo>
                    <a:cubicBezTo>
                      <a:pt x="229" y="463"/>
                      <a:pt x="403" y="349"/>
                      <a:pt x="490" y="330"/>
                    </a:cubicBezTo>
                    <a:cubicBezTo>
                      <a:pt x="594" y="284"/>
                      <a:pt x="705" y="239"/>
                      <a:pt x="816" y="200"/>
                    </a:cubicBezTo>
                    <a:cubicBezTo>
                      <a:pt x="868" y="180"/>
                      <a:pt x="888" y="115"/>
                      <a:pt x="868" y="63"/>
                    </a:cubicBezTo>
                    <a:cubicBezTo>
                      <a:pt x="854" y="24"/>
                      <a:pt x="815" y="0"/>
                      <a:pt x="775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9"/>
              <p:cNvSpPr/>
              <p:nvPr/>
            </p:nvSpPr>
            <p:spPr>
              <a:xfrm>
                <a:off x="5055425" y="1909200"/>
                <a:ext cx="312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567" extrusionOk="0">
                    <a:moveTo>
                      <a:pt x="1157" y="1"/>
                    </a:moveTo>
                    <a:cubicBezTo>
                      <a:pt x="1150" y="1"/>
                      <a:pt x="1143" y="2"/>
                      <a:pt x="1136" y="4"/>
                    </a:cubicBezTo>
                    <a:cubicBezTo>
                      <a:pt x="980" y="50"/>
                      <a:pt x="836" y="115"/>
                      <a:pt x="686" y="174"/>
                    </a:cubicBezTo>
                    <a:cubicBezTo>
                      <a:pt x="542" y="233"/>
                      <a:pt x="399" y="291"/>
                      <a:pt x="249" y="344"/>
                    </a:cubicBezTo>
                    <a:cubicBezTo>
                      <a:pt x="171" y="376"/>
                      <a:pt x="1" y="383"/>
                      <a:pt x="40" y="513"/>
                    </a:cubicBezTo>
                    <a:cubicBezTo>
                      <a:pt x="55" y="547"/>
                      <a:pt x="90" y="566"/>
                      <a:pt x="126" y="566"/>
                    </a:cubicBezTo>
                    <a:cubicBezTo>
                      <a:pt x="139" y="566"/>
                      <a:pt x="152" y="564"/>
                      <a:pt x="164" y="559"/>
                    </a:cubicBezTo>
                    <a:cubicBezTo>
                      <a:pt x="321" y="494"/>
                      <a:pt x="484" y="422"/>
                      <a:pt x="640" y="357"/>
                    </a:cubicBezTo>
                    <a:cubicBezTo>
                      <a:pt x="784" y="291"/>
                      <a:pt x="934" y="233"/>
                      <a:pt x="1077" y="174"/>
                    </a:cubicBezTo>
                    <a:cubicBezTo>
                      <a:pt x="1143" y="154"/>
                      <a:pt x="1247" y="148"/>
                      <a:pt x="1228" y="56"/>
                    </a:cubicBezTo>
                    <a:cubicBezTo>
                      <a:pt x="1217" y="24"/>
                      <a:pt x="1188" y="1"/>
                      <a:pt x="115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9"/>
              <p:cNvSpPr/>
              <p:nvPr/>
            </p:nvSpPr>
            <p:spPr>
              <a:xfrm>
                <a:off x="4073150" y="1752775"/>
                <a:ext cx="70375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1083" extrusionOk="0">
                    <a:moveTo>
                      <a:pt x="83" y="0"/>
                    </a:moveTo>
                    <a:cubicBezTo>
                      <a:pt x="66" y="0"/>
                      <a:pt x="49" y="3"/>
                      <a:pt x="33" y="11"/>
                    </a:cubicBezTo>
                    <a:cubicBezTo>
                      <a:pt x="0" y="37"/>
                      <a:pt x="20" y="82"/>
                      <a:pt x="46" y="102"/>
                    </a:cubicBezTo>
                    <a:cubicBezTo>
                      <a:pt x="809" y="637"/>
                      <a:pt x="1755" y="839"/>
                      <a:pt x="2643" y="1081"/>
                    </a:cubicBezTo>
                    <a:cubicBezTo>
                      <a:pt x="2650" y="1082"/>
                      <a:pt x="2658" y="1083"/>
                      <a:pt x="2665" y="1083"/>
                    </a:cubicBezTo>
                    <a:cubicBezTo>
                      <a:pt x="2752" y="1083"/>
                      <a:pt x="2815" y="982"/>
                      <a:pt x="2767" y="898"/>
                    </a:cubicBezTo>
                    <a:cubicBezTo>
                      <a:pt x="2701" y="826"/>
                      <a:pt x="2590" y="833"/>
                      <a:pt x="2506" y="800"/>
                    </a:cubicBezTo>
                    <a:cubicBezTo>
                      <a:pt x="2323" y="754"/>
                      <a:pt x="2140" y="715"/>
                      <a:pt x="1964" y="663"/>
                    </a:cubicBezTo>
                    <a:cubicBezTo>
                      <a:pt x="1396" y="520"/>
                      <a:pt x="842" y="330"/>
                      <a:pt x="307" y="82"/>
                    </a:cubicBezTo>
                    <a:cubicBezTo>
                      <a:pt x="237" y="61"/>
                      <a:pt x="159" y="0"/>
                      <a:pt x="8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9"/>
              <p:cNvSpPr/>
              <p:nvPr/>
            </p:nvSpPr>
            <p:spPr>
              <a:xfrm>
                <a:off x="4174150" y="1783775"/>
                <a:ext cx="7595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866" extrusionOk="0">
                    <a:moveTo>
                      <a:pt x="113" y="0"/>
                    </a:moveTo>
                    <a:cubicBezTo>
                      <a:pt x="37" y="0"/>
                      <a:pt x="0" y="117"/>
                      <a:pt x="84" y="147"/>
                    </a:cubicBezTo>
                    <a:cubicBezTo>
                      <a:pt x="1004" y="415"/>
                      <a:pt x="1930" y="728"/>
                      <a:pt x="2883" y="865"/>
                    </a:cubicBezTo>
                    <a:cubicBezTo>
                      <a:pt x="2885" y="865"/>
                      <a:pt x="2887" y="865"/>
                      <a:pt x="2889" y="865"/>
                    </a:cubicBezTo>
                    <a:cubicBezTo>
                      <a:pt x="3014" y="865"/>
                      <a:pt x="3037" y="682"/>
                      <a:pt x="2915" y="656"/>
                    </a:cubicBezTo>
                    <a:cubicBezTo>
                      <a:pt x="2667" y="611"/>
                      <a:pt x="2420" y="565"/>
                      <a:pt x="2172" y="513"/>
                    </a:cubicBezTo>
                    <a:cubicBezTo>
                      <a:pt x="1493" y="356"/>
                      <a:pt x="795" y="232"/>
                      <a:pt x="136" y="4"/>
                    </a:cubicBezTo>
                    <a:cubicBezTo>
                      <a:pt x="128" y="1"/>
                      <a:pt x="120" y="0"/>
                      <a:pt x="11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9"/>
              <p:cNvSpPr/>
              <p:nvPr/>
            </p:nvSpPr>
            <p:spPr>
              <a:xfrm>
                <a:off x="4277375" y="1810575"/>
                <a:ext cx="2905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69" extrusionOk="0">
                    <a:moveTo>
                      <a:pt x="86" y="1"/>
                    </a:moveTo>
                    <a:cubicBezTo>
                      <a:pt x="50" y="1"/>
                      <a:pt x="12" y="25"/>
                      <a:pt x="7" y="61"/>
                    </a:cubicBezTo>
                    <a:cubicBezTo>
                      <a:pt x="0" y="100"/>
                      <a:pt x="26" y="139"/>
                      <a:pt x="65" y="152"/>
                    </a:cubicBezTo>
                    <a:cubicBezTo>
                      <a:pt x="398" y="224"/>
                      <a:pt x="737" y="282"/>
                      <a:pt x="1070" y="367"/>
                    </a:cubicBezTo>
                    <a:cubicBezTo>
                      <a:pt x="1075" y="368"/>
                      <a:pt x="1080" y="368"/>
                      <a:pt x="1085" y="368"/>
                    </a:cubicBezTo>
                    <a:cubicBezTo>
                      <a:pt x="1119" y="368"/>
                      <a:pt x="1149" y="349"/>
                      <a:pt x="1155" y="315"/>
                    </a:cubicBezTo>
                    <a:cubicBezTo>
                      <a:pt x="1161" y="276"/>
                      <a:pt x="1142" y="237"/>
                      <a:pt x="1109" y="230"/>
                    </a:cubicBezTo>
                    <a:cubicBezTo>
                      <a:pt x="868" y="158"/>
                      <a:pt x="626" y="106"/>
                      <a:pt x="378" y="67"/>
                    </a:cubicBezTo>
                    <a:cubicBezTo>
                      <a:pt x="281" y="47"/>
                      <a:pt x="189" y="21"/>
                      <a:pt x="98" y="2"/>
                    </a:cubicBezTo>
                    <a:cubicBezTo>
                      <a:pt x="94" y="1"/>
                      <a:pt x="90" y="1"/>
                      <a:pt x="86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9"/>
              <p:cNvSpPr/>
              <p:nvPr/>
            </p:nvSpPr>
            <p:spPr>
              <a:xfrm>
                <a:off x="4061225" y="1788900"/>
                <a:ext cx="977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1466" extrusionOk="0">
                    <a:moveTo>
                      <a:pt x="140" y="1"/>
                    </a:moveTo>
                    <a:cubicBezTo>
                      <a:pt x="128" y="1"/>
                      <a:pt x="117" y="3"/>
                      <a:pt x="105" y="8"/>
                    </a:cubicBezTo>
                    <a:cubicBezTo>
                      <a:pt x="1" y="27"/>
                      <a:pt x="14" y="171"/>
                      <a:pt x="105" y="203"/>
                    </a:cubicBezTo>
                    <a:cubicBezTo>
                      <a:pt x="255" y="242"/>
                      <a:pt x="392" y="327"/>
                      <a:pt x="536" y="386"/>
                    </a:cubicBezTo>
                    <a:cubicBezTo>
                      <a:pt x="536" y="384"/>
                      <a:pt x="536" y="383"/>
                      <a:pt x="536" y="382"/>
                    </a:cubicBezTo>
                    <a:lnTo>
                      <a:pt x="536" y="382"/>
                    </a:lnTo>
                    <a:cubicBezTo>
                      <a:pt x="1565" y="824"/>
                      <a:pt x="2672" y="1137"/>
                      <a:pt x="3746" y="1463"/>
                    </a:cubicBezTo>
                    <a:cubicBezTo>
                      <a:pt x="3754" y="1464"/>
                      <a:pt x="3763" y="1465"/>
                      <a:pt x="3771" y="1465"/>
                    </a:cubicBezTo>
                    <a:cubicBezTo>
                      <a:pt x="3826" y="1465"/>
                      <a:pt x="3872" y="1429"/>
                      <a:pt x="3889" y="1378"/>
                    </a:cubicBezTo>
                    <a:cubicBezTo>
                      <a:pt x="3909" y="1254"/>
                      <a:pt x="3772" y="1228"/>
                      <a:pt x="3681" y="1202"/>
                    </a:cubicBezTo>
                    <a:cubicBezTo>
                      <a:pt x="3139" y="1038"/>
                      <a:pt x="2604" y="862"/>
                      <a:pt x="2063" y="699"/>
                    </a:cubicBezTo>
                    <a:cubicBezTo>
                      <a:pt x="1625" y="549"/>
                      <a:pt x="1182" y="419"/>
                      <a:pt x="758" y="242"/>
                    </a:cubicBezTo>
                    <a:cubicBezTo>
                      <a:pt x="568" y="164"/>
                      <a:pt x="386" y="86"/>
                      <a:pt x="197" y="21"/>
                    </a:cubicBezTo>
                    <a:cubicBezTo>
                      <a:pt x="180" y="8"/>
                      <a:pt x="160" y="1"/>
                      <a:pt x="14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9"/>
              <p:cNvSpPr/>
              <p:nvPr/>
            </p:nvSpPr>
            <p:spPr>
              <a:xfrm>
                <a:off x="4178175" y="1829025"/>
                <a:ext cx="699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798" extrusionOk="0">
                    <a:moveTo>
                      <a:pt x="118" y="0"/>
                    </a:moveTo>
                    <a:cubicBezTo>
                      <a:pt x="71" y="0"/>
                      <a:pt x="26" y="32"/>
                      <a:pt x="14" y="79"/>
                    </a:cubicBezTo>
                    <a:cubicBezTo>
                      <a:pt x="1" y="132"/>
                      <a:pt x="34" y="184"/>
                      <a:pt x="92" y="197"/>
                    </a:cubicBezTo>
                    <a:cubicBezTo>
                      <a:pt x="197" y="223"/>
                      <a:pt x="301" y="249"/>
                      <a:pt x="406" y="275"/>
                    </a:cubicBezTo>
                    <a:cubicBezTo>
                      <a:pt x="1143" y="477"/>
                      <a:pt x="1880" y="654"/>
                      <a:pt x="2630" y="797"/>
                    </a:cubicBezTo>
                    <a:cubicBezTo>
                      <a:pt x="2633" y="797"/>
                      <a:pt x="2635" y="797"/>
                      <a:pt x="2637" y="797"/>
                    </a:cubicBezTo>
                    <a:cubicBezTo>
                      <a:pt x="2768" y="797"/>
                      <a:pt x="2798" y="601"/>
                      <a:pt x="2663" y="569"/>
                    </a:cubicBezTo>
                    <a:cubicBezTo>
                      <a:pt x="2369" y="510"/>
                      <a:pt x="2076" y="445"/>
                      <a:pt x="1776" y="399"/>
                    </a:cubicBezTo>
                    <a:cubicBezTo>
                      <a:pt x="1221" y="288"/>
                      <a:pt x="673" y="151"/>
                      <a:pt x="131" y="1"/>
                    </a:cubicBezTo>
                    <a:cubicBezTo>
                      <a:pt x="127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9"/>
              <p:cNvSpPr/>
              <p:nvPr/>
            </p:nvSpPr>
            <p:spPr>
              <a:xfrm>
                <a:off x="4285800" y="1858900"/>
                <a:ext cx="827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636" extrusionOk="0">
                    <a:moveTo>
                      <a:pt x="550" y="0"/>
                    </a:moveTo>
                    <a:cubicBezTo>
                      <a:pt x="555" y="1"/>
                      <a:pt x="559" y="2"/>
                      <a:pt x="563" y="3"/>
                    </a:cubicBezTo>
                    <a:lnTo>
                      <a:pt x="563" y="3"/>
                    </a:lnTo>
                    <a:cubicBezTo>
                      <a:pt x="565" y="2"/>
                      <a:pt x="568" y="1"/>
                      <a:pt x="570" y="0"/>
                    </a:cubicBezTo>
                    <a:close/>
                    <a:moveTo>
                      <a:pt x="563" y="3"/>
                    </a:moveTo>
                    <a:cubicBezTo>
                      <a:pt x="0" y="218"/>
                      <a:pt x="3024" y="594"/>
                      <a:pt x="3154" y="633"/>
                    </a:cubicBezTo>
                    <a:cubicBezTo>
                      <a:pt x="3161" y="635"/>
                      <a:pt x="3169" y="636"/>
                      <a:pt x="3176" y="636"/>
                    </a:cubicBezTo>
                    <a:cubicBezTo>
                      <a:pt x="3227" y="636"/>
                      <a:pt x="3274" y="598"/>
                      <a:pt x="3291" y="542"/>
                    </a:cubicBezTo>
                    <a:cubicBezTo>
                      <a:pt x="3310" y="359"/>
                      <a:pt x="3056" y="392"/>
                      <a:pt x="2938" y="365"/>
                    </a:cubicBezTo>
                    <a:cubicBezTo>
                      <a:pt x="2690" y="333"/>
                      <a:pt x="2443" y="300"/>
                      <a:pt x="2195" y="268"/>
                    </a:cubicBezTo>
                    <a:cubicBezTo>
                      <a:pt x="1651" y="203"/>
                      <a:pt x="1101" y="112"/>
                      <a:pt x="563" y="3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9"/>
              <p:cNvSpPr/>
              <p:nvPr/>
            </p:nvSpPr>
            <p:spPr>
              <a:xfrm>
                <a:off x="4408675" y="1879425"/>
                <a:ext cx="420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380" extrusionOk="0">
                    <a:moveTo>
                      <a:pt x="128" y="0"/>
                    </a:moveTo>
                    <a:cubicBezTo>
                      <a:pt x="89" y="0"/>
                      <a:pt x="51" y="25"/>
                      <a:pt x="33" y="66"/>
                    </a:cubicBezTo>
                    <a:cubicBezTo>
                      <a:pt x="0" y="177"/>
                      <a:pt x="131" y="210"/>
                      <a:pt x="216" y="210"/>
                    </a:cubicBezTo>
                    <a:cubicBezTo>
                      <a:pt x="653" y="269"/>
                      <a:pt x="1097" y="314"/>
                      <a:pt x="1534" y="380"/>
                    </a:cubicBezTo>
                    <a:cubicBezTo>
                      <a:pt x="1536" y="380"/>
                      <a:pt x="1538" y="380"/>
                      <a:pt x="1540" y="380"/>
                    </a:cubicBezTo>
                    <a:cubicBezTo>
                      <a:pt x="1665" y="380"/>
                      <a:pt x="1682" y="190"/>
                      <a:pt x="1547" y="177"/>
                    </a:cubicBezTo>
                    <a:cubicBezTo>
                      <a:pt x="1221" y="138"/>
                      <a:pt x="894" y="106"/>
                      <a:pt x="568" y="73"/>
                    </a:cubicBezTo>
                    <a:cubicBezTo>
                      <a:pt x="438" y="53"/>
                      <a:pt x="307" y="40"/>
                      <a:pt x="177" y="14"/>
                    </a:cubicBez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9"/>
              <p:cNvSpPr/>
              <p:nvPr/>
            </p:nvSpPr>
            <p:spPr>
              <a:xfrm>
                <a:off x="4060375" y="1856225"/>
                <a:ext cx="154125" cy="46325"/>
              </a:xfrm>
              <a:custGeom>
                <a:avLst/>
                <a:gdLst/>
                <a:ahLst/>
                <a:cxnLst/>
                <a:rect l="l" t="t" r="r" b="b"/>
                <a:pathLst>
                  <a:path w="6165" h="1853" extrusionOk="0">
                    <a:moveTo>
                      <a:pt x="150" y="0"/>
                    </a:moveTo>
                    <a:cubicBezTo>
                      <a:pt x="111" y="0"/>
                      <a:pt x="78" y="12"/>
                      <a:pt x="54" y="42"/>
                    </a:cubicBezTo>
                    <a:cubicBezTo>
                      <a:pt x="1" y="122"/>
                      <a:pt x="62" y="212"/>
                      <a:pt x="140" y="212"/>
                    </a:cubicBezTo>
                    <a:cubicBezTo>
                      <a:pt x="157" y="212"/>
                      <a:pt x="174" y="208"/>
                      <a:pt x="191" y="198"/>
                    </a:cubicBezTo>
                    <a:cubicBezTo>
                      <a:pt x="1190" y="694"/>
                      <a:pt x="2260" y="988"/>
                      <a:pt x="3336" y="1242"/>
                    </a:cubicBezTo>
                    <a:cubicBezTo>
                      <a:pt x="4217" y="1458"/>
                      <a:pt x="5091" y="1686"/>
                      <a:pt x="5979" y="1849"/>
                    </a:cubicBezTo>
                    <a:cubicBezTo>
                      <a:pt x="5989" y="1851"/>
                      <a:pt x="5999" y="1852"/>
                      <a:pt x="6008" y="1852"/>
                    </a:cubicBezTo>
                    <a:cubicBezTo>
                      <a:pt x="6134" y="1852"/>
                      <a:pt x="6165" y="1658"/>
                      <a:pt x="6031" y="1627"/>
                    </a:cubicBezTo>
                    <a:cubicBezTo>
                      <a:pt x="5483" y="1523"/>
                      <a:pt x="4941" y="1386"/>
                      <a:pt x="4400" y="1262"/>
                    </a:cubicBezTo>
                    <a:cubicBezTo>
                      <a:pt x="3415" y="1027"/>
                      <a:pt x="2455" y="799"/>
                      <a:pt x="1490" y="492"/>
                    </a:cubicBezTo>
                    <a:cubicBezTo>
                      <a:pt x="1164" y="394"/>
                      <a:pt x="844" y="270"/>
                      <a:pt x="531" y="140"/>
                    </a:cubicBezTo>
                    <a:cubicBezTo>
                      <a:pt x="442" y="115"/>
                      <a:pt x="270" y="0"/>
                      <a:pt x="15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9"/>
              <p:cNvSpPr/>
              <p:nvPr/>
            </p:nvSpPr>
            <p:spPr>
              <a:xfrm>
                <a:off x="4242375" y="1905750"/>
                <a:ext cx="416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498" extrusionOk="0">
                    <a:moveTo>
                      <a:pt x="126" y="1"/>
                    </a:moveTo>
                    <a:cubicBezTo>
                      <a:pt x="40" y="1"/>
                      <a:pt x="0" y="133"/>
                      <a:pt x="95" y="168"/>
                    </a:cubicBezTo>
                    <a:cubicBezTo>
                      <a:pt x="565" y="292"/>
                      <a:pt x="1048" y="377"/>
                      <a:pt x="1517" y="495"/>
                    </a:cubicBezTo>
                    <a:cubicBezTo>
                      <a:pt x="1526" y="496"/>
                      <a:pt x="1534" y="497"/>
                      <a:pt x="1542" y="497"/>
                    </a:cubicBezTo>
                    <a:cubicBezTo>
                      <a:pt x="1645" y="497"/>
                      <a:pt x="1666" y="342"/>
                      <a:pt x="1557" y="312"/>
                    </a:cubicBezTo>
                    <a:cubicBezTo>
                      <a:pt x="1093" y="194"/>
                      <a:pt x="617" y="136"/>
                      <a:pt x="154" y="5"/>
                    </a:cubicBezTo>
                    <a:cubicBezTo>
                      <a:pt x="144" y="2"/>
                      <a:pt x="135" y="1"/>
                      <a:pt x="126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9"/>
              <p:cNvSpPr/>
              <p:nvPr/>
            </p:nvSpPr>
            <p:spPr>
              <a:xfrm>
                <a:off x="4316350" y="1922425"/>
                <a:ext cx="533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507" extrusionOk="0">
                    <a:moveTo>
                      <a:pt x="101" y="1"/>
                    </a:moveTo>
                    <a:cubicBezTo>
                      <a:pt x="57" y="1"/>
                      <a:pt x="18" y="31"/>
                      <a:pt x="7" y="76"/>
                    </a:cubicBezTo>
                    <a:cubicBezTo>
                      <a:pt x="0" y="128"/>
                      <a:pt x="33" y="180"/>
                      <a:pt x="79" y="193"/>
                    </a:cubicBezTo>
                    <a:cubicBezTo>
                      <a:pt x="222" y="219"/>
                      <a:pt x="359" y="245"/>
                      <a:pt x="503" y="265"/>
                    </a:cubicBezTo>
                    <a:cubicBezTo>
                      <a:pt x="1005" y="343"/>
                      <a:pt x="1508" y="408"/>
                      <a:pt x="2010" y="506"/>
                    </a:cubicBezTo>
                    <a:cubicBezTo>
                      <a:pt x="2015" y="507"/>
                      <a:pt x="2019" y="507"/>
                      <a:pt x="2023" y="507"/>
                    </a:cubicBezTo>
                    <a:cubicBezTo>
                      <a:pt x="2071" y="507"/>
                      <a:pt x="2115" y="476"/>
                      <a:pt x="2121" y="434"/>
                    </a:cubicBezTo>
                    <a:cubicBezTo>
                      <a:pt x="2134" y="382"/>
                      <a:pt x="2101" y="330"/>
                      <a:pt x="2049" y="317"/>
                    </a:cubicBezTo>
                    <a:cubicBezTo>
                      <a:pt x="1840" y="278"/>
                      <a:pt x="1625" y="239"/>
                      <a:pt x="1416" y="213"/>
                    </a:cubicBezTo>
                    <a:cubicBezTo>
                      <a:pt x="986" y="147"/>
                      <a:pt x="548" y="95"/>
                      <a:pt x="124" y="4"/>
                    </a:cubicBezTo>
                    <a:cubicBezTo>
                      <a:pt x="117" y="2"/>
                      <a:pt x="109" y="1"/>
                      <a:pt x="10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9"/>
              <p:cNvSpPr/>
              <p:nvPr/>
            </p:nvSpPr>
            <p:spPr>
              <a:xfrm>
                <a:off x="4418775" y="1941275"/>
                <a:ext cx="600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64" extrusionOk="0">
                    <a:moveTo>
                      <a:pt x="125" y="0"/>
                    </a:moveTo>
                    <a:cubicBezTo>
                      <a:pt x="66" y="0"/>
                      <a:pt x="14" y="39"/>
                      <a:pt x="7" y="98"/>
                    </a:cubicBezTo>
                    <a:cubicBezTo>
                      <a:pt x="1" y="163"/>
                      <a:pt x="47" y="209"/>
                      <a:pt x="105" y="215"/>
                    </a:cubicBezTo>
                    <a:cubicBezTo>
                      <a:pt x="823" y="294"/>
                      <a:pt x="1541" y="365"/>
                      <a:pt x="2252" y="463"/>
                    </a:cubicBezTo>
                    <a:cubicBezTo>
                      <a:pt x="2254" y="463"/>
                      <a:pt x="2256" y="464"/>
                      <a:pt x="2258" y="464"/>
                    </a:cubicBezTo>
                    <a:cubicBezTo>
                      <a:pt x="2377" y="464"/>
                      <a:pt x="2400" y="287"/>
                      <a:pt x="2278" y="261"/>
                    </a:cubicBezTo>
                    <a:cubicBezTo>
                      <a:pt x="1560" y="157"/>
                      <a:pt x="843" y="85"/>
                      <a:pt x="125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9"/>
              <p:cNvSpPr/>
              <p:nvPr/>
            </p:nvSpPr>
            <p:spPr>
              <a:xfrm>
                <a:off x="4054850" y="1887175"/>
                <a:ext cx="4960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953" extrusionOk="0">
                    <a:moveTo>
                      <a:pt x="144" y="1"/>
                    </a:moveTo>
                    <a:cubicBezTo>
                      <a:pt x="62" y="1"/>
                      <a:pt x="0" y="200"/>
                      <a:pt x="119" y="200"/>
                    </a:cubicBezTo>
                    <a:cubicBezTo>
                      <a:pt x="406" y="344"/>
                      <a:pt x="680" y="474"/>
                      <a:pt x="980" y="598"/>
                    </a:cubicBezTo>
                    <a:cubicBezTo>
                      <a:pt x="980" y="598"/>
                      <a:pt x="980" y="598"/>
                      <a:pt x="987" y="605"/>
                    </a:cubicBezTo>
                    <a:cubicBezTo>
                      <a:pt x="1254" y="716"/>
                      <a:pt x="1528" y="853"/>
                      <a:pt x="1809" y="950"/>
                    </a:cubicBezTo>
                    <a:cubicBezTo>
                      <a:pt x="1817" y="952"/>
                      <a:pt x="1825" y="953"/>
                      <a:pt x="1833" y="953"/>
                    </a:cubicBezTo>
                    <a:cubicBezTo>
                      <a:pt x="1945" y="953"/>
                      <a:pt x="1983" y="784"/>
                      <a:pt x="1867" y="742"/>
                    </a:cubicBezTo>
                    <a:cubicBezTo>
                      <a:pt x="1535" y="611"/>
                      <a:pt x="1208" y="468"/>
                      <a:pt x="876" y="331"/>
                    </a:cubicBezTo>
                    <a:cubicBezTo>
                      <a:pt x="641" y="239"/>
                      <a:pt x="412" y="128"/>
                      <a:pt x="184" y="17"/>
                    </a:cubicBezTo>
                    <a:cubicBezTo>
                      <a:pt x="171" y="6"/>
                      <a:pt x="157" y="1"/>
                      <a:pt x="14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9"/>
              <p:cNvSpPr/>
              <p:nvPr/>
            </p:nvSpPr>
            <p:spPr>
              <a:xfrm>
                <a:off x="4130225" y="1918500"/>
                <a:ext cx="2927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06" extrusionOk="0">
                    <a:moveTo>
                      <a:pt x="111" y="1"/>
                    </a:moveTo>
                    <a:cubicBezTo>
                      <a:pt x="68" y="1"/>
                      <a:pt x="30" y="25"/>
                      <a:pt x="14" y="63"/>
                    </a:cubicBezTo>
                    <a:cubicBezTo>
                      <a:pt x="1" y="115"/>
                      <a:pt x="27" y="167"/>
                      <a:pt x="72" y="187"/>
                    </a:cubicBezTo>
                    <a:cubicBezTo>
                      <a:pt x="386" y="285"/>
                      <a:pt x="699" y="389"/>
                      <a:pt x="1006" y="500"/>
                    </a:cubicBezTo>
                    <a:cubicBezTo>
                      <a:pt x="1018" y="504"/>
                      <a:pt x="1029" y="506"/>
                      <a:pt x="1040" y="506"/>
                    </a:cubicBezTo>
                    <a:cubicBezTo>
                      <a:pt x="1133" y="506"/>
                      <a:pt x="1170" y="365"/>
                      <a:pt x="1071" y="324"/>
                    </a:cubicBezTo>
                    <a:cubicBezTo>
                      <a:pt x="758" y="213"/>
                      <a:pt x="451" y="115"/>
                      <a:pt x="138" y="4"/>
                    </a:cubicBezTo>
                    <a:cubicBezTo>
                      <a:pt x="129" y="2"/>
                      <a:pt x="120" y="1"/>
                      <a:pt x="11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9"/>
              <p:cNvSpPr/>
              <p:nvPr/>
            </p:nvSpPr>
            <p:spPr>
              <a:xfrm>
                <a:off x="4229850" y="1949275"/>
                <a:ext cx="1177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4711" h="1149" extrusionOk="0">
                    <a:moveTo>
                      <a:pt x="118" y="0"/>
                    </a:moveTo>
                    <a:cubicBezTo>
                      <a:pt x="32" y="0"/>
                      <a:pt x="1" y="129"/>
                      <a:pt x="94" y="169"/>
                    </a:cubicBezTo>
                    <a:cubicBezTo>
                      <a:pt x="720" y="339"/>
                      <a:pt x="1353" y="489"/>
                      <a:pt x="1999" y="613"/>
                    </a:cubicBezTo>
                    <a:cubicBezTo>
                      <a:pt x="2841" y="802"/>
                      <a:pt x="3682" y="1024"/>
                      <a:pt x="4544" y="1148"/>
                    </a:cubicBezTo>
                    <a:cubicBezTo>
                      <a:pt x="4546" y="1148"/>
                      <a:pt x="4548" y="1148"/>
                      <a:pt x="4550" y="1148"/>
                    </a:cubicBezTo>
                    <a:cubicBezTo>
                      <a:pt x="4682" y="1148"/>
                      <a:pt x="4711" y="952"/>
                      <a:pt x="4576" y="920"/>
                    </a:cubicBezTo>
                    <a:cubicBezTo>
                      <a:pt x="4198" y="868"/>
                      <a:pt x="3813" y="796"/>
                      <a:pt x="3434" y="718"/>
                    </a:cubicBezTo>
                    <a:cubicBezTo>
                      <a:pt x="2345" y="463"/>
                      <a:pt x="1229" y="313"/>
                      <a:pt x="152" y="6"/>
                    </a:cubicBezTo>
                    <a:cubicBezTo>
                      <a:pt x="140" y="2"/>
                      <a:pt x="129" y="0"/>
                      <a:pt x="11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9"/>
              <p:cNvSpPr/>
              <p:nvPr/>
            </p:nvSpPr>
            <p:spPr>
              <a:xfrm>
                <a:off x="4557425" y="1400725"/>
                <a:ext cx="183375" cy="17030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6812" extrusionOk="0">
                    <a:moveTo>
                      <a:pt x="4052" y="0"/>
                    </a:moveTo>
                    <a:cubicBezTo>
                      <a:pt x="3808" y="0"/>
                      <a:pt x="3564" y="7"/>
                      <a:pt x="3322" y="12"/>
                    </a:cubicBezTo>
                    <a:cubicBezTo>
                      <a:pt x="2624" y="38"/>
                      <a:pt x="1900" y="45"/>
                      <a:pt x="1247" y="325"/>
                    </a:cubicBezTo>
                    <a:cubicBezTo>
                      <a:pt x="888" y="508"/>
                      <a:pt x="523" y="743"/>
                      <a:pt x="314" y="1102"/>
                    </a:cubicBezTo>
                    <a:cubicBezTo>
                      <a:pt x="1" y="1839"/>
                      <a:pt x="340" y="2674"/>
                      <a:pt x="1136" y="2890"/>
                    </a:cubicBezTo>
                    <a:cubicBezTo>
                      <a:pt x="1652" y="3059"/>
                      <a:pt x="2206" y="3033"/>
                      <a:pt x="2735" y="3138"/>
                    </a:cubicBezTo>
                    <a:cubicBezTo>
                      <a:pt x="2931" y="3177"/>
                      <a:pt x="3133" y="3209"/>
                      <a:pt x="3302" y="3314"/>
                    </a:cubicBezTo>
                    <a:cubicBezTo>
                      <a:pt x="3387" y="3379"/>
                      <a:pt x="3466" y="3444"/>
                      <a:pt x="3537" y="3516"/>
                    </a:cubicBezTo>
                    <a:cubicBezTo>
                      <a:pt x="3544" y="4488"/>
                      <a:pt x="3498" y="5460"/>
                      <a:pt x="3505" y="6439"/>
                    </a:cubicBezTo>
                    <a:cubicBezTo>
                      <a:pt x="3322" y="6191"/>
                      <a:pt x="3159" y="5930"/>
                      <a:pt x="3035" y="5656"/>
                    </a:cubicBezTo>
                    <a:cubicBezTo>
                      <a:pt x="3008" y="5590"/>
                      <a:pt x="2948" y="5557"/>
                      <a:pt x="2894" y="5557"/>
                    </a:cubicBezTo>
                    <a:cubicBezTo>
                      <a:pt x="2830" y="5557"/>
                      <a:pt x="2773" y="5601"/>
                      <a:pt x="2780" y="5689"/>
                    </a:cubicBezTo>
                    <a:cubicBezTo>
                      <a:pt x="2904" y="5976"/>
                      <a:pt x="3061" y="6243"/>
                      <a:pt x="3244" y="6491"/>
                    </a:cubicBezTo>
                    <a:cubicBezTo>
                      <a:pt x="3335" y="6622"/>
                      <a:pt x="3426" y="6811"/>
                      <a:pt x="3603" y="6811"/>
                    </a:cubicBezTo>
                    <a:cubicBezTo>
                      <a:pt x="3606" y="6811"/>
                      <a:pt x="3609" y="6811"/>
                      <a:pt x="3613" y="6811"/>
                    </a:cubicBezTo>
                    <a:cubicBezTo>
                      <a:pt x="3834" y="6811"/>
                      <a:pt x="3943" y="6600"/>
                      <a:pt x="4040" y="6433"/>
                    </a:cubicBezTo>
                    <a:cubicBezTo>
                      <a:pt x="4183" y="6159"/>
                      <a:pt x="4366" y="5891"/>
                      <a:pt x="4431" y="5591"/>
                    </a:cubicBezTo>
                    <a:cubicBezTo>
                      <a:pt x="4423" y="5526"/>
                      <a:pt x="4367" y="5489"/>
                      <a:pt x="4310" y="5489"/>
                    </a:cubicBezTo>
                    <a:cubicBezTo>
                      <a:pt x="4276" y="5489"/>
                      <a:pt x="4241" y="5503"/>
                      <a:pt x="4216" y="5532"/>
                    </a:cubicBezTo>
                    <a:cubicBezTo>
                      <a:pt x="4183" y="5591"/>
                      <a:pt x="4170" y="5663"/>
                      <a:pt x="4138" y="5721"/>
                    </a:cubicBezTo>
                    <a:cubicBezTo>
                      <a:pt x="4027" y="5976"/>
                      <a:pt x="3896" y="6224"/>
                      <a:pt x="3746" y="6459"/>
                    </a:cubicBezTo>
                    <a:cubicBezTo>
                      <a:pt x="3746" y="5480"/>
                      <a:pt x="3772" y="4501"/>
                      <a:pt x="3753" y="3523"/>
                    </a:cubicBezTo>
                    <a:cubicBezTo>
                      <a:pt x="3798" y="3477"/>
                      <a:pt x="3844" y="3418"/>
                      <a:pt x="3883" y="3359"/>
                    </a:cubicBezTo>
                    <a:cubicBezTo>
                      <a:pt x="4118" y="3105"/>
                      <a:pt x="4470" y="3001"/>
                      <a:pt x="4790" y="2890"/>
                    </a:cubicBezTo>
                    <a:cubicBezTo>
                      <a:pt x="5279" y="2727"/>
                      <a:pt x="5814" y="2753"/>
                      <a:pt x="6297" y="2563"/>
                    </a:cubicBezTo>
                    <a:cubicBezTo>
                      <a:pt x="6976" y="2270"/>
                      <a:pt x="7335" y="1585"/>
                      <a:pt x="6891" y="926"/>
                    </a:cubicBezTo>
                    <a:cubicBezTo>
                      <a:pt x="6676" y="613"/>
                      <a:pt x="6310" y="456"/>
                      <a:pt x="5978" y="306"/>
                    </a:cubicBezTo>
                    <a:cubicBezTo>
                      <a:pt x="5364" y="49"/>
                      <a:pt x="4709" y="0"/>
                      <a:pt x="4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29"/>
              <p:cNvSpPr/>
              <p:nvPr/>
            </p:nvSpPr>
            <p:spPr>
              <a:xfrm>
                <a:off x="4869800" y="2245450"/>
                <a:ext cx="166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89" extrusionOk="0">
                    <a:moveTo>
                      <a:pt x="139" y="0"/>
                    </a:moveTo>
                    <a:cubicBezTo>
                      <a:pt x="79" y="0"/>
                      <a:pt x="29" y="21"/>
                      <a:pt x="14" y="93"/>
                    </a:cubicBezTo>
                    <a:cubicBezTo>
                      <a:pt x="1" y="152"/>
                      <a:pt x="46" y="210"/>
                      <a:pt x="105" y="224"/>
                    </a:cubicBezTo>
                    <a:cubicBezTo>
                      <a:pt x="223" y="237"/>
                      <a:pt x="334" y="250"/>
                      <a:pt x="451" y="276"/>
                    </a:cubicBezTo>
                    <a:cubicBezTo>
                      <a:pt x="484" y="282"/>
                      <a:pt x="516" y="289"/>
                      <a:pt x="555" y="289"/>
                    </a:cubicBezTo>
                    <a:cubicBezTo>
                      <a:pt x="634" y="276"/>
                      <a:pt x="666" y="178"/>
                      <a:pt x="601" y="119"/>
                    </a:cubicBezTo>
                    <a:cubicBezTo>
                      <a:pt x="523" y="80"/>
                      <a:pt x="438" y="54"/>
                      <a:pt x="347" y="41"/>
                    </a:cubicBezTo>
                    <a:cubicBezTo>
                      <a:pt x="293" y="30"/>
                      <a:pt x="210" y="0"/>
                      <a:pt x="139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29"/>
              <p:cNvSpPr/>
              <p:nvPr/>
            </p:nvSpPr>
            <p:spPr>
              <a:xfrm>
                <a:off x="4835550" y="2238000"/>
                <a:ext cx="2042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91" extrusionOk="0">
                    <a:moveTo>
                      <a:pt x="142" y="0"/>
                    </a:moveTo>
                    <a:cubicBezTo>
                      <a:pt x="85" y="0"/>
                      <a:pt x="37" y="21"/>
                      <a:pt x="20" y="91"/>
                    </a:cubicBezTo>
                    <a:cubicBezTo>
                      <a:pt x="1" y="215"/>
                      <a:pt x="151" y="228"/>
                      <a:pt x="235" y="234"/>
                    </a:cubicBezTo>
                    <a:cubicBezTo>
                      <a:pt x="359" y="254"/>
                      <a:pt x="483" y="274"/>
                      <a:pt x="607" y="287"/>
                    </a:cubicBezTo>
                    <a:cubicBezTo>
                      <a:pt x="624" y="289"/>
                      <a:pt x="642" y="291"/>
                      <a:pt x="660" y="291"/>
                    </a:cubicBezTo>
                    <a:cubicBezTo>
                      <a:pt x="690" y="291"/>
                      <a:pt x="722" y="286"/>
                      <a:pt x="751" y="274"/>
                    </a:cubicBezTo>
                    <a:cubicBezTo>
                      <a:pt x="816" y="234"/>
                      <a:pt x="810" y="137"/>
                      <a:pt x="731" y="110"/>
                    </a:cubicBezTo>
                    <a:cubicBezTo>
                      <a:pt x="614" y="97"/>
                      <a:pt x="496" y="78"/>
                      <a:pt x="379" y="45"/>
                    </a:cubicBezTo>
                    <a:cubicBezTo>
                      <a:pt x="316" y="38"/>
                      <a:pt x="220" y="0"/>
                      <a:pt x="14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9"/>
              <p:cNvSpPr/>
              <p:nvPr/>
            </p:nvSpPr>
            <p:spPr>
              <a:xfrm>
                <a:off x="4799650" y="2230275"/>
                <a:ext cx="184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60" extrusionOk="0">
                    <a:moveTo>
                      <a:pt x="147" y="1"/>
                    </a:moveTo>
                    <a:cubicBezTo>
                      <a:pt x="25" y="1"/>
                      <a:pt x="1" y="192"/>
                      <a:pt x="132" y="217"/>
                    </a:cubicBezTo>
                    <a:cubicBezTo>
                      <a:pt x="295" y="237"/>
                      <a:pt x="458" y="250"/>
                      <a:pt x="621" y="256"/>
                    </a:cubicBezTo>
                    <a:cubicBezTo>
                      <a:pt x="629" y="258"/>
                      <a:pt x="637" y="259"/>
                      <a:pt x="644" y="259"/>
                    </a:cubicBezTo>
                    <a:cubicBezTo>
                      <a:pt x="688" y="259"/>
                      <a:pt x="726" y="229"/>
                      <a:pt x="732" y="185"/>
                    </a:cubicBezTo>
                    <a:cubicBezTo>
                      <a:pt x="738" y="132"/>
                      <a:pt x="699" y="87"/>
                      <a:pt x="647" y="87"/>
                    </a:cubicBezTo>
                    <a:cubicBezTo>
                      <a:pt x="484" y="67"/>
                      <a:pt x="327" y="15"/>
                      <a:pt x="164" y="2"/>
                    </a:cubicBezTo>
                    <a:cubicBezTo>
                      <a:pt x="158" y="1"/>
                      <a:pt x="152" y="1"/>
                      <a:pt x="14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9"/>
              <p:cNvSpPr/>
              <p:nvPr/>
            </p:nvSpPr>
            <p:spPr>
              <a:xfrm>
                <a:off x="4769650" y="2223100"/>
                <a:ext cx="1332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70" extrusionOk="0">
                    <a:moveTo>
                      <a:pt x="120" y="1"/>
                    </a:moveTo>
                    <a:cubicBezTo>
                      <a:pt x="65" y="1"/>
                      <a:pt x="21" y="22"/>
                      <a:pt x="7" y="87"/>
                    </a:cubicBezTo>
                    <a:cubicBezTo>
                      <a:pt x="1" y="269"/>
                      <a:pt x="281" y="211"/>
                      <a:pt x="399" y="237"/>
                    </a:cubicBezTo>
                    <a:cubicBezTo>
                      <a:pt x="408" y="240"/>
                      <a:pt x="417" y="241"/>
                      <a:pt x="426" y="241"/>
                    </a:cubicBezTo>
                    <a:cubicBezTo>
                      <a:pt x="504" y="241"/>
                      <a:pt x="533" y="116"/>
                      <a:pt x="444" y="87"/>
                    </a:cubicBezTo>
                    <a:cubicBezTo>
                      <a:pt x="368" y="74"/>
                      <a:pt x="223" y="1"/>
                      <a:pt x="12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9"/>
              <p:cNvSpPr/>
              <p:nvPr/>
            </p:nvSpPr>
            <p:spPr>
              <a:xfrm>
                <a:off x="4742075" y="2215725"/>
                <a:ext cx="14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264" extrusionOk="0">
                    <a:moveTo>
                      <a:pt x="126" y="1"/>
                    </a:moveTo>
                    <a:cubicBezTo>
                      <a:pt x="63" y="1"/>
                      <a:pt x="11" y="24"/>
                      <a:pt x="1" y="108"/>
                    </a:cubicBezTo>
                    <a:cubicBezTo>
                      <a:pt x="7" y="258"/>
                      <a:pt x="197" y="225"/>
                      <a:pt x="295" y="245"/>
                    </a:cubicBezTo>
                    <a:cubicBezTo>
                      <a:pt x="337" y="251"/>
                      <a:pt x="392" y="264"/>
                      <a:pt x="441" y="264"/>
                    </a:cubicBezTo>
                    <a:cubicBezTo>
                      <a:pt x="498" y="264"/>
                      <a:pt x="548" y="246"/>
                      <a:pt x="562" y="179"/>
                    </a:cubicBezTo>
                    <a:cubicBezTo>
                      <a:pt x="575" y="49"/>
                      <a:pt x="412" y="55"/>
                      <a:pt x="327" y="36"/>
                    </a:cubicBezTo>
                    <a:cubicBezTo>
                      <a:pt x="271" y="26"/>
                      <a:pt x="192" y="1"/>
                      <a:pt x="126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9"/>
              <p:cNvSpPr/>
              <p:nvPr/>
            </p:nvSpPr>
            <p:spPr>
              <a:xfrm>
                <a:off x="4711575" y="2209700"/>
                <a:ext cx="15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80" extrusionOk="0">
                    <a:moveTo>
                      <a:pt x="121" y="0"/>
                    </a:moveTo>
                    <a:cubicBezTo>
                      <a:pt x="70" y="0"/>
                      <a:pt x="19" y="37"/>
                      <a:pt x="7" y="94"/>
                    </a:cubicBezTo>
                    <a:cubicBezTo>
                      <a:pt x="1" y="153"/>
                      <a:pt x="40" y="205"/>
                      <a:pt x="99" y="218"/>
                    </a:cubicBezTo>
                    <a:cubicBezTo>
                      <a:pt x="216" y="238"/>
                      <a:pt x="334" y="264"/>
                      <a:pt x="451" y="277"/>
                    </a:cubicBezTo>
                    <a:cubicBezTo>
                      <a:pt x="460" y="279"/>
                      <a:pt x="468" y="280"/>
                      <a:pt x="476" y="280"/>
                    </a:cubicBezTo>
                    <a:cubicBezTo>
                      <a:pt x="568" y="280"/>
                      <a:pt x="632" y="155"/>
                      <a:pt x="536" y="107"/>
                    </a:cubicBezTo>
                    <a:cubicBezTo>
                      <a:pt x="399" y="88"/>
                      <a:pt x="275" y="35"/>
                      <a:pt x="144" y="3"/>
                    </a:cubicBezTo>
                    <a:cubicBezTo>
                      <a:pt x="137" y="1"/>
                      <a:pt x="129" y="0"/>
                      <a:pt x="121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9"/>
              <p:cNvSpPr/>
              <p:nvPr/>
            </p:nvSpPr>
            <p:spPr>
              <a:xfrm>
                <a:off x="4682875" y="2203000"/>
                <a:ext cx="192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10" extrusionOk="0">
                    <a:moveTo>
                      <a:pt x="136" y="1"/>
                    </a:moveTo>
                    <a:cubicBezTo>
                      <a:pt x="69" y="1"/>
                      <a:pt x="5" y="26"/>
                      <a:pt x="0" y="108"/>
                    </a:cubicBezTo>
                    <a:cubicBezTo>
                      <a:pt x="0" y="175"/>
                      <a:pt x="53" y="226"/>
                      <a:pt x="113" y="226"/>
                    </a:cubicBezTo>
                    <a:cubicBezTo>
                      <a:pt x="117" y="226"/>
                      <a:pt x="121" y="225"/>
                      <a:pt x="124" y="225"/>
                    </a:cubicBezTo>
                    <a:cubicBezTo>
                      <a:pt x="294" y="258"/>
                      <a:pt x="470" y="290"/>
                      <a:pt x="640" y="310"/>
                    </a:cubicBezTo>
                    <a:cubicBezTo>
                      <a:pt x="744" y="310"/>
                      <a:pt x="770" y="173"/>
                      <a:pt x="686" y="127"/>
                    </a:cubicBezTo>
                    <a:cubicBezTo>
                      <a:pt x="614" y="108"/>
                      <a:pt x="549" y="88"/>
                      <a:pt x="483" y="75"/>
                    </a:cubicBezTo>
                    <a:cubicBezTo>
                      <a:pt x="398" y="55"/>
                      <a:pt x="327" y="42"/>
                      <a:pt x="235" y="16"/>
                    </a:cubicBezTo>
                    <a:cubicBezTo>
                      <a:pt x="207" y="7"/>
                      <a:pt x="171" y="1"/>
                      <a:pt x="136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0" name="Google Shape;2170;p29"/>
            <p:cNvGrpSpPr/>
            <p:nvPr/>
          </p:nvGrpSpPr>
          <p:grpSpPr>
            <a:xfrm>
              <a:off x="907734" y="3195681"/>
              <a:ext cx="1148532" cy="215574"/>
              <a:chOff x="4319600" y="1214800"/>
              <a:chExt cx="648925" cy="121800"/>
            </a:xfrm>
          </p:grpSpPr>
          <p:sp>
            <p:nvSpPr>
              <p:cNvPr id="2171" name="Google Shape;2171;p29"/>
              <p:cNvSpPr/>
              <p:nvPr/>
            </p:nvSpPr>
            <p:spPr>
              <a:xfrm>
                <a:off x="4867350" y="1235325"/>
                <a:ext cx="101175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051" extrusionOk="0">
                    <a:moveTo>
                      <a:pt x="1074" y="1"/>
                    </a:moveTo>
                    <a:cubicBezTo>
                      <a:pt x="703" y="1"/>
                      <a:pt x="237" y="35"/>
                      <a:pt x="171" y="208"/>
                    </a:cubicBezTo>
                    <a:cubicBezTo>
                      <a:pt x="1" y="319"/>
                      <a:pt x="334" y="462"/>
                      <a:pt x="399" y="541"/>
                    </a:cubicBezTo>
                    <a:cubicBezTo>
                      <a:pt x="725" y="821"/>
                      <a:pt x="1058" y="1082"/>
                      <a:pt x="1352" y="1395"/>
                    </a:cubicBezTo>
                    <a:cubicBezTo>
                      <a:pt x="2024" y="2054"/>
                      <a:pt x="2591" y="2792"/>
                      <a:pt x="3192" y="3516"/>
                    </a:cubicBezTo>
                    <a:cubicBezTo>
                      <a:pt x="3342" y="3686"/>
                      <a:pt x="3446" y="3914"/>
                      <a:pt x="3635" y="4044"/>
                    </a:cubicBezTo>
                    <a:cubicBezTo>
                      <a:pt x="3648" y="4044"/>
                      <a:pt x="3661" y="4051"/>
                      <a:pt x="3668" y="4051"/>
                    </a:cubicBezTo>
                    <a:cubicBezTo>
                      <a:pt x="3922" y="4044"/>
                      <a:pt x="3961" y="3314"/>
                      <a:pt x="3994" y="3118"/>
                    </a:cubicBezTo>
                    <a:cubicBezTo>
                      <a:pt x="4046" y="2492"/>
                      <a:pt x="4014" y="1813"/>
                      <a:pt x="3674" y="1265"/>
                    </a:cubicBezTo>
                    <a:cubicBezTo>
                      <a:pt x="3224" y="488"/>
                      <a:pt x="2376" y="45"/>
                      <a:pt x="1482" y="12"/>
                    </a:cubicBezTo>
                    <a:cubicBezTo>
                      <a:pt x="1401" y="8"/>
                      <a:pt x="1248" y="1"/>
                      <a:pt x="1074" y="1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29"/>
              <p:cNvSpPr/>
              <p:nvPr/>
            </p:nvSpPr>
            <p:spPr>
              <a:xfrm>
                <a:off x="4319600" y="1214800"/>
                <a:ext cx="97750" cy="9130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3652" extrusionOk="0">
                    <a:moveTo>
                      <a:pt x="3107" y="0"/>
                    </a:moveTo>
                    <a:cubicBezTo>
                      <a:pt x="2476" y="0"/>
                      <a:pt x="1841" y="266"/>
                      <a:pt x="1332" y="624"/>
                    </a:cubicBezTo>
                    <a:cubicBezTo>
                      <a:pt x="797" y="1055"/>
                      <a:pt x="425" y="1688"/>
                      <a:pt x="236" y="2347"/>
                    </a:cubicBezTo>
                    <a:cubicBezTo>
                      <a:pt x="184" y="2562"/>
                      <a:pt x="171" y="2784"/>
                      <a:pt x="131" y="2999"/>
                    </a:cubicBezTo>
                    <a:cubicBezTo>
                      <a:pt x="131" y="3136"/>
                      <a:pt x="1" y="3587"/>
                      <a:pt x="171" y="3626"/>
                    </a:cubicBezTo>
                    <a:cubicBezTo>
                      <a:pt x="177" y="3632"/>
                      <a:pt x="184" y="3639"/>
                      <a:pt x="197" y="3645"/>
                    </a:cubicBezTo>
                    <a:cubicBezTo>
                      <a:pt x="210" y="3652"/>
                      <a:pt x="223" y="3652"/>
                      <a:pt x="236" y="3652"/>
                    </a:cubicBezTo>
                    <a:cubicBezTo>
                      <a:pt x="321" y="3652"/>
                      <a:pt x="379" y="3528"/>
                      <a:pt x="445" y="3476"/>
                    </a:cubicBezTo>
                    <a:cubicBezTo>
                      <a:pt x="601" y="3306"/>
                      <a:pt x="771" y="3136"/>
                      <a:pt x="927" y="2967"/>
                    </a:cubicBezTo>
                    <a:cubicBezTo>
                      <a:pt x="1534" y="2314"/>
                      <a:pt x="2174" y="1701"/>
                      <a:pt x="2852" y="1127"/>
                    </a:cubicBezTo>
                    <a:cubicBezTo>
                      <a:pt x="3100" y="925"/>
                      <a:pt x="3387" y="729"/>
                      <a:pt x="3635" y="527"/>
                    </a:cubicBezTo>
                    <a:cubicBezTo>
                      <a:pt x="3707" y="474"/>
                      <a:pt x="3772" y="416"/>
                      <a:pt x="3837" y="357"/>
                    </a:cubicBezTo>
                    <a:cubicBezTo>
                      <a:pt x="3909" y="266"/>
                      <a:pt x="3864" y="129"/>
                      <a:pt x="3753" y="102"/>
                    </a:cubicBezTo>
                    <a:cubicBezTo>
                      <a:pt x="3542" y="32"/>
                      <a:pt x="3324" y="0"/>
                      <a:pt x="3107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3" name="Google Shape;2173;p29"/>
          <p:cNvGrpSpPr/>
          <p:nvPr/>
        </p:nvGrpSpPr>
        <p:grpSpPr>
          <a:xfrm>
            <a:off x="5245500" y="-1101488"/>
            <a:ext cx="4816519" cy="3868142"/>
            <a:chOff x="5245500" y="-1101488"/>
            <a:chExt cx="4816519" cy="3868142"/>
          </a:xfrm>
        </p:grpSpPr>
        <p:grpSp>
          <p:nvGrpSpPr>
            <p:cNvPr id="2174" name="Google Shape;2174;p29"/>
            <p:cNvGrpSpPr/>
            <p:nvPr/>
          </p:nvGrpSpPr>
          <p:grpSpPr>
            <a:xfrm rot="-2306024">
              <a:off x="6630803" y="644562"/>
              <a:ext cx="2043347" cy="1366379"/>
              <a:chOff x="4139598" y="4451875"/>
              <a:chExt cx="1738283" cy="1162383"/>
            </a:xfrm>
          </p:grpSpPr>
          <p:sp>
            <p:nvSpPr>
              <p:cNvPr id="2175" name="Google Shape;2175;p29"/>
              <p:cNvSpPr/>
              <p:nvPr/>
            </p:nvSpPr>
            <p:spPr>
              <a:xfrm rot="-1496785" flipH="1">
                <a:off x="4156733" y="4834521"/>
                <a:ext cx="775644" cy="252829"/>
              </a:xfrm>
              <a:custGeom>
                <a:avLst/>
                <a:gdLst/>
                <a:ahLst/>
                <a:cxnLst/>
                <a:rect l="l" t="t" r="r" b="b"/>
                <a:pathLst>
                  <a:path w="17450" h="5688" extrusionOk="0">
                    <a:moveTo>
                      <a:pt x="13215" y="0"/>
                    </a:moveTo>
                    <a:cubicBezTo>
                      <a:pt x="12075" y="0"/>
                      <a:pt x="10931" y="128"/>
                      <a:pt x="9805" y="304"/>
                    </a:cubicBezTo>
                    <a:cubicBezTo>
                      <a:pt x="8883" y="438"/>
                      <a:pt x="7916" y="438"/>
                      <a:pt x="6994" y="528"/>
                    </a:cubicBezTo>
                    <a:cubicBezTo>
                      <a:pt x="5285" y="731"/>
                      <a:pt x="3801" y="1743"/>
                      <a:pt x="2452" y="2732"/>
                    </a:cubicBezTo>
                    <a:cubicBezTo>
                      <a:pt x="1710" y="3249"/>
                      <a:pt x="1058" y="3901"/>
                      <a:pt x="518" y="4598"/>
                    </a:cubicBezTo>
                    <a:cubicBezTo>
                      <a:pt x="383" y="4823"/>
                      <a:pt x="271" y="5071"/>
                      <a:pt x="136" y="5295"/>
                    </a:cubicBezTo>
                    <a:cubicBezTo>
                      <a:pt x="68" y="5385"/>
                      <a:pt x="23" y="5498"/>
                      <a:pt x="1" y="5588"/>
                    </a:cubicBezTo>
                    <a:cubicBezTo>
                      <a:pt x="1" y="5648"/>
                      <a:pt x="51" y="5688"/>
                      <a:pt x="97" y="5688"/>
                    </a:cubicBezTo>
                    <a:cubicBezTo>
                      <a:pt x="121" y="5688"/>
                      <a:pt x="143" y="5678"/>
                      <a:pt x="158" y="5655"/>
                    </a:cubicBezTo>
                    <a:cubicBezTo>
                      <a:pt x="203" y="5633"/>
                      <a:pt x="181" y="5565"/>
                      <a:pt x="203" y="5543"/>
                    </a:cubicBezTo>
                    <a:cubicBezTo>
                      <a:pt x="217" y="5612"/>
                      <a:pt x="273" y="5638"/>
                      <a:pt x="335" y="5638"/>
                    </a:cubicBezTo>
                    <a:cubicBezTo>
                      <a:pt x="374" y="5638"/>
                      <a:pt x="416" y="5628"/>
                      <a:pt x="451" y="5610"/>
                    </a:cubicBezTo>
                    <a:cubicBezTo>
                      <a:pt x="563" y="5588"/>
                      <a:pt x="653" y="5565"/>
                      <a:pt x="765" y="5565"/>
                    </a:cubicBezTo>
                    <a:cubicBezTo>
                      <a:pt x="1597" y="5430"/>
                      <a:pt x="2429" y="5295"/>
                      <a:pt x="3261" y="5093"/>
                    </a:cubicBezTo>
                    <a:cubicBezTo>
                      <a:pt x="4251" y="4891"/>
                      <a:pt x="5218" y="4756"/>
                      <a:pt x="6184" y="4463"/>
                    </a:cubicBezTo>
                    <a:cubicBezTo>
                      <a:pt x="6904" y="4239"/>
                      <a:pt x="7601" y="3969"/>
                      <a:pt x="8276" y="3654"/>
                    </a:cubicBezTo>
                    <a:cubicBezTo>
                      <a:pt x="9332" y="3204"/>
                      <a:pt x="10322" y="2687"/>
                      <a:pt x="11356" y="2215"/>
                    </a:cubicBezTo>
                    <a:cubicBezTo>
                      <a:pt x="12301" y="1765"/>
                      <a:pt x="13290" y="1450"/>
                      <a:pt x="14324" y="1293"/>
                    </a:cubicBezTo>
                    <a:cubicBezTo>
                      <a:pt x="14976" y="1135"/>
                      <a:pt x="15606" y="1001"/>
                      <a:pt x="16258" y="888"/>
                    </a:cubicBezTo>
                    <a:cubicBezTo>
                      <a:pt x="16528" y="843"/>
                      <a:pt x="16775" y="798"/>
                      <a:pt x="17045" y="753"/>
                    </a:cubicBezTo>
                    <a:cubicBezTo>
                      <a:pt x="17203" y="731"/>
                      <a:pt x="17450" y="663"/>
                      <a:pt x="17270" y="461"/>
                    </a:cubicBezTo>
                    <a:cubicBezTo>
                      <a:pt x="17090" y="416"/>
                      <a:pt x="16910" y="393"/>
                      <a:pt x="16753" y="371"/>
                    </a:cubicBezTo>
                    <a:cubicBezTo>
                      <a:pt x="16168" y="281"/>
                      <a:pt x="15606" y="191"/>
                      <a:pt x="15044" y="124"/>
                    </a:cubicBezTo>
                    <a:cubicBezTo>
                      <a:pt x="14438" y="37"/>
                      <a:pt x="13827" y="0"/>
                      <a:pt x="13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9"/>
              <p:cNvSpPr/>
              <p:nvPr/>
            </p:nvSpPr>
            <p:spPr>
              <a:xfrm rot="-1496785" flipH="1">
                <a:off x="4667917" y="4983176"/>
                <a:ext cx="610736" cy="147261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3313" extrusionOk="0">
                    <a:moveTo>
                      <a:pt x="11072" y="1"/>
                    </a:moveTo>
                    <a:cubicBezTo>
                      <a:pt x="10467" y="1"/>
                      <a:pt x="9864" y="29"/>
                      <a:pt x="9265" y="86"/>
                    </a:cubicBezTo>
                    <a:cubicBezTo>
                      <a:pt x="7893" y="266"/>
                      <a:pt x="6566" y="670"/>
                      <a:pt x="5330" y="1300"/>
                    </a:cubicBezTo>
                    <a:cubicBezTo>
                      <a:pt x="4655" y="1637"/>
                      <a:pt x="3936" y="1862"/>
                      <a:pt x="3216" y="1974"/>
                    </a:cubicBezTo>
                    <a:cubicBezTo>
                      <a:pt x="2249" y="2177"/>
                      <a:pt x="1237" y="2312"/>
                      <a:pt x="383" y="2851"/>
                    </a:cubicBezTo>
                    <a:cubicBezTo>
                      <a:pt x="315" y="2919"/>
                      <a:pt x="225" y="2964"/>
                      <a:pt x="136" y="3009"/>
                    </a:cubicBezTo>
                    <a:cubicBezTo>
                      <a:pt x="46" y="3009"/>
                      <a:pt x="1" y="3121"/>
                      <a:pt x="46" y="3211"/>
                    </a:cubicBezTo>
                    <a:cubicBezTo>
                      <a:pt x="68" y="3290"/>
                      <a:pt x="119" y="3312"/>
                      <a:pt x="178" y="3312"/>
                    </a:cubicBezTo>
                    <a:cubicBezTo>
                      <a:pt x="237" y="3312"/>
                      <a:pt x="304" y="3290"/>
                      <a:pt x="360" y="3279"/>
                    </a:cubicBezTo>
                    <a:cubicBezTo>
                      <a:pt x="720" y="3234"/>
                      <a:pt x="1102" y="3189"/>
                      <a:pt x="1462" y="3144"/>
                    </a:cubicBezTo>
                    <a:cubicBezTo>
                      <a:pt x="2766" y="3144"/>
                      <a:pt x="4093" y="2964"/>
                      <a:pt x="5352" y="2627"/>
                    </a:cubicBezTo>
                    <a:cubicBezTo>
                      <a:pt x="6477" y="2357"/>
                      <a:pt x="7556" y="1974"/>
                      <a:pt x="8613" y="1525"/>
                    </a:cubicBezTo>
                    <a:cubicBezTo>
                      <a:pt x="9287" y="1232"/>
                      <a:pt x="9962" y="985"/>
                      <a:pt x="10681" y="828"/>
                    </a:cubicBezTo>
                    <a:cubicBezTo>
                      <a:pt x="11558" y="648"/>
                      <a:pt x="12435" y="490"/>
                      <a:pt x="13312" y="400"/>
                    </a:cubicBezTo>
                    <a:cubicBezTo>
                      <a:pt x="13325" y="398"/>
                      <a:pt x="13339" y="397"/>
                      <a:pt x="13353" y="397"/>
                    </a:cubicBezTo>
                    <a:cubicBezTo>
                      <a:pt x="13422" y="397"/>
                      <a:pt x="13502" y="419"/>
                      <a:pt x="13571" y="419"/>
                    </a:cubicBezTo>
                    <a:cubicBezTo>
                      <a:pt x="13634" y="419"/>
                      <a:pt x="13688" y="401"/>
                      <a:pt x="13717" y="333"/>
                    </a:cubicBezTo>
                    <a:cubicBezTo>
                      <a:pt x="13739" y="266"/>
                      <a:pt x="13694" y="176"/>
                      <a:pt x="13627" y="176"/>
                    </a:cubicBezTo>
                    <a:cubicBezTo>
                      <a:pt x="12774" y="57"/>
                      <a:pt x="11920" y="1"/>
                      <a:pt x="11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9"/>
              <p:cNvSpPr/>
              <p:nvPr/>
            </p:nvSpPr>
            <p:spPr>
              <a:xfrm rot="-1496785" flipH="1">
                <a:off x="5161546" y="4475884"/>
                <a:ext cx="237894" cy="56077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12616" extrusionOk="0">
                    <a:moveTo>
                      <a:pt x="4175" y="1"/>
                    </a:moveTo>
                    <a:cubicBezTo>
                      <a:pt x="4121" y="1"/>
                      <a:pt x="4069" y="29"/>
                      <a:pt x="4048" y="83"/>
                    </a:cubicBezTo>
                    <a:cubicBezTo>
                      <a:pt x="3890" y="375"/>
                      <a:pt x="3823" y="690"/>
                      <a:pt x="3620" y="982"/>
                    </a:cubicBezTo>
                    <a:cubicBezTo>
                      <a:pt x="3598" y="1027"/>
                      <a:pt x="3575" y="1072"/>
                      <a:pt x="3553" y="1117"/>
                    </a:cubicBezTo>
                    <a:cubicBezTo>
                      <a:pt x="3171" y="1679"/>
                      <a:pt x="2766" y="2219"/>
                      <a:pt x="2316" y="2736"/>
                    </a:cubicBezTo>
                    <a:lnTo>
                      <a:pt x="2316" y="2758"/>
                    </a:lnTo>
                    <a:cubicBezTo>
                      <a:pt x="2271" y="2803"/>
                      <a:pt x="2226" y="2848"/>
                      <a:pt x="2204" y="2893"/>
                    </a:cubicBezTo>
                    <a:cubicBezTo>
                      <a:pt x="1844" y="3343"/>
                      <a:pt x="1529" y="3793"/>
                      <a:pt x="1282" y="4287"/>
                    </a:cubicBezTo>
                    <a:cubicBezTo>
                      <a:pt x="1057" y="4670"/>
                      <a:pt x="855" y="5052"/>
                      <a:pt x="675" y="5457"/>
                    </a:cubicBezTo>
                    <a:cubicBezTo>
                      <a:pt x="517" y="5861"/>
                      <a:pt x="382" y="6289"/>
                      <a:pt x="270" y="6716"/>
                    </a:cubicBezTo>
                    <a:cubicBezTo>
                      <a:pt x="180" y="7233"/>
                      <a:pt x="113" y="7750"/>
                      <a:pt x="90" y="8267"/>
                    </a:cubicBezTo>
                    <a:cubicBezTo>
                      <a:pt x="0" y="9167"/>
                      <a:pt x="45" y="10066"/>
                      <a:pt x="203" y="10943"/>
                    </a:cubicBezTo>
                    <a:cubicBezTo>
                      <a:pt x="293" y="11281"/>
                      <a:pt x="338" y="11618"/>
                      <a:pt x="382" y="11955"/>
                    </a:cubicBezTo>
                    <a:cubicBezTo>
                      <a:pt x="405" y="12068"/>
                      <a:pt x="427" y="12157"/>
                      <a:pt x="472" y="12247"/>
                    </a:cubicBezTo>
                    <a:cubicBezTo>
                      <a:pt x="472" y="12292"/>
                      <a:pt x="495" y="12337"/>
                      <a:pt x="540" y="12360"/>
                    </a:cubicBezTo>
                    <a:cubicBezTo>
                      <a:pt x="540" y="12360"/>
                      <a:pt x="540" y="12382"/>
                      <a:pt x="540" y="12382"/>
                    </a:cubicBezTo>
                    <a:cubicBezTo>
                      <a:pt x="517" y="12427"/>
                      <a:pt x="517" y="12472"/>
                      <a:pt x="540" y="12517"/>
                    </a:cubicBezTo>
                    <a:cubicBezTo>
                      <a:pt x="540" y="12582"/>
                      <a:pt x="576" y="12616"/>
                      <a:pt x="614" y="12616"/>
                    </a:cubicBezTo>
                    <a:cubicBezTo>
                      <a:pt x="655" y="12616"/>
                      <a:pt x="697" y="12576"/>
                      <a:pt x="697" y="12495"/>
                    </a:cubicBezTo>
                    <a:lnTo>
                      <a:pt x="720" y="12495"/>
                    </a:lnTo>
                    <a:cubicBezTo>
                      <a:pt x="742" y="12472"/>
                      <a:pt x="720" y="12450"/>
                      <a:pt x="720" y="12450"/>
                    </a:cubicBezTo>
                    <a:cubicBezTo>
                      <a:pt x="922" y="11415"/>
                      <a:pt x="1777" y="10696"/>
                      <a:pt x="2519" y="9976"/>
                    </a:cubicBezTo>
                    <a:cubicBezTo>
                      <a:pt x="2811" y="9707"/>
                      <a:pt x="3103" y="9459"/>
                      <a:pt x="3373" y="9167"/>
                    </a:cubicBezTo>
                    <a:cubicBezTo>
                      <a:pt x="3733" y="8695"/>
                      <a:pt x="4070" y="8222"/>
                      <a:pt x="4362" y="7705"/>
                    </a:cubicBezTo>
                    <a:cubicBezTo>
                      <a:pt x="4610" y="7323"/>
                      <a:pt x="4812" y="6918"/>
                      <a:pt x="4992" y="6491"/>
                    </a:cubicBezTo>
                    <a:cubicBezTo>
                      <a:pt x="5149" y="6064"/>
                      <a:pt x="5262" y="5614"/>
                      <a:pt x="5307" y="5164"/>
                    </a:cubicBezTo>
                    <a:cubicBezTo>
                      <a:pt x="5352" y="4602"/>
                      <a:pt x="5352" y="4040"/>
                      <a:pt x="5307" y="3478"/>
                    </a:cubicBezTo>
                    <a:cubicBezTo>
                      <a:pt x="5217" y="2758"/>
                      <a:pt x="5015" y="2039"/>
                      <a:pt x="4722" y="1387"/>
                    </a:cubicBezTo>
                    <a:cubicBezTo>
                      <a:pt x="4565" y="1027"/>
                      <a:pt x="4430" y="667"/>
                      <a:pt x="4362" y="285"/>
                    </a:cubicBezTo>
                    <a:cubicBezTo>
                      <a:pt x="4340" y="240"/>
                      <a:pt x="4340" y="150"/>
                      <a:pt x="4318" y="105"/>
                    </a:cubicBezTo>
                    <a:cubicBezTo>
                      <a:pt x="4294" y="35"/>
                      <a:pt x="4234" y="1"/>
                      <a:pt x="4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9"/>
              <p:cNvSpPr/>
              <p:nvPr/>
            </p:nvSpPr>
            <p:spPr>
              <a:xfrm rot="-1496785" flipH="1">
                <a:off x="4797307" y="4670743"/>
                <a:ext cx="961577" cy="776978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17480" extrusionOk="0">
                    <a:moveTo>
                      <a:pt x="21452" y="0"/>
                    </a:moveTo>
                    <a:cubicBezTo>
                      <a:pt x="21317" y="23"/>
                      <a:pt x="21182" y="90"/>
                      <a:pt x="21070" y="135"/>
                    </a:cubicBezTo>
                    <a:cubicBezTo>
                      <a:pt x="20238" y="383"/>
                      <a:pt x="19451" y="720"/>
                      <a:pt x="18686" y="1102"/>
                    </a:cubicBezTo>
                    <a:cubicBezTo>
                      <a:pt x="17517" y="1709"/>
                      <a:pt x="16370" y="2316"/>
                      <a:pt x="15246" y="3013"/>
                    </a:cubicBezTo>
                    <a:cubicBezTo>
                      <a:pt x="14301" y="3620"/>
                      <a:pt x="13357" y="4250"/>
                      <a:pt x="12435" y="4880"/>
                    </a:cubicBezTo>
                    <a:cubicBezTo>
                      <a:pt x="12503" y="4160"/>
                      <a:pt x="12660" y="3463"/>
                      <a:pt x="12907" y="2789"/>
                    </a:cubicBezTo>
                    <a:cubicBezTo>
                      <a:pt x="13110" y="2249"/>
                      <a:pt x="13357" y="1732"/>
                      <a:pt x="13649" y="1237"/>
                    </a:cubicBezTo>
                    <a:cubicBezTo>
                      <a:pt x="13717" y="1102"/>
                      <a:pt x="13784" y="990"/>
                      <a:pt x="13874" y="855"/>
                    </a:cubicBezTo>
                    <a:cubicBezTo>
                      <a:pt x="13897" y="832"/>
                      <a:pt x="13897" y="787"/>
                      <a:pt x="13897" y="742"/>
                    </a:cubicBezTo>
                    <a:cubicBezTo>
                      <a:pt x="13897" y="706"/>
                      <a:pt x="13852" y="669"/>
                      <a:pt x="13811" y="669"/>
                    </a:cubicBezTo>
                    <a:cubicBezTo>
                      <a:pt x="13802" y="669"/>
                      <a:pt x="13793" y="671"/>
                      <a:pt x="13784" y="675"/>
                    </a:cubicBezTo>
                    <a:cubicBezTo>
                      <a:pt x="13717" y="720"/>
                      <a:pt x="13672" y="787"/>
                      <a:pt x="13627" y="855"/>
                    </a:cubicBezTo>
                    <a:cubicBezTo>
                      <a:pt x="13470" y="1080"/>
                      <a:pt x="13335" y="1304"/>
                      <a:pt x="13200" y="1552"/>
                    </a:cubicBezTo>
                    <a:cubicBezTo>
                      <a:pt x="12997" y="1957"/>
                      <a:pt x="12795" y="2384"/>
                      <a:pt x="12638" y="2811"/>
                    </a:cubicBezTo>
                    <a:cubicBezTo>
                      <a:pt x="12503" y="3148"/>
                      <a:pt x="12413" y="3486"/>
                      <a:pt x="12345" y="3823"/>
                    </a:cubicBezTo>
                    <a:cubicBezTo>
                      <a:pt x="12255" y="4228"/>
                      <a:pt x="12188" y="4655"/>
                      <a:pt x="12188" y="5060"/>
                    </a:cubicBezTo>
                    <a:cubicBezTo>
                      <a:pt x="11648" y="5442"/>
                      <a:pt x="11109" y="5824"/>
                      <a:pt x="10569" y="6206"/>
                    </a:cubicBezTo>
                    <a:cubicBezTo>
                      <a:pt x="8995" y="7398"/>
                      <a:pt x="7421" y="8545"/>
                      <a:pt x="5869" y="9759"/>
                    </a:cubicBezTo>
                    <a:cubicBezTo>
                      <a:pt x="5892" y="9692"/>
                      <a:pt x="5892" y="9647"/>
                      <a:pt x="5892" y="9579"/>
                    </a:cubicBezTo>
                    <a:cubicBezTo>
                      <a:pt x="5937" y="9017"/>
                      <a:pt x="6004" y="8477"/>
                      <a:pt x="6117" y="7915"/>
                    </a:cubicBezTo>
                    <a:cubicBezTo>
                      <a:pt x="6297" y="7061"/>
                      <a:pt x="6521" y="6229"/>
                      <a:pt x="6791" y="5397"/>
                    </a:cubicBezTo>
                    <a:cubicBezTo>
                      <a:pt x="7061" y="4610"/>
                      <a:pt x="7398" y="3868"/>
                      <a:pt x="7713" y="3103"/>
                    </a:cubicBezTo>
                    <a:cubicBezTo>
                      <a:pt x="7736" y="2991"/>
                      <a:pt x="7916" y="2856"/>
                      <a:pt x="7781" y="2766"/>
                    </a:cubicBezTo>
                    <a:cubicBezTo>
                      <a:pt x="7762" y="2757"/>
                      <a:pt x="7739" y="2751"/>
                      <a:pt x="7718" y="2751"/>
                    </a:cubicBezTo>
                    <a:cubicBezTo>
                      <a:pt x="7687" y="2751"/>
                      <a:pt x="7659" y="2762"/>
                      <a:pt x="7646" y="2789"/>
                    </a:cubicBezTo>
                    <a:cubicBezTo>
                      <a:pt x="7151" y="3800"/>
                      <a:pt x="6724" y="4835"/>
                      <a:pt x="6364" y="5892"/>
                    </a:cubicBezTo>
                    <a:cubicBezTo>
                      <a:pt x="6342" y="6026"/>
                      <a:pt x="6297" y="6161"/>
                      <a:pt x="6252" y="6296"/>
                    </a:cubicBezTo>
                    <a:cubicBezTo>
                      <a:pt x="6139" y="6634"/>
                      <a:pt x="6049" y="6971"/>
                      <a:pt x="5937" y="7308"/>
                    </a:cubicBezTo>
                    <a:cubicBezTo>
                      <a:pt x="5667" y="8208"/>
                      <a:pt x="5510" y="9152"/>
                      <a:pt x="5465" y="10096"/>
                    </a:cubicBezTo>
                    <a:cubicBezTo>
                      <a:pt x="4655" y="10838"/>
                      <a:pt x="3913" y="11603"/>
                      <a:pt x="3238" y="12457"/>
                    </a:cubicBezTo>
                    <a:cubicBezTo>
                      <a:pt x="2406" y="13469"/>
                      <a:pt x="1642" y="14526"/>
                      <a:pt x="945" y="15650"/>
                    </a:cubicBezTo>
                    <a:cubicBezTo>
                      <a:pt x="720" y="16010"/>
                      <a:pt x="450" y="16347"/>
                      <a:pt x="248" y="16730"/>
                    </a:cubicBezTo>
                    <a:cubicBezTo>
                      <a:pt x="180" y="16887"/>
                      <a:pt x="1" y="17067"/>
                      <a:pt x="113" y="17247"/>
                    </a:cubicBezTo>
                    <a:cubicBezTo>
                      <a:pt x="225" y="17414"/>
                      <a:pt x="316" y="17480"/>
                      <a:pt x="395" y="17480"/>
                    </a:cubicBezTo>
                    <a:cubicBezTo>
                      <a:pt x="539" y="17480"/>
                      <a:pt x="641" y="17262"/>
                      <a:pt x="743" y="17045"/>
                    </a:cubicBezTo>
                    <a:cubicBezTo>
                      <a:pt x="922" y="16662"/>
                      <a:pt x="1147" y="16303"/>
                      <a:pt x="1350" y="15943"/>
                    </a:cubicBezTo>
                    <a:cubicBezTo>
                      <a:pt x="1619" y="15448"/>
                      <a:pt x="1889" y="14976"/>
                      <a:pt x="2159" y="14504"/>
                    </a:cubicBezTo>
                    <a:cubicBezTo>
                      <a:pt x="2474" y="14054"/>
                      <a:pt x="2721" y="13604"/>
                      <a:pt x="3014" y="13154"/>
                    </a:cubicBezTo>
                    <a:cubicBezTo>
                      <a:pt x="3059" y="13132"/>
                      <a:pt x="3081" y="13087"/>
                      <a:pt x="3081" y="13042"/>
                    </a:cubicBezTo>
                    <a:cubicBezTo>
                      <a:pt x="3351" y="12705"/>
                      <a:pt x="3621" y="12367"/>
                      <a:pt x="3913" y="12053"/>
                    </a:cubicBezTo>
                    <a:cubicBezTo>
                      <a:pt x="4003" y="12053"/>
                      <a:pt x="4093" y="12075"/>
                      <a:pt x="4183" y="12075"/>
                    </a:cubicBezTo>
                    <a:cubicBezTo>
                      <a:pt x="4498" y="12120"/>
                      <a:pt x="4812" y="12143"/>
                      <a:pt x="5127" y="12188"/>
                    </a:cubicBezTo>
                    <a:cubicBezTo>
                      <a:pt x="5352" y="12210"/>
                      <a:pt x="5555" y="12233"/>
                      <a:pt x="5779" y="12233"/>
                    </a:cubicBezTo>
                    <a:cubicBezTo>
                      <a:pt x="6215" y="12303"/>
                      <a:pt x="6651" y="12338"/>
                      <a:pt x="7086" y="12338"/>
                    </a:cubicBezTo>
                    <a:cubicBezTo>
                      <a:pt x="7348" y="12338"/>
                      <a:pt x="7609" y="12325"/>
                      <a:pt x="7871" y="12300"/>
                    </a:cubicBezTo>
                    <a:cubicBezTo>
                      <a:pt x="8388" y="12278"/>
                      <a:pt x="8882" y="12210"/>
                      <a:pt x="9400" y="12120"/>
                    </a:cubicBezTo>
                    <a:cubicBezTo>
                      <a:pt x="9535" y="12098"/>
                      <a:pt x="9669" y="12053"/>
                      <a:pt x="9804" y="11985"/>
                    </a:cubicBezTo>
                    <a:cubicBezTo>
                      <a:pt x="9866" y="11944"/>
                      <a:pt x="9834" y="11847"/>
                      <a:pt x="9760" y="11847"/>
                    </a:cubicBezTo>
                    <a:cubicBezTo>
                      <a:pt x="9753" y="11847"/>
                      <a:pt x="9745" y="11848"/>
                      <a:pt x="9737" y="11850"/>
                    </a:cubicBezTo>
                    <a:lnTo>
                      <a:pt x="9669" y="11850"/>
                    </a:lnTo>
                    <a:cubicBezTo>
                      <a:pt x="9107" y="11963"/>
                      <a:pt x="8523" y="12030"/>
                      <a:pt x="7938" y="12053"/>
                    </a:cubicBezTo>
                    <a:cubicBezTo>
                      <a:pt x="7679" y="12070"/>
                      <a:pt x="7419" y="12078"/>
                      <a:pt x="7159" y="12078"/>
                    </a:cubicBezTo>
                    <a:cubicBezTo>
                      <a:pt x="6378" y="12078"/>
                      <a:pt x="5594" y="12002"/>
                      <a:pt x="4835" y="11850"/>
                    </a:cubicBezTo>
                    <a:cubicBezTo>
                      <a:pt x="4633" y="11828"/>
                      <a:pt x="4408" y="11805"/>
                      <a:pt x="4205" y="11738"/>
                    </a:cubicBezTo>
                    <a:lnTo>
                      <a:pt x="4183" y="11738"/>
                    </a:lnTo>
                    <a:cubicBezTo>
                      <a:pt x="4633" y="11221"/>
                      <a:pt x="5127" y="10726"/>
                      <a:pt x="5644" y="10276"/>
                    </a:cubicBezTo>
                    <a:cubicBezTo>
                      <a:pt x="5667" y="10254"/>
                      <a:pt x="5667" y="10254"/>
                      <a:pt x="5667" y="10254"/>
                    </a:cubicBezTo>
                    <a:cubicBezTo>
                      <a:pt x="6679" y="9444"/>
                      <a:pt x="7691" y="8680"/>
                      <a:pt x="8725" y="7915"/>
                    </a:cubicBezTo>
                    <a:cubicBezTo>
                      <a:pt x="8815" y="7893"/>
                      <a:pt x="8905" y="7848"/>
                      <a:pt x="8972" y="7825"/>
                    </a:cubicBezTo>
                    <a:cubicBezTo>
                      <a:pt x="9377" y="7690"/>
                      <a:pt x="9782" y="7600"/>
                      <a:pt x="10187" y="7488"/>
                    </a:cubicBezTo>
                    <a:cubicBezTo>
                      <a:pt x="10749" y="7376"/>
                      <a:pt x="11311" y="7286"/>
                      <a:pt x="11873" y="7128"/>
                    </a:cubicBezTo>
                    <a:cubicBezTo>
                      <a:pt x="12683" y="6971"/>
                      <a:pt x="13470" y="6769"/>
                      <a:pt x="14279" y="6589"/>
                    </a:cubicBezTo>
                    <a:cubicBezTo>
                      <a:pt x="14369" y="6566"/>
                      <a:pt x="14481" y="6544"/>
                      <a:pt x="14571" y="6544"/>
                    </a:cubicBezTo>
                    <a:cubicBezTo>
                      <a:pt x="14661" y="6544"/>
                      <a:pt x="14819" y="6544"/>
                      <a:pt x="14796" y="6409"/>
                    </a:cubicBezTo>
                    <a:cubicBezTo>
                      <a:pt x="14780" y="6337"/>
                      <a:pt x="14728" y="6314"/>
                      <a:pt x="14661" y="6314"/>
                    </a:cubicBezTo>
                    <a:cubicBezTo>
                      <a:pt x="14539" y="6314"/>
                      <a:pt x="14366" y="6394"/>
                      <a:pt x="14279" y="6409"/>
                    </a:cubicBezTo>
                    <a:cubicBezTo>
                      <a:pt x="13425" y="6566"/>
                      <a:pt x="12570" y="6746"/>
                      <a:pt x="11738" y="6926"/>
                    </a:cubicBezTo>
                    <a:cubicBezTo>
                      <a:pt x="11019" y="7106"/>
                      <a:pt x="10277" y="7218"/>
                      <a:pt x="9557" y="7376"/>
                    </a:cubicBezTo>
                    <a:cubicBezTo>
                      <a:pt x="9512" y="7376"/>
                      <a:pt x="9445" y="7398"/>
                      <a:pt x="9400" y="7398"/>
                    </a:cubicBezTo>
                    <a:cubicBezTo>
                      <a:pt x="9804" y="7106"/>
                      <a:pt x="10187" y="6813"/>
                      <a:pt x="10569" y="6521"/>
                    </a:cubicBezTo>
                    <a:cubicBezTo>
                      <a:pt x="11513" y="5824"/>
                      <a:pt x="12480" y="5150"/>
                      <a:pt x="13447" y="4497"/>
                    </a:cubicBezTo>
                    <a:cubicBezTo>
                      <a:pt x="14504" y="3755"/>
                      <a:pt x="15606" y="3058"/>
                      <a:pt x="16730" y="2429"/>
                    </a:cubicBezTo>
                    <a:cubicBezTo>
                      <a:pt x="17607" y="1934"/>
                      <a:pt x="18506" y="1439"/>
                      <a:pt x="19428" y="1012"/>
                    </a:cubicBezTo>
                    <a:cubicBezTo>
                      <a:pt x="20080" y="697"/>
                      <a:pt x="20755" y="450"/>
                      <a:pt x="21430" y="180"/>
                    </a:cubicBezTo>
                    <a:cubicBezTo>
                      <a:pt x="21451" y="198"/>
                      <a:pt x="21473" y="205"/>
                      <a:pt x="21493" y="205"/>
                    </a:cubicBezTo>
                    <a:cubicBezTo>
                      <a:pt x="21577" y="205"/>
                      <a:pt x="21633" y="77"/>
                      <a:pt x="21542" y="23"/>
                    </a:cubicBezTo>
                    <a:cubicBezTo>
                      <a:pt x="21519" y="0"/>
                      <a:pt x="21497" y="0"/>
                      <a:pt x="21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9"/>
              <p:cNvSpPr/>
              <p:nvPr/>
            </p:nvSpPr>
            <p:spPr>
              <a:xfrm rot="-1496785" flipH="1">
                <a:off x="4901990" y="4670057"/>
                <a:ext cx="160952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4108" extrusionOk="0">
                    <a:moveTo>
                      <a:pt x="2608" y="1"/>
                    </a:moveTo>
                    <a:cubicBezTo>
                      <a:pt x="2511" y="1"/>
                      <a:pt x="2413" y="13"/>
                      <a:pt x="2316" y="37"/>
                    </a:cubicBezTo>
                    <a:cubicBezTo>
                      <a:pt x="1642" y="239"/>
                      <a:pt x="1080" y="666"/>
                      <a:pt x="652" y="1228"/>
                    </a:cubicBezTo>
                    <a:cubicBezTo>
                      <a:pt x="360" y="1611"/>
                      <a:pt x="23" y="2038"/>
                      <a:pt x="0" y="2555"/>
                    </a:cubicBezTo>
                    <a:cubicBezTo>
                      <a:pt x="45" y="2802"/>
                      <a:pt x="135" y="3027"/>
                      <a:pt x="248" y="3252"/>
                    </a:cubicBezTo>
                    <a:cubicBezTo>
                      <a:pt x="585" y="3769"/>
                      <a:pt x="1170" y="4107"/>
                      <a:pt x="1777" y="4107"/>
                    </a:cubicBezTo>
                    <a:cubicBezTo>
                      <a:pt x="1788" y="4107"/>
                      <a:pt x="1799" y="4107"/>
                      <a:pt x="1810" y="4107"/>
                    </a:cubicBezTo>
                    <a:cubicBezTo>
                      <a:pt x="2577" y="4107"/>
                      <a:pt x="3040" y="3333"/>
                      <a:pt x="3328" y="2712"/>
                    </a:cubicBezTo>
                    <a:cubicBezTo>
                      <a:pt x="3418" y="2398"/>
                      <a:pt x="3508" y="2083"/>
                      <a:pt x="3553" y="1746"/>
                    </a:cubicBezTo>
                    <a:cubicBezTo>
                      <a:pt x="3621" y="1408"/>
                      <a:pt x="3621" y="1071"/>
                      <a:pt x="3576" y="734"/>
                    </a:cubicBezTo>
                    <a:cubicBezTo>
                      <a:pt x="3483" y="253"/>
                      <a:pt x="3057" y="1"/>
                      <a:pt x="2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9"/>
              <p:cNvSpPr/>
              <p:nvPr/>
            </p:nvSpPr>
            <p:spPr>
              <a:xfrm rot="-1496785" flipH="1">
                <a:off x="5179622" y="5085482"/>
                <a:ext cx="258918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108" extrusionOk="0">
                    <a:moveTo>
                      <a:pt x="3197" y="1"/>
                    </a:moveTo>
                    <a:cubicBezTo>
                      <a:pt x="2645" y="1"/>
                      <a:pt x="2096" y="114"/>
                      <a:pt x="1597" y="314"/>
                    </a:cubicBezTo>
                    <a:cubicBezTo>
                      <a:pt x="675" y="606"/>
                      <a:pt x="1" y="1505"/>
                      <a:pt x="271" y="2472"/>
                    </a:cubicBezTo>
                    <a:cubicBezTo>
                      <a:pt x="495" y="3057"/>
                      <a:pt x="900" y="3574"/>
                      <a:pt x="1440" y="3911"/>
                    </a:cubicBezTo>
                    <a:cubicBezTo>
                      <a:pt x="1726" y="4048"/>
                      <a:pt x="2031" y="4108"/>
                      <a:pt x="2341" y="4108"/>
                    </a:cubicBezTo>
                    <a:cubicBezTo>
                      <a:pt x="3149" y="4108"/>
                      <a:pt x="3986" y="3702"/>
                      <a:pt x="4588" y="3214"/>
                    </a:cubicBezTo>
                    <a:cubicBezTo>
                      <a:pt x="5038" y="2855"/>
                      <a:pt x="5397" y="2360"/>
                      <a:pt x="5577" y="1798"/>
                    </a:cubicBezTo>
                    <a:cubicBezTo>
                      <a:pt x="5825" y="718"/>
                      <a:pt x="4700" y="89"/>
                      <a:pt x="3778" y="44"/>
                    </a:cubicBezTo>
                    <a:cubicBezTo>
                      <a:pt x="3585" y="15"/>
                      <a:pt x="3391" y="1"/>
                      <a:pt x="3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1" name="Google Shape;2181;p29"/>
            <p:cNvGrpSpPr/>
            <p:nvPr/>
          </p:nvGrpSpPr>
          <p:grpSpPr>
            <a:xfrm rot="-4355108">
              <a:off x="5457523" y="-871291"/>
              <a:ext cx="1755776" cy="1733812"/>
              <a:chOff x="7167216" y="-174118"/>
              <a:chExt cx="1755708" cy="1733744"/>
            </a:xfrm>
          </p:grpSpPr>
          <p:sp>
            <p:nvSpPr>
              <p:cNvPr id="2182" name="Google Shape;2182;p29"/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9"/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9"/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29"/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9"/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9"/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9"/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9"/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9"/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9"/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9"/>
              <p:cNvSpPr/>
              <p:nvPr/>
            </p:nvSpPr>
            <p:spPr>
              <a:xfrm rot="-864877">
                <a:off x="7289068" y="-4340"/>
                <a:ext cx="1512003" cy="1170185"/>
              </a:xfrm>
              <a:custGeom>
                <a:avLst/>
                <a:gdLst/>
                <a:ahLst/>
                <a:cxnLst/>
                <a:rect l="l" t="t" r="r" b="b"/>
                <a:pathLst>
                  <a:path w="41903" h="32430" extrusionOk="0">
                    <a:moveTo>
                      <a:pt x="41120" y="1"/>
                    </a:moveTo>
                    <a:cubicBezTo>
                      <a:pt x="40984" y="1"/>
                      <a:pt x="40854" y="46"/>
                      <a:pt x="40771" y="164"/>
                    </a:cubicBezTo>
                    <a:cubicBezTo>
                      <a:pt x="40283" y="1360"/>
                      <a:pt x="39511" y="2401"/>
                      <a:pt x="38830" y="3481"/>
                    </a:cubicBezTo>
                    <a:cubicBezTo>
                      <a:pt x="37673" y="5307"/>
                      <a:pt x="36426" y="7069"/>
                      <a:pt x="35063" y="8740"/>
                    </a:cubicBezTo>
                    <a:cubicBezTo>
                      <a:pt x="32556" y="11736"/>
                      <a:pt x="29958" y="14667"/>
                      <a:pt x="27181" y="17419"/>
                    </a:cubicBezTo>
                    <a:cubicBezTo>
                      <a:pt x="25870" y="18602"/>
                      <a:pt x="24443" y="19656"/>
                      <a:pt x="23041" y="20710"/>
                    </a:cubicBezTo>
                    <a:cubicBezTo>
                      <a:pt x="22154" y="21482"/>
                      <a:pt x="21228" y="22189"/>
                      <a:pt x="20251" y="22819"/>
                    </a:cubicBezTo>
                    <a:cubicBezTo>
                      <a:pt x="14915" y="26200"/>
                      <a:pt x="12948" y="27229"/>
                      <a:pt x="10338" y="28399"/>
                    </a:cubicBezTo>
                    <a:cubicBezTo>
                      <a:pt x="7651" y="29466"/>
                      <a:pt x="4848" y="30225"/>
                      <a:pt x="2135" y="31202"/>
                    </a:cubicBezTo>
                    <a:cubicBezTo>
                      <a:pt x="1882" y="31144"/>
                      <a:pt x="1526" y="31066"/>
                      <a:pt x="1195" y="31066"/>
                    </a:cubicBezTo>
                    <a:cubicBezTo>
                      <a:pt x="939" y="31066"/>
                      <a:pt x="696" y="31113"/>
                      <a:pt x="528" y="31253"/>
                    </a:cubicBezTo>
                    <a:cubicBezTo>
                      <a:pt x="425" y="31369"/>
                      <a:pt x="451" y="31562"/>
                      <a:pt x="579" y="31652"/>
                    </a:cubicBezTo>
                    <a:cubicBezTo>
                      <a:pt x="386" y="31729"/>
                      <a:pt x="219" y="31858"/>
                      <a:pt x="78" y="32012"/>
                    </a:cubicBezTo>
                    <a:cubicBezTo>
                      <a:pt x="14" y="32076"/>
                      <a:pt x="1" y="32166"/>
                      <a:pt x="26" y="32256"/>
                    </a:cubicBezTo>
                    <a:cubicBezTo>
                      <a:pt x="76" y="32392"/>
                      <a:pt x="181" y="32430"/>
                      <a:pt x="301" y="32430"/>
                    </a:cubicBezTo>
                    <a:cubicBezTo>
                      <a:pt x="430" y="32430"/>
                      <a:pt x="575" y="32385"/>
                      <a:pt x="682" y="32372"/>
                    </a:cubicBezTo>
                    <a:cubicBezTo>
                      <a:pt x="1184" y="32282"/>
                      <a:pt x="1659" y="32063"/>
                      <a:pt x="2071" y="31768"/>
                    </a:cubicBezTo>
                    <a:cubicBezTo>
                      <a:pt x="2302" y="31755"/>
                      <a:pt x="2534" y="31690"/>
                      <a:pt x="2739" y="31588"/>
                    </a:cubicBezTo>
                    <a:cubicBezTo>
                      <a:pt x="3241" y="31446"/>
                      <a:pt x="3652" y="31150"/>
                      <a:pt x="4141" y="31022"/>
                    </a:cubicBezTo>
                    <a:cubicBezTo>
                      <a:pt x="6417" y="30302"/>
                      <a:pt x="8718" y="29608"/>
                      <a:pt x="10917" y="28695"/>
                    </a:cubicBezTo>
                    <a:cubicBezTo>
                      <a:pt x="14080" y="27190"/>
                      <a:pt x="17165" y="25519"/>
                      <a:pt x="20161" y="23706"/>
                    </a:cubicBezTo>
                    <a:cubicBezTo>
                      <a:pt x="22373" y="22215"/>
                      <a:pt x="24468" y="20543"/>
                      <a:pt x="26564" y="18885"/>
                    </a:cubicBezTo>
                    <a:cubicBezTo>
                      <a:pt x="29341" y="16660"/>
                      <a:pt x="31630" y="13947"/>
                      <a:pt x="33893" y="11183"/>
                    </a:cubicBezTo>
                    <a:cubicBezTo>
                      <a:pt x="34767" y="10064"/>
                      <a:pt x="35757" y="9023"/>
                      <a:pt x="36618" y="7879"/>
                    </a:cubicBezTo>
                    <a:cubicBezTo>
                      <a:pt x="37776" y="6374"/>
                      <a:pt x="38817" y="4793"/>
                      <a:pt x="39884" y="3224"/>
                    </a:cubicBezTo>
                    <a:cubicBezTo>
                      <a:pt x="40347" y="2568"/>
                      <a:pt x="40810" y="1900"/>
                      <a:pt x="41234" y="1218"/>
                    </a:cubicBezTo>
                    <a:cubicBezTo>
                      <a:pt x="41350" y="936"/>
                      <a:pt x="41903" y="421"/>
                      <a:pt x="41569" y="138"/>
                    </a:cubicBezTo>
                    <a:cubicBezTo>
                      <a:pt x="41451" y="62"/>
                      <a:pt x="41281" y="1"/>
                      <a:pt x="4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3" name="Google Shape;2193;p29"/>
            <p:cNvGrpSpPr/>
            <p:nvPr/>
          </p:nvGrpSpPr>
          <p:grpSpPr>
            <a:xfrm rot="-1839281" flipH="1">
              <a:off x="7391655" y="74060"/>
              <a:ext cx="2246277" cy="2279200"/>
              <a:chOff x="1888100" y="-160600"/>
              <a:chExt cx="1706591" cy="1731604"/>
            </a:xfrm>
          </p:grpSpPr>
          <p:sp>
            <p:nvSpPr>
              <p:cNvPr id="2194" name="Google Shape;2194;p29"/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9"/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9"/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9"/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8" name="Google Shape;2198;p29"/>
          <p:cNvSpPr/>
          <p:nvPr/>
        </p:nvSpPr>
        <p:spPr>
          <a:xfrm>
            <a:off x="309500" y="2527947"/>
            <a:ext cx="52490" cy="40617"/>
          </a:xfrm>
          <a:custGeom>
            <a:avLst/>
            <a:gdLst/>
            <a:ahLst/>
            <a:cxnLst/>
            <a:rect l="l" t="t" r="r" b="b"/>
            <a:pathLst>
              <a:path w="1313" h="1016" extrusionOk="0">
                <a:moveTo>
                  <a:pt x="657" y="0"/>
                </a:moveTo>
                <a:cubicBezTo>
                  <a:pt x="1" y="0"/>
                  <a:pt x="1" y="1016"/>
                  <a:pt x="657" y="1016"/>
                </a:cubicBezTo>
                <a:cubicBezTo>
                  <a:pt x="1312" y="1016"/>
                  <a:pt x="1312" y="0"/>
                  <a:pt x="6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9" name="Google Shape;2199;p29"/>
          <p:cNvGrpSpPr/>
          <p:nvPr/>
        </p:nvGrpSpPr>
        <p:grpSpPr>
          <a:xfrm>
            <a:off x="1131292" y="1213551"/>
            <a:ext cx="5192426" cy="2171833"/>
            <a:chOff x="1131292" y="1213551"/>
            <a:chExt cx="5192426" cy="2171833"/>
          </a:xfrm>
        </p:grpSpPr>
        <p:sp>
          <p:nvSpPr>
            <p:cNvPr id="2200" name="Google Shape;2200;p29"/>
            <p:cNvSpPr/>
            <p:nvPr/>
          </p:nvSpPr>
          <p:spPr>
            <a:xfrm>
              <a:off x="1131292" y="3344727"/>
              <a:ext cx="52970" cy="40657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9"/>
            <p:cNvSpPr/>
            <p:nvPr/>
          </p:nvSpPr>
          <p:spPr>
            <a:xfrm>
              <a:off x="5699019" y="3015090"/>
              <a:ext cx="52490" cy="40617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9"/>
            <p:cNvSpPr/>
            <p:nvPr/>
          </p:nvSpPr>
          <p:spPr>
            <a:xfrm>
              <a:off x="6245042" y="1213551"/>
              <a:ext cx="78676" cy="60726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3" name="Google Shape;2203;p29"/>
          <p:cNvGrpSpPr/>
          <p:nvPr/>
        </p:nvGrpSpPr>
        <p:grpSpPr>
          <a:xfrm>
            <a:off x="-1445509" y="1030648"/>
            <a:ext cx="2434671" cy="2409751"/>
            <a:chOff x="-1445509" y="1030648"/>
            <a:chExt cx="2434671" cy="2409751"/>
          </a:xfrm>
        </p:grpSpPr>
        <p:grpSp>
          <p:nvGrpSpPr>
            <p:cNvPr id="2204" name="Google Shape;2204;p29"/>
            <p:cNvGrpSpPr/>
            <p:nvPr/>
          </p:nvGrpSpPr>
          <p:grpSpPr>
            <a:xfrm rot="-10114460">
              <a:off x="-338922" y="1333512"/>
              <a:ext cx="1255615" cy="857264"/>
              <a:chOff x="7923575" y="2012250"/>
              <a:chExt cx="1255593" cy="857249"/>
            </a:xfrm>
          </p:grpSpPr>
          <p:sp>
            <p:nvSpPr>
              <p:cNvPr id="2205" name="Google Shape;2205;p29"/>
              <p:cNvSpPr/>
              <p:nvPr/>
            </p:nvSpPr>
            <p:spPr>
              <a:xfrm flipH="1">
                <a:off x="8049574" y="2149319"/>
                <a:ext cx="46562" cy="36163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925" extrusionOk="0">
                    <a:moveTo>
                      <a:pt x="544" y="0"/>
                    </a:moveTo>
                    <a:cubicBezTo>
                      <a:pt x="259" y="0"/>
                      <a:pt x="1" y="148"/>
                      <a:pt x="68" y="484"/>
                    </a:cubicBezTo>
                    <a:cubicBezTo>
                      <a:pt x="124" y="746"/>
                      <a:pt x="406" y="925"/>
                      <a:pt x="674" y="925"/>
                    </a:cubicBezTo>
                    <a:cubicBezTo>
                      <a:pt x="779" y="925"/>
                      <a:pt x="882" y="897"/>
                      <a:pt x="968" y="836"/>
                    </a:cubicBezTo>
                    <a:cubicBezTo>
                      <a:pt x="1086" y="732"/>
                      <a:pt x="1171" y="589"/>
                      <a:pt x="1190" y="432"/>
                    </a:cubicBezTo>
                    <a:cubicBezTo>
                      <a:pt x="1167" y="159"/>
                      <a:pt x="841" y="0"/>
                      <a:pt x="5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9"/>
              <p:cNvSpPr/>
              <p:nvPr/>
            </p:nvSpPr>
            <p:spPr>
              <a:xfrm flipH="1">
                <a:off x="7935102" y="2580701"/>
                <a:ext cx="60949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348" extrusionOk="0">
                    <a:moveTo>
                      <a:pt x="646" y="1"/>
                    </a:moveTo>
                    <a:cubicBezTo>
                      <a:pt x="387" y="1"/>
                      <a:pt x="153" y="122"/>
                      <a:pt x="79" y="412"/>
                    </a:cubicBezTo>
                    <a:cubicBezTo>
                      <a:pt x="0" y="810"/>
                      <a:pt x="294" y="1234"/>
                      <a:pt x="679" y="1325"/>
                    </a:cubicBezTo>
                    <a:cubicBezTo>
                      <a:pt x="736" y="1340"/>
                      <a:pt x="794" y="1347"/>
                      <a:pt x="853" y="1347"/>
                    </a:cubicBezTo>
                    <a:cubicBezTo>
                      <a:pt x="1180" y="1347"/>
                      <a:pt x="1509" y="1125"/>
                      <a:pt x="1514" y="777"/>
                    </a:cubicBezTo>
                    <a:cubicBezTo>
                      <a:pt x="1559" y="327"/>
                      <a:pt x="1070" y="1"/>
                      <a:pt x="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29"/>
              <p:cNvSpPr/>
              <p:nvPr/>
            </p:nvSpPr>
            <p:spPr>
              <a:xfrm flipH="1">
                <a:off x="8330869" y="2814571"/>
                <a:ext cx="62630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405" extrusionOk="0">
                    <a:moveTo>
                      <a:pt x="563" y="1"/>
                    </a:moveTo>
                    <a:cubicBezTo>
                      <a:pt x="549" y="1"/>
                      <a:pt x="536" y="1"/>
                      <a:pt x="523" y="2"/>
                    </a:cubicBezTo>
                    <a:cubicBezTo>
                      <a:pt x="197" y="34"/>
                      <a:pt x="1" y="387"/>
                      <a:pt x="21" y="693"/>
                    </a:cubicBezTo>
                    <a:cubicBezTo>
                      <a:pt x="47" y="1134"/>
                      <a:pt x="431" y="1404"/>
                      <a:pt x="802" y="1404"/>
                    </a:cubicBezTo>
                    <a:cubicBezTo>
                      <a:pt x="1069" y="1404"/>
                      <a:pt x="1328" y="1264"/>
                      <a:pt x="1443" y="948"/>
                    </a:cubicBezTo>
                    <a:cubicBezTo>
                      <a:pt x="1602" y="440"/>
                      <a:pt x="1032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29"/>
              <p:cNvSpPr/>
              <p:nvPr/>
            </p:nvSpPr>
            <p:spPr>
              <a:xfrm flipH="1">
                <a:off x="8622132" y="2570966"/>
                <a:ext cx="50550" cy="4304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01" extrusionOk="0">
                    <a:moveTo>
                      <a:pt x="663" y="0"/>
                    </a:moveTo>
                    <a:cubicBezTo>
                      <a:pt x="339" y="0"/>
                      <a:pt x="0" y="280"/>
                      <a:pt x="37" y="680"/>
                    </a:cubicBezTo>
                    <a:cubicBezTo>
                      <a:pt x="69" y="902"/>
                      <a:pt x="298" y="1026"/>
                      <a:pt x="493" y="1085"/>
                    </a:cubicBezTo>
                    <a:cubicBezTo>
                      <a:pt x="535" y="1095"/>
                      <a:pt x="576" y="1100"/>
                      <a:pt x="617" y="1100"/>
                    </a:cubicBezTo>
                    <a:cubicBezTo>
                      <a:pt x="976" y="1100"/>
                      <a:pt x="1293" y="711"/>
                      <a:pt x="1152" y="354"/>
                    </a:cubicBezTo>
                    <a:cubicBezTo>
                      <a:pt x="1055" y="106"/>
                      <a:pt x="862" y="0"/>
                      <a:pt x="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9"/>
              <p:cNvSpPr/>
              <p:nvPr/>
            </p:nvSpPr>
            <p:spPr>
              <a:xfrm flipH="1">
                <a:off x="8253359" y="2012250"/>
                <a:ext cx="925809" cy="602180"/>
              </a:xfrm>
              <a:custGeom>
                <a:avLst/>
                <a:gdLst/>
                <a:ahLst/>
                <a:cxnLst/>
                <a:rect l="l" t="t" r="r" b="b"/>
                <a:pathLst>
                  <a:path w="23681" h="15403" extrusionOk="0">
                    <a:moveTo>
                      <a:pt x="202" y="0"/>
                    </a:moveTo>
                    <a:cubicBezTo>
                      <a:pt x="164" y="0"/>
                      <a:pt x="140" y="3"/>
                      <a:pt x="131" y="10"/>
                    </a:cubicBezTo>
                    <a:cubicBezTo>
                      <a:pt x="46" y="134"/>
                      <a:pt x="1" y="715"/>
                      <a:pt x="249" y="943"/>
                    </a:cubicBezTo>
                    <a:cubicBezTo>
                      <a:pt x="255" y="943"/>
                      <a:pt x="262" y="943"/>
                      <a:pt x="269" y="943"/>
                    </a:cubicBezTo>
                    <a:cubicBezTo>
                      <a:pt x="1314" y="943"/>
                      <a:pt x="4433" y="1442"/>
                      <a:pt x="5703" y="1941"/>
                    </a:cubicBezTo>
                    <a:cubicBezTo>
                      <a:pt x="6147" y="2150"/>
                      <a:pt x="6584" y="2379"/>
                      <a:pt x="7021" y="2607"/>
                    </a:cubicBezTo>
                    <a:cubicBezTo>
                      <a:pt x="7034" y="2646"/>
                      <a:pt x="7048" y="2692"/>
                      <a:pt x="7054" y="2731"/>
                    </a:cubicBezTo>
                    <a:cubicBezTo>
                      <a:pt x="7165" y="3142"/>
                      <a:pt x="7302" y="3560"/>
                      <a:pt x="7432" y="3964"/>
                    </a:cubicBezTo>
                    <a:cubicBezTo>
                      <a:pt x="7889" y="5439"/>
                      <a:pt x="8437" y="6881"/>
                      <a:pt x="9077" y="8283"/>
                    </a:cubicBezTo>
                    <a:cubicBezTo>
                      <a:pt x="9272" y="8740"/>
                      <a:pt x="9501" y="9236"/>
                      <a:pt x="9697" y="9706"/>
                    </a:cubicBezTo>
                    <a:cubicBezTo>
                      <a:pt x="9725" y="9762"/>
                      <a:pt x="9780" y="9791"/>
                      <a:pt x="9837" y="9791"/>
                    </a:cubicBezTo>
                    <a:cubicBezTo>
                      <a:pt x="9860" y="9791"/>
                      <a:pt x="9883" y="9787"/>
                      <a:pt x="9905" y="9778"/>
                    </a:cubicBezTo>
                    <a:cubicBezTo>
                      <a:pt x="9984" y="9738"/>
                      <a:pt x="10010" y="9641"/>
                      <a:pt x="9977" y="9569"/>
                    </a:cubicBezTo>
                    <a:cubicBezTo>
                      <a:pt x="9951" y="9517"/>
                      <a:pt x="9931" y="9464"/>
                      <a:pt x="9905" y="9412"/>
                    </a:cubicBezTo>
                    <a:cubicBezTo>
                      <a:pt x="9886" y="9210"/>
                      <a:pt x="9638" y="8727"/>
                      <a:pt x="9618" y="8636"/>
                    </a:cubicBezTo>
                    <a:cubicBezTo>
                      <a:pt x="9116" y="7298"/>
                      <a:pt x="8633" y="5961"/>
                      <a:pt x="8222" y="4597"/>
                    </a:cubicBezTo>
                    <a:cubicBezTo>
                      <a:pt x="8091" y="4062"/>
                      <a:pt x="7941" y="3533"/>
                      <a:pt x="7798" y="3005"/>
                    </a:cubicBezTo>
                    <a:lnTo>
                      <a:pt x="7798" y="3005"/>
                    </a:lnTo>
                    <a:cubicBezTo>
                      <a:pt x="7915" y="3064"/>
                      <a:pt x="8033" y="3129"/>
                      <a:pt x="8150" y="3188"/>
                    </a:cubicBezTo>
                    <a:cubicBezTo>
                      <a:pt x="8228" y="3233"/>
                      <a:pt x="8307" y="3279"/>
                      <a:pt x="8385" y="3331"/>
                    </a:cubicBezTo>
                    <a:cubicBezTo>
                      <a:pt x="9860" y="4238"/>
                      <a:pt x="11178" y="5367"/>
                      <a:pt x="12561" y="6404"/>
                    </a:cubicBezTo>
                    <a:cubicBezTo>
                      <a:pt x="13468" y="7031"/>
                      <a:pt x="14355" y="7690"/>
                      <a:pt x="15256" y="8336"/>
                    </a:cubicBezTo>
                    <a:cubicBezTo>
                      <a:pt x="15628" y="8642"/>
                      <a:pt x="16012" y="8929"/>
                      <a:pt x="16410" y="9197"/>
                    </a:cubicBezTo>
                    <a:cubicBezTo>
                      <a:pt x="16919" y="9562"/>
                      <a:pt x="17441" y="9888"/>
                      <a:pt x="17983" y="10195"/>
                    </a:cubicBezTo>
                    <a:cubicBezTo>
                      <a:pt x="17989" y="10678"/>
                      <a:pt x="18029" y="11167"/>
                      <a:pt x="18087" y="11650"/>
                    </a:cubicBezTo>
                    <a:cubicBezTo>
                      <a:pt x="18081" y="12368"/>
                      <a:pt x="18179" y="13086"/>
                      <a:pt x="18290" y="13803"/>
                    </a:cubicBezTo>
                    <a:cubicBezTo>
                      <a:pt x="18348" y="14221"/>
                      <a:pt x="18446" y="14638"/>
                      <a:pt x="18551" y="15050"/>
                    </a:cubicBezTo>
                    <a:cubicBezTo>
                      <a:pt x="18603" y="15167"/>
                      <a:pt x="18564" y="15369"/>
                      <a:pt x="18727" y="15402"/>
                    </a:cubicBezTo>
                    <a:cubicBezTo>
                      <a:pt x="18733" y="15402"/>
                      <a:pt x="18738" y="15403"/>
                      <a:pt x="18744" y="15403"/>
                    </a:cubicBezTo>
                    <a:cubicBezTo>
                      <a:pt x="18859" y="15403"/>
                      <a:pt x="18939" y="15279"/>
                      <a:pt x="18883" y="15174"/>
                    </a:cubicBezTo>
                    <a:cubicBezTo>
                      <a:pt x="18805" y="14854"/>
                      <a:pt x="18753" y="14528"/>
                      <a:pt x="18688" y="14201"/>
                    </a:cubicBezTo>
                    <a:cubicBezTo>
                      <a:pt x="18577" y="13614"/>
                      <a:pt x="18524" y="13020"/>
                      <a:pt x="18453" y="12433"/>
                    </a:cubicBezTo>
                    <a:cubicBezTo>
                      <a:pt x="18394" y="11794"/>
                      <a:pt x="18466" y="11128"/>
                      <a:pt x="18453" y="10482"/>
                    </a:cubicBezTo>
                    <a:cubicBezTo>
                      <a:pt x="18446" y="10469"/>
                      <a:pt x="18446" y="10463"/>
                      <a:pt x="18446" y="10450"/>
                    </a:cubicBezTo>
                    <a:lnTo>
                      <a:pt x="18446" y="10450"/>
                    </a:lnTo>
                    <a:cubicBezTo>
                      <a:pt x="18916" y="10698"/>
                      <a:pt x="19399" y="10932"/>
                      <a:pt x="19882" y="11148"/>
                    </a:cubicBezTo>
                    <a:cubicBezTo>
                      <a:pt x="21082" y="11742"/>
                      <a:pt x="22270" y="12374"/>
                      <a:pt x="23522" y="12851"/>
                    </a:cubicBezTo>
                    <a:lnTo>
                      <a:pt x="23522" y="12844"/>
                    </a:lnTo>
                    <a:cubicBezTo>
                      <a:pt x="23530" y="12846"/>
                      <a:pt x="23538" y="12846"/>
                      <a:pt x="23545" y="12846"/>
                    </a:cubicBezTo>
                    <a:cubicBezTo>
                      <a:pt x="23630" y="12846"/>
                      <a:pt x="23681" y="12747"/>
                      <a:pt x="23627" y="12681"/>
                    </a:cubicBezTo>
                    <a:cubicBezTo>
                      <a:pt x="23288" y="12433"/>
                      <a:pt x="22876" y="12296"/>
                      <a:pt x="22505" y="12100"/>
                    </a:cubicBezTo>
                    <a:cubicBezTo>
                      <a:pt x="21604" y="11631"/>
                      <a:pt x="20691" y="11187"/>
                      <a:pt x="19784" y="10724"/>
                    </a:cubicBezTo>
                    <a:cubicBezTo>
                      <a:pt x="18968" y="10358"/>
                      <a:pt x="18179" y="9941"/>
                      <a:pt x="17428" y="9464"/>
                    </a:cubicBezTo>
                    <a:cubicBezTo>
                      <a:pt x="17154" y="9295"/>
                      <a:pt x="16887" y="9112"/>
                      <a:pt x="16626" y="8929"/>
                    </a:cubicBezTo>
                    <a:cubicBezTo>
                      <a:pt x="16397" y="8760"/>
                      <a:pt x="16163" y="8590"/>
                      <a:pt x="15934" y="8427"/>
                    </a:cubicBezTo>
                    <a:cubicBezTo>
                      <a:pt x="15536" y="8120"/>
                      <a:pt x="15145" y="7807"/>
                      <a:pt x="14760" y="7481"/>
                    </a:cubicBezTo>
                    <a:lnTo>
                      <a:pt x="14760" y="7481"/>
                    </a:lnTo>
                    <a:cubicBezTo>
                      <a:pt x="15079" y="7507"/>
                      <a:pt x="15399" y="7533"/>
                      <a:pt x="15719" y="7540"/>
                    </a:cubicBezTo>
                    <a:cubicBezTo>
                      <a:pt x="17859" y="7540"/>
                      <a:pt x="19973" y="7174"/>
                      <a:pt x="22022" y="6554"/>
                    </a:cubicBezTo>
                    <a:cubicBezTo>
                      <a:pt x="22044" y="6562"/>
                      <a:pt x="22065" y="6566"/>
                      <a:pt x="22084" y="6566"/>
                    </a:cubicBezTo>
                    <a:cubicBezTo>
                      <a:pt x="22266" y="6566"/>
                      <a:pt x="22304" y="6241"/>
                      <a:pt x="22080" y="6241"/>
                    </a:cubicBezTo>
                    <a:cubicBezTo>
                      <a:pt x="22078" y="6241"/>
                      <a:pt x="22076" y="6241"/>
                      <a:pt x="22074" y="6241"/>
                    </a:cubicBezTo>
                    <a:cubicBezTo>
                      <a:pt x="21291" y="6391"/>
                      <a:pt x="20501" y="6652"/>
                      <a:pt x="19705" y="6796"/>
                    </a:cubicBezTo>
                    <a:cubicBezTo>
                      <a:pt x="18387" y="7070"/>
                      <a:pt x="17043" y="7174"/>
                      <a:pt x="15699" y="7194"/>
                    </a:cubicBezTo>
                    <a:cubicBezTo>
                      <a:pt x="15334" y="7181"/>
                      <a:pt x="14969" y="7148"/>
                      <a:pt x="14603" y="7122"/>
                    </a:cubicBezTo>
                    <a:cubicBezTo>
                      <a:pt x="14595" y="7123"/>
                      <a:pt x="14587" y="7123"/>
                      <a:pt x="14579" y="7123"/>
                    </a:cubicBezTo>
                    <a:cubicBezTo>
                      <a:pt x="14498" y="7123"/>
                      <a:pt x="14398" y="7096"/>
                      <a:pt x="14310" y="7096"/>
                    </a:cubicBezTo>
                    <a:cubicBezTo>
                      <a:pt x="14296" y="7089"/>
                      <a:pt x="14290" y="7076"/>
                      <a:pt x="14277" y="7070"/>
                    </a:cubicBezTo>
                    <a:cubicBezTo>
                      <a:pt x="13566" y="6476"/>
                      <a:pt x="12757" y="6006"/>
                      <a:pt x="12013" y="5452"/>
                    </a:cubicBezTo>
                    <a:cubicBezTo>
                      <a:pt x="10962" y="4603"/>
                      <a:pt x="9931" y="3690"/>
                      <a:pt x="8796" y="2940"/>
                    </a:cubicBezTo>
                    <a:cubicBezTo>
                      <a:pt x="7485" y="2091"/>
                      <a:pt x="6075" y="1400"/>
                      <a:pt x="4601" y="878"/>
                    </a:cubicBezTo>
                    <a:cubicBezTo>
                      <a:pt x="3805" y="586"/>
                      <a:pt x="722" y="0"/>
                      <a:pt x="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9"/>
              <p:cNvSpPr/>
              <p:nvPr/>
            </p:nvSpPr>
            <p:spPr>
              <a:xfrm flipH="1">
                <a:off x="8076634" y="2115462"/>
                <a:ext cx="296457" cy="191331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894" extrusionOk="0">
                    <a:moveTo>
                      <a:pt x="4416" y="0"/>
                    </a:moveTo>
                    <a:cubicBezTo>
                      <a:pt x="2370" y="0"/>
                      <a:pt x="152" y="1011"/>
                      <a:pt x="14" y="2981"/>
                    </a:cubicBezTo>
                    <a:cubicBezTo>
                      <a:pt x="1" y="3158"/>
                      <a:pt x="14" y="3327"/>
                      <a:pt x="47" y="3497"/>
                    </a:cubicBezTo>
                    <a:cubicBezTo>
                      <a:pt x="216" y="4338"/>
                      <a:pt x="980" y="4776"/>
                      <a:pt x="1887" y="4880"/>
                    </a:cubicBezTo>
                    <a:cubicBezTo>
                      <a:pt x="1987" y="4889"/>
                      <a:pt x="2088" y="4894"/>
                      <a:pt x="2190" y="4894"/>
                    </a:cubicBezTo>
                    <a:cubicBezTo>
                      <a:pt x="3376" y="4894"/>
                      <a:pt x="4698" y="4298"/>
                      <a:pt x="5743" y="3830"/>
                    </a:cubicBezTo>
                    <a:cubicBezTo>
                      <a:pt x="6330" y="3556"/>
                      <a:pt x="6930" y="3203"/>
                      <a:pt x="7243" y="2609"/>
                    </a:cubicBezTo>
                    <a:cubicBezTo>
                      <a:pt x="7583" y="1977"/>
                      <a:pt x="7576" y="1089"/>
                      <a:pt x="6930" y="659"/>
                    </a:cubicBezTo>
                    <a:cubicBezTo>
                      <a:pt x="6279" y="218"/>
                      <a:pt x="5366" y="0"/>
                      <a:pt x="44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9"/>
              <p:cNvSpPr/>
              <p:nvPr/>
            </p:nvSpPr>
            <p:spPr>
              <a:xfrm flipH="1">
                <a:off x="7923575" y="2435226"/>
                <a:ext cx="358931" cy="220730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5646" extrusionOk="0">
                    <a:moveTo>
                      <a:pt x="2629" y="1"/>
                    </a:moveTo>
                    <a:cubicBezTo>
                      <a:pt x="2408" y="1"/>
                      <a:pt x="2188" y="23"/>
                      <a:pt x="1971" y="74"/>
                    </a:cubicBezTo>
                    <a:cubicBezTo>
                      <a:pt x="1279" y="290"/>
                      <a:pt x="614" y="779"/>
                      <a:pt x="326" y="1458"/>
                    </a:cubicBezTo>
                    <a:cubicBezTo>
                      <a:pt x="124" y="1973"/>
                      <a:pt x="0" y="2567"/>
                      <a:pt x="78" y="3121"/>
                    </a:cubicBezTo>
                    <a:lnTo>
                      <a:pt x="78" y="3095"/>
                    </a:lnTo>
                    <a:cubicBezTo>
                      <a:pt x="85" y="3174"/>
                      <a:pt x="92" y="3252"/>
                      <a:pt x="111" y="3324"/>
                    </a:cubicBezTo>
                    <a:cubicBezTo>
                      <a:pt x="346" y="4498"/>
                      <a:pt x="1618" y="5059"/>
                      <a:pt x="2708" y="5248"/>
                    </a:cubicBezTo>
                    <a:cubicBezTo>
                      <a:pt x="3354" y="5398"/>
                      <a:pt x="4019" y="5522"/>
                      <a:pt x="4685" y="5620"/>
                    </a:cubicBezTo>
                    <a:cubicBezTo>
                      <a:pt x="4844" y="5637"/>
                      <a:pt x="5006" y="5645"/>
                      <a:pt x="5169" y="5645"/>
                    </a:cubicBezTo>
                    <a:cubicBezTo>
                      <a:pt x="5923" y="5645"/>
                      <a:pt x="6699" y="5461"/>
                      <a:pt x="7295" y="4994"/>
                    </a:cubicBezTo>
                    <a:cubicBezTo>
                      <a:pt x="9180" y="3428"/>
                      <a:pt x="6009" y="1157"/>
                      <a:pt x="4705" y="544"/>
                    </a:cubicBezTo>
                    <a:cubicBezTo>
                      <a:pt x="4066" y="240"/>
                      <a:pt x="3345" y="1"/>
                      <a:pt x="2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9"/>
              <p:cNvSpPr/>
              <p:nvPr/>
            </p:nvSpPr>
            <p:spPr>
              <a:xfrm flipH="1">
                <a:off x="8308509" y="2575696"/>
                <a:ext cx="210487" cy="254469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6509" extrusionOk="0">
                    <a:moveTo>
                      <a:pt x="2524" y="1"/>
                    </a:moveTo>
                    <a:cubicBezTo>
                      <a:pt x="2090" y="1"/>
                      <a:pt x="1660" y="100"/>
                      <a:pt x="1273" y="298"/>
                    </a:cubicBezTo>
                    <a:cubicBezTo>
                      <a:pt x="334" y="657"/>
                      <a:pt x="1" y="1636"/>
                      <a:pt x="14" y="2569"/>
                    </a:cubicBezTo>
                    <a:cubicBezTo>
                      <a:pt x="20" y="2699"/>
                      <a:pt x="33" y="2830"/>
                      <a:pt x="60" y="2960"/>
                    </a:cubicBezTo>
                    <a:cubicBezTo>
                      <a:pt x="236" y="3841"/>
                      <a:pt x="895" y="4546"/>
                      <a:pt x="1482" y="5224"/>
                    </a:cubicBezTo>
                    <a:cubicBezTo>
                      <a:pt x="1965" y="5766"/>
                      <a:pt x="2532" y="6327"/>
                      <a:pt x="3263" y="6490"/>
                    </a:cubicBezTo>
                    <a:cubicBezTo>
                      <a:pt x="3349" y="6502"/>
                      <a:pt x="3432" y="6508"/>
                      <a:pt x="3512" y="6508"/>
                    </a:cubicBezTo>
                    <a:cubicBezTo>
                      <a:pt x="4248" y="6508"/>
                      <a:pt x="4765" y="6011"/>
                      <a:pt x="4953" y="5270"/>
                    </a:cubicBezTo>
                    <a:cubicBezTo>
                      <a:pt x="5253" y="4252"/>
                      <a:pt x="5384" y="2986"/>
                      <a:pt x="5038" y="1942"/>
                    </a:cubicBezTo>
                    <a:lnTo>
                      <a:pt x="5038" y="1936"/>
                    </a:lnTo>
                    <a:cubicBezTo>
                      <a:pt x="4810" y="1173"/>
                      <a:pt x="4379" y="474"/>
                      <a:pt x="3622" y="181"/>
                    </a:cubicBezTo>
                    <a:cubicBezTo>
                      <a:pt x="3513" y="135"/>
                      <a:pt x="3195" y="18"/>
                      <a:pt x="2974" y="18"/>
                    </a:cubicBezTo>
                    <a:cubicBezTo>
                      <a:pt x="2944" y="18"/>
                      <a:pt x="2917" y="20"/>
                      <a:pt x="2891" y="24"/>
                    </a:cubicBezTo>
                    <a:cubicBezTo>
                      <a:pt x="2769" y="8"/>
                      <a:pt x="2647" y="1"/>
                      <a:pt x="2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9"/>
              <p:cNvSpPr/>
              <p:nvPr/>
            </p:nvSpPr>
            <p:spPr>
              <a:xfrm flipH="1">
                <a:off x="8608726" y="2339950"/>
                <a:ext cx="235743" cy="250873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6417" extrusionOk="0">
                    <a:moveTo>
                      <a:pt x="2517" y="1"/>
                    </a:moveTo>
                    <a:cubicBezTo>
                      <a:pt x="1987" y="1"/>
                      <a:pt x="1452" y="210"/>
                      <a:pt x="1051" y="573"/>
                    </a:cubicBezTo>
                    <a:cubicBezTo>
                      <a:pt x="457" y="1017"/>
                      <a:pt x="0" y="1715"/>
                      <a:pt x="79" y="2479"/>
                    </a:cubicBezTo>
                    <a:cubicBezTo>
                      <a:pt x="85" y="2498"/>
                      <a:pt x="85" y="2518"/>
                      <a:pt x="92" y="2531"/>
                    </a:cubicBezTo>
                    <a:cubicBezTo>
                      <a:pt x="307" y="3607"/>
                      <a:pt x="1331" y="4749"/>
                      <a:pt x="2101" y="5493"/>
                    </a:cubicBezTo>
                    <a:cubicBezTo>
                      <a:pt x="2655" y="5972"/>
                      <a:pt x="3322" y="6416"/>
                      <a:pt x="4079" y="6416"/>
                    </a:cubicBezTo>
                    <a:cubicBezTo>
                      <a:pt x="4116" y="6416"/>
                      <a:pt x="4152" y="6415"/>
                      <a:pt x="4189" y="6413"/>
                    </a:cubicBezTo>
                    <a:cubicBezTo>
                      <a:pt x="4868" y="6374"/>
                      <a:pt x="5318" y="5780"/>
                      <a:pt x="5494" y="5167"/>
                    </a:cubicBezTo>
                    <a:cubicBezTo>
                      <a:pt x="6029" y="3751"/>
                      <a:pt x="4809" y="1161"/>
                      <a:pt x="3608" y="352"/>
                    </a:cubicBezTo>
                    <a:cubicBezTo>
                      <a:pt x="3282" y="110"/>
                      <a:pt x="2901" y="1"/>
                      <a:pt x="25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4" name="Google Shape;2214;p29"/>
            <p:cNvGrpSpPr/>
            <p:nvPr/>
          </p:nvGrpSpPr>
          <p:grpSpPr>
            <a:xfrm rot="-5984647" flipH="1">
              <a:off x="-1269284" y="1179157"/>
              <a:ext cx="2082214" cy="2112733"/>
              <a:chOff x="1888100" y="-160600"/>
              <a:chExt cx="1706591" cy="1731604"/>
            </a:xfrm>
          </p:grpSpPr>
          <p:sp>
            <p:nvSpPr>
              <p:cNvPr id="2215" name="Google Shape;2215;p29"/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9"/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9"/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9"/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9" name="Google Shape;2219;p29"/>
          <p:cNvGrpSpPr/>
          <p:nvPr/>
        </p:nvGrpSpPr>
        <p:grpSpPr>
          <a:xfrm>
            <a:off x="-139073" y="-765687"/>
            <a:ext cx="10404328" cy="2154339"/>
            <a:chOff x="-139073" y="-765687"/>
            <a:chExt cx="10404328" cy="2154339"/>
          </a:xfrm>
        </p:grpSpPr>
        <p:grpSp>
          <p:nvGrpSpPr>
            <p:cNvPr id="2220" name="Google Shape;2220;p29"/>
            <p:cNvGrpSpPr/>
            <p:nvPr/>
          </p:nvGrpSpPr>
          <p:grpSpPr>
            <a:xfrm rot="-205702">
              <a:off x="-108419" y="-247556"/>
              <a:ext cx="3103003" cy="1118079"/>
              <a:chOff x="5591162" y="1972306"/>
              <a:chExt cx="3103035" cy="1118091"/>
            </a:xfrm>
          </p:grpSpPr>
          <p:sp>
            <p:nvSpPr>
              <p:cNvPr id="2221" name="Google Shape;2221;p29"/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9"/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9"/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9"/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9"/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9"/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9"/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9"/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9"/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9"/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9"/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9"/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9"/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9"/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9"/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9"/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9"/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9"/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9"/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9"/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9"/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9"/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9"/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9"/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9"/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9"/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9"/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9"/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9"/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9"/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9"/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9"/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9"/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9"/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9"/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9"/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9"/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9"/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9"/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9"/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9"/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9"/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9"/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9"/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9"/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9"/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7" name="Google Shape;2267;p29"/>
            <p:cNvGrpSpPr/>
            <p:nvPr/>
          </p:nvGrpSpPr>
          <p:grpSpPr>
            <a:xfrm rot="1257907">
              <a:off x="7064901" y="-247564"/>
              <a:ext cx="3103041" cy="1118093"/>
              <a:chOff x="5591162" y="1972306"/>
              <a:chExt cx="3103035" cy="1118091"/>
            </a:xfrm>
          </p:grpSpPr>
          <p:sp>
            <p:nvSpPr>
              <p:cNvPr id="2268" name="Google Shape;2268;p29"/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9"/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9"/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9"/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9"/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9"/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9"/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9"/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9"/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9"/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9"/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29"/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9"/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9"/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9"/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9"/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9"/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9"/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9"/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9"/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9"/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9"/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29"/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9"/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29"/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9"/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9"/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9"/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9"/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9"/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9"/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9"/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9"/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29"/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9"/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9"/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9"/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9"/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9"/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>
          <a:extLst>
            <a:ext uri="{FF2B5EF4-FFF2-40B4-BE49-F238E27FC236}">
              <a16:creationId xmlns:a16="http://schemas.microsoft.com/office/drawing/2014/main" id="{BEF922D1-5C03-B9AA-3B6E-CA2AF7BF4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35">
            <a:extLst>
              <a:ext uri="{FF2B5EF4-FFF2-40B4-BE49-F238E27FC236}">
                <a16:creationId xmlns:a16="http://schemas.microsoft.com/office/drawing/2014/main" id="{6B612D95-C27E-7601-2EE3-60A191D16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Struktur</a:t>
            </a:r>
            <a:endParaRPr dirty="0"/>
          </a:p>
        </p:txBody>
      </p:sp>
      <p:sp>
        <p:nvSpPr>
          <p:cNvPr id="2669" name="Google Shape;2669;p35">
            <a:extLst>
              <a:ext uri="{FF2B5EF4-FFF2-40B4-BE49-F238E27FC236}">
                <a16:creationId xmlns:a16="http://schemas.microsoft.com/office/drawing/2014/main" id="{00E4C0E6-C0D9-360A-5C84-438C573A164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481078" y="946325"/>
            <a:ext cx="52866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Kontakt</a:t>
            </a:r>
            <a:endParaRPr dirty="0"/>
          </a:p>
        </p:txBody>
      </p:sp>
      <p:sp>
        <p:nvSpPr>
          <p:cNvPr id="2671" name="Google Shape;2671;p35">
            <a:extLst>
              <a:ext uri="{FF2B5EF4-FFF2-40B4-BE49-F238E27FC236}">
                <a16:creationId xmlns:a16="http://schemas.microsoft.com/office/drawing/2014/main" id="{8216D8D7-84B9-0D1B-9679-AFB016C2F93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2481151" y="1245054"/>
            <a:ext cx="5286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Kontaktformular/ Logo und Hamburger-Menü</a:t>
            </a:r>
            <a:endParaRPr dirty="0"/>
          </a:p>
        </p:txBody>
      </p:sp>
      <p:grpSp>
        <p:nvGrpSpPr>
          <p:cNvPr id="2706" name="Google Shape;2706;p35">
            <a:extLst>
              <a:ext uri="{FF2B5EF4-FFF2-40B4-BE49-F238E27FC236}">
                <a16:creationId xmlns:a16="http://schemas.microsoft.com/office/drawing/2014/main" id="{FA2B2D83-1076-B638-2C95-CD82773F5310}"/>
              </a:ext>
            </a:extLst>
          </p:cNvPr>
          <p:cNvGrpSpPr/>
          <p:nvPr/>
        </p:nvGrpSpPr>
        <p:grpSpPr>
          <a:xfrm>
            <a:off x="1896204" y="1174910"/>
            <a:ext cx="440687" cy="484208"/>
            <a:chOff x="1851708" y="1208629"/>
            <a:chExt cx="308648" cy="339105"/>
          </a:xfrm>
        </p:grpSpPr>
        <p:sp>
          <p:nvSpPr>
            <p:cNvPr id="2707" name="Google Shape;2707;p35">
              <a:extLst>
                <a:ext uri="{FF2B5EF4-FFF2-40B4-BE49-F238E27FC236}">
                  <a16:creationId xmlns:a16="http://schemas.microsoft.com/office/drawing/2014/main" id="{340E93B2-0C26-B264-15B3-50570726805C}"/>
                </a:ext>
              </a:extLst>
            </p:cNvPr>
            <p:cNvSpPr/>
            <p:nvPr/>
          </p:nvSpPr>
          <p:spPr>
            <a:xfrm>
              <a:off x="1851708" y="1321384"/>
              <a:ext cx="308648" cy="226350"/>
            </a:xfrm>
            <a:custGeom>
              <a:avLst/>
              <a:gdLst/>
              <a:ahLst/>
              <a:cxnLst/>
              <a:rect l="l" t="t" r="r" b="b"/>
              <a:pathLst>
                <a:path w="9646" h="7074" extrusionOk="0">
                  <a:moveTo>
                    <a:pt x="4811" y="1"/>
                  </a:moveTo>
                  <a:cubicBezTo>
                    <a:pt x="3501" y="1"/>
                    <a:pt x="2144" y="49"/>
                    <a:pt x="786" y="144"/>
                  </a:cubicBezTo>
                  <a:lnTo>
                    <a:pt x="644" y="144"/>
                  </a:lnTo>
                  <a:cubicBezTo>
                    <a:pt x="429" y="168"/>
                    <a:pt x="239" y="334"/>
                    <a:pt x="215" y="549"/>
                  </a:cubicBezTo>
                  <a:lnTo>
                    <a:pt x="215" y="715"/>
                  </a:lnTo>
                  <a:cubicBezTo>
                    <a:pt x="1" y="2597"/>
                    <a:pt x="1" y="4502"/>
                    <a:pt x="215" y="6383"/>
                  </a:cubicBezTo>
                  <a:lnTo>
                    <a:pt x="215" y="6526"/>
                  </a:lnTo>
                  <a:cubicBezTo>
                    <a:pt x="239" y="6740"/>
                    <a:pt x="429" y="6931"/>
                    <a:pt x="644" y="6931"/>
                  </a:cubicBezTo>
                  <a:lnTo>
                    <a:pt x="786" y="6955"/>
                  </a:lnTo>
                  <a:cubicBezTo>
                    <a:pt x="2144" y="7026"/>
                    <a:pt x="3501" y="7074"/>
                    <a:pt x="4811" y="7074"/>
                  </a:cubicBezTo>
                  <a:cubicBezTo>
                    <a:pt x="6145" y="7074"/>
                    <a:pt x="7502" y="7026"/>
                    <a:pt x="8860" y="6955"/>
                  </a:cubicBezTo>
                  <a:lnTo>
                    <a:pt x="9002" y="6931"/>
                  </a:lnTo>
                  <a:cubicBezTo>
                    <a:pt x="9217" y="6931"/>
                    <a:pt x="9407" y="6740"/>
                    <a:pt x="9431" y="6526"/>
                  </a:cubicBezTo>
                  <a:lnTo>
                    <a:pt x="9431" y="6383"/>
                  </a:lnTo>
                  <a:cubicBezTo>
                    <a:pt x="9645" y="4502"/>
                    <a:pt x="9645" y="2597"/>
                    <a:pt x="9431" y="715"/>
                  </a:cubicBezTo>
                  <a:lnTo>
                    <a:pt x="9431" y="549"/>
                  </a:lnTo>
                  <a:cubicBezTo>
                    <a:pt x="9407" y="334"/>
                    <a:pt x="9217" y="168"/>
                    <a:pt x="9002" y="144"/>
                  </a:cubicBezTo>
                  <a:lnTo>
                    <a:pt x="8860" y="144"/>
                  </a:lnTo>
                  <a:cubicBezTo>
                    <a:pt x="7502" y="49"/>
                    <a:pt x="6145" y="1"/>
                    <a:pt x="4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5">
              <a:extLst>
                <a:ext uri="{FF2B5EF4-FFF2-40B4-BE49-F238E27FC236}">
                  <a16:creationId xmlns:a16="http://schemas.microsoft.com/office/drawing/2014/main" id="{62AB8962-17E2-8B6E-DDE7-5D9BAB8EA8EC}"/>
                </a:ext>
              </a:extLst>
            </p:cNvPr>
            <p:cNvSpPr/>
            <p:nvPr/>
          </p:nvSpPr>
          <p:spPr>
            <a:xfrm>
              <a:off x="1873049" y="1341957"/>
              <a:ext cx="265195" cy="185969"/>
            </a:xfrm>
            <a:custGeom>
              <a:avLst/>
              <a:gdLst/>
              <a:ahLst/>
              <a:cxnLst/>
              <a:rect l="l" t="t" r="r" b="b"/>
              <a:pathLst>
                <a:path w="8288" h="5812" extrusionOk="0">
                  <a:moveTo>
                    <a:pt x="4144" y="1"/>
                  </a:moveTo>
                  <a:cubicBezTo>
                    <a:pt x="2834" y="1"/>
                    <a:pt x="1501" y="49"/>
                    <a:pt x="167" y="120"/>
                  </a:cubicBezTo>
                  <a:cubicBezTo>
                    <a:pt x="48" y="1406"/>
                    <a:pt x="0" y="2692"/>
                    <a:pt x="48" y="3978"/>
                  </a:cubicBezTo>
                  <a:cubicBezTo>
                    <a:pt x="72" y="4526"/>
                    <a:pt x="119" y="5097"/>
                    <a:pt x="167" y="5669"/>
                  </a:cubicBezTo>
                  <a:cubicBezTo>
                    <a:pt x="1501" y="5764"/>
                    <a:pt x="2834" y="5812"/>
                    <a:pt x="4144" y="5812"/>
                  </a:cubicBezTo>
                  <a:cubicBezTo>
                    <a:pt x="5478" y="5812"/>
                    <a:pt x="6811" y="5764"/>
                    <a:pt x="8145" y="5669"/>
                  </a:cubicBezTo>
                  <a:cubicBezTo>
                    <a:pt x="8240" y="4668"/>
                    <a:pt x="8288" y="3692"/>
                    <a:pt x="8288" y="2692"/>
                  </a:cubicBezTo>
                  <a:cubicBezTo>
                    <a:pt x="8288" y="2287"/>
                    <a:pt x="8264" y="1882"/>
                    <a:pt x="8240" y="1477"/>
                  </a:cubicBezTo>
                  <a:cubicBezTo>
                    <a:pt x="8216" y="1025"/>
                    <a:pt x="8193" y="572"/>
                    <a:pt x="8145" y="120"/>
                  </a:cubicBezTo>
                  <a:cubicBezTo>
                    <a:pt x="7359" y="72"/>
                    <a:pt x="6597" y="49"/>
                    <a:pt x="5811" y="25"/>
                  </a:cubicBezTo>
                  <a:cubicBezTo>
                    <a:pt x="5263" y="1"/>
                    <a:pt x="4716" y="1"/>
                    <a:pt x="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5">
              <a:extLst>
                <a:ext uri="{FF2B5EF4-FFF2-40B4-BE49-F238E27FC236}">
                  <a16:creationId xmlns:a16="http://schemas.microsoft.com/office/drawing/2014/main" id="{E9B70594-F7AE-9C6B-C8DA-823DF466165E}"/>
                </a:ext>
              </a:extLst>
            </p:cNvPr>
            <p:cNvSpPr/>
            <p:nvPr/>
          </p:nvSpPr>
          <p:spPr>
            <a:xfrm>
              <a:off x="1874553" y="1414685"/>
              <a:ext cx="263691" cy="113239"/>
            </a:xfrm>
            <a:custGeom>
              <a:avLst/>
              <a:gdLst/>
              <a:ahLst/>
              <a:cxnLst/>
              <a:rect l="l" t="t" r="r" b="b"/>
              <a:pathLst>
                <a:path w="8241" h="3539" extrusionOk="0">
                  <a:moveTo>
                    <a:pt x="3254" y="0"/>
                  </a:moveTo>
                  <a:cubicBezTo>
                    <a:pt x="2074" y="0"/>
                    <a:pt x="1129" y="1705"/>
                    <a:pt x="1" y="1705"/>
                  </a:cubicBezTo>
                  <a:cubicBezTo>
                    <a:pt x="25" y="2062"/>
                    <a:pt x="49" y="2419"/>
                    <a:pt x="72" y="2800"/>
                  </a:cubicBezTo>
                  <a:cubicBezTo>
                    <a:pt x="96" y="2991"/>
                    <a:pt x="96" y="3181"/>
                    <a:pt x="120" y="3396"/>
                  </a:cubicBezTo>
                  <a:cubicBezTo>
                    <a:pt x="1454" y="3491"/>
                    <a:pt x="2787" y="3539"/>
                    <a:pt x="4097" y="3539"/>
                  </a:cubicBezTo>
                  <a:cubicBezTo>
                    <a:pt x="5431" y="3539"/>
                    <a:pt x="6764" y="3491"/>
                    <a:pt x="8098" y="3396"/>
                  </a:cubicBezTo>
                  <a:cubicBezTo>
                    <a:pt x="8122" y="3038"/>
                    <a:pt x="8169" y="2681"/>
                    <a:pt x="8193" y="2348"/>
                  </a:cubicBezTo>
                  <a:cubicBezTo>
                    <a:pt x="8217" y="1705"/>
                    <a:pt x="8241" y="1062"/>
                    <a:pt x="8241" y="419"/>
                  </a:cubicBezTo>
                  <a:lnTo>
                    <a:pt x="8241" y="419"/>
                  </a:lnTo>
                  <a:cubicBezTo>
                    <a:pt x="7470" y="944"/>
                    <a:pt x="6862" y="1135"/>
                    <a:pt x="6334" y="1135"/>
                  </a:cubicBezTo>
                  <a:cubicBezTo>
                    <a:pt x="5378" y="1135"/>
                    <a:pt x="4684" y="508"/>
                    <a:pt x="3764" y="109"/>
                  </a:cubicBezTo>
                  <a:cubicBezTo>
                    <a:pt x="3588" y="33"/>
                    <a:pt x="3419" y="0"/>
                    <a:pt x="3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5">
              <a:extLst>
                <a:ext uri="{FF2B5EF4-FFF2-40B4-BE49-F238E27FC236}">
                  <a16:creationId xmlns:a16="http://schemas.microsoft.com/office/drawing/2014/main" id="{A5B5F8C6-C84E-A38F-65D5-71179F85FD9B}"/>
                </a:ext>
              </a:extLst>
            </p:cNvPr>
            <p:cNvSpPr/>
            <p:nvPr/>
          </p:nvSpPr>
          <p:spPr>
            <a:xfrm>
              <a:off x="1876857" y="1489780"/>
              <a:ext cx="259884" cy="38141"/>
            </a:xfrm>
            <a:custGeom>
              <a:avLst/>
              <a:gdLst/>
              <a:ahLst/>
              <a:cxnLst/>
              <a:rect l="l" t="t" r="r" b="b"/>
              <a:pathLst>
                <a:path w="8122" h="1192" extrusionOk="0">
                  <a:moveTo>
                    <a:pt x="8121" y="1"/>
                  </a:moveTo>
                  <a:cubicBezTo>
                    <a:pt x="4263" y="1"/>
                    <a:pt x="0" y="453"/>
                    <a:pt x="0" y="453"/>
                  </a:cubicBezTo>
                  <a:cubicBezTo>
                    <a:pt x="24" y="644"/>
                    <a:pt x="24" y="834"/>
                    <a:pt x="48" y="1049"/>
                  </a:cubicBezTo>
                  <a:cubicBezTo>
                    <a:pt x="1382" y="1144"/>
                    <a:pt x="2715" y="1192"/>
                    <a:pt x="4025" y="1192"/>
                  </a:cubicBezTo>
                  <a:cubicBezTo>
                    <a:pt x="5359" y="1192"/>
                    <a:pt x="6692" y="1144"/>
                    <a:pt x="8026" y="1049"/>
                  </a:cubicBezTo>
                  <a:cubicBezTo>
                    <a:pt x="8050" y="691"/>
                    <a:pt x="8097" y="334"/>
                    <a:pt x="8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5">
              <a:extLst>
                <a:ext uri="{FF2B5EF4-FFF2-40B4-BE49-F238E27FC236}">
                  <a16:creationId xmlns:a16="http://schemas.microsoft.com/office/drawing/2014/main" id="{D6C7312A-2C1A-AA27-BEB5-2E1CD13820F7}"/>
                </a:ext>
              </a:extLst>
            </p:cNvPr>
            <p:cNvSpPr/>
            <p:nvPr/>
          </p:nvSpPr>
          <p:spPr>
            <a:xfrm>
              <a:off x="1870746" y="1208629"/>
              <a:ext cx="169203" cy="180818"/>
            </a:xfrm>
            <a:custGeom>
              <a:avLst/>
              <a:gdLst/>
              <a:ahLst/>
              <a:cxnLst/>
              <a:rect l="l" t="t" r="r" b="b"/>
              <a:pathLst>
                <a:path w="5288" h="5651" extrusionOk="0">
                  <a:moveTo>
                    <a:pt x="2644" y="0"/>
                  </a:moveTo>
                  <a:cubicBezTo>
                    <a:pt x="1983" y="0"/>
                    <a:pt x="1323" y="24"/>
                    <a:pt x="668" y="72"/>
                  </a:cubicBezTo>
                  <a:cubicBezTo>
                    <a:pt x="382" y="96"/>
                    <a:pt x="120" y="358"/>
                    <a:pt x="96" y="643"/>
                  </a:cubicBezTo>
                  <a:cubicBezTo>
                    <a:pt x="1" y="1786"/>
                    <a:pt x="1" y="2906"/>
                    <a:pt x="96" y="4025"/>
                  </a:cubicBezTo>
                  <a:cubicBezTo>
                    <a:pt x="120" y="4335"/>
                    <a:pt x="382" y="4573"/>
                    <a:pt x="668" y="4597"/>
                  </a:cubicBezTo>
                  <a:cubicBezTo>
                    <a:pt x="977" y="4620"/>
                    <a:pt x="1287" y="4644"/>
                    <a:pt x="1596" y="4644"/>
                  </a:cubicBezTo>
                  <a:cubicBezTo>
                    <a:pt x="1787" y="4668"/>
                    <a:pt x="1930" y="4763"/>
                    <a:pt x="2025" y="4906"/>
                  </a:cubicBezTo>
                  <a:lnTo>
                    <a:pt x="2406" y="5525"/>
                  </a:lnTo>
                  <a:cubicBezTo>
                    <a:pt x="2466" y="5609"/>
                    <a:pt x="2561" y="5650"/>
                    <a:pt x="2653" y="5650"/>
                  </a:cubicBezTo>
                  <a:cubicBezTo>
                    <a:pt x="2746" y="5650"/>
                    <a:pt x="2835" y="5609"/>
                    <a:pt x="2882" y="5525"/>
                  </a:cubicBezTo>
                  <a:lnTo>
                    <a:pt x="3263" y="4906"/>
                  </a:lnTo>
                  <a:cubicBezTo>
                    <a:pt x="3359" y="4763"/>
                    <a:pt x="3525" y="4668"/>
                    <a:pt x="3692" y="4644"/>
                  </a:cubicBezTo>
                  <a:cubicBezTo>
                    <a:pt x="4002" y="4644"/>
                    <a:pt x="4311" y="4620"/>
                    <a:pt x="4621" y="4597"/>
                  </a:cubicBezTo>
                  <a:cubicBezTo>
                    <a:pt x="4931" y="4573"/>
                    <a:pt x="5169" y="4335"/>
                    <a:pt x="5192" y="4025"/>
                  </a:cubicBezTo>
                  <a:cubicBezTo>
                    <a:pt x="5288" y="2906"/>
                    <a:pt x="5288" y="1786"/>
                    <a:pt x="5192" y="643"/>
                  </a:cubicBezTo>
                  <a:cubicBezTo>
                    <a:pt x="5169" y="358"/>
                    <a:pt x="4931" y="96"/>
                    <a:pt x="4621" y="72"/>
                  </a:cubicBezTo>
                  <a:cubicBezTo>
                    <a:pt x="3966" y="24"/>
                    <a:pt x="3305" y="0"/>
                    <a:pt x="26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5">
              <a:extLst>
                <a:ext uri="{FF2B5EF4-FFF2-40B4-BE49-F238E27FC236}">
                  <a16:creationId xmlns:a16="http://schemas.microsoft.com/office/drawing/2014/main" id="{FC843F04-4A84-CE47-5A2A-3D543257948B}"/>
                </a:ext>
              </a:extLst>
            </p:cNvPr>
            <p:cNvSpPr/>
            <p:nvPr/>
          </p:nvSpPr>
          <p:spPr>
            <a:xfrm>
              <a:off x="1892855" y="1233778"/>
              <a:ext cx="125014" cy="112023"/>
            </a:xfrm>
            <a:custGeom>
              <a:avLst/>
              <a:gdLst/>
              <a:ahLst/>
              <a:cxnLst/>
              <a:rect l="l" t="t" r="r" b="b"/>
              <a:pathLst>
                <a:path w="3907" h="3501" extrusionOk="0">
                  <a:moveTo>
                    <a:pt x="1072" y="0"/>
                  </a:moveTo>
                  <a:cubicBezTo>
                    <a:pt x="477" y="24"/>
                    <a:pt x="1" y="596"/>
                    <a:pt x="1" y="1286"/>
                  </a:cubicBezTo>
                  <a:cubicBezTo>
                    <a:pt x="1" y="1905"/>
                    <a:pt x="524" y="2525"/>
                    <a:pt x="1167" y="3001"/>
                  </a:cubicBezTo>
                  <a:cubicBezTo>
                    <a:pt x="1406" y="3191"/>
                    <a:pt x="1668" y="3358"/>
                    <a:pt x="1953" y="3501"/>
                  </a:cubicBezTo>
                  <a:cubicBezTo>
                    <a:pt x="2858" y="3025"/>
                    <a:pt x="3906" y="2167"/>
                    <a:pt x="3906" y="1286"/>
                  </a:cubicBezTo>
                  <a:cubicBezTo>
                    <a:pt x="3906" y="1000"/>
                    <a:pt x="3835" y="738"/>
                    <a:pt x="3692" y="500"/>
                  </a:cubicBezTo>
                  <a:cubicBezTo>
                    <a:pt x="3501" y="215"/>
                    <a:pt x="3168" y="24"/>
                    <a:pt x="2834" y="0"/>
                  </a:cubicBezTo>
                  <a:cubicBezTo>
                    <a:pt x="2367" y="43"/>
                    <a:pt x="1995" y="407"/>
                    <a:pt x="1953" y="857"/>
                  </a:cubicBezTo>
                  <a:lnTo>
                    <a:pt x="1953" y="857"/>
                  </a:lnTo>
                  <a:cubicBezTo>
                    <a:pt x="1912" y="407"/>
                    <a:pt x="1542" y="43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5">
              <a:extLst>
                <a:ext uri="{FF2B5EF4-FFF2-40B4-BE49-F238E27FC236}">
                  <a16:creationId xmlns:a16="http://schemas.microsoft.com/office/drawing/2014/main" id="{B1E8B07A-DB54-078B-FE44-212CF86D6A1A}"/>
                </a:ext>
              </a:extLst>
            </p:cNvPr>
            <p:cNvSpPr/>
            <p:nvPr/>
          </p:nvSpPr>
          <p:spPr>
            <a:xfrm>
              <a:off x="1892855" y="1233778"/>
              <a:ext cx="62523" cy="112023"/>
            </a:xfrm>
            <a:custGeom>
              <a:avLst/>
              <a:gdLst/>
              <a:ahLst/>
              <a:cxnLst/>
              <a:rect l="l" t="t" r="r" b="b"/>
              <a:pathLst>
                <a:path w="1954" h="3501" extrusionOk="0">
                  <a:moveTo>
                    <a:pt x="1072" y="0"/>
                  </a:moveTo>
                  <a:lnTo>
                    <a:pt x="1072" y="0"/>
                  </a:lnTo>
                  <a:cubicBezTo>
                    <a:pt x="477" y="24"/>
                    <a:pt x="1" y="596"/>
                    <a:pt x="1" y="1286"/>
                  </a:cubicBezTo>
                  <a:cubicBezTo>
                    <a:pt x="1" y="1905"/>
                    <a:pt x="524" y="2525"/>
                    <a:pt x="1167" y="3001"/>
                  </a:cubicBezTo>
                  <a:cubicBezTo>
                    <a:pt x="1406" y="3191"/>
                    <a:pt x="1668" y="3358"/>
                    <a:pt x="1953" y="3501"/>
                  </a:cubicBezTo>
                  <a:cubicBezTo>
                    <a:pt x="644" y="2620"/>
                    <a:pt x="143" y="48"/>
                    <a:pt x="1072" y="0"/>
                  </a:cubicBezTo>
                  <a:close/>
                </a:path>
              </a:pathLst>
            </a:custGeom>
            <a:solidFill>
              <a:srgbClr val="03374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5">
              <a:extLst>
                <a:ext uri="{FF2B5EF4-FFF2-40B4-BE49-F238E27FC236}">
                  <a16:creationId xmlns:a16="http://schemas.microsoft.com/office/drawing/2014/main" id="{A62021E7-0219-EF5B-EEF4-2D60D751D888}"/>
                </a:ext>
              </a:extLst>
            </p:cNvPr>
            <p:cNvSpPr/>
            <p:nvPr/>
          </p:nvSpPr>
          <p:spPr>
            <a:xfrm>
              <a:off x="2045254" y="1360259"/>
              <a:ext cx="60219" cy="59451"/>
            </a:xfrm>
            <a:custGeom>
              <a:avLst/>
              <a:gdLst/>
              <a:ahLst/>
              <a:cxnLst/>
              <a:rect l="l" t="t" r="r" b="b"/>
              <a:pathLst>
                <a:path w="1882" h="1858" extrusionOk="0">
                  <a:moveTo>
                    <a:pt x="929" y="0"/>
                  </a:moveTo>
                  <a:cubicBezTo>
                    <a:pt x="405" y="0"/>
                    <a:pt x="0" y="405"/>
                    <a:pt x="0" y="929"/>
                  </a:cubicBezTo>
                  <a:cubicBezTo>
                    <a:pt x="0" y="1453"/>
                    <a:pt x="405" y="1858"/>
                    <a:pt x="929" y="1858"/>
                  </a:cubicBezTo>
                  <a:cubicBezTo>
                    <a:pt x="1453" y="1858"/>
                    <a:pt x="1882" y="1453"/>
                    <a:pt x="1882" y="929"/>
                  </a:cubicBezTo>
                  <a:cubicBezTo>
                    <a:pt x="1882" y="405"/>
                    <a:pt x="1453" y="0"/>
                    <a:pt x="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55B69901-39EB-4B2C-2274-40AD6200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204" y="1769062"/>
            <a:ext cx="5037452" cy="28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8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35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Struktur</a:t>
            </a:r>
            <a:endParaRPr dirty="0"/>
          </a:p>
        </p:txBody>
      </p:sp>
      <p:sp>
        <p:nvSpPr>
          <p:cNvPr id="2667" name="Google Shape;2667;p35"/>
          <p:cNvSpPr txBox="1">
            <a:spLocks noGrp="1"/>
          </p:cNvSpPr>
          <p:nvPr>
            <p:ph type="subTitle" idx="2"/>
          </p:nvPr>
        </p:nvSpPr>
        <p:spPr>
          <a:xfrm>
            <a:off x="2271613" y="1421529"/>
            <a:ext cx="5286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Dienstleistungen/ Logo und Hamburger-Menü</a:t>
            </a:r>
          </a:p>
        </p:txBody>
      </p:sp>
      <p:sp>
        <p:nvSpPr>
          <p:cNvPr id="2670" name="Google Shape;2670;p35"/>
          <p:cNvSpPr txBox="1">
            <a:spLocks noGrp="1"/>
          </p:cNvSpPr>
          <p:nvPr>
            <p:ph type="subTitle" idx="1"/>
          </p:nvPr>
        </p:nvSpPr>
        <p:spPr>
          <a:xfrm>
            <a:off x="2271507" y="1141220"/>
            <a:ext cx="52866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Dienstleistungen</a:t>
            </a:r>
            <a:endParaRPr dirty="0"/>
          </a:p>
        </p:txBody>
      </p:sp>
      <p:grpSp>
        <p:nvGrpSpPr>
          <p:cNvPr id="2699" name="Google Shape;2699;p35"/>
          <p:cNvGrpSpPr/>
          <p:nvPr/>
        </p:nvGrpSpPr>
        <p:grpSpPr>
          <a:xfrm>
            <a:off x="1657793" y="1400679"/>
            <a:ext cx="481988" cy="484763"/>
            <a:chOff x="1837245" y="3329027"/>
            <a:chExt cx="337574" cy="339493"/>
          </a:xfrm>
        </p:grpSpPr>
        <p:sp>
          <p:nvSpPr>
            <p:cNvPr id="2700" name="Google Shape;2700;p35"/>
            <p:cNvSpPr/>
            <p:nvPr/>
          </p:nvSpPr>
          <p:spPr>
            <a:xfrm>
              <a:off x="1837245" y="3329027"/>
              <a:ext cx="337574" cy="339493"/>
            </a:xfrm>
            <a:custGeom>
              <a:avLst/>
              <a:gdLst/>
              <a:ahLst/>
              <a:cxnLst/>
              <a:rect l="l" t="t" r="r" b="b"/>
              <a:pathLst>
                <a:path w="10550" h="10610" extrusionOk="0">
                  <a:moveTo>
                    <a:pt x="5275" y="0"/>
                  </a:moveTo>
                  <a:cubicBezTo>
                    <a:pt x="4060" y="0"/>
                    <a:pt x="2846" y="42"/>
                    <a:pt x="1643" y="125"/>
                  </a:cubicBezTo>
                  <a:cubicBezTo>
                    <a:pt x="857" y="197"/>
                    <a:pt x="238" y="792"/>
                    <a:pt x="167" y="1554"/>
                  </a:cubicBezTo>
                  <a:cubicBezTo>
                    <a:pt x="0" y="3459"/>
                    <a:pt x="0" y="5364"/>
                    <a:pt x="167" y="7246"/>
                  </a:cubicBezTo>
                  <a:cubicBezTo>
                    <a:pt x="238" y="8008"/>
                    <a:pt x="857" y="8627"/>
                    <a:pt x="1643" y="8675"/>
                  </a:cubicBezTo>
                  <a:cubicBezTo>
                    <a:pt x="2239" y="8698"/>
                    <a:pt x="2834" y="8746"/>
                    <a:pt x="3429" y="8770"/>
                  </a:cubicBezTo>
                  <a:cubicBezTo>
                    <a:pt x="3644" y="8770"/>
                    <a:pt x="3810" y="8865"/>
                    <a:pt x="3929" y="9032"/>
                  </a:cubicBezTo>
                  <a:lnTo>
                    <a:pt x="4763" y="10342"/>
                  </a:lnTo>
                  <a:cubicBezTo>
                    <a:pt x="4882" y="10520"/>
                    <a:pt x="5079" y="10609"/>
                    <a:pt x="5275" y="10609"/>
                  </a:cubicBezTo>
                  <a:cubicBezTo>
                    <a:pt x="5471" y="10609"/>
                    <a:pt x="5668" y="10520"/>
                    <a:pt x="5787" y="10342"/>
                  </a:cubicBezTo>
                  <a:lnTo>
                    <a:pt x="6621" y="9032"/>
                  </a:lnTo>
                  <a:cubicBezTo>
                    <a:pt x="6740" y="8865"/>
                    <a:pt x="6906" y="8770"/>
                    <a:pt x="7121" y="8770"/>
                  </a:cubicBezTo>
                  <a:cubicBezTo>
                    <a:pt x="7716" y="8746"/>
                    <a:pt x="8311" y="8698"/>
                    <a:pt x="8907" y="8675"/>
                  </a:cubicBezTo>
                  <a:cubicBezTo>
                    <a:pt x="9693" y="8627"/>
                    <a:pt x="10312" y="8008"/>
                    <a:pt x="10359" y="7246"/>
                  </a:cubicBezTo>
                  <a:cubicBezTo>
                    <a:pt x="10550" y="5364"/>
                    <a:pt x="10550" y="3459"/>
                    <a:pt x="10359" y="1554"/>
                  </a:cubicBezTo>
                  <a:cubicBezTo>
                    <a:pt x="10312" y="792"/>
                    <a:pt x="9693" y="197"/>
                    <a:pt x="8907" y="125"/>
                  </a:cubicBezTo>
                  <a:cubicBezTo>
                    <a:pt x="7704" y="42"/>
                    <a:pt x="6490" y="0"/>
                    <a:pt x="5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5"/>
            <p:cNvSpPr/>
            <p:nvPr/>
          </p:nvSpPr>
          <p:spPr>
            <a:xfrm>
              <a:off x="1837245" y="3329219"/>
              <a:ext cx="184434" cy="339301"/>
            </a:xfrm>
            <a:custGeom>
              <a:avLst/>
              <a:gdLst/>
              <a:ahLst/>
              <a:cxnLst/>
              <a:rect l="l" t="t" r="r" b="b"/>
              <a:pathLst>
                <a:path w="5764" h="10604" extrusionOk="0">
                  <a:moveTo>
                    <a:pt x="5763" y="0"/>
                  </a:moveTo>
                  <a:cubicBezTo>
                    <a:pt x="4382" y="0"/>
                    <a:pt x="3025" y="24"/>
                    <a:pt x="1643" y="119"/>
                  </a:cubicBezTo>
                  <a:cubicBezTo>
                    <a:pt x="857" y="191"/>
                    <a:pt x="238" y="786"/>
                    <a:pt x="167" y="1548"/>
                  </a:cubicBezTo>
                  <a:cubicBezTo>
                    <a:pt x="0" y="3453"/>
                    <a:pt x="0" y="5358"/>
                    <a:pt x="167" y="7240"/>
                  </a:cubicBezTo>
                  <a:cubicBezTo>
                    <a:pt x="238" y="8002"/>
                    <a:pt x="857" y="8621"/>
                    <a:pt x="1643" y="8669"/>
                  </a:cubicBezTo>
                  <a:cubicBezTo>
                    <a:pt x="2239" y="8692"/>
                    <a:pt x="2834" y="8740"/>
                    <a:pt x="3429" y="8764"/>
                  </a:cubicBezTo>
                  <a:cubicBezTo>
                    <a:pt x="3644" y="8764"/>
                    <a:pt x="3810" y="8859"/>
                    <a:pt x="3929" y="9026"/>
                  </a:cubicBezTo>
                  <a:lnTo>
                    <a:pt x="4763" y="10336"/>
                  </a:lnTo>
                  <a:cubicBezTo>
                    <a:pt x="4882" y="10514"/>
                    <a:pt x="5073" y="10603"/>
                    <a:pt x="5263" y="10603"/>
                  </a:cubicBezTo>
                  <a:cubicBezTo>
                    <a:pt x="5454" y="10603"/>
                    <a:pt x="5644" y="10514"/>
                    <a:pt x="5763" y="10336"/>
                  </a:cubicBezTo>
                  <a:lnTo>
                    <a:pt x="4930" y="9026"/>
                  </a:lnTo>
                  <a:cubicBezTo>
                    <a:pt x="4811" y="8859"/>
                    <a:pt x="4620" y="8764"/>
                    <a:pt x="4430" y="8764"/>
                  </a:cubicBezTo>
                  <a:cubicBezTo>
                    <a:pt x="3834" y="8740"/>
                    <a:pt x="3239" y="8692"/>
                    <a:pt x="2620" y="8669"/>
                  </a:cubicBezTo>
                  <a:cubicBezTo>
                    <a:pt x="1858" y="8621"/>
                    <a:pt x="1238" y="8002"/>
                    <a:pt x="1167" y="7240"/>
                  </a:cubicBezTo>
                  <a:cubicBezTo>
                    <a:pt x="1000" y="5358"/>
                    <a:pt x="1000" y="3453"/>
                    <a:pt x="1167" y="1548"/>
                  </a:cubicBezTo>
                  <a:cubicBezTo>
                    <a:pt x="1238" y="786"/>
                    <a:pt x="1858" y="191"/>
                    <a:pt x="2620" y="119"/>
                  </a:cubicBezTo>
                  <a:cubicBezTo>
                    <a:pt x="3668" y="48"/>
                    <a:pt x="4715" y="24"/>
                    <a:pt x="5763" y="0"/>
                  </a:cubicBezTo>
                  <a:close/>
                </a:path>
              </a:pathLst>
            </a:custGeom>
            <a:solidFill>
              <a:srgbClr val="03374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5"/>
            <p:cNvSpPr/>
            <p:nvPr/>
          </p:nvSpPr>
          <p:spPr>
            <a:xfrm>
              <a:off x="1864666" y="3422936"/>
              <a:ext cx="141749" cy="88409"/>
            </a:xfrm>
            <a:custGeom>
              <a:avLst/>
              <a:gdLst/>
              <a:ahLst/>
              <a:cxnLst/>
              <a:rect l="l" t="t" r="r" b="b"/>
              <a:pathLst>
                <a:path w="4430" h="2763" extrusionOk="0">
                  <a:moveTo>
                    <a:pt x="2215" y="0"/>
                  </a:moveTo>
                  <a:cubicBezTo>
                    <a:pt x="977" y="0"/>
                    <a:pt x="0" y="619"/>
                    <a:pt x="0" y="1382"/>
                  </a:cubicBezTo>
                  <a:cubicBezTo>
                    <a:pt x="0" y="2144"/>
                    <a:pt x="977" y="2763"/>
                    <a:pt x="2215" y="2763"/>
                  </a:cubicBezTo>
                  <a:cubicBezTo>
                    <a:pt x="3430" y="2763"/>
                    <a:pt x="4430" y="2144"/>
                    <a:pt x="4430" y="1382"/>
                  </a:cubicBezTo>
                  <a:cubicBezTo>
                    <a:pt x="4430" y="619"/>
                    <a:pt x="3430" y="0"/>
                    <a:pt x="2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5"/>
            <p:cNvSpPr/>
            <p:nvPr/>
          </p:nvSpPr>
          <p:spPr>
            <a:xfrm>
              <a:off x="1911893" y="3443510"/>
              <a:ext cx="47292" cy="47260"/>
            </a:xfrm>
            <a:custGeom>
              <a:avLst/>
              <a:gdLst/>
              <a:ahLst/>
              <a:cxnLst/>
              <a:rect l="l" t="t" r="r" b="b"/>
              <a:pathLst>
                <a:path w="1478" h="1477" extrusionOk="0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43"/>
                    <a:pt x="334" y="1477"/>
                    <a:pt x="739" y="1477"/>
                  </a:cubicBezTo>
                  <a:cubicBezTo>
                    <a:pt x="1144" y="1477"/>
                    <a:pt x="1477" y="1143"/>
                    <a:pt x="1477" y="739"/>
                  </a:cubicBezTo>
                  <a:cubicBezTo>
                    <a:pt x="1477" y="334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5"/>
            <p:cNvSpPr/>
            <p:nvPr/>
          </p:nvSpPr>
          <p:spPr>
            <a:xfrm>
              <a:off x="2080290" y="3426935"/>
              <a:ext cx="56860" cy="88793"/>
            </a:xfrm>
            <a:custGeom>
              <a:avLst/>
              <a:gdLst/>
              <a:ahLst/>
              <a:cxnLst/>
              <a:rect l="l" t="t" r="r" b="b"/>
              <a:pathLst>
                <a:path w="1777" h="2775" extrusionOk="0">
                  <a:moveTo>
                    <a:pt x="156" y="0"/>
                  </a:moveTo>
                  <a:cubicBezTo>
                    <a:pt x="78" y="0"/>
                    <a:pt x="1" y="54"/>
                    <a:pt x="1" y="161"/>
                  </a:cubicBezTo>
                  <a:lnTo>
                    <a:pt x="1" y="2614"/>
                  </a:lnTo>
                  <a:cubicBezTo>
                    <a:pt x="1" y="2721"/>
                    <a:pt x="78" y="2775"/>
                    <a:pt x="156" y="2775"/>
                  </a:cubicBezTo>
                  <a:cubicBezTo>
                    <a:pt x="233" y="2775"/>
                    <a:pt x="310" y="2721"/>
                    <a:pt x="310" y="2614"/>
                  </a:cubicBezTo>
                  <a:lnTo>
                    <a:pt x="310" y="1638"/>
                  </a:lnTo>
                  <a:lnTo>
                    <a:pt x="1430" y="2709"/>
                  </a:lnTo>
                  <a:cubicBezTo>
                    <a:pt x="1470" y="2750"/>
                    <a:pt x="1513" y="2766"/>
                    <a:pt x="1553" y="2766"/>
                  </a:cubicBezTo>
                  <a:cubicBezTo>
                    <a:pt x="1679" y="2766"/>
                    <a:pt x="1776" y="2603"/>
                    <a:pt x="1668" y="2495"/>
                  </a:cubicBezTo>
                  <a:lnTo>
                    <a:pt x="477" y="1328"/>
                  </a:lnTo>
                  <a:lnTo>
                    <a:pt x="1573" y="328"/>
                  </a:lnTo>
                  <a:cubicBezTo>
                    <a:pt x="1701" y="199"/>
                    <a:pt x="1603" y="43"/>
                    <a:pt x="1476" y="43"/>
                  </a:cubicBezTo>
                  <a:cubicBezTo>
                    <a:pt x="1438" y="43"/>
                    <a:pt x="1397" y="57"/>
                    <a:pt x="1358" y="90"/>
                  </a:cubicBezTo>
                  <a:lnTo>
                    <a:pt x="310" y="1042"/>
                  </a:lnTo>
                  <a:lnTo>
                    <a:pt x="310" y="161"/>
                  </a:lnTo>
                  <a:cubicBezTo>
                    <a:pt x="310" y="54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5"/>
            <p:cNvSpPr/>
            <p:nvPr/>
          </p:nvSpPr>
          <p:spPr>
            <a:xfrm>
              <a:off x="2030760" y="3427511"/>
              <a:ext cx="28990" cy="88217"/>
            </a:xfrm>
            <a:custGeom>
              <a:avLst/>
              <a:gdLst/>
              <a:ahLst/>
              <a:cxnLst/>
              <a:rect l="l" t="t" r="r" b="b"/>
              <a:pathLst>
                <a:path w="906" h="2757" extrusionOk="0">
                  <a:moveTo>
                    <a:pt x="215" y="0"/>
                  </a:moveTo>
                  <a:cubicBezTo>
                    <a:pt x="1" y="0"/>
                    <a:pt x="1" y="310"/>
                    <a:pt x="215" y="310"/>
                  </a:cubicBezTo>
                  <a:lnTo>
                    <a:pt x="573" y="310"/>
                  </a:lnTo>
                  <a:lnTo>
                    <a:pt x="573" y="2596"/>
                  </a:lnTo>
                  <a:cubicBezTo>
                    <a:pt x="573" y="2703"/>
                    <a:pt x="656" y="2757"/>
                    <a:pt x="739" y="2757"/>
                  </a:cubicBezTo>
                  <a:cubicBezTo>
                    <a:pt x="823" y="2757"/>
                    <a:pt x="906" y="2703"/>
                    <a:pt x="906" y="2596"/>
                  </a:cubicBezTo>
                  <a:lnTo>
                    <a:pt x="906" y="143"/>
                  </a:lnTo>
                  <a:cubicBezTo>
                    <a:pt x="906" y="72"/>
                    <a:pt x="834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B256B093-8E4A-901C-9F7C-A15686D9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790" y="1917056"/>
            <a:ext cx="4741722" cy="2682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>
          <a:extLst>
            <a:ext uri="{FF2B5EF4-FFF2-40B4-BE49-F238E27FC236}">
              <a16:creationId xmlns:a16="http://schemas.microsoft.com/office/drawing/2014/main" id="{9233C08F-E329-912C-1F05-2B6942C93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35">
            <a:extLst>
              <a:ext uri="{FF2B5EF4-FFF2-40B4-BE49-F238E27FC236}">
                <a16:creationId xmlns:a16="http://schemas.microsoft.com/office/drawing/2014/main" id="{2B96C11E-7522-0092-1E5A-761BFB8C7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Struktur</a:t>
            </a:r>
            <a:endParaRPr dirty="0"/>
          </a:p>
        </p:txBody>
      </p:sp>
      <p:sp>
        <p:nvSpPr>
          <p:cNvPr id="2666" name="Google Shape;2666;p35">
            <a:extLst>
              <a:ext uri="{FF2B5EF4-FFF2-40B4-BE49-F238E27FC236}">
                <a16:creationId xmlns:a16="http://schemas.microsoft.com/office/drawing/2014/main" id="{3D4769A3-C9AD-71B7-966F-41AD76EF195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74687" y="946325"/>
            <a:ext cx="52866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Anmelden</a:t>
            </a:r>
            <a:endParaRPr dirty="0"/>
          </a:p>
        </p:txBody>
      </p:sp>
      <p:sp>
        <p:nvSpPr>
          <p:cNvPr id="2668" name="Google Shape;2668;p35">
            <a:extLst>
              <a:ext uri="{FF2B5EF4-FFF2-40B4-BE49-F238E27FC236}">
                <a16:creationId xmlns:a16="http://schemas.microsoft.com/office/drawing/2014/main" id="{F848F041-B01B-37DF-C0BA-49302B5BC68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74750" y="1245054"/>
            <a:ext cx="5286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Anmeldungsformular/ Kontakt/ Logo und Hamburger-Menü</a:t>
            </a:r>
            <a:endParaRPr dirty="0"/>
          </a:p>
        </p:txBody>
      </p:sp>
      <p:grpSp>
        <p:nvGrpSpPr>
          <p:cNvPr id="2672" name="Google Shape;2672;p35">
            <a:extLst>
              <a:ext uri="{FF2B5EF4-FFF2-40B4-BE49-F238E27FC236}">
                <a16:creationId xmlns:a16="http://schemas.microsoft.com/office/drawing/2014/main" id="{4B3CC194-9D0F-7879-EBA2-ECFB744EA83F}"/>
              </a:ext>
            </a:extLst>
          </p:cNvPr>
          <p:cNvGrpSpPr/>
          <p:nvPr/>
        </p:nvGrpSpPr>
        <p:grpSpPr>
          <a:xfrm>
            <a:off x="7048065" y="1214542"/>
            <a:ext cx="509251" cy="484471"/>
            <a:chOff x="3295641" y="1225395"/>
            <a:chExt cx="356668" cy="339289"/>
          </a:xfrm>
        </p:grpSpPr>
        <p:sp>
          <p:nvSpPr>
            <p:cNvPr id="2673" name="Google Shape;2673;p35">
              <a:extLst>
                <a:ext uri="{FF2B5EF4-FFF2-40B4-BE49-F238E27FC236}">
                  <a16:creationId xmlns:a16="http://schemas.microsoft.com/office/drawing/2014/main" id="{2C88053C-3AA8-A50F-0D40-1B1EC332ECFC}"/>
                </a:ext>
              </a:extLst>
            </p:cNvPr>
            <p:cNvSpPr/>
            <p:nvPr/>
          </p:nvSpPr>
          <p:spPr>
            <a:xfrm>
              <a:off x="3533407" y="1225395"/>
              <a:ext cx="118903" cy="101816"/>
            </a:xfrm>
            <a:custGeom>
              <a:avLst/>
              <a:gdLst/>
              <a:ahLst/>
              <a:cxnLst/>
              <a:rect l="l" t="t" r="r" b="b"/>
              <a:pathLst>
                <a:path w="3716" h="3182" extrusionOk="0">
                  <a:moveTo>
                    <a:pt x="2120" y="0"/>
                  </a:moveTo>
                  <a:cubicBezTo>
                    <a:pt x="691" y="0"/>
                    <a:pt x="0" y="1715"/>
                    <a:pt x="1000" y="2715"/>
                  </a:cubicBezTo>
                  <a:cubicBezTo>
                    <a:pt x="1322" y="3037"/>
                    <a:pt x="1718" y="3181"/>
                    <a:pt x="2107" y="3181"/>
                  </a:cubicBezTo>
                  <a:cubicBezTo>
                    <a:pt x="2927" y="3181"/>
                    <a:pt x="3715" y="2541"/>
                    <a:pt x="3715" y="1572"/>
                  </a:cubicBezTo>
                  <a:cubicBezTo>
                    <a:pt x="3715" y="715"/>
                    <a:pt x="3001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5">
              <a:extLst>
                <a:ext uri="{FF2B5EF4-FFF2-40B4-BE49-F238E27FC236}">
                  <a16:creationId xmlns:a16="http://schemas.microsoft.com/office/drawing/2014/main" id="{75EA881F-FA93-A6CD-9633-7508FEBDA7F9}"/>
                </a:ext>
              </a:extLst>
            </p:cNvPr>
            <p:cNvSpPr/>
            <p:nvPr/>
          </p:nvSpPr>
          <p:spPr>
            <a:xfrm>
              <a:off x="3533407" y="1225395"/>
              <a:ext cx="73178" cy="101368"/>
            </a:xfrm>
            <a:custGeom>
              <a:avLst/>
              <a:gdLst/>
              <a:ahLst/>
              <a:cxnLst/>
              <a:rect l="l" t="t" r="r" b="b"/>
              <a:pathLst>
                <a:path w="2287" h="3168" extrusionOk="0">
                  <a:moveTo>
                    <a:pt x="2120" y="0"/>
                  </a:moveTo>
                  <a:cubicBezTo>
                    <a:pt x="0" y="0"/>
                    <a:pt x="0" y="3168"/>
                    <a:pt x="2120" y="3168"/>
                  </a:cubicBezTo>
                  <a:lnTo>
                    <a:pt x="2286" y="3168"/>
                  </a:lnTo>
                  <a:cubicBezTo>
                    <a:pt x="2072" y="3144"/>
                    <a:pt x="1881" y="3072"/>
                    <a:pt x="1715" y="2977"/>
                  </a:cubicBezTo>
                  <a:cubicBezTo>
                    <a:pt x="334" y="2239"/>
                    <a:pt x="738" y="167"/>
                    <a:pt x="2286" y="0"/>
                  </a:cubicBezTo>
                  <a:close/>
                </a:path>
              </a:pathLst>
            </a:custGeom>
            <a:solidFill>
              <a:srgbClr val="03374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5">
              <a:extLst>
                <a:ext uri="{FF2B5EF4-FFF2-40B4-BE49-F238E27FC236}">
                  <a16:creationId xmlns:a16="http://schemas.microsoft.com/office/drawing/2014/main" id="{0C71095F-AB47-B377-4F85-5A49C60E906C}"/>
                </a:ext>
              </a:extLst>
            </p:cNvPr>
            <p:cNvSpPr/>
            <p:nvPr/>
          </p:nvSpPr>
          <p:spPr>
            <a:xfrm>
              <a:off x="3576826" y="1300618"/>
              <a:ext cx="48028" cy="26334"/>
            </a:xfrm>
            <a:custGeom>
              <a:avLst/>
              <a:gdLst/>
              <a:ahLst/>
              <a:cxnLst/>
              <a:rect l="l" t="t" r="r" b="b"/>
              <a:pathLst>
                <a:path w="1501" h="823" extrusionOk="0">
                  <a:moveTo>
                    <a:pt x="751" y="1"/>
                  </a:moveTo>
                  <a:cubicBezTo>
                    <a:pt x="411" y="1"/>
                    <a:pt x="72" y="209"/>
                    <a:pt x="1" y="626"/>
                  </a:cubicBezTo>
                  <a:cubicBezTo>
                    <a:pt x="239" y="757"/>
                    <a:pt x="501" y="823"/>
                    <a:pt x="760" y="823"/>
                  </a:cubicBezTo>
                  <a:cubicBezTo>
                    <a:pt x="1019" y="823"/>
                    <a:pt x="1275" y="757"/>
                    <a:pt x="1501" y="626"/>
                  </a:cubicBezTo>
                  <a:cubicBezTo>
                    <a:pt x="1429" y="209"/>
                    <a:pt x="1090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5">
              <a:extLst>
                <a:ext uri="{FF2B5EF4-FFF2-40B4-BE49-F238E27FC236}">
                  <a16:creationId xmlns:a16="http://schemas.microsoft.com/office/drawing/2014/main" id="{BECF7DBE-E630-1B4E-25A6-C8688DC6ECF5}"/>
                </a:ext>
              </a:extLst>
            </p:cNvPr>
            <p:cNvSpPr/>
            <p:nvPr/>
          </p:nvSpPr>
          <p:spPr>
            <a:xfrm>
              <a:off x="3576826" y="1251280"/>
              <a:ext cx="48796" cy="49564"/>
            </a:xfrm>
            <a:custGeom>
              <a:avLst/>
              <a:gdLst/>
              <a:ahLst/>
              <a:cxnLst/>
              <a:rect l="l" t="t" r="r" b="b"/>
              <a:pathLst>
                <a:path w="1525" h="1549" extrusionOk="0">
                  <a:moveTo>
                    <a:pt x="763" y="1"/>
                  </a:moveTo>
                  <a:cubicBezTo>
                    <a:pt x="334" y="1"/>
                    <a:pt x="1" y="358"/>
                    <a:pt x="1" y="763"/>
                  </a:cubicBezTo>
                  <a:cubicBezTo>
                    <a:pt x="1" y="1192"/>
                    <a:pt x="334" y="1549"/>
                    <a:pt x="763" y="1549"/>
                  </a:cubicBezTo>
                  <a:cubicBezTo>
                    <a:pt x="1191" y="1549"/>
                    <a:pt x="1525" y="1192"/>
                    <a:pt x="1525" y="763"/>
                  </a:cubicBezTo>
                  <a:cubicBezTo>
                    <a:pt x="1525" y="358"/>
                    <a:pt x="1191" y="1"/>
                    <a:pt x="76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5">
              <a:extLst>
                <a:ext uri="{FF2B5EF4-FFF2-40B4-BE49-F238E27FC236}">
                  <a16:creationId xmlns:a16="http://schemas.microsoft.com/office/drawing/2014/main" id="{0B5B5BB9-FC47-7D04-9543-AB24B527B0E9}"/>
                </a:ext>
              </a:extLst>
            </p:cNvPr>
            <p:cNvSpPr/>
            <p:nvPr/>
          </p:nvSpPr>
          <p:spPr>
            <a:xfrm>
              <a:off x="3584441" y="1251280"/>
              <a:ext cx="41181" cy="24478"/>
            </a:xfrm>
            <a:custGeom>
              <a:avLst/>
              <a:gdLst/>
              <a:ahLst/>
              <a:cxnLst/>
              <a:rect l="l" t="t" r="r" b="b"/>
              <a:pathLst>
                <a:path w="1287" h="765" extrusionOk="0">
                  <a:moveTo>
                    <a:pt x="525" y="1"/>
                  </a:moveTo>
                  <a:cubicBezTo>
                    <a:pt x="334" y="1"/>
                    <a:pt x="144" y="96"/>
                    <a:pt x="1" y="215"/>
                  </a:cubicBezTo>
                  <a:cubicBezTo>
                    <a:pt x="317" y="554"/>
                    <a:pt x="741" y="765"/>
                    <a:pt x="1211" y="765"/>
                  </a:cubicBezTo>
                  <a:cubicBezTo>
                    <a:pt x="1236" y="765"/>
                    <a:pt x="1261" y="764"/>
                    <a:pt x="1287" y="763"/>
                  </a:cubicBezTo>
                  <a:cubicBezTo>
                    <a:pt x="1287" y="358"/>
                    <a:pt x="953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5">
              <a:extLst>
                <a:ext uri="{FF2B5EF4-FFF2-40B4-BE49-F238E27FC236}">
                  <a16:creationId xmlns:a16="http://schemas.microsoft.com/office/drawing/2014/main" id="{C902561C-2B52-E7C6-3667-108AAD533BDB}"/>
                </a:ext>
              </a:extLst>
            </p:cNvPr>
            <p:cNvSpPr/>
            <p:nvPr/>
          </p:nvSpPr>
          <p:spPr>
            <a:xfrm>
              <a:off x="3533407" y="1462359"/>
              <a:ext cx="118903" cy="102008"/>
            </a:xfrm>
            <a:custGeom>
              <a:avLst/>
              <a:gdLst/>
              <a:ahLst/>
              <a:cxnLst/>
              <a:rect l="l" t="t" r="r" b="b"/>
              <a:pathLst>
                <a:path w="3716" h="3188" extrusionOk="0">
                  <a:moveTo>
                    <a:pt x="2120" y="1"/>
                  </a:moveTo>
                  <a:cubicBezTo>
                    <a:pt x="691" y="1"/>
                    <a:pt x="0" y="1715"/>
                    <a:pt x="1000" y="2715"/>
                  </a:cubicBezTo>
                  <a:cubicBezTo>
                    <a:pt x="1326" y="3041"/>
                    <a:pt x="1728" y="3188"/>
                    <a:pt x="2121" y="3188"/>
                  </a:cubicBezTo>
                  <a:cubicBezTo>
                    <a:pt x="2935" y="3188"/>
                    <a:pt x="3715" y="2560"/>
                    <a:pt x="3715" y="1596"/>
                  </a:cubicBezTo>
                  <a:cubicBezTo>
                    <a:pt x="3715" y="715"/>
                    <a:pt x="3001" y="1"/>
                    <a:pt x="2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5">
              <a:extLst>
                <a:ext uri="{FF2B5EF4-FFF2-40B4-BE49-F238E27FC236}">
                  <a16:creationId xmlns:a16="http://schemas.microsoft.com/office/drawing/2014/main" id="{DDBE1F82-C367-F564-7412-87C9E31ED2F3}"/>
                </a:ext>
              </a:extLst>
            </p:cNvPr>
            <p:cNvSpPr/>
            <p:nvPr/>
          </p:nvSpPr>
          <p:spPr>
            <a:xfrm>
              <a:off x="3533407" y="1462359"/>
              <a:ext cx="73178" cy="102136"/>
            </a:xfrm>
            <a:custGeom>
              <a:avLst/>
              <a:gdLst/>
              <a:ahLst/>
              <a:cxnLst/>
              <a:rect l="l" t="t" r="r" b="b"/>
              <a:pathLst>
                <a:path w="2287" h="3192" extrusionOk="0">
                  <a:moveTo>
                    <a:pt x="2120" y="1"/>
                  </a:moveTo>
                  <a:cubicBezTo>
                    <a:pt x="0" y="24"/>
                    <a:pt x="0" y="3192"/>
                    <a:pt x="2120" y="3192"/>
                  </a:cubicBezTo>
                  <a:lnTo>
                    <a:pt x="2286" y="3192"/>
                  </a:lnTo>
                  <a:cubicBezTo>
                    <a:pt x="2072" y="3168"/>
                    <a:pt x="1881" y="3096"/>
                    <a:pt x="1715" y="3001"/>
                  </a:cubicBezTo>
                  <a:cubicBezTo>
                    <a:pt x="334" y="2263"/>
                    <a:pt x="738" y="191"/>
                    <a:pt x="2286" y="24"/>
                  </a:cubicBezTo>
                  <a:cubicBezTo>
                    <a:pt x="2239" y="24"/>
                    <a:pt x="2167" y="1"/>
                    <a:pt x="2120" y="1"/>
                  </a:cubicBezTo>
                  <a:close/>
                </a:path>
              </a:pathLst>
            </a:custGeom>
            <a:solidFill>
              <a:srgbClr val="03374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5">
              <a:extLst>
                <a:ext uri="{FF2B5EF4-FFF2-40B4-BE49-F238E27FC236}">
                  <a16:creationId xmlns:a16="http://schemas.microsoft.com/office/drawing/2014/main" id="{4C794435-4296-5C91-EBFF-68ED990177EE}"/>
                </a:ext>
              </a:extLst>
            </p:cNvPr>
            <p:cNvSpPr/>
            <p:nvPr/>
          </p:nvSpPr>
          <p:spPr>
            <a:xfrm>
              <a:off x="3576826" y="1537806"/>
              <a:ext cx="48028" cy="26878"/>
            </a:xfrm>
            <a:custGeom>
              <a:avLst/>
              <a:gdLst/>
              <a:ahLst/>
              <a:cxnLst/>
              <a:rect l="l" t="t" r="r" b="b"/>
              <a:pathLst>
                <a:path w="1501" h="840" extrusionOk="0">
                  <a:moveTo>
                    <a:pt x="751" y="0"/>
                  </a:moveTo>
                  <a:cubicBezTo>
                    <a:pt x="411" y="0"/>
                    <a:pt x="72" y="214"/>
                    <a:pt x="1" y="643"/>
                  </a:cubicBezTo>
                  <a:cubicBezTo>
                    <a:pt x="239" y="774"/>
                    <a:pt x="501" y="840"/>
                    <a:pt x="760" y="840"/>
                  </a:cubicBezTo>
                  <a:cubicBezTo>
                    <a:pt x="1019" y="840"/>
                    <a:pt x="1275" y="774"/>
                    <a:pt x="1501" y="643"/>
                  </a:cubicBezTo>
                  <a:cubicBezTo>
                    <a:pt x="1429" y="214"/>
                    <a:pt x="1090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5">
              <a:extLst>
                <a:ext uri="{FF2B5EF4-FFF2-40B4-BE49-F238E27FC236}">
                  <a16:creationId xmlns:a16="http://schemas.microsoft.com/office/drawing/2014/main" id="{3B3887F1-CA3B-04DE-1C1D-AE60C6065AE6}"/>
                </a:ext>
              </a:extLst>
            </p:cNvPr>
            <p:cNvSpPr/>
            <p:nvPr/>
          </p:nvSpPr>
          <p:spPr>
            <a:xfrm>
              <a:off x="3576826" y="1489044"/>
              <a:ext cx="48796" cy="48796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3" y="0"/>
                  </a:moveTo>
                  <a:cubicBezTo>
                    <a:pt x="334" y="0"/>
                    <a:pt x="1" y="357"/>
                    <a:pt x="1" y="762"/>
                  </a:cubicBezTo>
                  <a:cubicBezTo>
                    <a:pt x="1" y="1191"/>
                    <a:pt x="334" y="1524"/>
                    <a:pt x="763" y="1524"/>
                  </a:cubicBezTo>
                  <a:cubicBezTo>
                    <a:pt x="1191" y="1524"/>
                    <a:pt x="1525" y="1191"/>
                    <a:pt x="1525" y="762"/>
                  </a:cubicBezTo>
                  <a:cubicBezTo>
                    <a:pt x="1525" y="357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5">
              <a:extLst>
                <a:ext uri="{FF2B5EF4-FFF2-40B4-BE49-F238E27FC236}">
                  <a16:creationId xmlns:a16="http://schemas.microsoft.com/office/drawing/2014/main" id="{31734CDF-73D5-2C65-3093-300372AE0AA1}"/>
                </a:ext>
              </a:extLst>
            </p:cNvPr>
            <p:cNvSpPr/>
            <p:nvPr/>
          </p:nvSpPr>
          <p:spPr>
            <a:xfrm>
              <a:off x="3584441" y="1489044"/>
              <a:ext cx="41181" cy="24414"/>
            </a:xfrm>
            <a:custGeom>
              <a:avLst/>
              <a:gdLst/>
              <a:ahLst/>
              <a:cxnLst/>
              <a:rect l="l" t="t" r="r" b="b"/>
              <a:pathLst>
                <a:path w="1287" h="763" extrusionOk="0">
                  <a:moveTo>
                    <a:pt x="525" y="0"/>
                  </a:moveTo>
                  <a:cubicBezTo>
                    <a:pt x="334" y="0"/>
                    <a:pt x="144" y="71"/>
                    <a:pt x="1" y="214"/>
                  </a:cubicBezTo>
                  <a:cubicBezTo>
                    <a:pt x="334" y="572"/>
                    <a:pt x="787" y="762"/>
                    <a:pt x="1287" y="762"/>
                  </a:cubicBezTo>
                  <a:cubicBezTo>
                    <a:pt x="1287" y="357"/>
                    <a:pt x="953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5">
              <a:extLst>
                <a:ext uri="{FF2B5EF4-FFF2-40B4-BE49-F238E27FC236}">
                  <a16:creationId xmlns:a16="http://schemas.microsoft.com/office/drawing/2014/main" id="{2F9103AA-026F-8E91-6B40-0CFD7C3126F2}"/>
                </a:ext>
              </a:extLst>
            </p:cNvPr>
            <p:cNvSpPr/>
            <p:nvPr/>
          </p:nvSpPr>
          <p:spPr>
            <a:xfrm>
              <a:off x="3295641" y="1462359"/>
              <a:ext cx="118935" cy="102008"/>
            </a:xfrm>
            <a:custGeom>
              <a:avLst/>
              <a:gdLst/>
              <a:ahLst/>
              <a:cxnLst/>
              <a:rect l="l" t="t" r="r" b="b"/>
              <a:pathLst>
                <a:path w="3717" h="3188" extrusionOk="0">
                  <a:moveTo>
                    <a:pt x="2120" y="1"/>
                  </a:moveTo>
                  <a:cubicBezTo>
                    <a:pt x="715" y="1"/>
                    <a:pt x="1" y="1715"/>
                    <a:pt x="1001" y="2715"/>
                  </a:cubicBezTo>
                  <a:cubicBezTo>
                    <a:pt x="1327" y="3041"/>
                    <a:pt x="1728" y="3188"/>
                    <a:pt x="2122" y="3188"/>
                  </a:cubicBezTo>
                  <a:cubicBezTo>
                    <a:pt x="2936" y="3188"/>
                    <a:pt x="3716" y="2560"/>
                    <a:pt x="3716" y="1596"/>
                  </a:cubicBezTo>
                  <a:cubicBezTo>
                    <a:pt x="3716" y="715"/>
                    <a:pt x="3002" y="1"/>
                    <a:pt x="2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5">
              <a:extLst>
                <a:ext uri="{FF2B5EF4-FFF2-40B4-BE49-F238E27FC236}">
                  <a16:creationId xmlns:a16="http://schemas.microsoft.com/office/drawing/2014/main" id="{2EE35C4C-4DEA-8378-4D6E-0068105091B7}"/>
                </a:ext>
              </a:extLst>
            </p:cNvPr>
            <p:cNvSpPr/>
            <p:nvPr/>
          </p:nvSpPr>
          <p:spPr>
            <a:xfrm>
              <a:off x="3295641" y="1462359"/>
              <a:ext cx="73210" cy="102136"/>
            </a:xfrm>
            <a:custGeom>
              <a:avLst/>
              <a:gdLst/>
              <a:ahLst/>
              <a:cxnLst/>
              <a:rect l="l" t="t" r="r" b="b"/>
              <a:pathLst>
                <a:path w="2288" h="3192" extrusionOk="0">
                  <a:moveTo>
                    <a:pt x="2120" y="1"/>
                  </a:moveTo>
                  <a:cubicBezTo>
                    <a:pt x="1" y="24"/>
                    <a:pt x="1" y="3192"/>
                    <a:pt x="2120" y="3192"/>
                  </a:cubicBezTo>
                  <a:lnTo>
                    <a:pt x="2287" y="3192"/>
                  </a:lnTo>
                  <a:cubicBezTo>
                    <a:pt x="2097" y="3168"/>
                    <a:pt x="1882" y="3096"/>
                    <a:pt x="1716" y="3001"/>
                  </a:cubicBezTo>
                  <a:cubicBezTo>
                    <a:pt x="334" y="2263"/>
                    <a:pt x="739" y="191"/>
                    <a:pt x="2287" y="24"/>
                  </a:cubicBezTo>
                  <a:cubicBezTo>
                    <a:pt x="2240" y="24"/>
                    <a:pt x="2192" y="1"/>
                    <a:pt x="2120" y="1"/>
                  </a:cubicBezTo>
                  <a:close/>
                </a:path>
              </a:pathLst>
            </a:custGeom>
            <a:solidFill>
              <a:srgbClr val="03374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5">
              <a:extLst>
                <a:ext uri="{FF2B5EF4-FFF2-40B4-BE49-F238E27FC236}">
                  <a16:creationId xmlns:a16="http://schemas.microsoft.com/office/drawing/2014/main" id="{7C3EE1F6-B108-7AD0-B463-9F15F9FB4A9C}"/>
                </a:ext>
              </a:extLst>
            </p:cNvPr>
            <p:cNvSpPr/>
            <p:nvPr/>
          </p:nvSpPr>
          <p:spPr>
            <a:xfrm>
              <a:off x="3339860" y="1537806"/>
              <a:ext cx="48028" cy="26878"/>
            </a:xfrm>
            <a:custGeom>
              <a:avLst/>
              <a:gdLst/>
              <a:ahLst/>
              <a:cxnLst/>
              <a:rect l="l" t="t" r="r" b="b"/>
              <a:pathLst>
                <a:path w="1501" h="840" extrusionOk="0">
                  <a:moveTo>
                    <a:pt x="741" y="0"/>
                  </a:moveTo>
                  <a:cubicBezTo>
                    <a:pt x="399" y="0"/>
                    <a:pt x="60" y="214"/>
                    <a:pt x="0" y="643"/>
                  </a:cubicBezTo>
                  <a:cubicBezTo>
                    <a:pt x="226" y="774"/>
                    <a:pt x="482" y="840"/>
                    <a:pt x="741" y="840"/>
                  </a:cubicBezTo>
                  <a:cubicBezTo>
                    <a:pt x="1000" y="840"/>
                    <a:pt x="1262" y="774"/>
                    <a:pt x="1501" y="643"/>
                  </a:cubicBezTo>
                  <a:cubicBezTo>
                    <a:pt x="1429" y="214"/>
                    <a:pt x="1084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5">
              <a:extLst>
                <a:ext uri="{FF2B5EF4-FFF2-40B4-BE49-F238E27FC236}">
                  <a16:creationId xmlns:a16="http://schemas.microsoft.com/office/drawing/2014/main" id="{C0E9EB47-1C0A-3DEF-77FD-464E43D28620}"/>
                </a:ext>
              </a:extLst>
            </p:cNvPr>
            <p:cNvSpPr/>
            <p:nvPr/>
          </p:nvSpPr>
          <p:spPr>
            <a:xfrm>
              <a:off x="3339093" y="1489044"/>
              <a:ext cx="48796" cy="48796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2" y="0"/>
                  </a:moveTo>
                  <a:cubicBezTo>
                    <a:pt x="334" y="0"/>
                    <a:pt x="0" y="357"/>
                    <a:pt x="0" y="762"/>
                  </a:cubicBezTo>
                  <a:cubicBezTo>
                    <a:pt x="0" y="1191"/>
                    <a:pt x="334" y="1524"/>
                    <a:pt x="762" y="1524"/>
                  </a:cubicBezTo>
                  <a:cubicBezTo>
                    <a:pt x="1191" y="1524"/>
                    <a:pt x="1525" y="1191"/>
                    <a:pt x="1525" y="762"/>
                  </a:cubicBezTo>
                  <a:cubicBezTo>
                    <a:pt x="1525" y="357"/>
                    <a:pt x="1191" y="0"/>
                    <a:pt x="762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5">
              <a:extLst>
                <a:ext uri="{FF2B5EF4-FFF2-40B4-BE49-F238E27FC236}">
                  <a16:creationId xmlns:a16="http://schemas.microsoft.com/office/drawing/2014/main" id="{6BEF708A-D774-67FD-275D-034CA9D05BF3}"/>
                </a:ext>
              </a:extLst>
            </p:cNvPr>
            <p:cNvSpPr/>
            <p:nvPr/>
          </p:nvSpPr>
          <p:spPr>
            <a:xfrm>
              <a:off x="3346708" y="1489044"/>
              <a:ext cx="41181" cy="24414"/>
            </a:xfrm>
            <a:custGeom>
              <a:avLst/>
              <a:gdLst/>
              <a:ahLst/>
              <a:cxnLst/>
              <a:rect l="l" t="t" r="r" b="b"/>
              <a:pathLst>
                <a:path w="1287" h="763" extrusionOk="0">
                  <a:moveTo>
                    <a:pt x="524" y="0"/>
                  </a:moveTo>
                  <a:cubicBezTo>
                    <a:pt x="334" y="0"/>
                    <a:pt x="143" y="71"/>
                    <a:pt x="1" y="214"/>
                  </a:cubicBezTo>
                  <a:cubicBezTo>
                    <a:pt x="334" y="572"/>
                    <a:pt x="810" y="762"/>
                    <a:pt x="1287" y="762"/>
                  </a:cubicBezTo>
                  <a:cubicBezTo>
                    <a:pt x="1287" y="357"/>
                    <a:pt x="953" y="0"/>
                    <a:pt x="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5">
              <a:extLst>
                <a:ext uri="{FF2B5EF4-FFF2-40B4-BE49-F238E27FC236}">
                  <a16:creationId xmlns:a16="http://schemas.microsoft.com/office/drawing/2014/main" id="{4C1FEAD2-8BE0-5493-6264-166E1A3C6E06}"/>
                </a:ext>
              </a:extLst>
            </p:cNvPr>
            <p:cNvSpPr/>
            <p:nvPr/>
          </p:nvSpPr>
          <p:spPr>
            <a:xfrm>
              <a:off x="3295641" y="1225395"/>
              <a:ext cx="118935" cy="101816"/>
            </a:xfrm>
            <a:custGeom>
              <a:avLst/>
              <a:gdLst/>
              <a:ahLst/>
              <a:cxnLst/>
              <a:rect l="l" t="t" r="r" b="b"/>
              <a:pathLst>
                <a:path w="3717" h="3182" extrusionOk="0">
                  <a:moveTo>
                    <a:pt x="2120" y="0"/>
                  </a:moveTo>
                  <a:cubicBezTo>
                    <a:pt x="715" y="0"/>
                    <a:pt x="1" y="1715"/>
                    <a:pt x="1001" y="2715"/>
                  </a:cubicBezTo>
                  <a:cubicBezTo>
                    <a:pt x="1323" y="3037"/>
                    <a:pt x="1719" y="3181"/>
                    <a:pt x="2108" y="3181"/>
                  </a:cubicBezTo>
                  <a:cubicBezTo>
                    <a:pt x="2928" y="3181"/>
                    <a:pt x="3716" y="2541"/>
                    <a:pt x="3716" y="1572"/>
                  </a:cubicBezTo>
                  <a:cubicBezTo>
                    <a:pt x="3716" y="715"/>
                    <a:pt x="300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5">
              <a:extLst>
                <a:ext uri="{FF2B5EF4-FFF2-40B4-BE49-F238E27FC236}">
                  <a16:creationId xmlns:a16="http://schemas.microsoft.com/office/drawing/2014/main" id="{4386A2BC-0131-0DAE-FC82-1E1B9448DFCD}"/>
                </a:ext>
              </a:extLst>
            </p:cNvPr>
            <p:cNvSpPr/>
            <p:nvPr/>
          </p:nvSpPr>
          <p:spPr>
            <a:xfrm>
              <a:off x="3295641" y="1225395"/>
              <a:ext cx="73210" cy="101368"/>
            </a:xfrm>
            <a:custGeom>
              <a:avLst/>
              <a:gdLst/>
              <a:ahLst/>
              <a:cxnLst/>
              <a:rect l="l" t="t" r="r" b="b"/>
              <a:pathLst>
                <a:path w="2288" h="3168" extrusionOk="0">
                  <a:moveTo>
                    <a:pt x="2120" y="0"/>
                  </a:moveTo>
                  <a:cubicBezTo>
                    <a:pt x="1" y="0"/>
                    <a:pt x="1" y="3168"/>
                    <a:pt x="2120" y="3168"/>
                  </a:cubicBezTo>
                  <a:lnTo>
                    <a:pt x="2287" y="3168"/>
                  </a:lnTo>
                  <a:cubicBezTo>
                    <a:pt x="2097" y="3144"/>
                    <a:pt x="1882" y="3072"/>
                    <a:pt x="1716" y="2977"/>
                  </a:cubicBezTo>
                  <a:cubicBezTo>
                    <a:pt x="334" y="2239"/>
                    <a:pt x="739" y="167"/>
                    <a:pt x="2287" y="0"/>
                  </a:cubicBezTo>
                  <a:close/>
                </a:path>
              </a:pathLst>
            </a:custGeom>
            <a:solidFill>
              <a:srgbClr val="03374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5">
              <a:extLst>
                <a:ext uri="{FF2B5EF4-FFF2-40B4-BE49-F238E27FC236}">
                  <a16:creationId xmlns:a16="http://schemas.microsoft.com/office/drawing/2014/main" id="{07B5028F-D134-BEF4-5056-EBA9110330D6}"/>
                </a:ext>
              </a:extLst>
            </p:cNvPr>
            <p:cNvSpPr/>
            <p:nvPr/>
          </p:nvSpPr>
          <p:spPr>
            <a:xfrm>
              <a:off x="3339860" y="1300618"/>
              <a:ext cx="48028" cy="26334"/>
            </a:xfrm>
            <a:custGeom>
              <a:avLst/>
              <a:gdLst/>
              <a:ahLst/>
              <a:cxnLst/>
              <a:rect l="l" t="t" r="r" b="b"/>
              <a:pathLst>
                <a:path w="1501" h="823" extrusionOk="0">
                  <a:moveTo>
                    <a:pt x="741" y="1"/>
                  </a:moveTo>
                  <a:cubicBezTo>
                    <a:pt x="399" y="1"/>
                    <a:pt x="60" y="209"/>
                    <a:pt x="0" y="626"/>
                  </a:cubicBezTo>
                  <a:cubicBezTo>
                    <a:pt x="226" y="757"/>
                    <a:pt x="482" y="823"/>
                    <a:pt x="741" y="823"/>
                  </a:cubicBezTo>
                  <a:cubicBezTo>
                    <a:pt x="1000" y="823"/>
                    <a:pt x="1262" y="757"/>
                    <a:pt x="1501" y="626"/>
                  </a:cubicBezTo>
                  <a:cubicBezTo>
                    <a:pt x="1429" y="209"/>
                    <a:pt x="1084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5">
              <a:extLst>
                <a:ext uri="{FF2B5EF4-FFF2-40B4-BE49-F238E27FC236}">
                  <a16:creationId xmlns:a16="http://schemas.microsoft.com/office/drawing/2014/main" id="{DAE6FC1A-529E-D164-F742-369E50401DC1}"/>
                </a:ext>
              </a:extLst>
            </p:cNvPr>
            <p:cNvSpPr/>
            <p:nvPr/>
          </p:nvSpPr>
          <p:spPr>
            <a:xfrm>
              <a:off x="3339093" y="1251280"/>
              <a:ext cx="48796" cy="49564"/>
            </a:xfrm>
            <a:custGeom>
              <a:avLst/>
              <a:gdLst/>
              <a:ahLst/>
              <a:cxnLst/>
              <a:rect l="l" t="t" r="r" b="b"/>
              <a:pathLst>
                <a:path w="1525" h="1549" extrusionOk="0">
                  <a:moveTo>
                    <a:pt x="762" y="1"/>
                  </a:moveTo>
                  <a:cubicBezTo>
                    <a:pt x="334" y="1"/>
                    <a:pt x="0" y="358"/>
                    <a:pt x="0" y="763"/>
                  </a:cubicBezTo>
                  <a:cubicBezTo>
                    <a:pt x="0" y="1192"/>
                    <a:pt x="334" y="1549"/>
                    <a:pt x="762" y="1549"/>
                  </a:cubicBezTo>
                  <a:cubicBezTo>
                    <a:pt x="1191" y="1549"/>
                    <a:pt x="1525" y="1192"/>
                    <a:pt x="1525" y="763"/>
                  </a:cubicBezTo>
                  <a:cubicBezTo>
                    <a:pt x="1525" y="358"/>
                    <a:pt x="1191" y="1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5">
              <a:extLst>
                <a:ext uri="{FF2B5EF4-FFF2-40B4-BE49-F238E27FC236}">
                  <a16:creationId xmlns:a16="http://schemas.microsoft.com/office/drawing/2014/main" id="{73FD9892-C996-E870-F2C5-E361C922460B}"/>
                </a:ext>
              </a:extLst>
            </p:cNvPr>
            <p:cNvSpPr/>
            <p:nvPr/>
          </p:nvSpPr>
          <p:spPr>
            <a:xfrm>
              <a:off x="3346708" y="1251280"/>
              <a:ext cx="41181" cy="24478"/>
            </a:xfrm>
            <a:custGeom>
              <a:avLst/>
              <a:gdLst/>
              <a:ahLst/>
              <a:cxnLst/>
              <a:rect l="l" t="t" r="r" b="b"/>
              <a:pathLst>
                <a:path w="1287" h="765" extrusionOk="0">
                  <a:moveTo>
                    <a:pt x="524" y="1"/>
                  </a:moveTo>
                  <a:cubicBezTo>
                    <a:pt x="334" y="1"/>
                    <a:pt x="143" y="96"/>
                    <a:pt x="1" y="215"/>
                  </a:cubicBezTo>
                  <a:cubicBezTo>
                    <a:pt x="317" y="554"/>
                    <a:pt x="763" y="765"/>
                    <a:pt x="1214" y="765"/>
                  </a:cubicBezTo>
                  <a:cubicBezTo>
                    <a:pt x="1238" y="765"/>
                    <a:pt x="1262" y="764"/>
                    <a:pt x="1287" y="763"/>
                  </a:cubicBezTo>
                  <a:cubicBezTo>
                    <a:pt x="1287" y="358"/>
                    <a:pt x="953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5">
              <a:extLst>
                <a:ext uri="{FF2B5EF4-FFF2-40B4-BE49-F238E27FC236}">
                  <a16:creationId xmlns:a16="http://schemas.microsoft.com/office/drawing/2014/main" id="{0001F9F3-DB2A-7E88-F825-D0C3CA3BFF33}"/>
                </a:ext>
              </a:extLst>
            </p:cNvPr>
            <p:cNvSpPr/>
            <p:nvPr/>
          </p:nvSpPr>
          <p:spPr>
            <a:xfrm>
              <a:off x="3403085" y="1316072"/>
              <a:ext cx="158548" cy="157748"/>
            </a:xfrm>
            <a:custGeom>
              <a:avLst/>
              <a:gdLst/>
              <a:ahLst/>
              <a:cxnLst/>
              <a:rect l="l" t="t" r="r" b="b"/>
              <a:pathLst>
                <a:path w="4955" h="4930" extrusionOk="0">
                  <a:moveTo>
                    <a:pt x="2478" y="0"/>
                  </a:moveTo>
                  <a:cubicBezTo>
                    <a:pt x="1120" y="0"/>
                    <a:pt x="1" y="1096"/>
                    <a:pt x="1" y="2453"/>
                  </a:cubicBezTo>
                  <a:cubicBezTo>
                    <a:pt x="1" y="3834"/>
                    <a:pt x="1120" y="4930"/>
                    <a:pt x="2478" y="4930"/>
                  </a:cubicBezTo>
                  <a:cubicBezTo>
                    <a:pt x="3835" y="4930"/>
                    <a:pt x="4954" y="3834"/>
                    <a:pt x="4954" y="2453"/>
                  </a:cubicBezTo>
                  <a:cubicBezTo>
                    <a:pt x="4954" y="1096"/>
                    <a:pt x="3835" y="0"/>
                    <a:pt x="2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5">
              <a:extLst>
                <a:ext uri="{FF2B5EF4-FFF2-40B4-BE49-F238E27FC236}">
                  <a16:creationId xmlns:a16="http://schemas.microsoft.com/office/drawing/2014/main" id="{715CE86A-5886-4EEA-9D5E-537209F9F644}"/>
                </a:ext>
              </a:extLst>
            </p:cNvPr>
            <p:cNvSpPr/>
            <p:nvPr/>
          </p:nvSpPr>
          <p:spPr>
            <a:xfrm>
              <a:off x="3427435" y="1242545"/>
              <a:ext cx="109815" cy="18271"/>
            </a:xfrm>
            <a:custGeom>
              <a:avLst/>
              <a:gdLst/>
              <a:ahLst/>
              <a:cxnLst/>
              <a:rect l="l" t="t" r="r" b="b"/>
              <a:pathLst>
                <a:path w="3432" h="571" extrusionOk="0">
                  <a:moveTo>
                    <a:pt x="1717" y="0"/>
                  </a:moveTo>
                  <a:cubicBezTo>
                    <a:pt x="1199" y="0"/>
                    <a:pt x="681" y="83"/>
                    <a:pt x="192" y="250"/>
                  </a:cubicBezTo>
                  <a:cubicBezTo>
                    <a:pt x="0" y="314"/>
                    <a:pt x="57" y="570"/>
                    <a:pt x="226" y="570"/>
                  </a:cubicBezTo>
                  <a:cubicBezTo>
                    <a:pt x="245" y="570"/>
                    <a:pt x="266" y="567"/>
                    <a:pt x="288" y="560"/>
                  </a:cubicBezTo>
                  <a:cubicBezTo>
                    <a:pt x="752" y="393"/>
                    <a:pt x="1234" y="310"/>
                    <a:pt x="1717" y="310"/>
                  </a:cubicBezTo>
                  <a:cubicBezTo>
                    <a:pt x="2199" y="310"/>
                    <a:pt x="2681" y="393"/>
                    <a:pt x="3145" y="560"/>
                  </a:cubicBezTo>
                  <a:lnTo>
                    <a:pt x="3193" y="560"/>
                  </a:lnTo>
                  <a:cubicBezTo>
                    <a:pt x="3384" y="560"/>
                    <a:pt x="3431" y="298"/>
                    <a:pt x="3241" y="250"/>
                  </a:cubicBezTo>
                  <a:cubicBezTo>
                    <a:pt x="2752" y="83"/>
                    <a:pt x="2235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5">
              <a:extLst>
                <a:ext uri="{FF2B5EF4-FFF2-40B4-BE49-F238E27FC236}">
                  <a16:creationId xmlns:a16="http://schemas.microsoft.com/office/drawing/2014/main" id="{08368AE6-86FD-0AB8-37C0-A388C9B95CB8}"/>
                </a:ext>
              </a:extLst>
            </p:cNvPr>
            <p:cNvSpPr/>
            <p:nvPr/>
          </p:nvSpPr>
          <p:spPr>
            <a:xfrm>
              <a:off x="3427467" y="1529071"/>
              <a:ext cx="109847" cy="17887"/>
            </a:xfrm>
            <a:custGeom>
              <a:avLst/>
              <a:gdLst/>
              <a:ahLst/>
              <a:cxnLst/>
              <a:rect l="l" t="t" r="r" b="b"/>
              <a:pathLst>
                <a:path w="3433" h="559" extrusionOk="0">
                  <a:moveTo>
                    <a:pt x="3206" y="1"/>
                  </a:moveTo>
                  <a:cubicBezTo>
                    <a:pt x="3187" y="1"/>
                    <a:pt x="3166" y="4"/>
                    <a:pt x="3144" y="11"/>
                  </a:cubicBezTo>
                  <a:cubicBezTo>
                    <a:pt x="2680" y="166"/>
                    <a:pt x="2198" y="243"/>
                    <a:pt x="1716" y="243"/>
                  </a:cubicBezTo>
                  <a:cubicBezTo>
                    <a:pt x="1233" y="243"/>
                    <a:pt x="751" y="166"/>
                    <a:pt x="287" y="11"/>
                  </a:cubicBezTo>
                  <a:lnTo>
                    <a:pt x="215" y="11"/>
                  </a:lnTo>
                  <a:cubicBezTo>
                    <a:pt x="49" y="11"/>
                    <a:pt x="1" y="249"/>
                    <a:pt x="168" y="321"/>
                  </a:cubicBezTo>
                  <a:cubicBezTo>
                    <a:pt x="668" y="487"/>
                    <a:pt x="1192" y="559"/>
                    <a:pt x="1716" y="559"/>
                  </a:cubicBezTo>
                  <a:cubicBezTo>
                    <a:pt x="2239" y="559"/>
                    <a:pt x="2763" y="487"/>
                    <a:pt x="3240" y="321"/>
                  </a:cubicBezTo>
                  <a:cubicBezTo>
                    <a:pt x="3432" y="257"/>
                    <a:pt x="3375" y="1"/>
                    <a:pt x="3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5">
              <a:extLst>
                <a:ext uri="{FF2B5EF4-FFF2-40B4-BE49-F238E27FC236}">
                  <a16:creationId xmlns:a16="http://schemas.microsoft.com/office/drawing/2014/main" id="{5558B1D6-E81E-85C9-6188-0CCC84C355B9}"/>
                </a:ext>
              </a:extLst>
            </p:cNvPr>
            <p:cNvSpPr/>
            <p:nvPr/>
          </p:nvSpPr>
          <p:spPr>
            <a:xfrm>
              <a:off x="3615797" y="1342117"/>
              <a:ext cx="22014" cy="105816"/>
            </a:xfrm>
            <a:custGeom>
              <a:avLst/>
              <a:gdLst/>
              <a:ahLst/>
              <a:cxnLst/>
              <a:rect l="l" t="t" r="r" b="b"/>
              <a:pathLst>
                <a:path w="688" h="3307" extrusionOk="0">
                  <a:moveTo>
                    <a:pt x="189" y="1"/>
                  </a:moveTo>
                  <a:cubicBezTo>
                    <a:pt x="94" y="1"/>
                    <a:pt x="0" y="92"/>
                    <a:pt x="45" y="210"/>
                  </a:cubicBezTo>
                  <a:cubicBezTo>
                    <a:pt x="354" y="1139"/>
                    <a:pt x="354" y="2163"/>
                    <a:pt x="45" y="3092"/>
                  </a:cubicBezTo>
                  <a:cubicBezTo>
                    <a:pt x="21" y="3092"/>
                    <a:pt x="21" y="3116"/>
                    <a:pt x="21" y="3139"/>
                  </a:cubicBezTo>
                  <a:cubicBezTo>
                    <a:pt x="21" y="3235"/>
                    <a:pt x="92" y="3306"/>
                    <a:pt x="188" y="3306"/>
                  </a:cubicBezTo>
                  <a:cubicBezTo>
                    <a:pt x="259" y="3306"/>
                    <a:pt x="307" y="3258"/>
                    <a:pt x="330" y="3187"/>
                  </a:cubicBezTo>
                  <a:cubicBezTo>
                    <a:pt x="688" y="2187"/>
                    <a:pt x="688" y="1115"/>
                    <a:pt x="330" y="115"/>
                  </a:cubicBezTo>
                  <a:cubicBezTo>
                    <a:pt x="304" y="34"/>
                    <a:pt x="246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5">
              <a:extLst>
                <a:ext uri="{FF2B5EF4-FFF2-40B4-BE49-F238E27FC236}">
                  <a16:creationId xmlns:a16="http://schemas.microsoft.com/office/drawing/2014/main" id="{6623E4A8-0D89-96F0-5DDB-68F0B6CBB8C8}"/>
                </a:ext>
              </a:extLst>
            </p:cNvPr>
            <p:cNvSpPr/>
            <p:nvPr/>
          </p:nvSpPr>
          <p:spPr>
            <a:xfrm>
              <a:off x="3326902" y="1341925"/>
              <a:ext cx="22142" cy="106008"/>
            </a:xfrm>
            <a:custGeom>
              <a:avLst/>
              <a:gdLst/>
              <a:ahLst/>
              <a:cxnLst/>
              <a:rect l="l" t="t" r="r" b="b"/>
              <a:pathLst>
                <a:path w="692" h="3313" extrusionOk="0">
                  <a:moveTo>
                    <a:pt x="497" y="0"/>
                  </a:moveTo>
                  <a:cubicBezTo>
                    <a:pt x="436" y="0"/>
                    <a:pt x="376" y="37"/>
                    <a:pt x="358" y="121"/>
                  </a:cubicBezTo>
                  <a:cubicBezTo>
                    <a:pt x="0" y="1121"/>
                    <a:pt x="0" y="2193"/>
                    <a:pt x="358" y="3193"/>
                  </a:cubicBezTo>
                  <a:cubicBezTo>
                    <a:pt x="358" y="3264"/>
                    <a:pt x="429" y="3312"/>
                    <a:pt x="500" y="3312"/>
                  </a:cubicBezTo>
                  <a:cubicBezTo>
                    <a:pt x="620" y="3312"/>
                    <a:pt x="691" y="3193"/>
                    <a:pt x="643" y="3098"/>
                  </a:cubicBezTo>
                  <a:cubicBezTo>
                    <a:pt x="334" y="2169"/>
                    <a:pt x="334" y="1145"/>
                    <a:pt x="643" y="216"/>
                  </a:cubicBezTo>
                  <a:cubicBezTo>
                    <a:pt x="687" y="86"/>
                    <a:pt x="590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5">
              <a:extLst>
                <a:ext uri="{FF2B5EF4-FFF2-40B4-BE49-F238E27FC236}">
                  <a16:creationId xmlns:a16="http://schemas.microsoft.com/office/drawing/2014/main" id="{0E649BF5-27A1-49FE-8F6F-0E3CC409B115}"/>
                </a:ext>
              </a:extLst>
            </p:cNvPr>
            <p:cNvSpPr/>
            <p:nvPr/>
          </p:nvSpPr>
          <p:spPr>
            <a:xfrm>
              <a:off x="3423659" y="1343461"/>
              <a:ext cx="111287" cy="102936"/>
            </a:xfrm>
            <a:custGeom>
              <a:avLst/>
              <a:gdLst/>
              <a:ahLst/>
              <a:cxnLst/>
              <a:rect l="l" t="t" r="r" b="b"/>
              <a:pathLst>
                <a:path w="3478" h="3217" extrusionOk="0">
                  <a:moveTo>
                    <a:pt x="1787" y="1026"/>
                  </a:moveTo>
                  <a:cubicBezTo>
                    <a:pt x="2001" y="1026"/>
                    <a:pt x="2168" y="1240"/>
                    <a:pt x="2168" y="1549"/>
                  </a:cubicBezTo>
                  <a:lnTo>
                    <a:pt x="2168" y="1621"/>
                  </a:lnTo>
                  <a:cubicBezTo>
                    <a:pt x="2168" y="1930"/>
                    <a:pt x="1977" y="2169"/>
                    <a:pt x="1763" y="2169"/>
                  </a:cubicBezTo>
                  <a:cubicBezTo>
                    <a:pt x="1549" y="2169"/>
                    <a:pt x="1334" y="1954"/>
                    <a:pt x="1334" y="1597"/>
                  </a:cubicBezTo>
                  <a:cubicBezTo>
                    <a:pt x="1287" y="1311"/>
                    <a:pt x="1501" y="1073"/>
                    <a:pt x="1787" y="1026"/>
                  </a:cubicBezTo>
                  <a:close/>
                  <a:moveTo>
                    <a:pt x="1847" y="1"/>
                  </a:moveTo>
                  <a:cubicBezTo>
                    <a:pt x="1535" y="1"/>
                    <a:pt x="1215" y="92"/>
                    <a:pt x="930" y="287"/>
                  </a:cubicBezTo>
                  <a:cubicBezTo>
                    <a:pt x="25" y="883"/>
                    <a:pt x="1" y="2216"/>
                    <a:pt x="858" y="2883"/>
                  </a:cubicBezTo>
                  <a:cubicBezTo>
                    <a:pt x="1120" y="3097"/>
                    <a:pt x="1454" y="3216"/>
                    <a:pt x="1811" y="3216"/>
                  </a:cubicBezTo>
                  <a:cubicBezTo>
                    <a:pt x="2025" y="3216"/>
                    <a:pt x="2025" y="2907"/>
                    <a:pt x="1811" y="2907"/>
                  </a:cubicBezTo>
                  <a:cubicBezTo>
                    <a:pt x="1239" y="2883"/>
                    <a:pt x="739" y="2478"/>
                    <a:pt x="596" y="1930"/>
                  </a:cubicBezTo>
                  <a:cubicBezTo>
                    <a:pt x="339" y="945"/>
                    <a:pt x="1111" y="310"/>
                    <a:pt x="1872" y="310"/>
                  </a:cubicBezTo>
                  <a:cubicBezTo>
                    <a:pt x="2379" y="310"/>
                    <a:pt x="2882" y="592"/>
                    <a:pt x="3073" y="1240"/>
                  </a:cubicBezTo>
                  <a:cubicBezTo>
                    <a:pt x="3144" y="1478"/>
                    <a:pt x="3121" y="1740"/>
                    <a:pt x="3001" y="1978"/>
                  </a:cubicBezTo>
                  <a:cubicBezTo>
                    <a:pt x="2954" y="2145"/>
                    <a:pt x="2811" y="2240"/>
                    <a:pt x="2644" y="2240"/>
                  </a:cubicBezTo>
                  <a:cubicBezTo>
                    <a:pt x="2620" y="2240"/>
                    <a:pt x="2573" y="2240"/>
                    <a:pt x="2549" y="2192"/>
                  </a:cubicBezTo>
                  <a:cubicBezTo>
                    <a:pt x="2525" y="2169"/>
                    <a:pt x="2501" y="2097"/>
                    <a:pt x="2501" y="2050"/>
                  </a:cubicBezTo>
                  <a:lnTo>
                    <a:pt x="2501" y="764"/>
                  </a:lnTo>
                  <a:cubicBezTo>
                    <a:pt x="2501" y="692"/>
                    <a:pt x="2430" y="621"/>
                    <a:pt x="2335" y="621"/>
                  </a:cubicBezTo>
                  <a:cubicBezTo>
                    <a:pt x="2263" y="621"/>
                    <a:pt x="2192" y="692"/>
                    <a:pt x="2192" y="764"/>
                  </a:cubicBezTo>
                  <a:lnTo>
                    <a:pt x="2192" y="859"/>
                  </a:lnTo>
                  <a:cubicBezTo>
                    <a:pt x="2073" y="764"/>
                    <a:pt x="1930" y="716"/>
                    <a:pt x="1787" y="716"/>
                  </a:cubicBezTo>
                  <a:cubicBezTo>
                    <a:pt x="1311" y="740"/>
                    <a:pt x="977" y="1145"/>
                    <a:pt x="1001" y="1597"/>
                  </a:cubicBezTo>
                  <a:cubicBezTo>
                    <a:pt x="977" y="2050"/>
                    <a:pt x="1311" y="2454"/>
                    <a:pt x="1763" y="2502"/>
                  </a:cubicBezTo>
                  <a:cubicBezTo>
                    <a:pt x="1930" y="2502"/>
                    <a:pt x="2120" y="2407"/>
                    <a:pt x="2239" y="2288"/>
                  </a:cubicBezTo>
                  <a:cubicBezTo>
                    <a:pt x="2263" y="2335"/>
                    <a:pt x="2287" y="2383"/>
                    <a:pt x="2335" y="2431"/>
                  </a:cubicBezTo>
                  <a:cubicBezTo>
                    <a:pt x="2406" y="2526"/>
                    <a:pt x="2525" y="2573"/>
                    <a:pt x="2644" y="2573"/>
                  </a:cubicBezTo>
                  <a:cubicBezTo>
                    <a:pt x="2954" y="2573"/>
                    <a:pt x="3216" y="2383"/>
                    <a:pt x="3311" y="2097"/>
                  </a:cubicBezTo>
                  <a:cubicBezTo>
                    <a:pt x="3454" y="1811"/>
                    <a:pt x="3478" y="1454"/>
                    <a:pt x="3382" y="1145"/>
                  </a:cubicBezTo>
                  <a:cubicBezTo>
                    <a:pt x="3171" y="428"/>
                    <a:pt x="2524" y="1"/>
                    <a:pt x="1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4023AE8-3CB6-9174-E234-3D21C96F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89" y="1777453"/>
            <a:ext cx="5021360" cy="28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6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>
          <a:extLst>
            <a:ext uri="{FF2B5EF4-FFF2-40B4-BE49-F238E27FC236}">
              <a16:creationId xmlns:a16="http://schemas.microsoft.com/office/drawing/2014/main" id="{58897D67-799B-2D64-D846-B6DCF4068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3">
            <a:extLst>
              <a:ext uri="{FF2B5EF4-FFF2-40B4-BE49-F238E27FC236}">
                <a16:creationId xmlns:a16="http://schemas.microsoft.com/office/drawing/2014/main" id="{F78C1574-C50E-EB26-D01B-40D1EC78EF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5373" y="2374274"/>
            <a:ext cx="537861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de-CH" dirty="0"/>
              <a:t>Responsive Demo</a:t>
            </a:r>
            <a:br>
              <a:rPr lang="de-CH" dirty="0"/>
            </a:br>
            <a:endParaRPr dirty="0"/>
          </a:p>
        </p:txBody>
      </p:sp>
      <p:sp>
        <p:nvSpPr>
          <p:cNvPr id="2352" name="Google Shape;2352;p33">
            <a:extLst>
              <a:ext uri="{FF2B5EF4-FFF2-40B4-BE49-F238E27FC236}">
                <a16:creationId xmlns:a16="http://schemas.microsoft.com/office/drawing/2014/main" id="{420A4BC6-47E6-6F69-DCA6-4EA422C98B6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21500" y="1632900"/>
            <a:ext cx="1701000" cy="898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353" name="Google Shape;2353;p33">
            <a:extLst>
              <a:ext uri="{FF2B5EF4-FFF2-40B4-BE49-F238E27FC236}">
                <a16:creationId xmlns:a16="http://schemas.microsoft.com/office/drawing/2014/main" id="{F15B6D3A-EF7F-D0D9-BF1F-AA5FF729C3F3}"/>
              </a:ext>
            </a:extLst>
          </p:cNvPr>
          <p:cNvGrpSpPr/>
          <p:nvPr/>
        </p:nvGrpSpPr>
        <p:grpSpPr>
          <a:xfrm>
            <a:off x="6058475" y="3450226"/>
            <a:ext cx="2271806" cy="2027883"/>
            <a:chOff x="6457200" y="3450226"/>
            <a:chExt cx="2271806" cy="2027883"/>
          </a:xfrm>
        </p:grpSpPr>
        <p:grpSp>
          <p:nvGrpSpPr>
            <p:cNvPr id="2354" name="Google Shape;2354;p33">
              <a:extLst>
                <a:ext uri="{FF2B5EF4-FFF2-40B4-BE49-F238E27FC236}">
                  <a16:creationId xmlns:a16="http://schemas.microsoft.com/office/drawing/2014/main" id="{9288BD60-8D1C-716C-6833-E2E3DAA8C3EF}"/>
                </a:ext>
              </a:extLst>
            </p:cNvPr>
            <p:cNvGrpSpPr/>
            <p:nvPr/>
          </p:nvGrpSpPr>
          <p:grpSpPr>
            <a:xfrm>
              <a:off x="6457200" y="4515811"/>
              <a:ext cx="1286426" cy="962298"/>
              <a:chOff x="4916950" y="812961"/>
              <a:chExt cx="1286426" cy="962298"/>
            </a:xfrm>
          </p:grpSpPr>
          <p:sp>
            <p:nvSpPr>
              <p:cNvPr id="2355" name="Google Shape;2355;p33">
                <a:extLst>
                  <a:ext uri="{FF2B5EF4-FFF2-40B4-BE49-F238E27FC236}">
                    <a16:creationId xmlns:a16="http://schemas.microsoft.com/office/drawing/2014/main" id="{CABB8D3F-1302-21D7-A663-07F6C56A018F}"/>
                  </a:ext>
                </a:extLst>
              </p:cNvPr>
              <p:cNvSpPr/>
              <p:nvPr/>
            </p:nvSpPr>
            <p:spPr>
              <a:xfrm>
                <a:off x="4916950" y="812961"/>
                <a:ext cx="1134444" cy="866616"/>
              </a:xfrm>
              <a:custGeom>
                <a:avLst/>
                <a:gdLst/>
                <a:ahLst/>
                <a:cxnLst/>
                <a:rect l="l" t="t" r="r" b="b"/>
                <a:pathLst>
                  <a:path w="24186" h="18475" extrusionOk="0">
                    <a:moveTo>
                      <a:pt x="14456" y="1"/>
                    </a:moveTo>
                    <a:cubicBezTo>
                      <a:pt x="14157" y="1"/>
                      <a:pt x="13998" y="319"/>
                      <a:pt x="13874" y="555"/>
                    </a:cubicBezTo>
                    <a:cubicBezTo>
                      <a:pt x="13540" y="1429"/>
                      <a:pt x="14002" y="2316"/>
                      <a:pt x="14285" y="3139"/>
                    </a:cubicBezTo>
                    <a:cubicBezTo>
                      <a:pt x="14645" y="4052"/>
                      <a:pt x="15044" y="4965"/>
                      <a:pt x="15314" y="5916"/>
                    </a:cubicBezTo>
                    <a:cubicBezTo>
                      <a:pt x="14170" y="5119"/>
                      <a:pt x="12974" y="4399"/>
                      <a:pt x="11740" y="3756"/>
                    </a:cubicBezTo>
                    <a:cubicBezTo>
                      <a:pt x="10197" y="3023"/>
                      <a:pt x="8564" y="2432"/>
                      <a:pt x="6867" y="2252"/>
                    </a:cubicBezTo>
                    <a:cubicBezTo>
                      <a:pt x="6535" y="2219"/>
                      <a:pt x="6198" y="2199"/>
                      <a:pt x="5862" y="2199"/>
                    </a:cubicBezTo>
                    <a:cubicBezTo>
                      <a:pt x="5153" y="2199"/>
                      <a:pt x="4443" y="2287"/>
                      <a:pt x="3781" y="2522"/>
                    </a:cubicBezTo>
                    <a:cubicBezTo>
                      <a:pt x="2791" y="2908"/>
                      <a:pt x="1839" y="3486"/>
                      <a:pt x="1248" y="4386"/>
                    </a:cubicBezTo>
                    <a:cubicBezTo>
                      <a:pt x="1055" y="4618"/>
                      <a:pt x="875" y="4862"/>
                      <a:pt x="721" y="5106"/>
                    </a:cubicBezTo>
                    <a:cubicBezTo>
                      <a:pt x="451" y="5595"/>
                      <a:pt x="271" y="6109"/>
                      <a:pt x="168" y="6649"/>
                    </a:cubicBezTo>
                    <a:cubicBezTo>
                      <a:pt x="39" y="7151"/>
                      <a:pt x="1" y="7665"/>
                      <a:pt x="52" y="8179"/>
                    </a:cubicBezTo>
                    <a:cubicBezTo>
                      <a:pt x="65" y="8398"/>
                      <a:pt x="104" y="8616"/>
                      <a:pt x="142" y="8835"/>
                    </a:cubicBezTo>
                    <a:cubicBezTo>
                      <a:pt x="232" y="9105"/>
                      <a:pt x="335" y="9375"/>
                      <a:pt x="476" y="9619"/>
                    </a:cubicBezTo>
                    <a:cubicBezTo>
                      <a:pt x="811" y="10326"/>
                      <a:pt x="1351" y="10905"/>
                      <a:pt x="1955" y="11381"/>
                    </a:cubicBezTo>
                    <a:cubicBezTo>
                      <a:pt x="2456" y="11741"/>
                      <a:pt x="2997" y="12024"/>
                      <a:pt x="3524" y="12332"/>
                    </a:cubicBezTo>
                    <a:cubicBezTo>
                      <a:pt x="4552" y="12885"/>
                      <a:pt x="5607" y="13374"/>
                      <a:pt x="6687" y="13824"/>
                    </a:cubicBezTo>
                    <a:cubicBezTo>
                      <a:pt x="7651" y="14196"/>
                      <a:pt x="8615" y="14556"/>
                      <a:pt x="9592" y="14904"/>
                    </a:cubicBezTo>
                    <a:cubicBezTo>
                      <a:pt x="10287" y="15122"/>
                      <a:pt x="10955" y="15405"/>
                      <a:pt x="11650" y="15649"/>
                    </a:cubicBezTo>
                    <a:cubicBezTo>
                      <a:pt x="13231" y="16215"/>
                      <a:pt x="14812" y="16781"/>
                      <a:pt x="16381" y="17398"/>
                    </a:cubicBezTo>
                    <a:cubicBezTo>
                      <a:pt x="16985" y="17604"/>
                      <a:pt x="17577" y="17861"/>
                      <a:pt x="18155" y="18105"/>
                    </a:cubicBezTo>
                    <a:cubicBezTo>
                      <a:pt x="18425" y="18221"/>
                      <a:pt x="18682" y="18349"/>
                      <a:pt x="18940" y="18465"/>
                    </a:cubicBezTo>
                    <a:cubicBezTo>
                      <a:pt x="18956" y="18472"/>
                      <a:pt x="18974" y="18475"/>
                      <a:pt x="18991" y="18475"/>
                    </a:cubicBezTo>
                    <a:cubicBezTo>
                      <a:pt x="19040" y="18475"/>
                      <a:pt x="19088" y="18449"/>
                      <a:pt x="19107" y="18401"/>
                    </a:cubicBezTo>
                    <a:cubicBezTo>
                      <a:pt x="19248" y="18298"/>
                      <a:pt x="19390" y="18169"/>
                      <a:pt x="19505" y="18041"/>
                    </a:cubicBezTo>
                    <a:cubicBezTo>
                      <a:pt x="20174" y="17308"/>
                      <a:pt x="20791" y="16537"/>
                      <a:pt x="21357" y="15727"/>
                    </a:cubicBezTo>
                    <a:cubicBezTo>
                      <a:pt x="21730" y="15251"/>
                      <a:pt x="22064" y="14749"/>
                      <a:pt x="22373" y="14235"/>
                    </a:cubicBezTo>
                    <a:cubicBezTo>
                      <a:pt x="23041" y="13155"/>
                      <a:pt x="23504" y="11946"/>
                      <a:pt x="24134" y="10854"/>
                    </a:cubicBezTo>
                    <a:cubicBezTo>
                      <a:pt x="24173" y="10815"/>
                      <a:pt x="24185" y="10764"/>
                      <a:pt x="24160" y="10725"/>
                    </a:cubicBezTo>
                    <a:cubicBezTo>
                      <a:pt x="23890" y="10198"/>
                      <a:pt x="23568" y="9696"/>
                      <a:pt x="23221" y="9208"/>
                    </a:cubicBezTo>
                    <a:cubicBezTo>
                      <a:pt x="23015" y="8899"/>
                      <a:pt x="22797" y="8591"/>
                      <a:pt x="22565" y="8308"/>
                    </a:cubicBezTo>
                    <a:cubicBezTo>
                      <a:pt x="22527" y="8269"/>
                      <a:pt x="22501" y="8231"/>
                      <a:pt x="22475" y="8205"/>
                    </a:cubicBezTo>
                    <a:lnTo>
                      <a:pt x="22475" y="8192"/>
                    </a:lnTo>
                    <a:cubicBezTo>
                      <a:pt x="22398" y="8089"/>
                      <a:pt x="22321" y="7986"/>
                      <a:pt x="22244" y="7884"/>
                    </a:cubicBezTo>
                    <a:cubicBezTo>
                      <a:pt x="21884" y="7395"/>
                      <a:pt x="21563" y="6881"/>
                      <a:pt x="21177" y="6405"/>
                    </a:cubicBezTo>
                    <a:cubicBezTo>
                      <a:pt x="20213" y="5171"/>
                      <a:pt x="19248" y="3949"/>
                      <a:pt x="18194" y="2792"/>
                    </a:cubicBezTo>
                    <a:cubicBezTo>
                      <a:pt x="17564" y="2059"/>
                      <a:pt x="16870" y="1378"/>
                      <a:pt x="16124" y="760"/>
                    </a:cubicBezTo>
                    <a:cubicBezTo>
                      <a:pt x="15648" y="400"/>
                      <a:pt x="15108" y="66"/>
                      <a:pt x="14491" y="2"/>
                    </a:cubicBezTo>
                    <a:cubicBezTo>
                      <a:pt x="14479" y="1"/>
                      <a:pt x="14468" y="1"/>
                      <a:pt x="144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3">
                <a:extLst>
                  <a:ext uri="{FF2B5EF4-FFF2-40B4-BE49-F238E27FC236}">
                    <a16:creationId xmlns:a16="http://schemas.microsoft.com/office/drawing/2014/main" id="{CE17A0B6-53FA-341F-F881-226BFA222011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rgbClr val="D13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3">
                <a:extLst>
                  <a:ext uri="{FF2B5EF4-FFF2-40B4-BE49-F238E27FC236}">
                    <a16:creationId xmlns:a16="http://schemas.microsoft.com/office/drawing/2014/main" id="{257A199D-46B1-1A10-9FD5-5FCAC5258DF8}"/>
                  </a:ext>
                </a:extLst>
              </p:cNvPr>
              <p:cNvSpPr/>
              <p:nvPr/>
            </p:nvSpPr>
            <p:spPr>
              <a:xfrm>
                <a:off x="6020514" y="1282933"/>
                <a:ext cx="179308" cy="111994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2847" extrusionOk="0">
                    <a:moveTo>
                      <a:pt x="131" y="0"/>
                    </a:moveTo>
                    <a:cubicBezTo>
                      <a:pt x="1" y="0"/>
                      <a:pt x="18" y="170"/>
                      <a:pt x="145" y="170"/>
                    </a:cubicBezTo>
                    <a:cubicBezTo>
                      <a:pt x="153" y="170"/>
                      <a:pt x="161" y="169"/>
                      <a:pt x="171" y="168"/>
                    </a:cubicBezTo>
                    <a:cubicBezTo>
                      <a:pt x="723" y="309"/>
                      <a:pt x="1263" y="515"/>
                      <a:pt x="1778" y="785"/>
                    </a:cubicBezTo>
                    <a:cubicBezTo>
                      <a:pt x="2626" y="1184"/>
                      <a:pt x="3436" y="1659"/>
                      <a:pt x="4195" y="2199"/>
                    </a:cubicBezTo>
                    <a:cubicBezTo>
                      <a:pt x="4478" y="2367"/>
                      <a:pt x="4735" y="2572"/>
                      <a:pt x="4953" y="2804"/>
                    </a:cubicBezTo>
                    <a:cubicBezTo>
                      <a:pt x="4976" y="2834"/>
                      <a:pt x="5005" y="2846"/>
                      <a:pt x="5034" y="2846"/>
                    </a:cubicBezTo>
                    <a:cubicBezTo>
                      <a:pt x="5102" y="2846"/>
                      <a:pt x="5166" y="2774"/>
                      <a:pt x="5121" y="2701"/>
                    </a:cubicBezTo>
                    <a:cubicBezTo>
                      <a:pt x="4812" y="2354"/>
                      <a:pt x="4413" y="2122"/>
                      <a:pt x="4053" y="1865"/>
                    </a:cubicBezTo>
                    <a:cubicBezTo>
                      <a:pt x="3578" y="1557"/>
                      <a:pt x="3102" y="1248"/>
                      <a:pt x="2601" y="991"/>
                    </a:cubicBezTo>
                    <a:cubicBezTo>
                      <a:pt x="1803" y="605"/>
                      <a:pt x="1019" y="168"/>
                      <a:pt x="145" y="1"/>
                    </a:cubicBezTo>
                    <a:cubicBezTo>
                      <a:pt x="140" y="0"/>
                      <a:pt x="136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3">
                <a:extLst>
                  <a:ext uri="{FF2B5EF4-FFF2-40B4-BE49-F238E27FC236}">
                    <a16:creationId xmlns:a16="http://schemas.microsoft.com/office/drawing/2014/main" id="{F5822167-0C3E-8130-1913-7BA377A7A3AC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3">
                <a:extLst>
                  <a:ext uri="{FF2B5EF4-FFF2-40B4-BE49-F238E27FC236}">
                    <a16:creationId xmlns:a16="http://schemas.microsoft.com/office/drawing/2014/main" id="{5A23F2F1-EAFC-AF12-E63C-CC1C42BFCC00}"/>
                  </a:ext>
                </a:extLst>
              </p:cNvPr>
              <p:cNvSpPr/>
              <p:nvPr/>
            </p:nvSpPr>
            <p:spPr>
              <a:xfrm>
                <a:off x="5214097" y="960716"/>
                <a:ext cx="52111" cy="35134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749" extrusionOk="0">
                    <a:moveTo>
                      <a:pt x="554" y="187"/>
                    </a:moveTo>
                    <a:cubicBezTo>
                      <a:pt x="577" y="187"/>
                      <a:pt x="600" y="190"/>
                      <a:pt x="622" y="195"/>
                    </a:cubicBezTo>
                    <a:cubicBezTo>
                      <a:pt x="589" y="227"/>
                      <a:pt x="611" y="278"/>
                      <a:pt x="650" y="278"/>
                    </a:cubicBezTo>
                    <a:cubicBezTo>
                      <a:pt x="657" y="278"/>
                      <a:pt x="665" y="276"/>
                      <a:pt x="673" y="272"/>
                    </a:cubicBezTo>
                    <a:cubicBezTo>
                      <a:pt x="789" y="272"/>
                      <a:pt x="853" y="401"/>
                      <a:pt x="789" y="491"/>
                    </a:cubicBezTo>
                    <a:cubicBezTo>
                      <a:pt x="728" y="546"/>
                      <a:pt x="652" y="574"/>
                      <a:pt x="577" y="574"/>
                    </a:cubicBezTo>
                    <a:cubicBezTo>
                      <a:pt x="494" y="574"/>
                      <a:pt x="412" y="539"/>
                      <a:pt x="352" y="465"/>
                    </a:cubicBezTo>
                    <a:cubicBezTo>
                      <a:pt x="228" y="297"/>
                      <a:pt x="398" y="187"/>
                      <a:pt x="554" y="187"/>
                    </a:cubicBezTo>
                    <a:close/>
                    <a:moveTo>
                      <a:pt x="552" y="1"/>
                    </a:moveTo>
                    <a:cubicBezTo>
                      <a:pt x="422" y="1"/>
                      <a:pt x="290" y="52"/>
                      <a:pt x="197" y="169"/>
                    </a:cubicBezTo>
                    <a:cubicBezTo>
                      <a:pt x="0" y="469"/>
                      <a:pt x="309" y="748"/>
                      <a:pt x="601" y="748"/>
                    </a:cubicBezTo>
                    <a:cubicBezTo>
                      <a:pt x="709" y="748"/>
                      <a:pt x="815" y="710"/>
                      <a:pt x="892" y="619"/>
                    </a:cubicBezTo>
                    <a:cubicBezTo>
                      <a:pt x="917" y="619"/>
                      <a:pt x="930" y="606"/>
                      <a:pt x="943" y="581"/>
                    </a:cubicBezTo>
                    <a:cubicBezTo>
                      <a:pt x="1111" y="245"/>
                      <a:pt x="836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3">
                <a:extLst>
                  <a:ext uri="{FF2B5EF4-FFF2-40B4-BE49-F238E27FC236}">
                    <a16:creationId xmlns:a16="http://schemas.microsoft.com/office/drawing/2014/main" id="{0B5F123A-C141-5A86-DBDC-A34D61971EF1}"/>
                  </a:ext>
                </a:extLst>
              </p:cNvPr>
              <p:cNvSpPr/>
              <p:nvPr/>
            </p:nvSpPr>
            <p:spPr>
              <a:xfrm>
                <a:off x="5180512" y="1050777"/>
                <a:ext cx="46577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41" extrusionOk="0">
                    <a:moveTo>
                      <a:pt x="543" y="190"/>
                    </a:moveTo>
                    <a:cubicBezTo>
                      <a:pt x="726" y="190"/>
                      <a:pt x="833" y="413"/>
                      <a:pt x="708" y="563"/>
                    </a:cubicBezTo>
                    <a:cubicBezTo>
                      <a:pt x="647" y="635"/>
                      <a:pt x="560" y="669"/>
                      <a:pt x="474" y="669"/>
                    </a:cubicBezTo>
                    <a:cubicBezTo>
                      <a:pt x="359" y="669"/>
                      <a:pt x="245" y="609"/>
                      <a:pt x="193" y="499"/>
                    </a:cubicBezTo>
                    <a:cubicBezTo>
                      <a:pt x="180" y="332"/>
                      <a:pt x="296" y="203"/>
                      <a:pt x="450" y="191"/>
                    </a:cubicBezTo>
                    <a:cubicBezTo>
                      <a:pt x="457" y="210"/>
                      <a:pt x="473" y="220"/>
                      <a:pt x="489" y="220"/>
                    </a:cubicBezTo>
                    <a:cubicBezTo>
                      <a:pt x="505" y="220"/>
                      <a:pt x="521" y="210"/>
                      <a:pt x="528" y="191"/>
                    </a:cubicBezTo>
                    <a:cubicBezTo>
                      <a:pt x="533" y="190"/>
                      <a:pt x="538" y="190"/>
                      <a:pt x="543" y="190"/>
                    </a:cubicBezTo>
                    <a:close/>
                    <a:moveTo>
                      <a:pt x="498" y="0"/>
                    </a:moveTo>
                    <a:cubicBezTo>
                      <a:pt x="266" y="0"/>
                      <a:pt x="25" y="145"/>
                      <a:pt x="0" y="435"/>
                    </a:cubicBezTo>
                    <a:cubicBezTo>
                      <a:pt x="8" y="692"/>
                      <a:pt x="243" y="840"/>
                      <a:pt x="471" y="840"/>
                    </a:cubicBezTo>
                    <a:cubicBezTo>
                      <a:pt x="642" y="840"/>
                      <a:pt x="809" y="758"/>
                      <a:pt x="875" y="576"/>
                    </a:cubicBezTo>
                    <a:cubicBezTo>
                      <a:pt x="913" y="576"/>
                      <a:pt x="939" y="538"/>
                      <a:pt x="939" y="512"/>
                    </a:cubicBezTo>
                    <a:cubicBezTo>
                      <a:pt x="993" y="171"/>
                      <a:pt x="750" y="0"/>
                      <a:pt x="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3">
                <a:extLst>
                  <a:ext uri="{FF2B5EF4-FFF2-40B4-BE49-F238E27FC236}">
                    <a16:creationId xmlns:a16="http://schemas.microsoft.com/office/drawing/2014/main" id="{1487C575-55E5-372B-9B81-11E47366D625}"/>
                  </a:ext>
                </a:extLst>
              </p:cNvPr>
              <p:cNvSpPr/>
              <p:nvPr/>
            </p:nvSpPr>
            <p:spPr>
              <a:xfrm>
                <a:off x="5122021" y="1163587"/>
                <a:ext cx="48547" cy="3987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50" extrusionOk="0">
                    <a:moveTo>
                      <a:pt x="561" y="179"/>
                    </a:moveTo>
                    <a:cubicBezTo>
                      <a:pt x="629" y="179"/>
                      <a:pt x="696" y="195"/>
                      <a:pt x="759" y="228"/>
                    </a:cubicBezTo>
                    <a:cubicBezTo>
                      <a:pt x="836" y="293"/>
                      <a:pt x="797" y="409"/>
                      <a:pt x="823" y="486"/>
                    </a:cubicBezTo>
                    <a:cubicBezTo>
                      <a:pt x="823" y="511"/>
                      <a:pt x="810" y="524"/>
                      <a:pt x="797" y="550"/>
                    </a:cubicBezTo>
                    <a:cubicBezTo>
                      <a:pt x="725" y="635"/>
                      <a:pt x="623" y="677"/>
                      <a:pt x="520" y="677"/>
                    </a:cubicBezTo>
                    <a:cubicBezTo>
                      <a:pt x="420" y="677"/>
                      <a:pt x="320" y="638"/>
                      <a:pt x="245" y="563"/>
                    </a:cubicBezTo>
                    <a:cubicBezTo>
                      <a:pt x="206" y="511"/>
                      <a:pt x="155" y="434"/>
                      <a:pt x="193" y="370"/>
                    </a:cubicBezTo>
                    <a:cubicBezTo>
                      <a:pt x="280" y="248"/>
                      <a:pt x="420" y="179"/>
                      <a:pt x="561" y="179"/>
                    </a:cubicBezTo>
                    <a:close/>
                    <a:moveTo>
                      <a:pt x="550" y="0"/>
                    </a:moveTo>
                    <a:cubicBezTo>
                      <a:pt x="288" y="0"/>
                      <a:pt x="7" y="158"/>
                      <a:pt x="0" y="447"/>
                    </a:cubicBezTo>
                    <a:cubicBezTo>
                      <a:pt x="27" y="710"/>
                      <a:pt x="276" y="849"/>
                      <a:pt x="517" y="849"/>
                    </a:cubicBezTo>
                    <a:cubicBezTo>
                      <a:pt x="748" y="849"/>
                      <a:pt x="971" y="723"/>
                      <a:pt x="990" y="460"/>
                    </a:cubicBezTo>
                    <a:cubicBezTo>
                      <a:pt x="1034" y="145"/>
                      <a:pt x="801" y="0"/>
                      <a:pt x="5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3">
                <a:extLst>
                  <a:ext uri="{FF2B5EF4-FFF2-40B4-BE49-F238E27FC236}">
                    <a16:creationId xmlns:a16="http://schemas.microsoft.com/office/drawing/2014/main" id="{A2415FB3-CA05-F9A8-8839-537DE1118993}"/>
                  </a:ext>
                </a:extLst>
              </p:cNvPr>
              <p:cNvSpPr/>
              <p:nvPr/>
            </p:nvSpPr>
            <p:spPr>
              <a:xfrm>
                <a:off x="5074647" y="1255148"/>
                <a:ext cx="50892" cy="402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859" extrusionOk="0">
                    <a:moveTo>
                      <a:pt x="529" y="176"/>
                    </a:moveTo>
                    <a:cubicBezTo>
                      <a:pt x="613" y="176"/>
                      <a:pt x="698" y="208"/>
                      <a:pt x="766" y="269"/>
                    </a:cubicBezTo>
                    <a:cubicBezTo>
                      <a:pt x="830" y="321"/>
                      <a:pt x="792" y="411"/>
                      <a:pt x="817" y="475"/>
                    </a:cubicBezTo>
                    <a:cubicBezTo>
                      <a:pt x="805" y="501"/>
                      <a:pt x="792" y="527"/>
                      <a:pt x="779" y="552"/>
                    </a:cubicBezTo>
                    <a:cubicBezTo>
                      <a:pt x="716" y="634"/>
                      <a:pt x="608" y="683"/>
                      <a:pt x="500" y="683"/>
                    </a:cubicBezTo>
                    <a:cubicBezTo>
                      <a:pt x="455" y="683"/>
                      <a:pt x="409" y="674"/>
                      <a:pt x="367" y="655"/>
                    </a:cubicBezTo>
                    <a:cubicBezTo>
                      <a:pt x="226" y="591"/>
                      <a:pt x="187" y="411"/>
                      <a:pt x="277" y="295"/>
                    </a:cubicBezTo>
                    <a:cubicBezTo>
                      <a:pt x="345" y="214"/>
                      <a:pt x="436" y="176"/>
                      <a:pt x="529" y="176"/>
                    </a:cubicBezTo>
                    <a:close/>
                    <a:moveTo>
                      <a:pt x="523" y="1"/>
                    </a:moveTo>
                    <a:cubicBezTo>
                      <a:pt x="316" y="1"/>
                      <a:pt x="108" y="105"/>
                      <a:pt x="59" y="334"/>
                    </a:cubicBezTo>
                    <a:cubicBezTo>
                      <a:pt x="0" y="671"/>
                      <a:pt x="239" y="858"/>
                      <a:pt x="491" y="858"/>
                    </a:cubicBezTo>
                    <a:cubicBezTo>
                      <a:pt x="680" y="858"/>
                      <a:pt x="876" y="753"/>
                      <a:pt x="959" y="527"/>
                    </a:cubicBezTo>
                    <a:cubicBezTo>
                      <a:pt x="1085" y="193"/>
                      <a:pt x="805" y="1"/>
                      <a:pt x="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3">
                <a:extLst>
                  <a:ext uri="{FF2B5EF4-FFF2-40B4-BE49-F238E27FC236}">
                    <a16:creationId xmlns:a16="http://schemas.microsoft.com/office/drawing/2014/main" id="{75347BB2-7695-5B73-F92C-FA4812566FEB}"/>
                  </a:ext>
                </a:extLst>
              </p:cNvPr>
              <p:cNvSpPr/>
              <p:nvPr/>
            </p:nvSpPr>
            <p:spPr>
              <a:xfrm>
                <a:off x="5034589" y="1319316"/>
                <a:ext cx="47515" cy="3288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01" extrusionOk="0">
                    <a:moveTo>
                      <a:pt x="411" y="187"/>
                    </a:moveTo>
                    <a:cubicBezTo>
                      <a:pt x="527" y="187"/>
                      <a:pt x="694" y="187"/>
                      <a:pt x="759" y="303"/>
                    </a:cubicBezTo>
                    <a:cubicBezTo>
                      <a:pt x="771" y="341"/>
                      <a:pt x="797" y="354"/>
                      <a:pt x="823" y="367"/>
                    </a:cubicBezTo>
                    <a:cubicBezTo>
                      <a:pt x="823" y="419"/>
                      <a:pt x="797" y="483"/>
                      <a:pt x="771" y="534"/>
                    </a:cubicBezTo>
                    <a:cubicBezTo>
                      <a:pt x="716" y="615"/>
                      <a:pt x="631" y="652"/>
                      <a:pt x="547" y="652"/>
                    </a:cubicBezTo>
                    <a:cubicBezTo>
                      <a:pt x="417" y="652"/>
                      <a:pt x="291" y="562"/>
                      <a:pt x="283" y="406"/>
                    </a:cubicBezTo>
                    <a:cubicBezTo>
                      <a:pt x="270" y="316"/>
                      <a:pt x="296" y="200"/>
                      <a:pt x="411" y="187"/>
                    </a:cubicBezTo>
                    <a:close/>
                    <a:moveTo>
                      <a:pt x="477" y="1"/>
                    </a:moveTo>
                    <a:cubicBezTo>
                      <a:pt x="327" y="1"/>
                      <a:pt x="186" y="61"/>
                      <a:pt x="128" y="200"/>
                    </a:cubicBezTo>
                    <a:cubicBezTo>
                      <a:pt x="1" y="488"/>
                      <a:pt x="334" y="701"/>
                      <a:pt x="618" y="701"/>
                    </a:cubicBezTo>
                    <a:cubicBezTo>
                      <a:pt x="791" y="701"/>
                      <a:pt x="945" y="621"/>
                      <a:pt x="964" y="431"/>
                    </a:cubicBezTo>
                    <a:cubicBezTo>
                      <a:pt x="1013" y="173"/>
                      <a:pt x="732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3">
                <a:extLst>
                  <a:ext uri="{FF2B5EF4-FFF2-40B4-BE49-F238E27FC236}">
                    <a16:creationId xmlns:a16="http://schemas.microsoft.com/office/drawing/2014/main" id="{08E07101-07F9-543C-014C-E65A755CEE55}"/>
                  </a:ext>
                </a:extLst>
              </p:cNvPr>
              <p:cNvSpPr/>
              <p:nvPr/>
            </p:nvSpPr>
            <p:spPr>
              <a:xfrm>
                <a:off x="5123194" y="939468"/>
                <a:ext cx="21107" cy="27488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86" extrusionOk="0">
                    <a:moveTo>
                      <a:pt x="210" y="1"/>
                    </a:moveTo>
                    <a:cubicBezTo>
                      <a:pt x="193" y="1"/>
                      <a:pt x="175" y="6"/>
                      <a:pt x="155" y="18"/>
                    </a:cubicBezTo>
                    <a:cubicBezTo>
                      <a:pt x="130" y="56"/>
                      <a:pt x="130" y="108"/>
                      <a:pt x="168" y="146"/>
                    </a:cubicBezTo>
                    <a:cubicBezTo>
                      <a:pt x="194" y="211"/>
                      <a:pt x="220" y="275"/>
                      <a:pt x="232" y="339"/>
                    </a:cubicBezTo>
                    <a:cubicBezTo>
                      <a:pt x="168" y="365"/>
                      <a:pt x="78" y="378"/>
                      <a:pt x="40" y="442"/>
                    </a:cubicBezTo>
                    <a:cubicBezTo>
                      <a:pt x="1" y="494"/>
                      <a:pt x="27" y="558"/>
                      <a:pt x="91" y="584"/>
                    </a:cubicBezTo>
                    <a:cubicBezTo>
                      <a:pt x="103" y="585"/>
                      <a:pt x="117" y="586"/>
                      <a:pt x="133" y="586"/>
                    </a:cubicBezTo>
                    <a:cubicBezTo>
                      <a:pt x="250" y="586"/>
                      <a:pt x="449" y="540"/>
                      <a:pt x="438" y="404"/>
                    </a:cubicBezTo>
                    <a:cubicBezTo>
                      <a:pt x="415" y="313"/>
                      <a:pt x="342" y="1"/>
                      <a:pt x="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3">
                <a:extLst>
                  <a:ext uri="{FF2B5EF4-FFF2-40B4-BE49-F238E27FC236}">
                    <a16:creationId xmlns:a16="http://schemas.microsoft.com/office/drawing/2014/main" id="{8B56E69C-0A50-452E-52A7-24D15BCB2A1B}"/>
                  </a:ext>
                </a:extLst>
              </p:cNvPr>
              <p:cNvSpPr/>
              <p:nvPr/>
            </p:nvSpPr>
            <p:spPr>
              <a:xfrm>
                <a:off x="5078587" y="1025306"/>
                <a:ext cx="25985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47" extrusionOk="0">
                    <a:moveTo>
                      <a:pt x="386" y="1"/>
                    </a:moveTo>
                    <a:cubicBezTo>
                      <a:pt x="232" y="52"/>
                      <a:pt x="335" y="284"/>
                      <a:pt x="361" y="386"/>
                    </a:cubicBezTo>
                    <a:cubicBezTo>
                      <a:pt x="258" y="438"/>
                      <a:pt x="1" y="438"/>
                      <a:pt x="26" y="579"/>
                    </a:cubicBezTo>
                    <a:cubicBezTo>
                      <a:pt x="37" y="622"/>
                      <a:pt x="74" y="647"/>
                      <a:pt x="116" y="647"/>
                    </a:cubicBezTo>
                    <a:cubicBezTo>
                      <a:pt x="124" y="647"/>
                      <a:pt x="133" y="646"/>
                      <a:pt x="142" y="644"/>
                    </a:cubicBezTo>
                    <a:cubicBezTo>
                      <a:pt x="271" y="592"/>
                      <a:pt x="528" y="631"/>
                      <a:pt x="553" y="451"/>
                    </a:cubicBezTo>
                    <a:cubicBezTo>
                      <a:pt x="528" y="309"/>
                      <a:pt x="463" y="181"/>
                      <a:pt x="463" y="39"/>
                    </a:cubicBezTo>
                    <a:cubicBezTo>
                      <a:pt x="451" y="14"/>
                      <a:pt x="412" y="1"/>
                      <a:pt x="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3">
                <a:extLst>
                  <a:ext uri="{FF2B5EF4-FFF2-40B4-BE49-F238E27FC236}">
                    <a16:creationId xmlns:a16="http://schemas.microsoft.com/office/drawing/2014/main" id="{BC9FFF34-762E-E1D2-47BD-25807AAC79E9}"/>
                  </a:ext>
                </a:extLst>
              </p:cNvPr>
              <p:cNvSpPr/>
              <p:nvPr/>
            </p:nvSpPr>
            <p:spPr>
              <a:xfrm>
                <a:off x="5036981" y="1122637"/>
                <a:ext cx="22374" cy="2997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39" extrusionOk="0">
                    <a:moveTo>
                      <a:pt x="305" y="0"/>
                    </a:moveTo>
                    <a:cubicBezTo>
                      <a:pt x="294" y="0"/>
                      <a:pt x="282" y="3"/>
                      <a:pt x="270" y="9"/>
                    </a:cubicBezTo>
                    <a:cubicBezTo>
                      <a:pt x="206" y="47"/>
                      <a:pt x="232" y="137"/>
                      <a:pt x="257" y="189"/>
                    </a:cubicBezTo>
                    <a:cubicBezTo>
                      <a:pt x="270" y="253"/>
                      <a:pt x="283" y="317"/>
                      <a:pt x="283" y="394"/>
                    </a:cubicBezTo>
                    <a:cubicBezTo>
                      <a:pt x="206" y="407"/>
                      <a:pt x="129" y="446"/>
                      <a:pt x="65" y="484"/>
                    </a:cubicBezTo>
                    <a:cubicBezTo>
                      <a:pt x="0" y="536"/>
                      <a:pt x="26" y="626"/>
                      <a:pt x="103" y="639"/>
                    </a:cubicBezTo>
                    <a:cubicBezTo>
                      <a:pt x="167" y="639"/>
                      <a:pt x="232" y="626"/>
                      <a:pt x="296" y="600"/>
                    </a:cubicBezTo>
                    <a:cubicBezTo>
                      <a:pt x="360" y="587"/>
                      <a:pt x="438" y="561"/>
                      <a:pt x="463" y="484"/>
                    </a:cubicBezTo>
                    <a:cubicBezTo>
                      <a:pt x="476" y="343"/>
                      <a:pt x="450" y="201"/>
                      <a:pt x="386" y="73"/>
                    </a:cubicBezTo>
                    <a:cubicBezTo>
                      <a:pt x="386" y="33"/>
                      <a:pt x="347" y="0"/>
                      <a:pt x="3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3">
                <a:extLst>
                  <a:ext uri="{FF2B5EF4-FFF2-40B4-BE49-F238E27FC236}">
                    <a16:creationId xmlns:a16="http://schemas.microsoft.com/office/drawing/2014/main" id="{02B21F76-C8A2-3CAA-6FB3-3A3B0A0E37DD}"/>
                  </a:ext>
                </a:extLst>
              </p:cNvPr>
              <p:cNvSpPr/>
              <p:nvPr/>
            </p:nvSpPr>
            <p:spPr>
              <a:xfrm>
                <a:off x="4983415" y="1216450"/>
                <a:ext cx="2767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47" extrusionOk="0">
                    <a:moveTo>
                      <a:pt x="409" y="0"/>
                    </a:moveTo>
                    <a:cubicBezTo>
                      <a:pt x="405" y="0"/>
                      <a:pt x="401" y="1"/>
                      <a:pt x="397" y="2"/>
                    </a:cubicBezTo>
                    <a:cubicBezTo>
                      <a:pt x="371" y="14"/>
                      <a:pt x="358" y="40"/>
                      <a:pt x="358" y="66"/>
                    </a:cubicBezTo>
                    <a:cubicBezTo>
                      <a:pt x="384" y="156"/>
                      <a:pt x="397" y="259"/>
                      <a:pt x="397" y="362"/>
                    </a:cubicBezTo>
                    <a:cubicBezTo>
                      <a:pt x="307" y="387"/>
                      <a:pt x="242" y="413"/>
                      <a:pt x="152" y="439"/>
                    </a:cubicBezTo>
                    <a:cubicBezTo>
                      <a:pt x="101" y="452"/>
                      <a:pt x="37" y="464"/>
                      <a:pt x="24" y="529"/>
                    </a:cubicBezTo>
                    <a:cubicBezTo>
                      <a:pt x="0" y="587"/>
                      <a:pt x="52" y="646"/>
                      <a:pt x="120" y="646"/>
                    </a:cubicBezTo>
                    <a:cubicBezTo>
                      <a:pt x="126" y="646"/>
                      <a:pt x="133" y="646"/>
                      <a:pt x="139" y="644"/>
                    </a:cubicBezTo>
                    <a:cubicBezTo>
                      <a:pt x="242" y="606"/>
                      <a:pt x="345" y="580"/>
                      <a:pt x="448" y="567"/>
                    </a:cubicBezTo>
                    <a:cubicBezTo>
                      <a:pt x="538" y="554"/>
                      <a:pt x="589" y="477"/>
                      <a:pt x="577" y="400"/>
                    </a:cubicBezTo>
                    <a:cubicBezTo>
                      <a:pt x="564" y="313"/>
                      <a:pt x="516" y="0"/>
                      <a:pt x="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3">
                <a:extLst>
                  <a:ext uri="{FF2B5EF4-FFF2-40B4-BE49-F238E27FC236}">
                    <a16:creationId xmlns:a16="http://schemas.microsoft.com/office/drawing/2014/main" id="{2FFB3022-8558-09F6-BD5D-98F0B31D750F}"/>
                  </a:ext>
                </a:extLst>
              </p:cNvPr>
              <p:cNvSpPr/>
              <p:nvPr/>
            </p:nvSpPr>
            <p:spPr>
              <a:xfrm>
                <a:off x="6026031" y="1329260"/>
                <a:ext cx="19935" cy="1937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13" extrusionOk="0">
                    <a:moveTo>
                      <a:pt x="283" y="1"/>
                    </a:moveTo>
                    <a:cubicBezTo>
                      <a:pt x="245" y="1"/>
                      <a:pt x="219" y="14"/>
                      <a:pt x="206" y="39"/>
                    </a:cubicBezTo>
                    <a:cubicBezTo>
                      <a:pt x="180" y="78"/>
                      <a:pt x="206" y="117"/>
                      <a:pt x="219" y="155"/>
                    </a:cubicBezTo>
                    <a:cubicBezTo>
                      <a:pt x="219" y="168"/>
                      <a:pt x="219" y="181"/>
                      <a:pt x="219" y="194"/>
                    </a:cubicBezTo>
                    <a:cubicBezTo>
                      <a:pt x="155" y="219"/>
                      <a:pt x="26" y="219"/>
                      <a:pt x="13" y="309"/>
                    </a:cubicBezTo>
                    <a:cubicBezTo>
                      <a:pt x="0" y="361"/>
                      <a:pt x="39" y="399"/>
                      <a:pt x="90" y="412"/>
                    </a:cubicBezTo>
                    <a:cubicBezTo>
                      <a:pt x="142" y="412"/>
                      <a:pt x="193" y="412"/>
                      <a:pt x="245" y="399"/>
                    </a:cubicBezTo>
                    <a:cubicBezTo>
                      <a:pt x="309" y="399"/>
                      <a:pt x="386" y="387"/>
                      <a:pt x="399" y="309"/>
                    </a:cubicBezTo>
                    <a:cubicBezTo>
                      <a:pt x="425" y="219"/>
                      <a:pt x="373" y="27"/>
                      <a:pt x="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3">
                <a:extLst>
                  <a:ext uri="{FF2B5EF4-FFF2-40B4-BE49-F238E27FC236}">
                    <a16:creationId xmlns:a16="http://schemas.microsoft.com/office/drawing/2014/main" id="{5EA89205-5F5A-816A-F317-4CFE28135584}"/>
                  </a:ext>
                </a:extLst>
              </p:cNvPr>
              <p:cNvSpPr/>
              <p:nvPr/>
            </p:nvSpPr>
            <p:spPr>
              <a:xfrm>
                <a:off x="6118837" y="1384745"/>
                <a:ext cx="24156" cy="2547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43" extrusionOk="0">
                    <a:moveTo>
                      <a:pt x="336" y="0"/>
                    </a:moveTo>
                    <a:cubicBezTo>
                      <a:pt x="192" y="0"/>
                      <a:pt x="298" y="225"/>
                      <a:pt x="322" y="311"/>
                    </a:cubicBezTo>
                    <a:cubicBezTo>
                      <a:pt x="232" y="336"/>
                      <a:pt x="1" y="336"/>
                      <a:pt x="13" y="465"/>
                    </a:cubicBezTo>
                    <a:cubicBezTo>
                      <a:pt x="13" y="516"/>
                      <a:pt x="52" y="542"/>
                      <a:pt x="103" y="542"/>
                    </a:cubicBezTo>
                    <a:cubicBezTo>
                      <a:pt x="193" y="542"/>
                      <a:pt x="309" y="504"/>
                      <a:pt x="399" y="491"/>
                    </a:cubicBezTo>
                    <a:cubicBezTo>
                      <a:pt x="463" y="491"/>
                      <a:pt x="515" y="439"/>
                      <a:pt x="515" y="362"/>
                    </a:cubicBezTo>
                    <a:cubicBezTo>
                      <a:pt x="502" y="272"/>
                      <a:pt x="476" y="182"/>
                      <a:pt x="438" y="92"/>
                    </a:cubicBezTo>
                    <a:cubicBezTo>
                      <a:pt x="425" y="54"/>
                      <a:pt x="412" y="15"/>
                      <a:pt x="361" y="2"/>
                    </a:cubicBezTo>
                    <a:cubicBezTo>
                      <a:pt x="352" y="1"/>
                      <a:pt x="343" y="0"/>
                      <a:pt x="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3">
                <a:extLst>
                  <a:ext uri="{FF2B5EF4-FFF2-40B4-BE49-F238E27FC236}">
                    <a16:creationId xmlns:a16="http://schemas.microsoft.com/office/drawing/2014/main" id="{352DA8AD-B5E0-DD8B-FE0C-938962B2D504}"/>
                  </a:ext>
                </a:extLst>
              </p:cNvPr>
              <p:cNvSpPr/>
              <p:nvPr/>
            </p:nvSpPr>
            <p:spPr>
              <a:xfrm>
                <a:off x="5989257" y="1439631"/>
                <a:ext cx="31379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60" extrusionOk="0">
                    <a:moveTo>
                      <a:pt x="362" y="0"/>
                    </a:moveTo>
                    <a:cubicBezTo>
                      <a:pt x="332" y="0"/>
                      <a:pt x="301" y="17"/>
                      <a:pt x="283" y="52"/>
                    </a:cubicBezTo>
                    <a:cubicBezTo>
                      <a:pt x="270" y="78"/>
                      <a:pt x="270" y="116"/>
                      <a:pt x="296" y="142"/>
                    </a:cubicBezTo>
                    <a:cubicBezTo>
                      <a:pt x="347" y="258"/>
                      <a:pt x="399" y="374"/>
                      <a:pt x="437" y="489"/>
                    </a:cubicBezTo>
                    <a:cubicBezTo>
                      <a:pt x="322" y="528"/>
                      <a:pt x="206" y="541"/>
                      <a:pt x="90" y="579"/>
                    </a:cubicBezTo>
                    <a:cubicBezTo>
                      <a:pt x="0" y="605"/>
                      <a:pt x="13" y="734"/>
                      <a:pt x="103" y="759"/>
                    </a:cubicBezTo>
                    <a:cubicBezTo>
                      <a:pt x="232" y="746"/>
                      <a:pt x="669" y="734"/>
                      <a:pt x="656" y="554"/>
                    </a:cubicBezTo>
                    <a:cubicBezTo>
                      <a:pt x="656" y="528"/>
                      <a:pt x="643" y="515"/>
                      <a:pt x="630" y="502"/>
                    </a:cubicBezTo>
                    <a:cubicBezTo>
                      <a:pt x="579" y="348"/>
                      <a:pt x="514" y="206"/>
                      <a:pt x="437" y="65"/>
                    </a:cubicBezTo>
                    <a:cubicBezTo>
                      <a:pt x="430" y="23"/>
                      <a:pt x="397" y="0"/>
                      <a:pt x="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3">
                <a:extLst>
                  <a:ext uri="{FF2B5EF4-FFF2-40B4-BE49-F238E27FC236}">
                    <a16:creationId xmlns:a16="http://schemas.microsoft.com/office/drawing/2014/main" id="{3B380C0A-F280-DC9B-2237-3C96EC352BA9}"/>
                  </a:ext>
                </a:extLst>
              </p:cNvPr>
              <p:cNvSpPr/>
              <p:nvPr/>
            </p:nvSpPr>
            <p:spPr>
              <a:xfrm>
                <a:off x="5865004" y="1613560"/>
                <a:ext cx="31989" cy="3541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755" extrusionOk="0">
                    <a:moveTo>
                      <a:pt x="367" y="0"/>
                    </a:moveTo>
                    <a:cubicBezTo>
                      <a:pt x="335" y="0"/>
                      <a:pt x="302" y="16"/>
                      <a:pt x="283" y="47"/>
                    </a:cubicBezTo>
                    <a:cubicBezTo>
                      <a:pt x="271" y="73"/>
                      <a:pt x="283" y="111"/>
                      <a:pt x="296" y="137"/>
                    </a:cubicBezTo>
                    <a:cubicBezTo>
                      <a:pt x="348" y="253"/>
                      <a:pt x="412" y="369"/>
                      <a:pt x="438" y="497"/>
                    </a:cubicBezTo>
                    <a:cubicBezTo>
                      <a:pt x="322" y="536"/>
                      <a:pt x="206" y="536"/>
                      <a:pt x="91" y="574"/>
                    </a:cubicBezTo>
                    <a:cubicBezTo>
                      <a:pt x="1" y="613"/>
                      <a:pt x="13" y="741"/>
                      <a:pt x="116" y="754"/>
                    </a:cubicBezTo>
                    <a:cubicBezTo>
                      <a:pt x="245" y="741"/>
                      <a:pt x="682" y="729"/>
                      <a:pt x="669" y="549"/>
                    </a:cubicBezTo>
                    <a:cubicBezTo>
                      <a:pt x="669" y="536"/>
                      <a:pt x="656" y="510"/>
                      <a:pt x="643" y="497"/>
                    </a:cubicBezTo>
                    <a:cubicBezTo>
                      <a:pt x="592" y="343"/>
                      <a:pt x="528" y="201"/>
                      <a:pt x="451" y="60"/>
                    </a:cubicBezTo>
                    <a:cubicBezTo>
                      <a:pt x="437" y="20"/>
                      <a:pt x="403" y="0"/>
                      <a:pt x="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3">
                <a:extLst>
                  <a:ext uri="{FF2B5EF4-FFF2-40B4-BE49-F238E27FC236}">
                    <a16:creationId xmlns:a16="http://schemas.microsoft.com/office/drawing/2014/main" id="{3FBF2FCC-69A8-92AC-AE84-666E951C89DE}"/>
                  </a:ext>
                </a:extLst>
              </p:cNvPr>
              <p:cNvSpPr/>
              <p:nvPr/>
            </p:nvSpPr>
            <p:spPr>
              <a:xfrm>
                <a:off x="6045224" y="1489552"/>
                <a:ext cx="30207" cy="3330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10" extrusionOk="0">
                    <a:moveTo>
                      <a:pt x="404" y="0"/>
                    </a:moveTo>
                    <a:cubicBezTo>
                      <a:pt x="387" y="0"/>
                      <a:pt x="368" y="5"/>
                      <a:pt x="348" y="16"/>
                    </a:cubicBezTo>
                    <a:cubicBezTo>
                      <a:pt x="296" y="54"/>
                      <a:pt x="322" y="131"/>
                      <a:pt x="348" y="183"/>
                    </a:cubicBezTo>
                    <a:cubicBezTo>
                      <a:pt x="386" y="247"/>
                      <a:pt x="425" y="337"/>
                      <a:pt x="438" y="414"/>
                    </a:cubicBezTo>
                    <a:cubicBezTo>
                      <a:pt x="335" y="427"/>
                      <a:pt x="232" y="453"/>
                      <a:pt x="129" y="491"/>
                    </a:cubicBezTo>
                    <a:cubicBezTo>
                      <a:pt x="78" y="504"/>
                      <a:pt x="39" y="543"/>
                      <a:pt x="14" y="581"/>
                    </a:cubicBezTo>
                    <a:cubicBezTo>
                      <a:pt x="1" y="646"/>
                      <a:pt x="39" y="697"/>
                      <a:pt x="91" y="710"/>
                    </a:cubicBezTo>
                    <a:cubicBezTo>
                      <a:pt x="219" y="697"/>
                      <a:pt x="335" y="659"/>
                      <a:pt x="451" y="620"/>
                    </a:cubicBezTo>
                    <a:cubicBezTo>
                      <a:pt x="528" y="594"/>
                      <a:pt x="644" y="581"/>
                      <a:pt x="644" y="479"/>
                    </a:cubicBezTo>
                    <a:cubicBezTo>
                      <a:pt x="621" y="363"/>
                      <a:pt x="556" y="0"/>
                      <a:pt x="4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3">
                <a:extLst>
                  <a:ext uri="{FF2B5EF4-FFF2-40B4-BE49-F238E27FC236}">
                    <a16:creationId xmlns:a16="http://schemas.microsoft.com/office/drawing/2014/main" id="{74A6E93F-D865-1D39-BE3F-623FB1971C47}"/>
                  </a:ext>
                </a:extLst>
              </p:cNvPr>
              <p:cNvSpPr/>
              <p:nvPr/>
            </p:nvSpPr>
            <p:spPr>
              <a:xfrm>
                <a:off x="5902952" y="1508384"/>
                <a:ext cx="24766" cy="2472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7" extrusionOk="0">
                    <a:moveTo>
                      <a:pt x="301" y="1"/>
                    </a:moveTo>
                    <a:cubicBezTo>
                      <a:pt x="245" y="1"/>
                      <a:pt x="194" y="48"/>
                      <a:pt x="206" y="106"/>
                    </a:cubicBezTo>
                    <a:cubicBezTo>
                      <a:pt x="232" y="183"/>
                      <a:pt x="270" y="247"/>
                      <a:pt x="309" y="286"/>
                    </a:cubicBezTo>
                    <a:cubicBezTo>
                      <a:pt x="219" y="299"/>
                      <a:pt x="90" y="312"/>
                      <a:pt x="39" y="389"/>
                    </a:cubicBezTo>
                    <a:cubicBezTo>
                      <a:pt x="0" y="440"/>
                      <a:pt x="26" y="504"/>
                      <a:pt x="77" y="517"/>
                    </a:cubicBezTo>
                    <a:cubicBezTo>
                      <a:pt x="116" y="524"/>
                      <a:pt x="158" y="527"/>
                      <a:pt x="199" y="527"/>
                    </a:cubicBezTo>
                    <a:cubicBezTo>
                      <a:pt x="241" y="527"/>
                      <a:pt x="283" y="524"/>
                      <a:pt x="322" y="517"/>
                    </a:cubicBezTo>
                    <a:cubicBezTo>
                      <a:pt x="399" y="504"/>
                      <a:pt x="514" y="504"/>
                      <a:pt x="527" y="402"/>
                    </a:cubicBezTo>
                    <a:cubicBezTo>
                      <a:pt x="514" y="312"/>
                      <a:pt x="489" y="222"/>
                      <a:pt x="450" y="144"/>
                    </a:cubicBezTo>
                    <a:cubicBezTo>
                      <a:pt x="424" y="80"/>
                      <a:pt x="386" y="29"/>
                      <a:pt x="322" y="3"/>
                    </a:cubicBezTo>
                    <a:cubicBezTo>
                      <a:pt x="315" y="2"/>
                      <a:pt x="308" y="1"/>
                      <a:pt x="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3">
                <a:extLst>
                  <a:ext uri="{FF2B5EF4-FFF2-40B4-BE49-F238E27FC236}">
                    <a16:creationId xmlns:a16="http://schemas.microsoft.com/office/drawing/2014/main" id="{7615CF11-890D-F4F0-5B8A-0D44CBAE2687}"/>
                  </a:ext>
                </a:extLst>
              </p:cNvPr>
              <p:cNvSpPr/>
              <p:nvPr/>
            </p:nvSpPr>
            <p:spPr>
              <a:xfrm>
                <a:off x="5927717" y="1659998"/>
                <a:ext cx="20497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26" extrusionOk="0">
                    <a:moveTo>
                      <a:pt x="255" y="1"/>
                    </a:moveTo>
                    <a:cubicBezTo>
                      <a:pt x="203" y="1"/>
                      <a:pt x="155" y="38"/>
                      <a:pt x="155" y="99"/>
                    </a:cubicBezTo>
                    <a:cubicBezTo>
                      <a:pt x="168" y="137"/>
                      <a:pt x="194" y="189"/>
                      <a:pt x="206" y="227"/>
                    </a:cubicBezTo>
                    <a:cubicBezTo>
                      <a:pt x="168" y="227"/>
                      <a:pt x="129" y="227"/>
                      <a:pt x="78" y="240"/>
                    </a:cubicBezTo>
                    <a:cubicBezTo>
                      <a:pt x="14" y="266"/>
                      <a:pt x="1" y="381"/>
                      <a:pt x="78" y="407"/>
                    </a:cubicBezTo>
                    <a:cubicBezTo>
                      <a:pt x="123" y="416"/>
                      <a:pt x="162" y="425"/>
                      <a:pt x="204" y="425"/>
                    </a:cubicBezTo>
                    <a:cubicBezTo>
                      <a:pt x="221" y="425"/>
                      <a:pt x="239" y="424"/>
                      <a:pt x="258" y="420"/>
                    </a:cubicBezTo>
                    <a:cubicBezTo>
                      <a:pt x="267" y="422"/>
                      <a:pt x="277" y="422"/>
                      <a:pt x="287" y="422"/>
                    </a:cubicBezTo>
                    <a:cubicBezTo>
                      <a:pt x="359" y="422"/>
                      <a:pt x="436" y="382"/>
                      <a:pt x="425" y="291"/>
                    </a:cubicBezTo>
                    <a:cubicBezTo>
                      <a:pt x="412" y="189"/>
                      <a:pt x="361" y="86"/>
                      <a:pt x="296" y="9"/>
                    </a:cubicBezTo>
                    <a:cubicBezTo>
                      <a:pt x="283" y="3"/>
                      <a:pt x="269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3">
                <a:extLst>
                  <a:ext uri="{FF2B5EF4-FFF2-40B4-BE49-F238E27FC236}">
                    <a16:creationId xmlns:a16="http://schemas.microsoft.com/office/drawing/2014/main" id="{417D7B22-1A31-81CC-770B-6E640D5B892A}"/>
                  </a:ext>
                </a:extLst>
              </p:cNvPr>
              <p:cNvSpPr/>
              <p:nvPr/>
            </p:nvSpPr>
            <p:spPr>
              <a:xfrm>
                <a:off x="6120946" y="1281128"/>
                <a:ext cx="19935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6" extrusionOk="0">
                    <a:moveTo>
                      <a:pt x="236" y="1"/>
                    </a:moveTo>
                    <a:cubicBezTo>
                      <a:pt x="187" y="1"/>
                      <a:pt x="145" y="42"/>
                      <a:pt x="154" y="91"/>
                    </a:cubicBezTo>
                    <a:cubicBezTo>
                      <a:pt x="154" y="143"/>
                      <a:pt x="180" y="181"/>
                      <a:pt x="206" y="220"/>
                    </a:cubicBezTo>
                    <a:cubicBezTo>
                      <a:pt x="154" y="220"/>
                      <a:pt x="116" y="233"/>
                      <a:pt x="77" y="233"/>
                    </a:cubicBezTo>
                    <a:cubicBezTo>
                      <a:pt x="0" y="271"/>
                      <a:pt x="0" y="374"/>
                      <a:pt x="64" y="413"/>
                    </a:cubicBezTo>
                    <a:cubicBezTo>
                      <a:pt x="129" y="426"/>
                      <a:pt x="180" y="426"/>
                      <a:pt x="244" y="426"/>
                    </a:cubicBezTo>
                    <a:cubicBezTo>
                      <a:pt x="322" y="426"/>
                      <a:pt x="424" y="387"/>
                      <a:pt x="412" y="297"/>
                    </a:cubicBezTo>
                    <a:cubicBezTo>
                      <a:pt x="399" y="194"/>
                      <a:pt x="347" y="91"/>
                      <a:pt x="283" y="14"/>
                    </a:cubicBezTo>
                    <a:cubicBezTo>
                      <a:pt x="268" y="5"/>
                      <a:pt x="252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3">
                <a:extLst>
                  <a:ext uri="{FF2B5EF4-FFF2-40B4-BE49-F238E27FC236}">
                    <a16:creationId xmlns:a16="http://schemas.microsoft.com/office/drawing/2014/main" id="{E4ACCEFA-78A0-F502-5187-02C37D2C7912}"/>
                  </a:ext>
                </a:extLst>
              </p:cNvPr>
              <p:cNvSpPr/>
              <p:nvPr/>
            </p:nvSpPr>
            <p:spPr>
              <a:xfrm>
                <a:off x="5836064" y="1705544"/>
                <a:ext cx="21154" cy="22422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78" extrusionOk="0">
                    <a:moveTo>
                      <a:pt x="172" y="1"/>
                    </a:moveTo>
                    <a:cubicBezTo>
                      <a:pt x="166" y="1"/>
                      <a:pt x="161" y="1"/>
                      <a:pt x="155" y="2"/>
                    </a:cubicBezTo>
                    <a:cubicBezTo>
                      <a:pt x="13" y="66"/>
                      <a:pt x="142" y="195"/>
                      <a:pt x="193" y="259"/>
                    </a:cubicBezTo>
                    <a:cubicBezTo>
                      <a:pt x="155" y="272"/>
                      <a:pt x="129" y="272"/>
                      <a:pt x="90" y="285"/>
                    </a:cubicBezTo>
                    <a:cubicBezTo>
                      <a:pt x="0" y="310"/>
                      <a:pt x="13" y="439"/>
                      <a:pt x="116" y="465"/>
                    </a:cubicBezTo>
                    <a:cubicBezTo>
                      <a:pt x="219" y="452"/>
                      <a:pt x="399" y="478"/>
                      <a:pt x="438" y="349"/>
                    </a:cubicBezTo>
                    <a:cubicBezTo>
                      <a:pt x="450" y="272"/>
                      <a:pt x="386" y="208"/>
                      <a:pt x="348" y="143"/>
                    </a:cubicBezTo>
                    <a:cubicBezTo>
                      <a:pt x="311" y="83"/>
                      <a:pt x="253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3">
                <a:extLst>
                  <a:ext uri="{FF2B5EF4-FFF2-40B4-BE49-F238E27FC236}">
                    <a16:creationId xmlns:a16="http://schemas.microsoft.com/office/drawing/2014/main" id="{B52FC30C-8D96-E98C-AE1B-99FF6EBB4900}"/>
                  </a:ext>
                </a:extLst>
              </p:cNvPr>
              <p:cNvSpPr/>
              <p:nvPr/>
            </p:nvSpPr>
            <p:spPr>
              <a:xfrm>
                <a:off x="5982881" y="1578524"/>
                <a:ext cx="19372" cy="2115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51" extrusionOk="0">
                    <a:moveTo>
                      <a:pt x="216" y="0"/>
                    </a:moveTo>
                    <a:cubicBezTo>
                      <a:pt x="159" y="0"/>
                      <a:pt x="119" y="59"/>
                      <a:pt x="142" y="118"/>
                    </a:cubicBezTo>
                    <a:cubicBezTo>
                      <a:pt x="155" y="156"/>
                      <a:pt x="155" y="208"/>
                      <a:pt x="181" y="234"/>
                    </a:cubicBezTo>
                    <a:cubicBezTo>
                      <a:pt x="52" y="234"/>
                      <a:pt x="1" y="388"/>
                      <a:pt x="129" y="439"/>
                    </a:cubicBezTo>
                    <a:cubicBezTo>
                      <a:pt x="162" y="444"/>
                      <a:pt x="207" y="450"/>
                      <a:pt x="251" y="450"/>
                    </a:cubicBezTo>
                    <a:cubicBezTo>
                      <a:pt x="328" y="450"/>
                      <a:pt x="404" y="431"/>
                      <a:pt x="412" y="349"/>
                    </a:cubicBezTo>
                    <a:cubicBezTo>
                      <a:pt x="399" y="246"/>
                      <a:pt x="374" y="156"/>
                      <a:pt x="322" y="79"/>
                    </a:cubicBezTo>
                    <a:cubicBezTo>
                      <a:pt x="309" y="41"/>
                      <a:pt x="284" y="15"/>
                      <a:pt x="232" y="2"/>
                    </a:cubicBezTo>
                    <a:cubicBezTo>
                      <a:pt x="227" y="1"/>
                      <a:pt x="221" y="0"/>
                      <a:pt x="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3">
                <a:extLst>
                  <a:ext uri="{FF2B5EF4-FFF2-40B4-BE49-F238E27FC236}">
                    <a16:creationId xmlns:a16="http://schemas.microsoft.com/office/drawing/2014/main" id="{F0B65AC9-C8C6-7D6F-5FD1-8B31C56D983A}"/>
                  </a:ext>
                </a:extLst>
              </p:cNvPr>
              <p:cNvSpPr/>
              <p:nvPr/>
            </p:nvSpPr>
            <p:spPr>
              <a:xfrm>
                <a:off x="5447076" y="1218233"/>
                <a:ext cx="200800" cy="145789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3108" extrusionOk="0">
                    <a:moveTo>
                      <a:pt x="2424" y="0"/>
                    </a:moveTo>
                    <a:cubicBezTo>
                      <a:pt x="2398" y="0"/>
                      <a:pt x="2373" y="13"/>
                      <a:pt x="2366" y="41"/>
                    </a:cubicBezTo>
                    <a:cubicBezTo>
                      <a:pt x="2122" y="504"/>
                      <a:pt x="1852" y="941"/>
                      <a:pt x="1530" y="1352"/>
                    </a:cubicBezTo>
                    <a:cubicBezTo>
                      <a:pt x="1466" y="1018"/>
                      <a:pt x="1389" y="684"/>
                      <a:pt x="1312" y="349"/>
                    </a:cubicBezTo>
                    <a:cubicBezTo>
                      <a:pt x="1299" y="311"/>
                      <a:pt x="1260" y="298"/>
                      <a:pt x="1222" y="298"/>
                    </a:cubicBezTo>
                    <a:cubicBezTo>
                      <a:pt x="1158" y="311"/>
                      <a:pt x="1145" y="388"/>
                      <a:pt x="1158" y="439"/>
                    </a:cubicBezTo>
                    <a:cubicBezTo>
                      <a:pt x="1209" y="735"/>
                      <a:pt x="1273" y="1044"/>
                      <a:pt x="1338" y="1339"/>
                    </a:cubicBezTo>
                    <a:cubicBezTo>
                      <a:pt x="965" y="1121"/>
                      <a:pt x="579" y="915"/>
                      <a:pt x="206" y="684"/>
                    </a:cubicBezTo>
                    <a:cubicBezTo>
                      <a:pt x="170" y="669"/>
                      <a:pt x="126" y="651"/>
                      <a:pt x="88" y="651"/>
                    </a:cubicBezTo>
                    <a:cubicBezTo>
                      <a:pt x="57" y="651"/>
                      <a:pt x="30" y="662"/>
                      <a:pt x="13" y="696"/>
                    </a:cubicBezTo>
                    <a:cubicBezTo>
                      <a:pt x="0" y="748"/>
                      <a:pt x="13" y="786"/>
                      <a:pt x="65" y="812"/>
                    </a:cubicBezTo>
                    <a:cubicBezTo>
                      <a:pt x="245" y="902"/>
                      <a:pt x="425" y="1031"/>
                      <a:pt x="605" y="1134"/>
                    </a:cubicBezTo>
                    <a:cubicBezTo>
                      <a:pt x="810" y="1262"/>
                      <a:pt x="1029" y="1378"/>
                      <a:pt x="1248" y="1494"/>
                    </a:cubicBezTo>
                    <a:cubicBezTo>
                      <a:pt x="978" y="1532"/>
                      <a:pt x="720" y="1571"/>
                      <a:pt x="450" y="1609"/>
                    </a:cubicBezTo>
                    <a:cubicBezTo>
                      <a:pt x="335" y="1609"/>
                      <a:pt x="296" y="1764"/>
                      <a:pt x="425" y="1789"/>
                    </a:cubicBezTo>
                    <a:cubicBezTo>
                      <a:pt x="720" y="1764"/>
                      <a:pt x="1016" y="1712"/>
                      <a:pt x="1299" y="1674"/>
                    </a:cubicBezTo>
                    <a:lnTo>
                      <a:pt x="1299" y="1674"/>
                    </a:lnTo>
                    <a:cubicBezTo>
                      <a:pt x="1248" y="1751"/>
                      <a:pt x="1209" y="1815"/>
                      <a:pt x="1158" y="1879"/>
                    </a:cubicBezTo>
                    <a:cubicBezTo>
                      <a:pt x="978" y="2149"/>
                      <a:pt x="759" y="2381"/>
                      <a:pt x="579" y="2638"/>
                    </a:cubicBezTo>
                    <a:cubicBezTo>
                      <a:pt x="528" y="2728"/>
                      <a:pt x="438" y="2792"/>
                      <a:pt x="438" y="2895"/>
                    </a:cubicBezTo>
                    <a:cubicBezTo>
                      <a:pt x="445" y="2948"/>
                      <a:pt x="488" y="2974"/>
                      <a:pt x="529" y="2974"/>
                    </a:cubicBezTo>
                    <a:cubicBezTo>
                      <a:pt x="559" y="2974"/>
                      <a:pt x="589" y="2960"/>
                      <a:pt x="605" y="2934"/>
                    </a:cubicBezTo>
                    <a:cubicBezTo>
                      <a:pt x="875" y="2548"/>
                      <a:pt x="1170" y="2188"/>
                      <a:pt x="1440" y="1802"/>
                    </a:cubicBezTo>
                    <a:cubicBezTo>
                      <a:pt x="1505" y="2046"/>
                      <a:pt x="1556" y="2291"/>
                      <a:pt x="1595" y="2535"/>
                    </a:cubicBezTo>
                    <a:cubicBezTo>
                      <a:pt x="1620" y="2638"/>
                      <a:pt x="1646" y="2741"/>
                      <a:pt x="1659" y="2844"/>
                    </a:cubicBezTo>
                    <a:cubicBezTo>
                      <a:pt x="1659" y="2869"/>
                      <a:pt x="1685" y="2895"/>
                      <a:pt x="1710" y="2908"/>
                    </a:cubicBezTo>
                    <a:cubicBezTo>
                      <a:pt x="1725" y="2917"/>
                      <a:pt x="1742" y="2921"/>
                      <a:pt x="1758" y="2921"/>
                    </a:cubicBezTo>
                    <a:cubicBezTo>
                      <a:pt x="1811" y="2921"/>
                      <a:pt x="1862" y="2877"/>
                      <a:pt x="1852" y="2818"/>
                    </a:cubicBezTo>
                    <a:cubicBezTo>
                      <a:pt x="1775" y="2445"/>
                      <a:pt x="1698" y="2072"/>
                      <a:pt x="1620" y="1699"/>
                    </a:cubicBezTo>
                    <a:lnTo>
                      <a:pt x="1620" y="1699"/>
                    </a:lnTo>
                    <a:cubicBezTo>
                      <a:pt x="2122" y="1995"/>
                      <a:pt x="2636" y="2278"/>
                      <a:pt x="3150" y="2574"/>
                    </a:cubicBezTo>
                    <a:cubicBezTo>
                      <a:pt x="3459" y="2754"/>
                      <a:pt x="3793" y="2895"/>
                      <a:pt x="4089" y="3088"/>
                    </a:cubicBezTo>
                    <a:cubicBezTo>
                      <a:pt x="4109" y="3102"/>
                      <a:pt x="4129" y="3108"/>
                      <a:pt x="4149" y="3108"/>
                    </a:cubicBezTo>
                    <a:cubicBezTo>
                      <a:pt x="4221" y="3108"/>
                      <a:pt x="4281" y="3030"/>
                      <a:pt x="4230" y="2959"/>
                    </a:cubicBezTo>
                    <a:cubicBezTo>
                      <a:pt x="4012" y="2818"/>
                      <a:pt x="3768" y="2676"/>
                      <a:pt x="3536" y="2561"/>
                    </a:cubicBezTo>
                    <a:cubicBezTo>
                      <a:pt x="3189" y="2381"/>
                      <a:pt x="2855" y="2175"/>
                      <a:pt x="2508" y="1995"/>
                    </a:cubicBezTo>
                    <a:cubicBezTo>
                      <a:pt x="2276" y="1866"/>
                      <a:pt x="2058" y="1738"/>
                      <a:pt x="1826" y="1609"/>
                    </a:cubicBezTo>
                    <a:cubicBezTo>
                      <a:pt x="1916" y="1596"/>
                      <a:pt x="1993" y="1584"/>
                      <a:pt x="2083" y="1584"/>
                    </a:cubicBezTo>
                    <a:cubicBezTo>
                      <a:pt x="2289" y="1558"/>
                      <a:pt x="2495" y="1519"/>
                      <a:pt x="2713" y="1506"/>
                    </a:cubicBezTo>
                    <a:cubicBezTo>
                      <a:pt x="2837" y="1494"/>
                      <a:pt x="2818" y="1326"/>
                      <a:pt x="2712" y="1326"/>
                    </a:cubicBezTo>
                    <a:cubicBezTo>
                      <a:pt x="2708" y="1326"/>
                      <a:pt x="2704" y="1326"/>
                      <a:pt x="2700" y="1326"/>
                    </a:cubicBezTo>
                    <a:cubicBezTo>
                      <a:pt x="2546" y="1326"/>
                      <a:pt x="2405" y="1352"/>
                      <a:pt x="2250" y="1365"/>
                    </a:cubicBezTo>
                    <a:cubicBezTo>
                      <a:pt x="2070" y="1391"/>
                      <a:pt x="1890" y="1404"/>
                      <a:pt x="1710" y="1429"/>
                    </a:cubicBezTo>
                    <a:cubicBezTo>
                      <a:pt x="1993" y="1018"/>
                      <a:pt x="2302" y="606"/>
                      <a:pt x="2482" y="144"/>
                    </a:cubicBezTo>
                    <a:cubicBezTo>
                      <a:pt x="2495" y="105"/>
                      <a:pt x="2495" y="66"/>
                      <a:pt x="2482" y="28"/>
                    </a:cubicBezTo>
                    <a:cubicBezTo>
                      <a:pt x="2470" y="10"/>
                      <a:pt x="2447" y="0"/>
                      <a:pt x="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3">
                <a:extLst>
                  <a:ext uri="{FF2B5EF4-FFF2-40B4-BE49-F238E27FC236}">
                    <a16:creationId xmlns:a16="http://schemas.microsoft.com/office/drawing/2014/main" id="{C9CD3EEC-B8E1-2F51-55FA-E7DC3082CCC8}"/>
                  </a:ext>
                </a:extLst>
              </p:cNvPr>
              <p:cNvSpPr/>
              <p:nvPr/>
            </p:nvSpPr>
            <p:spPr>
              <a:xfrm>
                <a:off x="5487650" y="1202378"/>
                <a:ext cx="9522" cy="905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93" extrusionOk="0">
                    <a:moveTo>
                      <a:pt x="111" y="0"/>
                    </a:moveTo>
                    <a:cubicBezTo>
                      <a:pt x="55" y="0"/>
                      <a:pt x="0" y="51"/>
                      <a:pt x="10" y="109"/>
                    </a:cubicBezTo>
                    <a:cubicBezTo>
                      <a:pt x="18" y="159"/>
                      <a:pt x="64" y="193"/>
                      <a:pt x="110" y="193"/>
                    </a:cubicBezTo>
                    <a:cubicBezTo>
                      <a:pt x="134" y="193"/>
                      <a:pt x="159" y="183"/>
                      <a:pt x="177" y="160"/>
                    </a:cubicBezTo>
                    <a:cubicBezTo>
                      <a:pt x="203" y="109"/>
                      <a:pt x="203" y="57"/>
                      <a:pt x="164" y="19"/>
                    </a:cubicBezTo>
                    <a:cubicBezTo>
                      <a:pt x="148" y="6"/>
                      <a:pt x="129" y="0"/>
                      <a:pt x="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3">
                <a:extLst>
                  <a:ext uri="{FF2B5EF4-FFF2-40B4-BE49-F238E27FC236}">
                    <a16:creationId xmlns:a16="http://schemas.microsoft.com/office/drawing/2014/main" id="{AFFE3D81-A29B-E932-31F0-80C8C994ACC2}"/>
                  </a:ext>
                </a:extLst>
              </p:cNvPr>
              <p:cNvSpPr/>
              <p:nvPr/>
            </p:nvSpPr>
            <p:spPr>
              <a:xfrm>
                <a:off x="5425781" y="1302008"/>
                <a:ext cx="6238" cy="797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0" extrusionOk="0">
                    <a:moveTo>
                      <a:pt x="59" y="1"/>
                    </a:moveTo>
                    <a:cubicBezTo>
                      <a:pt x="1" y="1"/>
                      <a:pt x="18" y="169"/>
                      <a:pt x="70" y="169"/>
                    </a:cubicBezTo>
                    <a:cubicBezTo>
                      <a:pt x="81" y="169"/>
                      <a:pt x="94" y="162"/>
                      <a:pt x="107" y="145"/>
                    </a:cubicBezTo>
                    <a:cubicBezTo>
                      <a:pt x="133" y="106"/>
                      <a:pt x="133" y="55"/>
                      <a:pt x="94" y="16"/>
                    </a:cubicBezTo>
                    <a:cubicBezTo>
                      <a:pt x="80" y="5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3">
                <a:extLst>
                  <a:ext uri="{FF2B5EF4-FFF2-40B4-BE49-F238E27FC236}">
                    <a16:creationId xmlns:a16="http://schemas.microsoft.com/office/drawing/2014/main" id="{8BBD740E-0F78-4F06-9BBF-ECFEC93D3C5F}"/>
                  </a:ext>
                </a:extLst>
              </p:cNvPr>
              <p:cNvSpPr/>
              <p:nvPr/>
            </p:nvSpPr>
            <p:spPr>
              <a:xfrm>
                <a:off x="5593609" y="1272081"/>
                <a:ext cx="91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6" extrusionOk="0">
                    <a:moveTo>
                      <a:pt x="102" y="1"/>
                    </a:moveTo>
                    <a:cubicBezTo>
                      <a:pt x="74" y="1"/>
                      <a:pt x="46" y="12"/>
                      <a:pt x="26" y="37"/>
                    </a:cubicBezTo>
                    <a:cubicBezTo>
                      <a:pt x="1" y="76"/>
                      <a:pt x="1" y="127"/>
                      <a:pt x="39" y="166"/>
                    </a:cubicBezTo>
                    <a:cubicBezTo>
                      <a:pt x="57" y="180"/>
                      <a:pt x="76" y="186"/>
                      <a:pt x="95" y="186"/>
                    </a:cubicBezTo>
                    <a:cubicBezTo>
                      <a:pt x="146" y="186"/>
                      <a:pt x="194" y="141"/>
                      <a:pt x="194" y="76"/>
                    </a:cubicBezTo>
                    <a:cubicBezTo>
                      <a:pt x="186" y="28"/>
                      <a:pt x="144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3">
                <a:extLst>
                  <a:ext uri="{FF2B5EF4-FFF2-40B4-BE49-F238E27FC236}">
                    <a16:creationId xmlns:a16="http://schemas.microsoft.com/office/drawing/2014/main" id="{E06B38B8-604E-1B39-CBCC-66D9A4C40523}"/>
                  </a:ext>
                </a:extLst>
              </p:cNvPr>
              <p:cNvSpPr/>
              <p:nvPr/>
            </p:nvSpPr>
            <p:spPr>
              <a:xfrm>
                <a:off x="5530896" y="1377621"/>
                <a:ext cx="9709" cy="877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87" extrusionOk="0">
                    <a:moveTo>
                      <a:pt x="114" y="1"/>
                    </a:moveTo>
                    <a:cubicBezTo>
                      <a:pt x="87" y="1"/>
                      <a:pt x="59" y="12"/>
                      <a:pt x="39" y="37"/>
                    </a:cubicBezTo>
                    <a:cubicBezTo>
                      <a:pt x="1" y="76"/>
                      <a:pt x="13" y="127"/>
                      <a:pt x="52" y="166"/>
                    </a:cubicBezTo>
                    <a:cubicBezTo>
                      <a:pt x="70" y="180"/>
                      <a:pt x="89" y="186"/>
                      <a:pt x="108" y="186"/>
                    </a:cubicBezTo>
                    <a:cubicBezTo>
                      <a:pt x="159" y="186"/>
                      <a:pt x="206" y="141"/>
                      <a:pt x="206" y="76"/>
                    </a:cubicBezTo>
                    <a:cubicBezTo>
                      <a:pt x="198" y="29"/>
                      <a:pt x="157" y="1"/>
                      <a:pt x="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3">
                <a:extLst>
                  <a:ext uri="{FF2B5EF4-FFF2-40B4-BE49-F238E27FC236}">
                    <a16:creationId xmlns:a16="http://schemas.microsoft.com/office/drawing/2014/main" id="{7F060C27-1EFE-EA20-E179-445AB58C8F3C}"/>
                  </a:ext>
                </a:extLst>
              </p:cNvPr>
              <p:cNvSpPr/>
              <p:nvPr/>
            </p:nvSpPr>
            <p:spPr>
              <a:xfrm>
                <a:off x="5558055" y="1164384"/>
                <a:ext cx="9662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85" extrusionOk="0">
                    <a:moveTo>
                      <a:pt x="135" y="1"/>
                    </a:moveTo>
                    <a:cubicBezTo>
                      <a:pt x="119" y="1"/>
                      <a:pt x="102" y="6"/>
                      <a:pt x="90" y="19"/>
                    </a:cubicBezTo>
                    <a:cubicBezTo>
                      <a:pt x="26" y="134"/>
                      <a:pt x="0" y="263"/>
                      <a:pt x="13" y="392"/>
                    </a:cubicBezTo>
                    <a:cubicBezTo>
                      <a:pt x="6" y="453"/>
                      <a:pt x="53" y="485"/>
                      <a:pt x="101" y="485"/>
                    </a:cubicBezTo>
                    <a:cubicBezTo>
                      <a:pt x="144" y="485"/>
                      <a:pt x="187" y="459"/>
                      <a:pt x="193" y="404"/>
                    </a:cubicBezTo>
                    <a:cubicBezTo>
                      <a:pt x="180" y="289"/>
                      <a:pt x="193" y="186"/>
                      <a:pt x="206" y="70"/>
                    </a:cubicBezTo>
                    <a:cubicBezTo>
                      <a:pt x="206" y="26"/>
                      <a:pt x="170" y="1"/>
                      <a:pt x="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3">
                <a:extLst>
                  <a:ext uri="{FF2B5EF4-FFF2-40B4-BE49-F238E27FC236}">
                    <a16:creationId xmlns:a16="http://schemas.microsoft.com/office/drawing/2014/main" id="{0DBA686E-8B98-109D-388F-6F610176084D}"/>
                  </a:ext>
                </a:extLst>
              </p:cNvPr>
              <p:cNvSpPr/>
              <p:nvPr/>
            </p:nvSpPr>
            <p:spPr>
              <a:xfrm>
                <a:off x="5579397" y="1183053"/>
                <a:ext cx="23218" cy="17637"/>
              </a:xfrm>
              <a:custGeom>
                <a:avLst/>
                <a:gdLst/>
                <a:ahLst/>
                <a:cxnLst/>
                <a:rect l="l" t="t" r="r" b="b"/>
                <a:pathLst>
                  <a:path w="495" h="376" extrusionOk="0">
                    <a:moveTo>
                      <a:pt x="388" y="0"/>
                    </a:moveTo>
                    <a:cubicBezTo>
                      <a:pt x="366" y="0"/>
                      <a:pt x="344" y="9"/>
                      <a:pt x="329" y="32"/>
                    </a:cubicBezTo>
                    <a:cubicBezTo>
                      <a:pt x="252" y="96"/>
                      <a:pt x="162" y="161"/>
                      <a:pt x="72" y="225"/>
                    </a:cubicBezTo>
                    <a:cubicBezTo>
                      <a:pt x="1" y="276"/>
                      <a:pt x="51" y="376"/>
                      <a:pt x="120" y="376"/>
                    </a:cubicBezTo>
                    <a:cubicBezTo>
                      <a:pt x="138" y="376"/>
                      <a:pt x="157" y="369"/>
                      <a:pt x="175" y="354"/>
                    </a:cubicBezTo>
                    <a:cubicBezTo>
                      <a:pt x="265" y="264"/>
                      <a:pt x="368" y="186"/>
                      <a:pt x="458" y="109"/>
                    </a:cubicBezTo>
                    <a:cubicBezTo>
                      <a:pt x="494" y="55"/>
                      <a:pt x="441" y="0"/>
                      <a:pt x="3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3">
                <a:extLst>
                  <a:ext uri="{FF2B5EF4-FFF2-40B4-BE49-F238E27FC236}">
                    <a16:creationId xmlns:a16="http://schemas.microsoft.com/office/drawing/2014/main" id="{FC78AD82-DC48-9A13-B7B4-0303DC8BAE85}"/>
                  </a:ext>
                </a:extLst>
              </p:cNvPr>
              <p:cNvSpPr/>
              <p:nvPr/>
            </p:nvSpPr>
            <p:spPr>
              <a:xfrm>
                <a:off x="5419308" y="1376964"/>
                <a:ext cx="22983" cy="966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06" extrusionOk="0">
                    <a:moveTo>
                      <a:pt x="401" y="0"/>
                    </a:moveTo>
                    <a:cubicBezTo>
                      <a:pt x="358" y="0"/>
                      <a:pt x="308" y="23"/>
                      <a:pt x="271" y="38"/>
                    </a:cubicBezTo>
                    <a:cubicBezTo>
                      <a:pt x="207" y="51"/>
                      <a:pt x="129" y="64"/>
                      <a:pt x="65" y="77"/>
                    </a:cubicBezTo>
                    <a:cubicBezTo>
                      <a:pt x="14" y="90"/>
                      <a:pt x="1" y="154"/>
                      <a:pt x="52" y="192"/>
                    </a:cubicBezTo>
                    <a:cubicBezTo>
                      <a:pt x="91" y="201"/>
                      <a:pt x="132" y="205"/>
                      <a:pt x="175" y="205"/>
                    </a:cubicBezTo>
                    <a:cubicBezTo>
                      <a:pt x="259" y="205"/>
                      <a:pt x="348" y="188"/>
                      <a:pt x="425" y="154"/>
                    </a:cubicBezTo>
                    <a:cubicBezTo>
                      <a:pt x="464" y="141"/>
                      <a:pt x="490" y="90"/>
                      <a:pt x="477" y="51"/>
                    </a:cubicBezTo>
                    <a:cubicBezTo>
                      <a:pt x="460" y="13"/>
                      <a:pt x="432" y="0"/>
                      <a:pt x="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3">
                <a:extLst>
                  <a:ext uri="{FF2B5EF4-FFF2-40B4-BE49-F238E27FC236}">
                    <a16:creationId xmlns:a16="http://schemas.microsoft.com/office/drawing/2014/main" id="{1C50BCEB-7864-D14E-1807-43414ACB92D1}"/>
                  </a:ext>
                </a:extLst>
              </p:cNvPr>
              <p:cNvSpPr/>
              <p:nvPr/>
            </p:nvSpPr>
            <p:spPr>
              <a:xfrm>
                <a:off x="5456880" y="1387096"/>
                <a:ext cx="10131" cy="2078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43" extrusionOk="0">
                    <a:moveTo>
                      <a:pt x="133" y="1"/>
                    </a:moveTo>
                    <a:cubicBezTo>
                      <a:pt x="0" y="1"/>
                      <a:pt x="36" y="276"/>
                      <a:pt x="36" y="362"/>
                    </a:cubicBezTo>
                    <a:cubicBezTo>
                      <a:pt x="42" y="417"/>
                      <a:pt x="79" y="443"/>
                      <a:pt x="117" y="443"/>
                    </a:cubicBezTo>
                    <a:cubicBezTo>
                      <a:pt x="160" y="443"/>
                      <a:pt x="203" y="410"/>
                      <a:pt x="203" y="349"/>
                    </a:cubicBezTo>
                    <a:cubicBezTo>
                      <a:pt x="190" y="272"/>
                      <a:pt x="190" y="195"/>
                      <a:pt x="190" y="118"/>
                    </a:cubicBezTo>
                    <a:cubicBezTo>
                      <a:pt x="216" y="79"/>
                      <a:pt x="203" y="28"/>
                      <a:pt x="151" y="2"/>
                    </a:cubicBezTo>
                    <a:cubicBezTo>
                      <a:pt x="145" y="1"/>
                      <a:pt x="139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3">
                <a:extLst>
                  <a:ext uri="{FF2B5EF4-FFF2-40B4-BE49-F238E27FC236}">
                    <a16:creationId xmlns:a16="http://schemas.microsoft.com/office/drawing/2014/main" id="{EAD43638-0009-3024-0A23-E1842AD31220}"/>
                  </a:ext>
                </a:extLst>
              </p:cNvPr>
              <p:cNvSpPr/>
              <p:nvPr/>
            </p:nvSpPr>
            <p:spPr>
              <a:xfrm>
                <a:off x="5417526" y="1211056"/>
                <a:ext cx="13837" cy="1838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92" extrusionOk="0">
                    <a:moveTo>
                      <a:pt x="155" y="1"/>
                    </a:moveTo>
                    <a:cubicBezTo>
                      <a:pt x="0" y="14"/>
                      <a:pt x="103" y="245"/>
                      <a:pt x="129" y="335"/>
                    </a:cubicBezTo>
                    <a:cubicBezTo>
                      <a:pt x="144" y="374"/>
                      <a:pt x="173" y="391"/>
                      <a:pt x="202" y="391"/>
                    </a:cubicBezTo>
                    <a:cubicBezTo>
                      <a:pt x="249" y="391"/>
                      <a:pt x="294" y="347"/>
                      <a:pt x="270" y="284"/>
                    </a:cubicBezTo>
                    <a:cubicBezTo>
                      <a:pt x="245" y="219"/>
                      <a:pt x="232" y="155"/>
                      <a:pt x="219" y="91"/>
                    </a:cubicBezTo>
                    <a:cubicBezTo>
                      <a:pt x="232" y="52"/>
                      <a:pt x="206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3">
                <a:extLst>
                  <a:ext uri="{FF2B5EF4-FFF2-40B4-BE49-F238E27FC236}">
                    <a16:creationId xmlns:a16="http://schemas.microsoft.com/office/drawing/2014/main" id="{74532DD4-FDF2-2087-50BA-1C319E97398B}"/>
                  </a:ext>
                </a:extLst>
              </p:cNvPr>
              <p:cNvSpPr/>
              <p:nvPr/>
            </p:nvSpPr>
            <p:spPr>
              <a:xfrm>
                <a:off x="5391587" y="1235776"/>
                <a:ext cx="25376" cy="867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5" extrusionOk="0">
                    <a:moveTo>
                      <a:pt x="78" y="1"/>
                    </a:moveTo>
                    <a:cubicBezTo>
                      <a:pt x="13" y="14"/>
                      <a:pt x="0" y="104"/>
                      <a:pt x="65" y="130"/>
                    </a:cubicBezTo>
                    <a:cubicBezTo>
                      <a:pt x="116" y="130"/>
                      <a:pt x="168" y="130"/>
                      <a:pt x="206" y="142"/>
                    </a:cubicBezTo>
                    <a:cubicBezTo>
                      <a:pt x="283" y="142"/>
                      <a:pt x="360" y="168"/>
                      <a:pt x="425" y="181"/>
                    </a:cubicBezTo>
                    <a:cubicBezTo>
                      <a:pt x="432" y="183"/>
                      <a:pt x="438" y="184"/>
                      <a:pt x="445" y="184"/>
                    </a:cubicBezTo>
                    <a:cubicBezTo>
                      <a:pt x="476" y="184"/>
                      <a:pt x="504" y="161"/>
                      <a:pt x="515" y="130"/>
                    </a:cubicBezTo>
                    <a:cubicBezTo>
                      <a:pt x="540" y="52"/>
                      <a:pt x="450" y="27"/>
                      <a:pt x="386" y="27"/>
                    </a:cubicBezTo>
                    <a:cubicBezTo>
                      <a:pt x="283" y="14"/>
                      <a:pt x="180" y="1"/>
                      <a:pt x="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3">
                <a:extLst>
                  <a:ext uri="{FF2B5EF4-FFF2-40B4-BE49-F238E27FC236}">
                    <a16:creationId xmlns:a16="http://schemas.microsoft.com/office/drawing/2014/main" id="{E5F51AB5-DCAD-DB46-48AE-310EB5461F9B}"/>
                  </a:ext>
                </a:extLst>
              </p:cNvPr>
              <p:cNvSpPr/>
              <p:nvPr/>
            </p:nvSpPr>
            <p:spPr>
              <a:xfrm>
                <a:off x="5661153" y="1359890"/>
                <a:ext cx="25000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13" extrusionOk="0">
                    <a:moveTo>
                      <a:pt x="70" y="0"/>
                    </a:moveTo>
                    <a:cubicBezTo>
                      <a:pt x="39" y="0"/>
                      <a:pt x="11" y="23"/>
                      <a:pt x="1" y="55"/>
                    </a:cubicBezTo>
                    <a:cubicBezTo>
                      <a:pt x="1" y="106"/>
                      <a:pt x="26" y="145"/>
                      <a:pt x="65" y="145"/>
                    </a:cubicBezTo>
                    <a:cubicBezTo>
                      <a:pt x="181" y="171"/>
                      <a:pt x="296" y="196"/>
                      <a:pt x="412" y="209"/>
                    </a:cubicBezTo>
                    <a:cubicBezTo>
                      <a:pt x="420" y="211"/>
                      <a:pt x="427" y="212"/>
                      <a:pt x="434" y="212"/>
                    </a:cubicBezTo>
                    <a:cubicBezTo>
                      <a:pt x="518" y="212"/>
                      <a:pt x="533" y="80"/>
                      <a:pt x="438" y="68"/>
                    </a:cubicBezTo>
                    <a:cubicBezTo>
                      <a:pt x="322" y="42"/>
                      <a:pt x="206" y="29"/>
                      <a:pt x="91" y="4"/>
                    </a:cubicBezTo>
                    <a:cubicBezTo>
                      <a:pt x="84" y="1"/>
                      <a:pt x="77" y="0"/>
                      <a:pt x="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3">
                <a:extLst>
                  <a:ext uri="{FF2B5EF4-FFF2-40B4-BE49-F238E27FC236}">
                    <a16:creationId xmlns:a16="http://schemas.microsoft.com/office/drawing/2014/main" id="{BFE71F81-6CCF-EB03-0069-3E362CBC0D5B}"/>
                  </a:ext>
                </a:extLst>
              </p:cNvPr>
              <p:cNvSpPr/>
              <p:nvPr/>
            </p:nvSpPr>
            <p:spPr>
              <a:xfrm>
                <a:off x="5647879" y="1380951"/>
                <a:ext cx="12148" cy="2214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72" extrusionOk="0">
                    <a:moveTo>
                      <a:pt x="70" y="1"/>
                    </a:moveTo>
                    <a:cubicBezTo>
                      <a:pt x="56" y="1"/>
                      <a:pt x="41" y="10"/>
                      <a:pt x="27" y="30"/>
                    </a:cubicBezTo>
                    <a:cubicBezTo>
                      <a:pt x="1" y="133"/>
                      <a:pt x="14" y="236"/>
                      <a:pt x="52" y="326"/>
                    </a:cubicBezTo>
                    <a:cubicBezTo>
                      <a:pt x="64" y="383"/>
                      <a:pt x="85" y="471"/>
                      <a:pt x="154" y="471"/>
                    </a:cubicBezTo>
                    <a:cubicBezTo>
                      <a:pt x="162" y="471"/>
                      <a:pt x="171" y="470"/>
                      <a:pt x="181" y="467"/>
                    </a:cubicBezTo>
                    <a:cubicBezTo>
                      <a:pt x="232" y="455"/>
                      <a:pt x="258" y="416"/>
                      <a:pt x="245" y="365"/>
                    </a:cubicBezTo>
                    <a:cubicBezTo>
                      <a:pt x="223" y="310"/>
                      <a:pt x="154" y="1"/>
                      <a:pt x="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3">
                <a:extLst>
                  <a:ext uri="{FF2B5EF4-FFF2-40B4-BE49-F238E27FC236}">
                    <a16:creationId xmlns:a16="http://schemas.microsoft.com/office/drawing/2014/main" id="{88FCEB84-CF6C-7664-14FE-B52415448024}"/>
                  </a:ext>
                </a:extLst>
              </p:cNvPr>
              <p:cNvSpPr/>
              <p:nvPr/>
            </p:nvSpPr>
            <p:spPr>
              <a:xfrm>
                <a:off x="5808883" y="1625535"/>
                <a:ext cx="157549" cy="116439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2960" extrusionOk="0">
                    <a:moveTo>
                      <a:pt x="97" y="1"/>
                    </a:moveTo>
                    <a:cubicBezTo>
                      <a:pt x="77" y="1"/>
                      <a:pt x="57" y="9"/>
                      <a:pt x="39" y="31"/>
                    </a:cubicBezTo>
                    <a:cubicBezTo>
                      <a:pt x="0" y="82"/>
                      <a:pt x="26" y="159"/>
                      <a:pt x="78" y="185"/>
                    </a:cubicBezTo>
                    <a:cubicBezTo>
                      <a:pt x="965" y="1008"/>
                      <a:pt x="2045" y="1586"/>
                      <a:pt x="3061" y="2242"/>
                    </a:cubicBezTo>
                    <a:cubicBezTo>
                      <a:pt x="3395" y="2461"/>
                      <a:pt x="3755" y="2654"/>
                      <a:pt x="4115" y="2821"/>
                    </a:cubicBezTo>
                    <a:cubicBezTo>
                      <a:pt x="4205" y="2872"/>
                      <a:pt x="4295" y="2911"/>
                      <a:pt x="4385" y="2949"/>
                    </a:cubicBezTo>
                    <a:cubicBezTo>
                      <a:pt x="4399" y="2957"/>
                      <a:pt x="4414" y="2960"/>
                      <a:pt x="4427" y="2960"/>
                    </a:cubicBezTo>
                    <a:cubicBezTo>
                      <a:pt x="4463" y="2960"/>
                      <a:pt x="4495" y="2939"/>
                      <a:pt x="4513" y="2911"/>
                    </a:cubicBezTo>
                    <a:cubicBezTo>
                      <a:pt x="4539" y="2859"/>
                      <a:pt x="4513" y="2808"/>
                      <a:pt x="4462" y="2782"/>
                    </a:cubicBezTo>
                    <a:cubicBezTo>
                      <a:pt x="4153" y="2615"/>
                      <a:pt x="3832" y="2499"/>
                      <a:pt x="3536" y="2306"/>
                    </a:cubicBezTo>
                    <a:cubicBezTo>
                      <a:pt x="2932" y="1946"/>
                      <a:pt x="2341" y="1574"/>
                      <a:pt x="1749" y="1201"/>
                    </a:cubicBezTo>
                    <a:cubicBezTo>
                      <a:pt x="1209" y="879"/>
                      <a:pt x="708" y="506"/>
                      <a:pt x="245" y="95"/>
                    </a:cubicBezTo>
                    <a:cubicBezTo>
                      <a:pt x="208" y="58"/>
                      <a:pt x="150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3">
                <a:extLst>
                  <a:ext uri="{FF2B5EF4-FFF2-40B4-BE49-F238E27FC236}">
                    <a16:creationId xmlns:a16="http://schemas.microsoft.com/office/drawing/2014/main" id="{845F3775-AE86-3E05-8A83-5DD82929C5A9}"/>
                  </a:ext>
                </a:extLst>
              </p:cNvPr>
              <p:cNvSpPr/>
              <p:nvPr/>
            </p:nvSpPr>
            <p:spPr>
              <a:xfrm>
                <a:off x="5892427" y="1453443"/>
                <a:ext cx="200303" cy="125093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80" extrusionOk="0">
                    <a:moveTo>
                      <a:pt x="124" y="0"/>
                    </a:moveTo>
                    <a:cubicBezTo>
                      <a:pt x="104" y="0"/>
                      <a:pt x="84" y="6"/>
                      <a:pt x="65" y="19"/>
                    </a:cubicBezTo>
                    <a:cubicBezTo>
                      <a:pt x="0" y="71"/>
                      <a:pt x="52" y="173"/>
                      <a:pt x="129" y="173"/>
                    </a:cubicBezTo>
                    <a:cubicBezTo>
                      <a:pt x="232" y="225"/>
                      <a:pt x="322" y="289"/>
                      <a:pt x="412" y="328"/>
                    </a:cubicBezTo>
                    <a:cubicBezTo>
                      <a:pt x="1119" y="713"/>
                      <a:pt x="1826" y="1086"/>
                      <a:pt x="2546" y="1446"/>
                    </a:cubicBezTo>
                    <a:cubicBezTo>
                      <a:pt x="3138" y="1755"/>
                      <a:pt x="3729" y="2089"/>
                      <a:pt x="4308" y="2424"/>
                    </a:cubicBezTo>
                    <a:cubicBezTo>
                      <a:pt x="4745" y="2655"/>
                      <a:pt x="5156" y="2912"/>
                      <a:pt x="5580" y="3169"/>
                    </a:cubicBezTo>
                    <a:cubicBezTo>
                      <a:pt x="5595" y="3176"/>
                      <a:pt x="5609" y="3180"/>
                      <a:pt x="5623" y="3180"/>
                    </a:cubicBezTo>
                    <a:cubicBezTo>
                      <a:pt x="5708" y="3180"/>
                      <a:pt x="5772" y="3057"/>
                      <a:pt x="5683" y="3002"/>
                    </a:cubicBezTo>
                    <a:cubicBezTo>
                      <a:pt x="4295" y="2166"/>
                      <a:pt x="2868" y="1382"/>
                      <a:pt x="1415" y="662"/>
                    </a:cubicBezTo>
                    <a:cubicBezTo>
                      <a:pt x="1068" y="482"/>
                      <a:pt x="708" y="289"/>
                      <a:pt x="360" y="109"/>
                    </a:cubicBezTo>
                    <a:cubicBezTo>
                      <a:pt x="289" y="79"/>
                      <a:pt x="202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3">
                <a:extLst>
                  <a:ext uri="{FF2B5EF4-FFF2-40B4-BE49-F238E27FC236}">
                    <a16:creationId xmlns:a16="http://schemas.microsoft.com/office/drawing/2014/main" id="{9715A645-6A14-F603-5711-1753BBE94E45}"/>
                  </a:ext>
                </a:extLst>
              </p:cNvPr>
              <p:cNvSpPr/>
              <p:nvPr/>
            </p:nvSpPr>
            <p:spPr>
              <a:xfrm>
                <a:off x="5842314" y="1533092"/>
                <a:ext cx="191315" cy="12761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3244" extrusionOk="0">
                    <a:moveTo>
                      <a:pt x="134" y="0"/>
                    </a:moveTo>
                    <a:cubicBezTo>
                      <a:pt x="103" y="0"/>
                      <a:pt x="74" y="14"/>
                      <a:pt x="65" y="39"/>
                    </a:cubicBezTo>
                    <a:cubicBezTo>
                      <a:pt x="1" y="142"/>
                      <a:pt x="142" y="181"/>
                      <a:pt x="207" y="219"/>
                    </a:cubicBezTo>
                    <a:cubicBezTo>
                      <a:pt x="772" y="515"/>
                      <a:pt x="1312" y="875"/>
                      <a:pt x="1865" y="1209"/>
                    </a:cubicBezTo>
                    <a:cubicBezTo>
                      <a:pt x="2701" y="1711"/>
                      <a:pt x="3550" y="2199"/>
                      <a:pt x="4385" y="2714"/>
                    </a:cubicBezTo>
                    <a:cubicBezTo>
                      <a:pt x="4694" y="2894"/>
                      <a:pt x="5015" y="3074"/>
                      <a:pt x="5337" y="3228"/>
                    </a:cubicBezTo>
                    <a:cubicBezTo>
                      <a:pt x="5354" y="3239"/>
                      <a:pt x="5371" y="3243"/>
                      <a:pt x="5386" y="3243"/>
                    </a:cubicBezTo>
                    <a:cubicBezTo>
                      <a:pt x="5464" y="3243"/>
                      <a:pt x="5512" y="3127"/>
                      <a:pt x="5427" y="3074"/>
                    </a:cubicBezTo>
                    <a:cubicBezTo>
                      <a:pt x="4630" y="2662"/>
                      <a:pt x="3871" y="2174"/>
                      <a:pt x="3087" y="1724"/>
                    </a:cubicBezTo>
                    <a:cubicBezTo>
                      <a:pt x="2110" y="1158"/>
                      <a:pt x="1171" y="541"/>
                      <a:pt x="181" y="14"/>
                    </a:cubicBezTo>
                    <a:cubicBezTo>
                      <a:pt x="167" y="4"/>
                      <a:pt x="150" y="0"/>
                      <a:pt x="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3">
                <a:extLst>
                  <a:ext uri="{FF2B5EF4-FFF2-40B4-BE49-F238E27FC236}">
                    <a16:creationId xmlns:a16="http://schemas.microsoft.com/office/drawing/2014/main" id="{EA08977C-4060-DABA-BBAB-450E7D259206}"/>
                  </a:ext>
                </a:extLst>
              </p:cNvPr>
              <p:cNvSpPr/>
              <p:nvPr/>
            </p:nvSpPr>
            <p:spPr>
              <a:xfrm>
                <a:off x="5963079" y="1362455"/>
                <a:ext cx="194508" cy="122379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3111" extrusionOk="0">
                    <a:moveTo>
                      <a:pt x="125" y="0"/>
                    </a:moveTo>
                    <a:cubicBezTo>
                      <a:pt x="45" y="0"/>
                      <a:pt x="1" y="121"/>
                      <a:pt x="89" y="165"/>
                    </a:cubicBezTo>
                    <a:cubicBezTo>
                      <a:pt x="565" y="306"/>
                      <a:pt x="989" y="589"/>
                      <a:pt x="1439" y="808"/>
                    </a:cubicBezTo>
                    <a:cubicBezTo>
                      <a:pt x="1953" y="1065"/>
                      <a:pt x="2442" y="1335"/>
                      <a:pt x="2931" y="1618"/>
                    </a:cubicBezTo>
                    <a:cubicBezTo>
                      <a:pt x="3406" y="1875"/>
                      <a:pt x="3882" y="2119"/>
                      <a:pt x="4345" y="2402"/>
                    </a:cubicBezTo>
                    <a:cubicBezTo>
                      <a:pt x="4666" y="2595"/>
                      <a:pt x="4988" y="2801"/>
                      <a:pt x="5309" y="2993"/>
                    </a:cubicBezTo>
                    <a:cubicBezTo>
                      <a:pt x="5381" y="3030"/>
                      <a:pt x="5431" y="3110"/>
                      <a:pt x="5500" y="3110"/>
                    </a:cubicBezTo>
                    <a:cubicBezTo>
                      <a:pt x="5505" y="3110"/>
                      <a:pt x="5510" y="3110"/>
                      <a:pt x="5515" y="3109"/>
                    </a:cubicBezTo>
                    <a:cubicBezTo>
                      <a:pt x="5566" y="3096"/>
                      <a:pt x="5605" y="3045"/>
                      <a:pt x="5592" y="2993"/>
                    </a:cubicBezTo>
                    <a:cubicBezTo>
                      <a:pt x="5579" y="2942"/>
                      <a:pt x="5528" y="2916"/>
                      <a:pt x="5489" y="2891"/>
                    </a:cubicBezTo>
                    <a:cubicBezTo>
                      <a:pt x="5361" y="2813"/>
                      <a:pt x="5245" y="2736"/>
                      <a:pt x="5129" y="2659"/>
                    </a:cubicBezTo>
                    <a:cubicBezTo>
                      <a:pt x="4512" y="2286"/>
                      <a:pt x="3895" y="1913"/>
                      <a:pt x="3252" y="1579"/>
                    </a:cubicBezTo>
                    <a:cubicBezTo>
                      <a:pt x="2378" y="1091"/>
                      <a:pt x="1503" y="628"/>
                      <a:pt x="616" y="203"/>
                    </a:cubicBezTo>
                    <a:cubicBezTo>
                      <a:pt x="462" y="126"/>
                      <a:pt x="321" y="62"/>
                      <a:pt x="166" y="11"/>
                    </a:cubicBezTo>
                    <a:cubicBezTo>
                      <a:pt x="152" y="3"/>
                      <a:pt x="138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3">
                <a:extLst>
                  <a:ext uri="{FF2B5EF4-FFF2-40B4-BE49-F238E27FC236}">
                    <a16:creationId xmlns:a16="http://schemas.microsoft.com/office/drawing/2014/main" id="{4ED3CC55-530F-4A78-8C96-5FCB5A3F3872}"/>
                  </a:ext>
                </a:extLst>
              </p:cNvPr>
              <p:cNvSpPr/>
              <p:nvPr/>
            </p:nvSpPr>
            <p:spPr>
              <a:xfrm>
                <a:off x="4994050" y="909750"/>
                <a:ext cx="212954" cy="428896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73" extrusionOk="0">
                    <a:moveTo>
                      <a:pt x="4978" y="1"/>
                    </a:moveTo>
                    <a:cubicBezTo>
                      <a:pt x="4941" y="1"/>
                      <a:pt x="4902" y="26"/>
                      <a:pt x="4894" y="67"/>
                    </a:cubicBezTo>
                    <a:cubicBezTo>
                      <a:pt x="4855" y="324"/>
                      <a:pt x="4791" y="594"/>
                      <a:pt x="4726" y="851"/>
                    </a:cubicBezTo>
                    <a:cubicBezTo>
                      <a:pt x="4341" y="2407"/>
                      <a:pt x="3711" y="3872"/>
                      <a:pt x="2991" y="5300"/>
                    </a:cubicBezTo>
                    <a:cubicBezTo>
                      <a:pt x="2438" y="6405"/>
                      <a:pt x="1911" y="7524"/>
                      <a:pt x="1242" y="8565"/>
                    </a:cubicBezTo>
                    <a:cubicBezTo>
                      <a:pt x="869" y="9183"/>
                      <a:pt x="458" y="9774"/>
                      <a:pt x="21" y="10353"/>
                    </a:cubicBezTo>
                    <a:cubicBezTo>
                      <a:pt x="1" y="10412"/>
                      <a:pt x="58" y="10472"/>
                      <a:pt x="121" y="10472"/>
                    </a:cubicBezTo>
                    <a:cubicBezTo>
                      <a:pt x="139" y="10472"/>
                      <a:pt x="158" y="10467"/>
                      <a:pt x="175" y="10455"/>
                    </a:cubicBezTo>
                    <a:cubicBezTo>
                      <a:pt x="766" y="9684"/>
                      <a:pt x="1293" y="8887"/>
                      <a:pt x="1782" y="8051"/>
                    </a:cubicBezTo>
                    <a:cubicBezTo>
                      <a:pt x="2284" y="7177"/>
                      <a:pt x="2708" y="6290"/>
                      <a:pt x="3158" y="5390"/>
                    </a:cubicBezTo>
                    <a:cubicBezTo>
                      <a:pt x="3595" y="4490"/>
                      <a:pt x="4045" y="3602"/>
                      <a:pt x="4366" y="2664"/>
                    </a:cubicBezTo>
                    <a:cubicBezTo>
                      <a:pt x="4662" y="1841"/>
                      <a:pt x="4906" y="992"/>
                      <a:pt x="5061" y="131"/>
                    </a:cubicBezTo>
                    <a:cubicBezTo>
                      <a:pt x="5061" y="92"/>
                      <a:pt x="5061" y="54"/>
                      <a:pt x="5035" y="28"/>
                    </a:cubicBezTo>
                    <a:cubicBezTo>
                      <a:pt x="5021" y="9"/>
                      <a:pt x="5000" y="1"/>
                      <a:pt x="4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3">
                <a:extLst>
                  <a:ext uri="{FF2B5EF4-FFF2-40B4-BE49-F238E27FC236}">
                    <a16:creationId xmlns:a16="http://schemas.microsoft.com/office/drawing/2014/main" id="{633B8822-4014-46C0-31D6-515FFC6C8BAE}"/>
                  </a:ext>
                </a:extLst>
              </p:cNvPr>
              <p:cNvSpPr/>
              <p:nvPr/>
            </p:nvSpPr>
            <p:spPr>
              <a:xfrm>
                <a:off x="5593598" y="939477"/>
                <a:ext cx="174242" cy="50886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1293" extrusionOk="0">
                    <a:moveTo>
                      <a:pt x="4329" y="1"/>
                    </a:moveTo>
                    <a:cubicBezTo>
                      <a:pt x="4249" y="1"/>
                      <a:pt x="4137" y="86"/>
                      <a:pt x="4068" y="112"/>
                    </a:cubicBezTo>
                    <a:cubicBezTo>
                      <a:pt x="3849" y="228"/>
                      <a:pt x="3592" y="344"/>
                      <a:pt x="3360" y="434"/>
                    </a:cubicBezTo>
                    <a:cubicBezTo>
                      <a:pt x="2769" y="665"/>
                      <a:pt x="2139" y="832"/>
                      <a:pt x="1509" y="961"/>
                    </a:cubicBezTo>
                    <a:cubicBezTo>
                      <a:pt x="1175" y="1020"/>
                      <a:pt x="819" y="1124"/>
                      <a:pt x="469" y="1124"/>
                    </a:cubicBezTo>
                    <a:cubicBezTo>
                      <a:pt x="360" y="1124"/>
                      <a:pt x="252" y="1114"/>
                      <a:pt x="146" y="1089"/>
                    </a:cubicBezTo>
                    <a:cubicBezTo>
                      <a:pt x="138" y="1086"/>
                      <a:pt x="131" y="1085"/>
                      <a:pt x="124" y="1085"/>
                    </a:cubicBezTo>
                    <a:cubicBezTo>
                      <a:pt x="46" y="1085"/>
                      <a:pt x="1" y="1257"/>
                      <a:pt x="95" y="1257"/>
                    </a:cubicBezTo>
                    <a:cubicBezTo>
                      <a:pt x="225" y="1282"/>
                      <a:pt x="355" y="1292"/>
                      <a:pt x="484" y="1292"/>
                    </a:cubicBezTo>
                    <a:cubicBezTo>
                      <a:pt x="877" y="1292"/>
                      <a:pt x="1263" y="1196"/>
                      <a:pt x="1650" y="1128"/>
                    </a:cubicBezTo>
                    <a:cubicBezTo>
                      <a:pt x="2383" y="974"/>
                      <a:pt x="3103" y="755"/>
                      <a:pt x="3798" y="459"/>
                    </a:cubicBezTo>
                    <a:cubicBezTo>
                      <a:pt x="3965" y="382"/>
                      <a:pt x="4145" y="292"/>
                      <a:pt x="4312" y="202"/>
                    </a:cubicBezTo>
                    <a:cubicBezTo>
                      <a:pt x="4363" y="177"/>
                      <a:pt x="4428" y="138"/>
                      <a:pt x="4415" y="74"/>
                    </a:cubicBezTo>
                    <a:cubicBezTo>
                      <a:pt x="4398" y="20"/>
                      <a:pt x="4367" y="1"/>
                      <a:pt x="4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3">
                <a:extLst>
                  <a:ext uri="{FF2B5EF4-FFF2-40B4-BE49-F238E27FC236}">
                    <a16:creationId xmlns:a16="http://schemas.microsoft.com/office/drawing/2014/main" id="{974F8147-8570-986C-9C6A-CD962CEF18C0}"/>
                  </a:ext>
                </a:extLst>
              </p:cNvPr>
              <p:cNvSpPr/>
              <p:nvPr/>
            </p:nvSpPr>
            <p:spPr>
              <a:xfrm>
                <a:off x="5614572" y="998626"/>
                <a:ext cx="198285" cy="53169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1351" extrusionOk="0">
                    <a:moveTo>
                      <a:pt x="4934" y="0"/>
                    </a:moveTo>
                    <a:cubicBezTo>
                      <a:pt x="4921" y="0"/>
                      <a:pt x="4908" y="4"/>
                      <a:pt x="4897" y="11"/>
                    </a:cubicBezTo>
                    <a:cubicBezTo>
                      <a:pt x="4730" y="75"/>
                      <a:pt x="4576" y="139"/>
                      <a:pt x="4409" y="216"/>
                    </a:cubicBezTo>
                    <a:cubicBezTo>
                      <a:pt x="4113" y="358"/>
                      <a:pt x="3805" y="486"/>
                      <a:pt x="3496" y="615"/>
                    </a:cubicBezTo>
                    <a:cubicBezTo>
                      <a:pt x="2892" y="821"/>
                      <a:pt x="2275" y="988"/>
                      <a:pt x="1645" y="1078"/>
                    </a:cubicBezTo>
                    <a:cubicBezTo>
                      <a:pt x="1286" y="1144"/>
                      <a:pt x="914" y="1210"/>
                      <a:pt x="543" y="1210"/>
                    </a:cubicBezTo>
                    <a:cubicBezTo>
                      <a:pt x="408" y="1210"/>
                      <a:pt x="274" y="1201"/>
                      <a:pt x="140" y="1181"/>
                    </a:cubicBezTo>
                    <a:cubicBezTo>
                      <a:pt x="126" y="1160"/>
                      <a:pt x="108" y="1151"/>
                      <a:pt x="91" y="1151"/>
                    </a:cubicBezTo>
                    <a:cubicBezTo>
                      <a:pt x="44" y="1151"/>
                      <a:pt x="0" y="1211"/>
                      <a:pt x="37" y="1258"/>
                    </a:cubicBezTo>
                    <a:cubicBezTo>
                      <a:pt x="140" y="1322"/>
                      <a:pt x="269" y="1348"/>
                      <a:pt x="385" y="1348"/>
                    </a:cubicBezTo>
                    <a:cubicBezTo>
                      <a:pt x="438" y="1349"/>
                      <a:pt x="493" y="1350"/>
                      <a:pt x="547" y="1350"/>
                    </a:cubicBezTo>
                    <a:cubicBezTo>
                      <a:pt x="920" y="1350"/>
                      <a:pt x="1300" y="1312"/>
                      <a:pt x="1670" y="1245"/>
                    </a:cubicBezTo>
                    <a:cubicBezTo>
                      <a:pt x="2185" y="1155"/>
                      <a:pt x="2699" y="1052"/>
                      <a:pt x="3200" y="911"/>
                    </a:cubicBezTo>
                    <a:cubicBezTo>
                      <a:pt x="3663" y="756"/>
                      <a:pt x="4113" y="564"/>
                      <a:pt x="4550" y="358"/>
                    </a:cubicBezTo>
                    <a:cubicBezTo>
                      <a:pt x="4692" y="294"/>
                      <a:pt x="4833" y="242"/>
                      <a:pt x="4975" y="178"/>
                    </a:cubicBezTo>
                    <a:cubicBezTo>
                      <a:pt x="5013" y="152"/>
                      <a:pt x="5039" y="101"/>
                      <a:pt x="5013" y="49"/>
                    </a:cubicBezTo>
                    <a:cubicBezTo>
                      <a:pt x="5004" y="21"/>
                      <a:pt x="4968" y="0"/>
                      <a:pt x="4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3">
                <a:extLst>
                  <a:ext uri="{FF2B5EF4-FFF2-40B4-BE49-F238E27FC236}">
                    <a16:creationId xmlns:a16="http://schemas.microsoft.com/office/drawing/2014/main" id="{095183C0-AA55-E57D-C88D-6BE40A0A1075}"/>
                  </a:ext>
                </a:extLst>
              </p:cNvPr>
              <p:cNvSpPr/>
              <p:nvPr/>
            </p:nvSpPr>
            <p:spPr>
              <a:xfrm>
                <a:off x="5664906" y="1176585"/>
                <a:ext cx="293302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0936" extrusionOk="0">
                    <a:moveTo>
                      <a:pt x="7016" y="0"/>
                    </a:moveTo>
                    <a:cubicBezTo>
                      <a:pt x="7000" y="0"/>
                      <a:pt x="6976" y="10"/>
                      <a:pt x="6943" y="32"/>
                    </a:cubicBezTo>
                    <a:cubicBezTo>
                      <a:pt x="6905" y="32"/>
                      <a:pt x="6892" y="97"/>
                      <a:pt x="6930" y="109"/>
                    </a:cubicBezTo>
                    <a:cubicBezTo>
                      <a:pt x="6789" y="444"/>
                      <a:pt x="6635" y="752"/>
                      <a:pt x="6455" y="1061"/>
                    </a:cubicBezTo>
                    <a:cubicBezTo>
                      <a:pt x="6172" y="1550"/>
                      <a:pt x="5915" y="2038"/>
                      <a:pt x="5619" y="2527"/>
                    </a:cubicBezTo>
                    <a:cubicBezTo>
                      <a:pt x="5027" y="3504"/>
                      <a:pt x="4423" y="4481"/>
                      <a:pt x="3806" y="5445"/>
                    </a:cubicBezTo>
                    <a:cubicBezTo>
                      <a:pt x="2623" y="7258"/>
                      <a:pt x="1440" y="9058"/>
                      <a:pt x="64" y="10730"/>
                    </a:cubicBezTo>
                    <a:cubicBezTo>
                      <a:pt x="39" y="10768"/>
                      <a:pt x="0" y="10820"/>
                      <a:pt x="13" y="10871"/>
                    </a:cubicBezTo>
                    <a:cubicBezTo>
                      <a:pt x="27" y="10913"/>
                      <a:pt x="63" y="10936"/>
                      <a:pt x="102" y="10936"/>
                    </a:cubicBezTo>
                    <a:cubicBezTo>
                      <a:pt x="135" y="10936"/>
                      <a:pt x="169" y="10919"/>
                      <a:pt x="193" y="10884"/>
                    </a:cubicBezTo>
                    <a:cubicBezTo>
                      <a:pt x="334" y="10665"/>
                      <a:pt x="514" y="10460"/>
                      <a:pt x="682" y="10254"/>
                    </a:cubicBezTo>
                    <a:cubicBezTo>
                      <a:pt x="2199" y="8338"/>
                      <a:pt x="3510" y="6268"/>
                      <a:pt x="4809" y="4198"/>
                    </a:cubicBezTo>
                    <a:cubicBezTo>
                      <a:pt x="5503" y="3028"/>
                      <a:pt x="6210" y="1871"/>
                      <a:pt x="6827" y="650"/>
                    </a:cubicBezTo>
                    <a:cubicBezTo>
                      <a:pt x="6850" y="581"/>
                      <a:pt x="7144" y="0"/>
                      <a:pt x="7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3">
                <a:extLst>
                  <a:ext uri="{FF2B5EF4-FFF2-40B4-BE49-F238E27FC236}">
                    <a16:creationId xmlns:a16="http://schemas.microsoft.com/office/drawing/2014/main" id="{B71A9CD9-87E1-7F03-136B-72F93CA0E031}"/>
                  </a:ext>
                </a:extLst>
              </p:cNvPr>
              <p:cNvSpPr/>
              <p:nvPr/>
            </p:nvSpPr>
            <p:spPr>
              <a:xfrm>
                <a:off x="5633749" y="1169319"/>
                <a:ext cx="293631" cy="428917"/>
              </a:xfrm>
              <a:custGeom>
                <a:avLst/>
                <a:gdLst/>
                <a:ahLst/>
                <a:cxnLst/>
                <a:rect l="l" t="t" r="r" b="b"/>
                <a:pathLst>
                  <a:path w="7153" h="10448" extrusionOk="0">
                    <a:moveTo>
                      <a:pt x="6991" y="0"/>
                    </a:moveTo>
                    <a:cubicBezTo>
                      <a:pt x="6581" y="0"/>
                      <a:pt x="6271" y="534"/>
                      <a:pt x="6185" y="891"/>
                    </a:cubicBezTo>
                    <a:cubicBezTo>
                      <a:pt x="6082" y="1328"/>
                      <a:pt x="5928" y="1739"/>
                      <a:pt x="5555" y="2009"/>
                    </a:cubicBezTo>
                    <a:cubicBezTo>
                      <a:pt x="5169" y="2292"/>
                      <a:pt x="4706" y="2511"/>
                      <a:pt x="4411" y="2922"/>
                    </a:cubicBezTo>
                    <a:cubicBezTo>
                      <a:pt x="4102" y="3372"/>
                      <a:pt x="3986" y="3925"/>
                      <a:pt x="3768" y="4427"/>
                    </a:cubicBezTo>
                    <a:cubicBezTo>
                      <a:pt x="3588" y="4799"/>
                      <a:pt x="3369" y="5159"/>
                      <a:pt x="3099" y="5468"/>
                    </a:cubicBezTo>
                    <a:cubicBezTo>
                      <a:pt x="2842" y="5777"/>
                      <a:pt x="2482" y="5957"/>
                      <a:pt x="2186" y="6214"/>
                    </a:cubicBezTo>
                    <a:cubicBezTo>
                      <a:pt x="1749" y="6599"/>
                      <a:pt x="1775" y="7217"/>
                      <a:pt x="1556" y="7718"/>
                    </a:cubicBezTo>
                    <a:cubicBezTo>
                      <a:pt x="1441" y="7975"/>
                      <a:pt x="1273" y="8220"/>
                      <a:pt x="1055" y="8400"/>
                    </a:cubicBezTo>
                    <a:cubicBezTo>
                      <a:pt x="746" y="8670"/>
                      <a:pt x="386" y="8927"/>
                      <a:pt x="271" y="9338"/>
                    </a:cubicBezTo>
                    <a:cubicBezTo>
                      <a:pt x="206" y="9634"/>
                      <a:pt x="232" y="9942"/>
                      <a:pt x="103" y="10212"/>
                    </a:cubicBezTo>
                    <a:cubicBezTo>
                      <a:pt x="78" y="10290"/>
                      <a:pt x="1" y="10367"/>
                      <a:pt x="78" y="10431"/>
                    </a:cubicBezTo>
                    <a:cubicBezTo>
                      <a:pt x="97" y="10443"/>
                      <a:pt x="115" y="10448"/>
                      <a:pt x="132" y="10448"/>
                    </a:cubicBezTo>
                    <a:cubicBezTo>
                      <a:pt x="222" y="10448"/>
                      <a:pt x="266" y="10289"/>
                      <a:pt x="309" y="10212"/>
                    </a:cubicBezTo>
                    <a:cubicBezTo>
                      <a:pt x="373" y="9981"/>
                      <a:pt x="412" y="9750"/>
                      <a:pt x="425" y="9505"/>
                    </a:cubicBezTo>
                    <a:cubicBezTo>
                      <a:pt x="515" y="8927"/>
                      <a:pt x="1132" y="8670"/>
                      <a:pt x="1466" y="8232"/>
                    </a:cubicBezTo>
                    <a:cubicBezTo>
                      <a:pt x="1633" y="8014"/>
                      <a:pt x="1749" y="7769"/>
                      <a:pt x="1826" y="7499"/>
                    </a:cubicBezTo>
                    <a:cubicBezTo>
                      <a:pt x="2032" y="6587"/>
                      <a:pt x="2071" y="6484"/>
                      <a:pt x="2855" y="5944"/>
                    </a:cubicBezTo>
                    <a:cubicBezTo>
                      <a:pt x="3318" y="5545"/>
                      <a:pt x="3691" y="5057"/>
                      <a:pt x="3935" y="4491"/>
                    </a:cubicBezTo>
                    <a:cubicBezTo>
                      <a:pt x="4192" y="3938"/>
                      <a:pt x="4282" y="3269"/>
                      <a:pt x="4732" y="2832"/>
                    </a:cubicBezTo>
                    <a:cubicBezTo>
                      <a:pt x="5028" y="2549"/>
                      <a:pt x="5388" y="2369"/>
                      <a:pt x="5709" y="2112"/>
                    </a:cubicBezTo>
                    <a:cubicBezTo>
                      <a:pt x="5966" y="1907"/>
                      <a:pt x="6146" y="1637"/>
                      <a:pt x="6249" y="1315"/>
                    </a:cubicBezTo>
                    <a:cubicBezTo>
                      <a:pt x="6339" y="994"/>
                      <a:pt x="6378" y="646"/>
                      <a:pt x="6609" y="389"/>
                    </a:cubicBezTo>
                    <a:cubicBezTo>
                      <a:pt x="6699" y="261"/>
                      <a:pt x="6841" y="158"/>
                      <a:pt x="6995" y="119"/>
                    </a:cubicBezTo>
                    <a:cubicBezTo>
                      <a:pt x="7013" y="133"/>
                      <a:pt x="7030" y="138"/>
                      <a:pt x="7046" y="138"/>
                    </a:cubicBezTo>
                    <a:cubicBezTo>
                      <a:pt x="7119" y="138"/>
                      <a:pt x="7152" y="14"/>
                      <a:pt x="7046" y="4"/>
                    </a:cubicBezTo>
                    <a:cubicBezTo>
                      <a:pt x="7028" y="1"/>
                      <a:pt x="7009" y="0"/>
                      <a:pt x="6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3">
                <a:extLst>
                  <a:ext uri="{FF2B5EF4-FFF2-40B4-BE49-F238E27FC236}">
                    <a16:creationId xmlns:a16="http://schemas.microsoft.com/office/drawing/2014/main" id="{A6E9AB31-DB68-DB9F-2E72-5BA125830F03}"/>
                  </a:ext>
                </a:extLst>
              </p:cNvPr>
              <p:cNvSpPr/>
              <p:nvPr/>
            </p:nvSpPr>
            <p:spPr>
              <a:xfrm>
                <a:off x="5109269" y="970688"/>
                <a:ext cx="282991" cy="431726"/>
              </a:xfrm>
              <a:custGeom>
                <a:avLst/>
                <a:gdLst/>
                <a:ahLst/>
                <a:cxnLst/>
                <a:rect l="l" t="t" r="r" b="b"/>
                <a:pathLst>
                  <a:path w="6315" h="10468" extrusionOk="0">
                    <a:moveTo>
                      <a:pt x="6252" y="1"/>
                    </a:moveTo>
                    <a:cubicBezTo>
                      <a:pt x="6249" y="1"/>
                      <a:pt x="6246" y="1"/>
                      <a:pt x="6244" y="2"/>
                    </a:cubicBezTo>
                    <a:cubicBezTo>
                      <a:pt x="5858" y="2"/>
                      <a:pt x="5536" y="297"/>
                      <a:pt x="5344" y="606"/>
                    </a:cubicBezTo>
                    <a:cubicBezTo>
                      <a:pt x="5189" y="902"/>
                      <a:pt x="5099" y="1223"/>
                      <a:pt x="5074" y="1545"/>
                    </a:cubicBezTo>
                    <a:cubicBezTo>
                      <a:pt x="5009" y="1866"/>
                      <a:pt x="4971" y="2213"/>
                      <a:pt x="4675" y="2393"/>
                    </a:cubicBezTo>
                    <a:cubicBezTo>
                      <a:pt x="3492" y="3190"/>
                      <a:pt x="3286" y="3486"/>
                      <a:pt x="3106" y="4900"/>
                    </a:cubicBezTo>
                    <a:cubicBezTo>
                      <a:pt x="2914" y="6186"/>
                      <a:pt x="2772" y="6366"/>
                      <a:pt x="1808" y="7176"/>
                    </a:cubicBezTo>
                    <a:cubicBezTo>
                      <a:pt x="1448" y="7459"/>
                      <a:pt x="1242" y="7896"/>
                      <a:pt x="1255" y="8359"/>
                    </a:cubicBezTo>
                    <a:cubicBezTo>
                      <a:pt x="1229" y="8603"/>
                      <a:pt x="1294" y="8848"/>
                      <a:pt x="1229" y="9079"/>
                    </a:cubicBezTo>
                    <a:cubicBezTo>
                      <a:pt x="1101" y="9452"/>
                      <a:pt x="766" y="9683"/>
                      <a:pt x="484" y="9940"/>
                    </a:cubicBezTo>
                    <a:cubicBezTo>
                      <a:pt x="342" y="10056"/>
                      <a:pt x="201" y="10185"/>
                      <a:pt x="59" y="10326"/>
                    </a:cubicBezTo>
                    <a:cubicBezTo>
                      <a:pt x="0" y="10385"/>
                      <a:pt x="54" y="10467"/>
                      <a:pt x="118" y="10467"/>
                    </a:cubicBezTo>
                    <a:cubicBezTo>
                      <a:pt x="137" y="10467"/>
                      <a:pt x="157" y="10460"/>
                      <a:pt x="175" y="10442"/>
                    </a:cubicBezTo>
                    <a:cubicBezTo>
                      <a:pt x="561" y="10069"/>
                      <a:pt x="1049" y="9773"/>
                      <a:pt x="1332" y="9310"/>
                    </a:cubicBezTo>
                    <a:cubicBezTo>
                      <a:pt x="1538" y="8950"/>
                      <a:pt x="1371" y="8513"/>
                      <a:pt x="1448" y="8128"/>
                    </a:cubicBezTo>
                    <a:cubicBezTo>
                      <a:pt x="1551" y="7318"/>
                      <a:pt x="2489" y="7022"/>
                      <a:pt x="2875" y="6366"/>
                    </a:cubicBezTo>
                    <a:cubicBezTo>
                      <a:pt x="3209" y="5788"/>
                      <a:pt x="3235" y="5093"/>
                      <a:pt x="3364" y="4437"/>
                    </a:cubicBezTo>
                    <a:cubicBezTo>
                      <a:pt x="3441" y="3949"/>
                      <a:pt x="3595" y="3460"/>
                      <a:pt x="3981" y="3139"/>
                    </a:cubicBezTo>
                    <a:cubicBezTo>
                      <a:pt x="4302" y="2817"/>
                      <a:pt x="4765" y="2637"/>
                      <a:pt x="5048" y="2277"/>
                    </a:cubicBezTo>
                    <a:cubicBezTo>
                      <a:pt x="5292" y="1815"/>
                      <a:pt x="5215" y="1262"/>
                      <a:pt x="5421" y="786"/>
                    </a:cubicBezTo>
                    <a:cubicBezTo>
                      <a:pt x="5562" y="490"/>
                      <a:pt x="5884" y="143"/>
                      <a:pt x="6231" y="143"/>
                    </a:cubicBezTo>
                    <a:lnTo>
                      <a:pt x="6231" y="130"/>
                    </a:lnTo>
                    <a:cubicBezTo>
                      <a:pt x="6236" y="132"/>
                      <a:pt x="6241" y="133"/>
                      <a:pt x="6246" y="133"/>
                    </a:cubicBezTo>
                    <a:cubicBezTo>
                      <a:pt x="6307" y="133"/>
                      <a:pt x="6315" y="1"/>
                      <a:pt x="62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3">
                <a:extLst>
                  <a:ext uri="{FF2B5EF4-FFF2-40B4-BE49-F238E27FC236}">
                    <a16:creationId xmlns:a16="http://schemas.microsoft.com/office/drawing/2014/main" id="{FCBEE34E-A597-41A9-F9B2-6C0524564F23}"/>
                  </a:ext>
                </a:extLst>
              </p:cNvPr>
              <p:cNvSpPr/>
              <p:nvPr/>
            </p:nvSpPr>
            <p:spPr>
              <a:xfrm>
                <a:off x="4924715" y="939035"/>
                <a:ext cx="157547" cy="300598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7612" extrusionOk="0">
                    <a:moveTo>
                      <a:pt x="3327" y="1"/>
                    </a:moveTo>
                    <a:cubicBezTo>
                      <a:pt x="3281" y="1"/>
                      <a:pt x="3237" y="48"/>
                      <a:pt x="3286" y="105"/>
                    </a:cubicBezTo>
                    <a:cubicBezTo>
                      <a:pt x="3556" y="426"/>
                      <a:pt x="3582" y="889"/>
                      <a:pt x="3363" y="1249"/>
                    </a:cubicBezTo>
                    <a:cubicBezTo>
                      <a:pt x="2964" y="1866"/>
                      <a:pt x="2257" y="2291"/>
                      <a:pt x="2051" y="3024"/>
                    </a:cubicBezTo>
                    <a:cubicBezTo>
                      <a:pt x="1846" y="3846"/>
                      <a:pt x="2090" y="4579"/>
                      <a:pt x="1241" y="5119"/>
                    </a:cubicBezTo>
                    <a:cubicBezTo>
                      <a:pt x="959" y="5312"/>
                      <a:pt x="791" y="5647"/>
                      <a:pt x="804" y="5994"/>
                    </a:cubicBezTo>
                    <a:cubicBezTo>
                      <a:pt x="779" y="6469"/>
                      <a:pt x="624" y="6958"/>
                      <a:pt x="264" y="7279"/>
                    </a:cubicBezTo>
                    <a:cubicBezTo>
                      <a:pt x="200" y="7344"/>
                      <a:pt x="136" y="7395"/>
                      <a:pt x="71" y="7459"/>
                    </a:cubicBezTo>
                    <a:cubicBezTo>
                      <a:pt x="1" y="7520"/>
                      <a:pt x="57" y="7612"/>
                      <a:pt x="121" y="7612"/>
                    </a:cubicBezTo>
                    <a:cubicBezTo>
                      <a:pt x="139" y="7612"/>
                      <a:pt x="158" y="7605"/>
                      <a:pt x="174" y="7588"/>
                    </a:cubicBezTo>
                    <a:cubicBezTo>
                      <a:pt x="393" y="7421"/>
                      <a:pt x="573" y="7215"/>
                      <a:pt x="714" y="6984"/>
                    </a:cubicBezTo>
                    <a:cubicBezTo>
                      <a:pt x="843" y="6765"/>
                      <a:pt x="920" y="6521"/>
                      <a:pt x="946" y="6277"/>
                    </a:cubicBezTo>
                    <a:cubicBezTo>
                      <a:pt x="984" y="6019"/>
                      <a:pt x="971" y="5749"/>
                      <a:pt x="1100" y="5518"/>
                    </a:cubicBezTo>
                    <a:cubicBezTo>
                      <a:pt x="1190" y="5389"/>
                      <a:pt x="1306" y="5274"/>
                      <a:pt x="1447" y="5184"/>
                    </a:cubicBezTo>
                    <a:cubicBezTo>
                      <a:pt x="1769" y="4952"/>
                      <a:pt x="2000" y="4605"/>
                      <a:pt x="2064" y="4219"/>
                    </a:cubicBezTo>
                    <a:cubicBezTo>
                      <a:pt x="2180" y="3589"/>
                      <a:pt x="2077" y="2985"/>
                      <a:pt x="2540" y="2458"/>
                    </a:cubicBezTo>
                    <a:cubicBezTo>
                      <a:pt x="2913" y="1956"/>
                      <a:pt x="3517" y="1571"/>
                      <a:pt x="3633" y="928"/>
                    </a:cubicBezTo>
                    <a:cubicBezTo>
                      <a:pt x="3672" y="606"/>
                      <a:pt x="3582" y="298"/>
                      <a:pt x="3389" y="54"/>
                    </a:cubicBezTo>
                    <a:cubicBezTo>
                      <a:pt x="3379" y="16"/>
                      <a:pt x="3353" y="1"/>
                      <a:pt x="3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3">
                <a:extLst>
                  <a:ext uri="{FF2B5EF4-FFF2-40B4-BE49-F238E27FC236}">
                    <a16:creationId xmlns:a16="http://schemas.microsoft.com/office/drawing/2014/main" id="{0AD358AB-1634-3EE1-F99A-1CF4E490F36F}"/>
                  </a:ext>
                </a:extLst>
              </p:cNvPr>
              <p:cNvSpPr/>
              <p:nvPr/>
            </p:nvSpPr>
            <p:spPr>
              <a:xfrm>
                <a:off x="5644361" y="1036052"/>
                <a:ext cx="207807" cy="53247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1353" extrusionOk="0">
                    <a:moveTo>
                      <a:pt x="5130" y="1"/>
                    </a:moveTo>
                    <a:cubicBezTo>
                      <a:pt x="4961" y="1"/>
                      <a:pt x="4692" y="106"/>
                      <a:pt x="4616" y="140"/>
                    </a:cubicBezTo>
                    <a:cubicBezTo>
                      <a:pt x="4462" y="217"/>
                      <a:pt x="4308" y="320"/>
                      <a:pt x="4179" y="448"/>
                    </a:cubicBezTo>
                    <a:cubicBezTo>
                      <a:pt x="4076" y="538"/>
                      <a:pt x="3973" y="667"/>
                      <a:pt x="3819" y="667"/>
                    </a:cubicBezTo>
                    <a:cubicBezTo>
                      <a:pt x="3553" y="639"/>
                      <a:pt x="3311" y="569"/>
                      <a:pt x="3076" y="569"/>
                    </a:cubicBezTo>
                    <a:cubicBezTo>
                      <a:pt x="2879" y="569"/>
                      <a:pt x="2688" y="618"/>
                      <a:pt x="2495" y="783"/>
                    </a:cubicBezTo>
                    <a:cubicBezTo>
                      <a:pt x="2340" y="924"/>
                      <a:pt x="2186" y="1053"/>
                      <a:pt x="2006" y="1155"/>
                    </a:cubicBezTo>
                    <a:cubicBezTo>
                      <a:pt x="1940" y="1171"/>
                      <a:pt x="1872" y="1178"/>
                      <a:pt x="1804" y="1178"/>
                    </a:cubicBezTo>
                    <a:cubicBezTo>
                      <a:pt x="1699" y="1178"/>
                      <a:pt x="1593" y="1161"/>
                      <a:pt x="1492" y="1130"/>
                    </a:cubicBezTo>
                    <a:cubicBezTo>
                      <a:pt x="1286" y="1065"/>
                      <a:pt x="1132" y="950"/>
                      <a:pt x="926" y="911"/>
                    </a:cubicBezTo>
                    <a:cubicBezTo>
                      <a:pt x="867" y="905"/>
                      <a:pt x="808" y="902"/>
                      <a:pt x="751" y="902"/>
                    </a:cubicBezTo>
                    <a:cubicBezTo>
                      <a:pt x="570" y="902"/>
                      <a:pt x="397" y="933"/>
                      <a:pt x="232" y="1001"/>
                    </a:cubicBezTo>
                    <a:cubicBezTo>
                      <a:pt x="155" y="1014"/>
                      <a:pt x="90" y="1053"/>
                      <a:pt x="26" y="1091"/>
                    </a:cubicBezTo>
                    <a:cubicBezTo>
                      <a:pt x="0" y="1130"/>
                      <a:pt x="26" y="1181"/>
                      <a:pt x="65" y="1181"/>
                    </a:cubicBezTo>
                    <a:cubicBezTo>
                      <a:pt x="103" y="1181"/>
                      <a:pt x="142" y="1168"/>
                      <a:pt x="180" y="1155"/>
                    </a:cubicBezTo>
                    <a:cubicBezTo>
                      <a:pt x="364" y="1091"/>
                      <a:pt x="556" y="1062"/>
                      <a:pt x="742" y="1062"/>
                    </a:cubicBezTo>
                    <a:cubicBezTo>
                      <a:pt x="778" y="1062"/>
                      <a:pt x="814" y="1063"/>
                      <a:pt x="849" y="1065"/>
                    </a:cubicBezTo>
                    <a:cubicBezTo>
                      <a:pt x="1055" y="1091"/>
                      <a:pt x="1222" y="1233"/>
                      <a:pt x="1428" y="1284"/>
                    </a:cubicBezTo>
                    <a:cubicBezTo>
                      <a:pt x="1567" y="1334"/>
                      <a:pt x="1707" y="1353"/>
                      <a:pt x="1846" y="1353"/>
                    </a:cubicBezTo>
                    <a:cubicBezTo>
                      <a:pt x="1887" y="1353"/>
                      <a:pt x="1927" y="1351"/>
                      <a:pt x="1968" y="1348"/>
                    </a:cubicBezTo>
                    <a:cubicBezTo>
                      <a:pt x="2366" y="1271"/>
                      <a:pt x="2572" y="808"/>
                      <a:pt x="2983" y="744"/>
                    </a:cubicBezTo>
                    <a:cubicBezTo>
                      <a:pt x="3176" y="744"/>
                      <a:pt x="3356" y="770"/>
                      <a:pt x="3549" y="808"/>
                    </a:cubicBezTo>
                    <a:cubicBezTo>
                      <a:pt x="3616" y="829"/>
                      <a:pt x="3687" y="839"/>
                      <a:pt x="3758" y="839"/>
                    </a:cubicBezTo>
                    <a:cubicBezTo>
                      <a:pt x="3864" y="839"/>
                      <a:pt x="3971" y="816"/>
                      <a:pt x="4063" y="770"/>
                    </a:cubicBezTo>
                    <a:cubicBezTo>
                      <a:pt x="4230" y="667"/>
                      <a:pt x="4346" y="500"/>
                      <a:pt x="4513" y="410"/>
                    </a:cubicBezTo>
                    <a:cubicBezTo>
                      <a:pt x="4706" y="281"/>
                      <a:pt x="4938" y="191"/>
                      <a:pt x="5169" y="178"/>
                    </a:cubicBezTo>
                    <a:cubicBezTo>
                      <a:pt x="5176" y="180"/>
                      <a:pt x="5183" y="181"/>
                      <a:pt x="5189" y="181"/>
                    </a:cubicBezTo>
                    <a:cubicBezTo>
                      <a:pt x="5230" y="181"/>
                      <a:pt x="5261" y="147"/>
                      <a:pt x="5272" y="114"/>
                    </a:cubicBezTo>
                    <a:cubicBezTo>
                      <a:pt x="5281" y="30"/>
                      <a:pt x="5219" y="1"/>
                      <a:pt x="5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3" name="Google Shape;2403;p33">
              <a:extLst>
                <a:ext uri="{FF2B5EF4-FFF2-40B4-BE49-F238E27FC236}">
                  <a16:creationId xmlns:a16="http://schemas.microsoft.com/office/drawing/2014/main" id="{76D60CF2-AD5B-530E-297E-22F3286A76EC}"/>
                </a:ext>
              </a:extLst>
            </p:cNvPr>
            <p:cNvGrpSpPr/>
            <p:nvPr/>
          </p:nvGrpSpPr>
          <p:grpSpPr>
            <a:xfrm>
              <a:off x="7202004" y="3450226"/>
              <a:ext cx="1527002" cy="1754254"/>
              <a:chOff x="6355425" y="1709092"/>
              <a:chExt cx="1424575" cy="1636583"/>
            </a:xfrm>
          </p:grpSpPr>
          <p:sp>
            <p:nvSpPr>
              <p:cNvPr id="2404" name="Google Shape;2404;p33">
                <a:extLst>
                  <a:ext uri="{FF2B5EF4-FFF2-40B4-BE49-F238E27FC236}">
                    <a16:creationId xmlns:a16="http://schemas.microsoft.com/office/drawing/2014/main" id="{9288C258-9DE1-4405-A11A-A0638B7DD691}"/>
                  </a:ext>
                </a:extLst>
              </p:cNvPr>
              <p:cNvSpPr/>
              <p:nvPr/>
            </p:nvSpPr>
            <p:spPr>
              <a:xfrm>
                <a:off x="6638413" y="2960058"/>
                <a:ext cx="835951" cy="385617"/>
              </a:xfrm>
              <a:custGeom>
                <a:avLst/>
                <a:gdLst/>
                <a:ahLst/>
                <a:cxnLst/>
                <a:rect l="l" t="t" r="r" b="b"/>
                <a:pathLst>
                  <a:path w="17089" h="7883" extrusionOk="0">
                    <a:moveTo>
                      <a:pt x="1891" y="1"/>
                    </a:moveTo>
                    <a:cubicBezTo>
                      <a:pt x="1801" y="309"/>
                      <a:pt x="1749" y="644"/>
                      <a:pt x="1711" y="965"/>
                    </a:cubicBezTo>
                    <a:cubicBezTo>
                      <a:pt x="1685" y="1184"/>
                      <a:pt x="1698" y="1402"/>
                      <a:pt x="1762" y="1608"/>
                    </a:cubicBezTo>
                    <a:cubicBezTo>
                      <a:pt x="1801" y="1762"/>
                      <a:pt x="1865" y="1891"/>
                      <a:pt x="1955" y="2019"/>
                    </a:cubicBezTo>
                    <a:cubicBezTo>
                      <a:pt x="1968" y="2032"/>
                      <a:pt x="1968" y="2045"/>
                      <a:pt x="1968" y="2045"/>
                    </a:cubicBezTo>
                    <a:cubicBezTo>
                      <a:pt x="1968" y="2045"/>
                      <a:pt x="1966" y="2045"/>
                      <a:pt x="1962" y="2045"/>
                    </a:cubicBezTo>
                    <a:cubicBezTo>
                      <a:pt x="1920" y="2045"/>
                      <a:pt x="1663" y="2066"/>
                      <a:pt x="1299" y="2559"/>
                    </a:cubicBezTo>
                    <a:cubicBezTo>
                      <a:pt x="1158" y="2791"/>
                      <a:pt x="1094" y="3074"/>
                      <a:pt x="1145" y="3344"/>
                    </a:cubicBezTo>
                    <a:cubicBezTo>
                      <a:pt x="1171" y="3562"/>
                      <a:pt x="1222" y="3768"/>
                      <a:pt x="1299" y="3974"/>
                    </a:cubicBezTo>
                    <a:cubicBezTo>
                      <a:pt x="939" y="4089"/>
                      <a:pt x="631" y="4346"/>
                      <a:pt x="451" y="4694"/>
                    </a:cubicBezTo>
                    <a:cubicBezTo>
                      <a:pt x="271" y="5079"/>
                      <a:pt x="554" y="5465"/>
                      <a:pt x="747" y="5658"/>
                    </a:cubicBezTo>
                    <a:cubicBezTo>
                      <a:pt x="785" y="5709"/>
                      <a:pt x="824" y="5748"/>
                      <a:pt x="875" y="5786"/>
                    </a:cubicBezTo>
                    <a:cubicBezTo>
                      <a:pt x="837" y="5786"/>
                      <a:pt x="785" y="5799"/>
                      <a:pt x="747" y="5812"/>
                    </a:cubicBezTo>
                    <a:cubicBezTo>
                      <a:pt x="554" y="5889"/>
                      <a:pt x="387" y="6005"/>
                      <a:pt x="284" y="6172"/>
                    </a:cubicBezTo>
                    <a:cubicBezTo>
                      <a:pt x="1" y="6558"/>
                      <a:pt x="284" y="7149"/>
                      <a:pt x="284" y="7149"/>
                    </a:cubicBezTo>
                    <a:cubicBezTo>
                      <a:pt x="1621" y="7458"/>
                      <a:pt x="2984" y="7664"/>
                      <a:pt x="4360" y="7767"/>
                    </a:cubicBezTo>
                    <a:cubicBezTo>
                      <a:pt x="5755" y="7844"/>
                      <a:pt x="7153" y="7882"/>
                      <a:pt x="8549" y="7882"/>
                    </a:cubicBezTo>
                    <a:cubicBezTo>
                      <a:pt x="9946" y="7882"/>
                      <a:pt x="11341" y="7844"/>
                      <a:pt x="12730" y="7767"/>
                    </a:cubicBezTo>
                    <a:cubicBezTo>
                      <a:pt x="14105" y="7664"/>
                      <a:pt x="15481" y="7458"/>
                      <a:pt x="16818" y="7149"/>
                    </a:cubicBezTo>
                    <a:cubicBezTo>
                      <a:pt x="16818" y="7149"/>
                      <a:pt x="17088" y="6558"/>
                      <a:pt x="16818" y="6172"/>
                    </a:cubicBezTo>
                    <a:cubicBezTo>
                      <a:pt x="16690" y="5966"/>
                      <a:pt x="16471" y="5825"/>
                      <a:pt x="16227" y="5786"/>
                    </a:cubicBezTo>
                    <a:cubicBezTo>
                      <a:pt x="16227" y="5786"/>
                      <a:pt x="16908" y="5234"/>
                      <a:pt x="16651" y="4694"/>
                    </a:cubicBezTo>
                    <a:cubicBezTo>
                      <a:pt x="16638" y="4681"/>
                      <a:pt x="16638" y="4668"/>
                      <a:pt x="16625" y="4655"/>
                    </a:cubicBezTo>
                    <a:cubicBezTo>
                      <a:pt x="16445" y="4334"/>
                      <a:pt x="16150" y="4089"/>
                      <a:pt x="15803" y="3974"/>
                    </a:cubicBezTo>
                    <a:lnTo>
                      <a:pt x="15790" y="3974"/>
                    </a:lnTo>
                    <a:cubicBezTo>
                      <a:pt x="15790" y="3974"/>
                      <a:pt x="16098" y="3266"/>
                      <a:pt x="15893" y="2739"/>
                    </a:cubicBezTo>
                    <a:cubicBezTo>
                      <a:pt x="15867" y="2675"/>
                      <a:pt x="15841" y="2611"/>
                      <a:pt x="15790" y="2559"/>
                    </a:cubicBezTo>
                    <a:cubicBezTo>
                      <a:pt x="15438" y="2066"/>
                      <a:pt x="15182" y="2045"/>
                      <a:pt x="15140" y="2045"/>
                    </a:cubicBezTo>
                    <a:cubicBezTo>
                      <a:pt x="15136" y="2045"/>
                      <a:pt x="15134" y="2045"/>
                      <a:pt x="15134" y="2045"/>
                    </a:cubicBezTo>
                    <a:cubicBezTo>
                      <a:pt x="15353" y="1736"/>
                      <a:pt x="15455" y="1338"/>
                      <a:pt x="15378" y="965"/>
                    </a:cubicBezTo>
                    <a:cubicBezTo>
                      <a:pt x="15365" y="824"/>
                      <a:pt x="15353" y="695"/>
                      <a:pt x="15327" y="592"/>
                    </a:cubicBezTo>
                    <a:cubicBezTo>
                      <a:pt x="15301" y="399"/>
                      <a:pt x="15263" y="194"/>
                      <a:pt x="15211" y="1"/>
                    </a:cubicBezTo>
                    <a:lnTo>
                      <a:pt x="8551" y="862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3">
                <a:extLst>
                  <a:ext uri="{FF2B5EF4-FFF2-40B4-BE49-F238E27FC236}">
                    <a16:creationId xmlns:a16="http://schemas.microsoft.com/office/drawing/2014/main" id="{24EAAA44-C5D2-EE14-E04D-9851D4FD3B61}"/>
                  </a:ext>
                </a:extLst>
              </p:cNvPr>
              <p:cNvSpPr/>
              <p:nvPr/>
            </p:nvSpPr>
            <p:spPr>
              <a:xfrm>
                <a:off x="6724605" y="2989018"/>
                <a:ext cx="669876" cy="87513"/>
              </a:xfrm>
              <a:custGeom>
                <a:avLst/>
                <a:gdLst/>
                <a:ahLst/>
                <a:cxnLst/>
                <a:rect l="l" t="t" r="r" b="b"/>
                <a:pathLst>
                  <a:path w="13694" h="1789" extrusionOk="0">
                    <a:moveTo>
                      <a:pt x="13565" y="0"/>
                    </a:moveTo>
                    <a:cubicBezTo>
                      <a:pt x="13565" y="0"/>
                      <a:pt x="13513" y="592"/>
                      <a:pt x="13192" y="887"/>
                    </a:cubicBezTo>
                    <a:cubicBezTo>
                      <a:pt x="12871" y="1170"/>
                      <a:pt x="11585" y="1363"/>
                      <a:pt x="7020" y="1620"/>
                    </a:cubicBezTo>
                    <a:cubicBezTo>
                      <a:pt x="6457" y="1652"/>
                      <a:pt x="5923" y="1666"/>
                      <a:pt x="5419" y="1666"/>
                    </a:cubicBezTo>
                    <a:cubicBezTo>
                      <a:pt x="2442" y="1666"/>
                      <a:pt x="539" y="1181"/>
                      <a:pt x="0" y="1016"/>
                    </a:cubicBezTo>
                    <a:lnTo>
                      <a:pt x="0" y="1016"/>
                    </a:lnTo>
                    <a:cubicBezTo>
                      <a:pt x="39" y="1170"/>
                      <a:pt x="103" y="1299"/>
                      <a:pt x="193" y="1427"/>
                    </a:cubicBezTo>
                    <a:cubicBezTo>
                      <a:pt x="733" y="1530"/>
                      <a:pt x="2495" y="1774"/>
                      <a:pt x="6789" y="1787"/>
                    </a:cubicBezTo>
                    <a:cubicBezTo>
                      <a:pt x="6976" y="1788"/>
                      <a:pt x="7157" y="1789"/>
                      <a:pt x="7334" y="1789"/>
                    </a:cubicBezTo>
                    <a:cubicBezTo>
                      <a:pt x="12281" y="1789"/>
                      <a:pt x="13372" y="1453"/>
                      <a:pt x="13372" y="1453"/>
                    </a:cubicBezTo>
                    <a:cubicBezTo>
                      <a:pt x="13591" y="1144"/>
                      <a:pt x="13693" y="746"/>
                      <a:pt x="13616" y="373"/>
                    </a:cubicBezTo>
                    <a:cubicBezTo>
                      <a:pt x="13603" y="232"/>
                      <a:pt x="13591" y="103"/>
                      <a:pt x="13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3">
                <a:extLst>
                  <a:ext uri="{FF2B5EF4-FFF2-40B4-BE49-F238E27FC236}">
                    <a16:creationId xmlns:a16="http://schemas.microsoft.com/office/drawing/2014/main" id="{337F657F-7B5D-6838-8082-C609844D4806}"/>
                  </a:ext>
                </a:extLst>
              </p:cNvPr>
              <p:cNvSpPr/>
              <p:nvPr/>
            </p:nvSpPr>
            <p:spPr>
              <a:xfrm>
                <a:off x="6694423" y="3094043"/>
                <a:ext cx="731512" cy="72936"/>
              </a:xfrm>
              <a:custGeom>
                <a:avLst/>
                <a:gdLst/>
                <a:ahLst/>
                <a:cxnLst/>
                <a:rect l="l" t="t" r="r" b="b"/>
                <a:pathLst>
                  <a:path w="14954" h="1491" extrusionOk="0">
                    <a:moveTo>
                      <a:pt x="14748" y="0"/>
                    </a:moveTo>
                    <a:cubicBezTo>
                      <a:pt x="14696" y="270"/>
                      <a:pt x="14542" y="617"/>
                      <a:pt x="13912" y="785"/>
                    </a:cubicBezTo>
                    <a:cubicBezTo>
                      <a:pt x="13423" y="924"/>
                      <a:pt x="8532" y="1087"/>
                      <a:pt x="5216" y="1087"/>
                    </a:cubicBezTo>
                    <a:cubicBezTo>
                      <a:pt x="4258" y="1087"/>
                      <a:pt x="3431" y="1073"/>
                      <a:pt x="2880" y="1042"/>
                    </a:cubicBezTo>
                    <a:cubicBezTo>
                      <a:pt x="1093" y="952"/>
                      <a:pt x="296" y="720"/>
                      <a:pt x="0" y="605"/>
                    </a:cubicBezTo>
                    <a:lnTo>
                      <a:pt x="0" y="605"/>
                    </a:lnTo>
                    <a:cubicBezTo>
                      <a:pt x="26" y="823"/>
                      <a:pt x="77" y="1029"/>
                      <a:pt x="154" y="1235"/>
                    </a:cubicBezTo>
                    <a:cubicBezTo>
                      <a:pt x="154" y="1235"/>
                      <a:pt x="2212" y="1299"/>
                      <a:pt x="6840" y="1453"/>
                    </a:cubicBezTo>
                    <a:cubicBezTo>
                      <a:pt x="7634" y="1480"/>
                      <a:pt x="8385" y="1491"/>
                      <a:pt x="9084" y="1491"/>
                    </a:cubicBezTo>
                    <a:cubicBezTo>
                      <a:pt x="12464" y="1491"/>
                      <a:pt x="14645" y="1235"/>
                      <a:pt x="14645" y="1235"/>
                    </a:cubicBezTo>
                    <a:cubicBezTo>
                      <a:pt x="14645" y="1235"/>
                      <a:pt x="14953" y="527"/>
                      <a:pt x="14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3">
                <a:extLst>
                  <a:ext uri="{FF2B5EF4-FFF2-40B4-BE49-F238E27FC236}">
                    <a16:creationId xmlns:a16="http://schemas.microsoft.com/office/drawing/2014/main" id="{DC8466F5-54E4-E68C-6B53-24B7410AED4B}"/>
                  </a:ext>
                </a:extLst>
              </p:cNvPr>
              <p:cNvSpPr/>
              <p:nvPr/>
            </p:nvSpPr>
            <p:spPr>
              <a:xfrm>
                <a:off x="6674905" y="3187769"/>
                <a:ext cx="790654" cy="83062"/>
              </a:xfrm>
              <a:custGeom>
                <a:avLst/>
                <a:gdLst/>
                <a:ahLst/>
                <a:cxnLst/>
                <a:rect l="l" t="t" r="r" b="b"/>
                <a:pathLst>
                  <a:path w="16163" h="1698" extrusionOk="0">
                    <a:moveTo>
                      <a:pt x="15879" y="0"/>
                    </a:moveTo>
                    <a:cubicBezTo>
                      <a:pt x="15828" y="180"/>
                      <a:pt x="15738" y="347"/>
                      <a:pt x="15597" y="476"/>
                    </a:cubicBezTo>
                    <a:cubicBezTo>
                      <a:pt x="15249" y="836"/>
                      <a:pt x="13372" y="1106"/>
                      <a:pt x="8551" y="1466"/>
                    </a:cubicBezTo>
                    <a:cubicBezTo>
                      <a:pt x="7710" y="1534"/>
                      <a:pt x="6867" y="1568"/>
                      <a:pt x="6024" y="1568"/>
                    </a:cubicBezTo>
                    <a:cubicBezTo>
                      <a:pt x="4006" y="1568"/>
                      <a:pt x="1987" y="1375"/>
                      <a:pt x="1" y="1003"/>
                    </a:cubicBezTo>
                    <a:lnTo>
                      <a:pt x="1" y="1003"/>
                    </a:lnTo>
                    <a:cubicBezTo>
                      <a:pt x="39" y="1054"/>
                      <a:pt x="78" y="1093"/>
                      <a:pt x="129" y="1131"/>
                    </a:cubicBezTo>
                    <a:cubicBezTo>
                      <a:pt x="91" y="1131"/>
                      <a:pt x="39" y="1144"/>
                      <a:pt x="1" y="1157"/>
                    </a:cubicBezTo>
                    <a:cubicBezTo>
                      <a:pt x="1" y="1157"/>
                      <a:pt x="2662" y="1672"/>
                      <a:pt x="7432" y="1697"/>
                    </a:cubicBezTo>
                    <a:cubicBezTo>
                      <a:pt x="7484" y="1697"/>
                      <a:pt x="7537" y="1697"/>
                      <a:pt x="7588" y="1697"/>
                    </a:cubicBezTo>
                    <a:cubicBezTo>
                      <a:pt x="12261" y="1697"/>
                      <a:pt x="15481" y="1131"/>
                      <a:pt x="15481" y="1131"/>
                    </a:cubicBezTo>
                    <a:cubicBezTo>
                      <a:pt x="15481" y="1131"/>
                      <a:pt x="16162" y="579"/>
                      <a:pt x="15905" y="39"/>
                    </a:cubicBezTo>
                    <a:cubicBezTo>
                      <a:pt x="15892" y="26"/>
                      <a:pt x="15892" y="13"/>
                      <a:pt x="158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3">
                <a:extLst>
                  <a:ext uri="{FF2B5EF4-FFF2-40B4-BE49-F238E27FC236}">
                    <a16:creationId xmlns:a16="http://schemas.microsoft.com/office/drawing/2014/main" id="{4C0768F9-10AF-ABC6-2406-1F741863270C}"/>
                  </a:ext>
                </a:extLst>
              </p:cNvPr>
              <p:cNvSpPr/>
              <p:nvPr/>
            </p:nvSpPr>
            <p:spPr>
              <a:xfrm>
                <a:off x="6376802" y="1709092"/>
                <a:ext cx="1403198" cy="1321457"/>
              </a:xfrm>
              <a:custGeom>
                <a:avLst/>
                <a:gdLst/>
                <a:ahLst/>
                <a:cxnLst/>
                <a:rect l="l" t="t" r="r" b="b"/>
                <a:pathLst>
                  <a:path w="28685" h="27014" extrusionOk="0">
                    <a:moveTo>
                      <a:pt x="14921" y="0"/>
                    </a:moveTo>
                    <a:cubicBezTo>
                      <a:pt x="14897" y="0"/>
                      <a:pt x="14874" y="0"/>
                      <a:pt x="14850" y="0"/>
                    </a:cubicBezTo>
                    <a:cubicBezTo>
                      <a:pt x="11829" y="13"/>
                      <a:pt x="8897" y="952"/>
                      <a:pt x="6429" y="2700"/>
                    </a:cubicBezTo>
                    <a:cubicBezTo>
                      <a:pt x="3742" y="4616"/>
                      <a:pt x="1775" y="7432"/>
                      <a:pt x="720" y="10839"/>
                    </a:cubicBezTo>
                    <a:cubicBezTo>
                      <a:pt x="0" y="13218"/>
                      <a:pt x="206" y="16278"/>
                      <a:pt x="1286" y="19016"/>
                    </a:cubicBezTo>
                    <a:cubicBezTo>
                      <a:pt x="2495" y="22076"/>
                      <a:pt x="4655" y="24468"/>
                      <a:pt x="7367" y="25754"/>
                    </a:cubicBezTo>
                    <a:cubicBezTo>
                      <a:pt x="9090" y="26577"/>
                      <a:pt x="11212" y="27014"/>
                      <a:pt x="13500" y="27014"/>
                    </a:cubicBezTo>
                    <a:cubicBezTo>
                      <a:pt x="16046" y="27014"/>
                      <a:pt x="18618" y="26474"/>
                      <a:pt x="20739" y="25497"/>
                    </a:cubicBezTo>
                    <a:cubicBezTo>
                      <a:pt x="23053" y="24429"/>
                      <a:pt x="24686" y="22925"/>
                      <a:pt x="25432" y="21151"/>
                    </a:cubicBezTo>
                    <a:cubicBezTo>
                      <a:pt x="27746" y="15686"/>
                      <a:pt x="28685" y="6056"/>
                      <a:pt x="21793" y="1890"/>
                    </a:cubicBezTo>
                    <a:cubicBezTo>
                      <a:pt x="19705" y="655"/>
                      <a:pt x="17339" y="0"/>
                      <a:pt x="149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3">
                <a:extLst>
                  <a:ext uri="{FF2B5EF4-FFF2-40B4-BE49-F238E27FC236}">
                    <a16:creationId xmlns:a16="http://schemas.microsoft.com/office/drawing/2014/main" id="{33A6AA43-CC44-D4B5-DCC2-CA4E5C40BF70}"/>
                  </a:ext>
                </a:extLst>
              </p:cNvPr>
              <p:cNvSpPr/>
              <p:nvPr/>
            </p:nvSpPr>
            <p:spPr>
              <a:xfrm>
                <a:off x="6355425" y="1722055"/>
                <a:ext cx="1415770" cy="1295238"/>
              </a:xfrm>
              <a:custGeom>
                <a:avLst/>
                <a:gdLst/>
                <a:ahLst/>
                <a:cxnLst/>
                <a:rect l="l" t="t" r="r" b="b"/>
                <a:pathLst>
                  <a:path w="28942" h="26478" extrusionOk="0">
                    <a:moveTo>
                      <a:pt x="15288" y="0"/>
                    </a:moveTo>
                    <a:cubicBezTo>
                      <a:pt x="9562" y="0"/>
                      <a:pt x="3605" y="3500"/>
                      <a:pt x="1414" y="10651"/>
                    </a:cubicBezTo>
                    <a:cubicBezTo>
                      <a:pt x="0" y="15267"/>
                      <a:pt x="2147" y="22506"/>
                      <a:pt x="7920" y="25257"/>
                    </a:cubicBezTo>
                    <a:cubicBezTo>
                      <a:pt x="9667" y="26086"/>
                      <a:pt x="11777" y="26478"/>
                      <a:pt x="13930" y="26478"/>
                    </a:cubicBezTo>
                    <a:cubicBezTo>
                      <a:pt x="18894" y="26478"/>
                      <a:pt x="24091" y="24396"/>
                      <a:pt x="25625" y="20783"/>
                    </a:cubicBezTo>
                    <a:cubicBezTo>
                      <a:pt x="27823" y="15588"/>
                      <a:pt x="28942" y="5997"/>
                      <a:pt x="22089" y="1844"/>
                    </a:cubicBezTo>
                    <a:cubicBezTo>
                      <a:pt x="20061" y="619"/>
                      <a:pt x="17695" y="0"/>
                      <a:pt x="15288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3">
                <a:extLst>
                  <a:ext uri="{FF2B5EF4-FFF2-40B4-BE49-F238E27FC236}">
                    <a16:creationId xmlns:a16="http://schemas.microsoft.com/office/drawing/2014/main" id="{0A476700-6831-8744-CFC8-FB1F2A27C20C}"/>
                  </a:ext>
                </a:extLst>
              </p:cNvPr>
              <p:cNvSpPr/>
              <p:nvPr/>
            </p:nvSpPr>
            <p:spPr>
              <a:xfrm>
                <a:off x="6492144" y="2540567"/>
                <a:ext cx="1113888" cy="385616"/>
              </a:xfrm>
              <a:custGeom>
                <a:avLst/>
                <a:gdLst/>
                <a:ahLst/>
                <a:cxnLst/>
                <a:rect l="l" t="t" r="r" b="b"/>
                <a:pathLst>
                  <a:path w="25034" h="8667" extrusionOk="0">
                    <a:moveTo>
                      <a:pt x="5220" y="1"/>
                    </a:moveTo>
                    <a:cubicBezTo>
                      <a:pt x="3935" y="1"/>
                      <a:pt x="4166" y="2174"/>
                      <a:pt x="4166" y="2174"/>
                    </a:cubicBezTo>
                    <a:cubicBezTo>
                      <a:pt x="4166" y="2174"/>
                      <a:pt x="3588" y="927"/>
                      <a:pt x="2261" y="927"/>
                    </a:cubicBezTo>
                    <a:cubicBezTo>
                      <a:pt x="2094" y="927"/>
                      <a:pt x="1914" y="946"/>
                      <a:pt x="1723" y="991"/>
                    </a:cubicBezTo>
                    <a:cubicBezTo>
                      <a:pt x="0" y="1390"/>
                      <a:pt x="232" y="4450"/>
                      <a:pt x="232" y="4450"/>
                    </a:cubicBezTo>
                    <a:cubicBezTo>
                      <a:pt x="232" y="4450"/>
                      <a:pt x="1685" y="7587"/>
                      <a:pt x="2675" y="8281"/>
                    </a:cubicBezTo>
                    <a:cubicBezTo>
                      <a:pt x="2939" y="8466"/>
                      <a:pt x="3947" y="8525"/>
                      <a:pt x="5357" y="8525"/>
                    </a:cubicBezTo>
                    <a:cubicBezTo>
                      <a:pt x="7822" y="8525"/>
                      <a:pt x="11518" y="8345"/>
                      <a:pt x="14629" y="8345"/>
                    </a:cubicBezTo>
                    <a:cubicBezTo>
                      <a:pt x="16409" y="8345"/>
                      <a:pt x="17998" y="8404"/>
                      <a:pt x="19055" y="8590"/>
                    </a:cubicBezTo>
                    <a:cubicBezTo>
                      <a:pt x="19356" y="8642"/>
                      <a:pt x="19646" y="8667"/>
                      <a:pt x="19925" y="8667"/>
                    </a:cubicBezTo>
                    <a:cubicBezTo>
                      <a:pt x="23320" y="8667"/>
                      <a:pt x="25034" y="5054"/>
                      <a:pt x="25034" y="5054"/>
                    </a:cubicBezTo>
                    <a:cubicBezTo>
                      <a:pt x="25034" y="5054"/>
                      <a:pt x="24378" y="2148"/>
                      <a:pt x="22886" y="1171"/>
                    </a:cubicBezTo>
                    <a:cubicBezTo>
                      <a:pt x="22718" y="1061"/>
                      <a:pt x="22538" y="1013"/>
                      <a:pt x="22352" y="1013"/>
                    </a:cubicBezTo>
                    <a:cubicBezTo>
                      <a:pt x="20903" y="1013"/>
                      <a:pt x="19055" y="3961"/>
                      <a:pt x="19055" y="3961"/>
                    </a:cubicBezTo>
                    <a:cubicBezTo>
                      <a:pt x="19055" y="3961"/>
                      <a:pt x="19916" y="2174"/>
                      <a:pt x="18592" y="1171"/>
                    </a:cubicBezTo>
                    <a:cubicBezTo>
                      <a:pt x="18369" y="1000"/>
                      <a:pt x="18142" y="929"/>
                      <a:pt x="17919" y="929"/>
                    </a:cubicBezTo>
                    <a:cubicBezTo>
                      <a:pt x="16836" y="929"/>
                      <a:pt x="15853" y="2611"/>
                      <a:pt x="15853" y="2611"/>
                    </a:cubicBezTo>
                    <a:cubicBezTo>
                      <a:pt x="15853" y="2611"/>
                      <a:pt x="15159" y="927"/>
                      <a:pt x="14066" y="592"/>
                    </a:cubicBezTo>
                    <a:cubicBezTo>
                      <a:pt x="13982" y="566"/>
                      <a:pt x="13885" y="554"/>
                      <a:pt x="13780" y="554"/>
                    </a:cubicBezTo>
                    <a:cubicBezTo>
                      <a:pt x="12537" y="554"/>
                      <a:pt x="10003" y="2225"/>
                      <a:pt x="10003" y="2225"/>
                    </a:cubicBezTo>
                    <a:cubicBezTo>
                      <a:pt x="10003" y="2225"/>
                      <a:pt x="9481" y="1168"/>
                      <a:pt x="8778" y="1168"/>
                    </a:cubicBezTo>
                    <a:cubicBezTo>
                      <a:pt x="8758" y="1168"/>
                      <a:pt x="8738" y="1169"/>
                      <a:pt x="8718" y="1171"/>
                    </a:cubicBezTo>
                    <a:cubicBezTo>
                      <a:pt x="7985" y="1248"/>
                      <a:pt x="7239" y="2470"/>
                      <a:pt x="7239" y="2470"/>
                    </a:cubicBezTo>
                    <a:cubicBezTo>
                      <a:pt x="7239" y="2470"/>
                      <a:pt x="6506" y="1"/>
                      <a:pt x="5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3">
                <a:extLst>
                  <a:ext uri="{FF2B5EF4-FFF2-40B4-BE49-F238E27FC236}">
                    <a16:creationId xmlns:a16="http://schemas.microsoft.com/office/drawing/2014/main" id="{46EBE4A6-24E1-EEE8-8C81-163C8701D44E}"/>
                  </a:ext>
                </a:extLst>
              </p:cNvPr>
              <p:cNvSpPr/>
              <p:nvPr/>
            </p:nvSpPr>
            <p:spPr>
              <a:xfrm>
                <a:off x="6608925" y="2676000"/>
                <a:ext cx="843446" cy="360473"/>
              </a:xfrm>
              <a:custGeom>
                <a:avLst/>
                <a:gdLst/>
                <a:ahLst/>
                <a:cxnLst/>
                <a:rect l="l" t="t" r="r" b="b"/>
                <a:pathLst>
                  <a:path w="17179" h="7369" extrusionOk="0">
                    <a:moveTo>
                      <a:pt x="8758" y="0"/>
                    </a:moveTo>
                    <a:cubicBezTo>
                      <a:pt x="8109" y="0"/>
                      <a:pt x="7460" y="43"/>
                      <a:pt x="6815" y="127"/>
                    </a:cubicBezTo>
                    <a:cubicBezTo>
                      <a:pt x="5902" y="242"/>
                      <a:pt x="4976" y="384"/>
                      <a:pt x="4141" y="782"/>
                    </a:cubicBezTo>
                    <a:cubicBezTo>
                      <a:pt x="3331" y="1181"/>
                      <a:pt x="2572" y="1721"/>
                      <a:pt x="1929" y="2351"/>
                    </a:cubicBezTo>
                    <a:cubicBezTo>
                      <a:pt x="1376" y="2840"/>
                      <a:pt x="965" y="3444"/>
                      <a:pt x="566" y="4061"/>
                    </a:cubicBezTo>
                    <a:cubicBezTo>
                      <a:pt x="502" y="4190"/>
                      <a:pt x="1" y="5013"/>
                      <a:pt x="168" y="5103"/>
                    </a:cubicBezTo>
                    <a:cubicBezTo>
                      <a:pt x="181" y="5115"/>
                      <a:pt x="206" y="5115"/>
                      <a:pt x="219" y="5115"/>
                    </a:cubicBezTo>
                    <a:lnTo>
                      <a:pt x="258" y="5115"/>
                    </a:lnTo>
                    <a:cubicBezTo>
                      <a:pt x="271" y="5128"/>
                      <a:pt x="283" y="5128"/>
                      <a:pt x="296" y="5141"/>
                    </a:cubicBezTo>
                    <a:cubicBezTo>
                      <a:pt x="451" y="5257"/>
                      <a:pt x="592" y="5373"/>
                      <a:pt x="746" y="5488"/>
                    </a:cubicBezTo>
                    <a:cubicBezTo>
                      <a:pt x="1183" y="5810"/>
                      <a:pt x="1672" y="6067"/>
                      <a:pt x="2173" y="6273"/>
                    </a:cubicBezTo>
                    <a:cubicBezTo>
                      <a:pt x="3343" y="6671"/>
                      <a:pt x="4578" y="6838"/>
                      <a:pt x="5799" y="7018"/>
                    </a:cubicBezTo>
                    <a:cubicBezTo>
                      <a:pt x="7069" y="7184"/>
                      <a:pt x="8339" y="7368"/>
                      <a:pt x="9625" y="7368"/>
                    </a:cubicBezTo>
                    <a:cubicBezTo>
                      <a:pt x="9836" y="7368"/>
                      <a:pt x="10048" y="7363"/>
                      <a:pt x="10261" y="7353"/>
                    </a:cubicBezTo>
                    <a:cubicBezTo>
                      <a:pt x="11058" y="7301"/>
                      <a:pt x="11855" y="7211"/>
                      <a:pt x="12652" y="7083"/>
                    </a:cubicBezTo>
                    <a:cubicBezTo>
                      <a:pt x="13205" y="7018"/>
                      <a:pt x="13745" y="6877"/>
                      <a:pt x="14259" y="6671"/>
                    </a:cubicBezTo>
                    <a:cubicBezTo>
                      <a:pt x="14684" y="6530"/>
                      <a:pt x="15095" y="6337"/>
                      <a:pt x="15468" y="6118"/>
                    </a:cubicBezTo>
                    <a:cubicBezTo>
                      <a:pt x="15815" y="5925"/>
                      <a:pt x="16162" y="5745"/>
                      <a:pt x="16509" y="5553"/>
                    </a:cubicBezTo>
                    <a:cubicBezTo>
                      <a:pt x="16908" y="5360"/>
                      <a:pt x="17178" y="5128"/>
                      <a:pt x="17049" y="4794"/>
                    </a:cubicBezTo>
                    <a:cubicBezTo>
                      <a:pt x="17062" y="4755"/>
                      <a:pt x="17062" y="4717"/>
                      <a:pt x="17049" y="4691"/>
                    </a:cubicBezTo>
                    <a:cubicBezTo>
                      <a:pt x="16985" y="4588"/>
                      <a:pt x="16934" y="4498"/>
                      <a:pt x="16869" y="4395"/>
                    </a:cubicBezTo>
                    <a:cubicBezTo>
                      <a:pt x="16612" y="3932"/>
                      <a:pt x="16445" y="3418"/>
                      <a:pt x="16137" y="2981"/>
                    </a:cubicBezTo>
                    <a:cubicBezTo>
                      <a:pt x="15957" y="2737"/>
                      <a:pt x="15764" y="2518"/>
                      <a:pt x="15532" y="2325"/>
                    </a:cubicBezTo>
                    <a:cubicBezTo>
                      <a:pt x="15262" y="2055"/>
                      <a:pt x="14967" y="1811"/>
                      <a:pt x="14658" y="1605"/>
                    </a:cubicBezTo>
                    <a:cubicBezTo>
                      <a:pt x="13874" y="1065"/>
                      <a:pt x="13025" y="577"/>
                      <a:pt x="12086" y="345"/>
                    </a:cubicBezTo>
                    <a:cubicBezTo>
                      <a:pt x="11521" y="217"/>
                      <a:pt x="10942" y="178"/>
                      <a:pt x="10376" y="88"/>
                    </a:cubicBezTo>
                    <a:cubicBezTo>
                      <a:pt x="9839" y="30"/>
                      <a:pt x="9298" y="0"/>
                      <a:pt x="8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3">
                <a:extLst>
                  <a:ext uri="{FF2B5EF4-FFF2-40B4-BE49-F238E27FC236}">
                    <a16:creationId xmlns:a16="http://schemas.microsoft.com/office/drawing/2014/main" id="{8D37C821-6A78-7233-0480-4F9A86B7D841}"/>
                  </a:ext>
                </a:extLst>
              </p:cNvPr>
              <p:cNvSpPr/>
              <p:nvPr/>
            </p:nvSpPr>
            <p:spPr>
              <a:xfrm>
                <a:off x="6892539" y="2333621"/>
                <a:ext cx="367322" cy="492599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0070" extrusionOk="0">
                    <a:moveTo>
                      <a:pt x="3986" y="1"/>
                    </a:moveTo>
                    <a:cubicBezTo>
                      <a:pt x="3935" y="1"/>
                      <a:pt x="3896" y="26"/>
                      <a:pt x="3870" y="65"/>
                    </a:cubicBezTo>
                    <a:cubicBezTo>
                      <a:pt x="3806" y="155"/>
                      <a:pt x="3716" y="245"/>
                      <a:pt x="3639" y="322"/>
                    </a:cubicBezTo>
                    <a:cubicBezTo>
                      <a:pt x="3356" y="605"/>
                      <a:pt x="3047" y="875"/>
                      <a:pt x="2752" y="1158"/>
                    </a:cubicBezTo>
                    <a:cubicBezTo>
                      <a:pt x="2045" y="1775"/>
                      <a:pt x="1376" y="2444"/>
                      <a:pt x="669" y="3061"/>
                    </a:cubicBezTo>
                    <a:cubicBezTo>
                      <a:pt x="566" y="3164"/>
                      <a:pt x="450" y="3279"/>
                      <a:pt x="347" y="3395"/>
                    </a:cubicBezTo>
                    <a:cubicBezTo>
                      <a:pt x="322" y="3421"/>
                      <a:pt x="270" y="3459"/>
                      <a:pt x="232" y="3511"/>
                    </a:cubicBezTo>
                    <a:cubicBezTo>
                      <a:pt x="193" y="3511"/>
                      <a:pt x="167" y="3536"/>
                      <a:pt x="155" y="3562"/>
                    </a:cubicBezTo>
                    <a:cubicBezTo>
                      <a:pt x="90" y="4025"/>
                      <a:pt x="65" y="4488"/>
                      <a:pt x="77" y="4964"/>
                    </a:cubicBezTo>
                    <a:cubicBezTo>
                      <a:pt x="26" y="5709"/>
                      <a:pt x="52" y="6468"/>
                      <a:pt x="39" y="7239"/>
                    </a:cubicBezTo>
                    <a:cubicBezTo>
                      <a:pt x="26" y="7651"/>
                      <a:pt x="0" y="9695"/>
                      <a:pt x="65" y="9824"/>
                    </a:cubicBezTo>
                    <a:cubicBezTo>
                      <a:pt x="103" y="9862"/>
                      <a:pt x="155" y="9875"/>
                      <a:pt x="206" y="9875"/>
                    </a:cubicBezTo>
                    <a:cubicBezTo>
                      <a:pt x="386" y="9914"/>
                      <a:pt x="566" y="9914"/>
                      <a:pt x="746" y="9939"/>
                    </a:cubicBezTo>
                    <a:cubicBezTo>
                      <a:pt x="1334" y="10026"/>
                      <a:pt x="1930" y="10070"/>
                      <a:pt x="2521" y="10070"/>
                    </a:cubicBezTo>
                    <a:cubicBezTo>
                      <a:pt x="2719" y="10070"/>
                      <a:pt x="2916" y="10065"/>
                      <a:pt x="3112" y="10055"/>
                    </a:cubicBezTo>
                    <a:cubicBezTo>
                      <a:pt x="3549" y="10042"/>
                      <a:pt x="3986" y="10017"/>
                      <a:pt x="4423" y="9991"/>
                    </a:cubicBezTo>
                    <a:cubicBezTo>
                      <a:pt x="5387" y="9927"/>
                      <a:pt x="6365" y="9849"/>
                      <a:pt x="7290" y="9567"/>
                    </a:cubicBezTo>
                    <a:cubicBezTo>
                      <a:pt x="7316" y="9554"/>
                      <a:pt x="7342" y="9541"/>
                      <a:pt x="7368" y="9528"/>
                    </a:cubicBezTo>
                    <a:cubicBezTo>
                      <a:pt x="7509" y="9515"/>
                      <a:pt x="7406" y="7162"/>
                      <a:pt x="7342" y="6134"/>
                    </a:cubicBezTo>
                    <a:cubicBezTo>
                      <a:pt x="7316" y="5645"/>
                      <a:pt x="7316" y="5182"/>
                      <a:pt x="7316" y="4694"/>
                    </a:cubicBezTo>
                    <a:cubicBezTo>
                      <a:pt x="7290" y="4295"/>
                      <a:pt x="7252" y="3909"/>
                      <a:pt x="7226" y="3524"/>
                    </a:cubicBezTo>
                    <a:cubicBezTo>
                      <a:pt x="7226" y="3472"/>
                      <a:pt x="7226" y="3408"/>
                      <a:pt x="7175" y="3382"/>
                    </a:cubicBezTo>
                    <a:lnTo>
                      <a:pt x="7136" y="3382"/>
                    </a:lnTo>
                    <a:cubicBezTo>
                      <a:pt x="6956" y="3176"/>
                      <a:pt x="6763" y="2984"/>
                      <a:pt x="6583" y="2778"/>
                    </a:cubicBezTo>
                    <a:cubicBezTo>
                      <a:pt x="5747" y="1891"/>
                      <a:pt x="4963" y="965"/>
                      <a:pt x="4127" y="78"/>
                    </a:cubicBezTo>
                    <a:cubicBezTo>
                      <a:pt x="4115" y="52"/>
                      <a:pt x="4089" y="39"/>
                      <a:pt x="4050" y="26"/>
                    </a:cubicBezTo>
                    <a:cubicBezTo>
                      <a:pt x="4037" y="1"/>
                      <a:pt x="4012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3">
                <a:extLst>
                  <a:ext uri="{FF2B5EF4-FFF2-40B4-BE49-F238E27FC236}">
                    <a16:creationId xmlns:a16="http://schemas.microsoft.com/office/drawing/2014/main" id="{4987EFD4-8646-B897-B4F7-AFEFE5FA7280}"/>
                  </a:ext>
                </a:extLst>
              </p:cNvPr>
              <p:cNvSpPr/>
              <p:nvPr/>
            </p:nvSpPr>
            <p:spPr>
              <a:xfrm>
                <a:off x="7165499" y="2254766"/>
                <a:ext cx="52244" cy="14367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937" extrusionOk="0">
                    <a:moveTo>
                      <a:pt x="239" y="0"/>
                    </a:moveTo>
                    <a:cubicBezTo>
                      <a:pt x="125" y="0"/>
                      <a:pt x="43" y="2"/>
                      <a:pt x="39" y="6"/>
                    </a:cubicBezTo>
                    <a:cubicBezTo>
                      <a:pt x="39" y="6"/>
                      <a:pt x="39" y="250"/>
                      <a:pt x="39" y="314"/>
                    </a:cubicBezTo>
                    <a:cubicBezTo>
                      <a:pt x="39" y="314"/>
                      <a:pt x="39" y="1124"/>
                      <a:pt x="26" y="1548"/>
                    </a:cubicBezTo>
                    <a:cubicBezTo>
                      <a:pt x="26" y="1638"/>
                      <a:pt x="39" y="1741"/>
                      <a:pt x="39" y="1844"/>
                    </a:cubicBezTo>
                    <a:cubicBezTo>
                      <a:pt x="0" y="1896"/>
                      <a:pt x="26" y="1998"/>
                      <a:pt x="26" y="2063"/>
                    </a:cubicBezTo>
                    <a:cubicBezTo>
                      <a:pt x="39" y="2243"/>
                      <a:pt x="39" y="2423"/>
                      <a:pt x="52" y="2603"/>
                    </a:cubicBezTo>
                    <a:cubicBezTo>
                      <a:pt x="65" y="2628"/>
                      <a:pt x="90" y="2654"/>
                      <a:pt x="116" y="2667"/>
                    </a:cubicBezTo>
                    <a:lnTo>
                      <a:pt x="129" y="2667"/>
                    </a:lnTo>
                    <a:cubicBezTo>
                      <a:pt x="219" y="2731"/>
                      <a:pt x="322" y="2783"/>
                      <a:pt x="425" y="2821"/>
                    </a:cubicBezTo>
                    <a:cubicBezTo>
                      <a:pt x="579" y="2860"/>
                      <a:pt x="746" y="2898"/>
                      <a:pt x="913" y="2937"/>
                    </a:cubicBezTo>
                    <a:cubicBezTo>
                      <a:pt x="977" y="2937"/>
                      <a:pt x="1029" y="2886"/>
                      <a:pt x="1029" y="2834"/>
                    </a:cubicBezTo>
                    <a:cubicBezTo>
                      <a:pt x="1055" y="2796"/>
                      <a:pt x="1067" y="2757"/>
                      <a:pt x="1055" y="2731"/>
                    </a:cubicBezTo>
                    <a:cubicBezTo>
                      <a:pt x="1055" y="2641"/>
                      <a:pt x="1055" y="2551"/>
                      <a:pt x="1055" y="2461"/>
                    </a:cubicBezTo>
                    <a:cubicBezTo>
                      <a:pt x="1055" y="2140"/>
                      <a:pt x="1016" y="1806"/>
                      <a:pt x="1016" y="1471"/>
                    </a:cubicBezTo>
                    <a:cubicBezTo>
                      <a:pt x="1016" y="1111"/>
                      <a:pt x="990" y="134"/>
                      <a:pt x="977" y="18"/>
                    </a:cubicBezTo>
                    <a:cubicBezTo>
                      <a:pt x="977" y="9"/>
                      <a:pt x="515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3">
                <a:extLst>
                  <a:ext uri="{FF2B5EF4-FFF2-40B4-BE49-F238E27FC236}">
                    <a16:creationId xmlns:a16="http://schemas.microsoft.com/office/drawing/2014/main" id="{54BD35CE-186F-B7F5-4518-398ECAAE248C}"/>
                  </a:ext>
                </a:extLst>
              </p:cNvPr>
              <p:cNvSpPr/>
              <p:nvPr/>
            </p:nvSpPr>
            <p:spPr>
              <a:xfrm>
                <a:off x="7088111" y="1997607"/>
                <a:ext cx="256034" cy="227466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650" extrusionOk="0">
                    <a:moveTo>
                      <a:pt x="2724" y="1"/>
                    </a:moveTo>
                    <a:cubicBezTo>
                      <a:pt x="2573" y="1"/>
                      <a:pt x="2413" y="35"/>
                      <a:pt x="2251" y="107"/>
                    </a:cubicBezTo>
                    <a:cubicBezTo>
                      <a:pt x="1942" y="287"/>
                      <a:pt x="1711" y="570"/>
                      <a:pt x="1608" y="904"/>
                    </a:cubicBezTo>
                    <a:cubicBezTo>
                      <a:pt x="1544" y="827"/>
                      <a:pt x="1467" y="775"/>
                      <a:pt x="1364" y="737"/>
                    </a:cubicBezTo>
                    <a:cubicBezTo>
                      <a:pt x="1285" y="705"/>
                      <a:pt x="1205" y="691"/>
                      <a:pt x="1126" y="691"/>
                    </a:cubicBezTo>
                    <a:cubicBezTo>
                      <a:pt x="823" y="691"/>
                      <a:pt x="537" y="906"/>
                      <a:pt x="374" y="1161"/>
                    </a:cubicBezTo>
                    <a:cubicBezTo>
                      <a:pt x="1" y="1675"/>
                      <a:pt x="258" y="2408"/>
                      <a:pt x="875" y="2575"/>
                    </a:cubicBezTo>
                    <a:cubicBezTo>
                      <a:pt x="567" y="2858"/>
                      <a:pt x="554" y="3334"/>
                      <a:pt x="669" y="3720"/>
                    </a:cubicBezTo>
                    <a:cubicBezTo>
                      <a:pt x="779" y="4127"/>
                      <a:pt x="1118" y="4312"/>
                      <a:pt x="1479" y="4312"/>
                    </a:cubicBezTo>
                    <a:cubicBezTo>
                      <a:pt x="1756" y="4312"/>
                      <a:pt x="2044" y="4203"/>
                      <a:pt x="2251" y="4002"/>
                    </a:cubicBezTo>
                    <a:cubicBezTo>
                      <a:pt x="2457" y="4324"/>
                      <a:pt x="2778" y="4542"/>
                      <a:pt x="3151" y="4620"/>
                    </a:cubicBezTo>
                    <a:cubicBezTo>
                      <a:pt x="3236" y="4640"/>
                      <a:pt x="3315" y="4649"/>
                      <a:pt x="3388" y="4649"/>
                    </a:cubicBezTo>
                    <a:cubicBezTo>
                      <a:pt x="4200" y="4649"/>
                      <a:pt x="4292" y="3483"/>
                      <a:pt x="3974" y="2858"/>
                    </a:cubicBezTo>
                    <a:cubicBezTo>
                      <a:pt x="5233" y="2678"/>
                      <a:pt x="4814" y="966"/>
                      <a:pt x="3761" y="966"/>
                    </a:cubicBezTo>
                    <a:cubicBezTo>
                      <a:pt x="3685" y="966"/>
                      <a:pt x="3606" y="975"/>
                      <a:pt x="3524" y="994"/>
                    </a:cubicBezTo>
                    <a:cubicBezTo>
                      <a:pt x="3603" y="372"/>
                      <a:pt x="3220" y="1"/>
                      <a:pt x="27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3">
                <a:extLst>
                  <a:ext uri="{FF2B5EF4-FFF2-40B4-BE49-F238E27FC236}">
                    <a16:creationId xmlns:a16="http://schemas.microsoft.com/office/drawing/2014/main" id="{CD6544B5-81A6-AB86-AD09-5B5108B8960D}"/>
                  </a:ext>
                </a:extLst>
              </p:cNvPr>
              <p:cNvSpPr/>
              <p:nvPr/>
            </p:nvSpPr>
            <p:spPr>
              <a:xfrm>
                <a:off x="6868618" y="2313516"/>
                <a:ext cx="408852" cy="220814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4514" extrusionOk="0">
                    <a:moveTo>
                      <a:pt x="4449" y="0"/>
                    </a:moveTo>
                    <a:lnTo>
                      <a:pt x="1" y="4410"/>
                    </a:lnTo>
                    <a:lnTo>
                      <a:pt x="335" y="4513"/>
                    </a:lnTo>
                    <a:lnTo>
                      <a:pt x="4462" y="553"/>
                    </a:lnTo>
                    <a:lnTo>
                      <a:pt x="7934" y="4410"/>
                    </a:lnTo>
                    <a:lnTo>
                      <a:pt x="8358" y="4179"/>
                    </a:lnTo>
                    <a:lnTo>
                      <a:pt x="44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3">
                <a:extLst>
                  <a:ext uri="{FF2B5EF4-FFF2-40B4-BE49-F238E27FC236}">
                    <a16:creationId xmlns:a16="http://schemas.microsoft.com/office/drawing/2014/main" id="{90AFDD11-2E1B-88B2-54F8-C800806F5550}"/>
                  </a:ext>
                </a:extLst>
              </p:cNvPr>
              <p:cNvSpPr/>
              <p:nvPr/>
            </p:nvSpPr>
            <p:spPr>
              <a:xfrm>
                <a:off x="6813293" y="2272474"/>
                <a:ext cx="491865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700" extrusionOk="0">
                    <a:moveTo>
                      <a:pt x="5877" y="1"/>
                    </a:moveTo>
                    <a:cubicBezTo>
                      <a:pt x="5633" y="1"/>
                      <a:pt x="5416" y="137"/>
                      <a:pt x="5297" y="351"/>
                    </a:cubicBezTo>
                    <a:cubicBezTo>
                      <a:pt x="5218" y="313"/>
                      <a:pt x="5136" y="295"/>
                      <a:pt x="5056" y="295"/>
                    </a:cubicBezTo>
                    <a:cubicBezTo>
                      <a:pt x="4811" y="295"/>
                      <a:pt x="4587" y="462"/>
                      <a:pt x="4539" y="724"/>
                    </a:cubicBezTo>
                    <a:cubicBezTo>
                      <a:pt x="4386" y="627"/>
                      <a:pt x="4234" y="584"/>
                      <a:pt x="4090" y="584"/>
                    </a:cubicBezTo>
                    <a:cubicBezTo>
                      <a:pt x="3566" y="584"/>
                      <a:pt x="3155" y="1149"/>
                      <a:pt x="3266" y="1714"/>
                    </a:cubicBezTo>
                    <a:cubicBezTo>
                      <a:pt x="3244" y="1712"/>
                      <a:pt x="3222" y="1711"/>
                      <a:pt x="3200" y="1711"/>
                    </a:cubicBezTo>
                    <a:cubicBezTo>
                      <a:pt x="2749" y="1711"/>
                      <a:pt x="2334" y="2083"/>
                      <a:pt x="2469" y="2549"/>
                    </a:cubicBezTo>
                    <a:cubicBezTo>
                      <a:pt x="2443" y="2547"/>
                      <a:pt x="2416" y="2545"/>
                      <a:pt x="2389" y="2545"/>
                    </a:cubicBezTo>
                    <a:cubicBezTo>
                      <a:pt x="1875" y="2545"/>
                      <a:pt x="1256" y="3002"/>
                      <a:pt x="1415" y="3552"/>
                    </a:cubicBezTo>
                    <a:cubicBezTo>
                      <a:pt x="1386" y="3548"/>
                      <a:pt x="1357" y="3546"/>
                      <a:pt x="1327" y="3546"/>
                    </a:cubicBezTo>
                    <a:cubicBezTo>
                      <a:pt x="772" y="3546"/>
                      <a:pt x="182" y="4223"/>
                      <a:pt x="463" y="4748"/>
                    </a:cubicBezTo>
                    <a:cubicBezTo>
                      <a:pt x="52" y="4876"/>
                      <a:pt x="0" y="5609"/>
                      <a:pt x="463" y="5699"/>
                    </a:cubicBezTo>
                    <a:cubicBezTo>
                      <a:pt x="1016" y="5699"/>
                      <a:pt x="1517" y="4941"/>
                      <a:pt x="1877" y="4568"/>
                    </a:cubicBezTo>
                    <a:cubicBezTo>
                      <a:pt x="2083" y="4324"/>
                      <a:pt x="2302" y="4092"/>
                      <a:pt x="2520" y="3861"/>
                    </a:cubicBezTo>
                    <a:cubicBezTo>
                      <a:pt x="3112" y="3244"/>
                      <a:pt x="3857" y="2588"/>
                      <a:pt x="4487" y="1984"/>
                    </a:cubicBezTo>
                    <a:cubicBezTo>
                      <a:pt x="4847" y="1636"/>
                      <a:pt x="5233" y="1366"/>
                      <a:pt x="5580" y="994"/>
                    </a:cubicBezTo>
                    <a:cubicBezTo>
                      <a:pt x="5760" y="1264"/>
                      <a:pt x="6236" y="1662"/>
                      <a:pt x="6455" y="1894"/>
                    </a:cubicBezTo>
                    <a:cubicBezTo>
                      <a:pt x="7020" y="2421"/>
                      <a:pt x="7560" y="2974"/>
                      <a:pt x="8075" y="3565"/>
                    </a:cubicBezTo>
                    <a:cubicBezTo>
                      <a:pt x="8332" y="3861"/>
                      <a:pt x="8602" y="4144"/>
                      <a:pt x="8898" y="4414"/>
                    </a:cubicBezTo>
                    <a:cubicBezTo>
                      <a:pt x="8988" y="4504"/>
                      <a:pt x="9078" y="4594"/>
                      <a:pt x="9155" y="4684"/>
                    </a:cubicBezTo>
                    <a:cubicBezTo>
                      <a:pt x="9219" y="4735"/>
                      <a:pt x="9270" y="4825"/>
                      <a:pt x="9360" y="4838"/>
                    </a:cubicBezTo>
                    <a:cubicBezTo>
                      <a:pt x="9384" y="4842"/>
                      <a:pt x="9408" y="4844"/>
                      <a:pt x="9432" y="4844"/>
                    </a:cubicBezTo>
                    <a:cubicBezTo>
                      <a:pt x="9638" y="4844"/>
                      <a:pt x="9830" y="4700"/>
                      <a:pt x="9888" y="4504"/>
                    </a:cubicBezTo>
                    <a:cubicBezTo>
                      <a:pt x="9926" y="4414"/>
                      <a:pt x="9900" y="4311"/>
                      <a:pt x="9823" y="4259"/>
                    </a:cubicBezTo>
                    <a:cubicBezTo>
                      <a:pt x="10055" y="3912"/>
                      <a:pt x="9798" y="3526"/>
                      <a:pt x="9412" y="3501"/>
                    </a:cubicBezTo>
                    <a:cubicBezTo>
                      <a:pt x="9463" y="3282"/>
                      <a:pt x="9540" y="3012"/>
                      <a:pt x="9399" y="2819"/>
                    </a:cubicBezTo>
                    <a:cubicBezTo>
                      <a:pt x="9311" y="2724"/>
                      <a:pt x="9182" y="2687"/>
                      <a:pt x="9052" y="2687"/>
                    </a:cubicBezTo>
                    <a:cubicBezTo>
                      <a:pt x="8952" y="2687"/>
                      <a:pt x="8852" y="2709"/>
                      <a:pt x="8769" y="2742"/>
                    </a:cubicBezTo>
                    <a:cubicBezTo>
                      <a:pt x="8757" y="2439"/>
                      <a:pt x="8651" y="1968"/>
                      <a:pt x="8306" y="1968"/>
                    </a:cubicBezTo>
                    <a:cubicBezTo>
                      <a:pt x="8270" y="1968"/>
                      <a:pt x="8231" y="1973"/>
                      <a:pt x="8190" y="1984"/>
                    </a:cubicBezTo>
                    <a:cubicBezTo>
                      <a:pt x="8234" y="1519"/>
                      <a:pt x="8095" y="1055"/>
                      <a:pt x="7654" y="1055"/>
                    </a:cubicBezTo>
                    <a:cubicBezTo>
                      <a:pt x="7570" y="1055"/>
                      <a:pt x="7475" y="1072"/>
                      <a:pt x="7367" y="1109"/>
                    </a:cubicBezTo>
                    <a:cubicBezTo>
                      <a:pt x="7427" y="749"/>
                      <a:pt x="7122" y="397"/>
                      <a:pt x="6790" y="397"/>
                    </a:cubicBezTo>
                    <a:cubicBezTo>
                      <a:pt x="6695" y="397"/>
                      <a:pt x="6598" y="426"/>
                      <a:pt x="6506" y="492"/>
                    </a:cubicBezTo>
                    <a:cubicBezTo>
                      <a:pt x="6455" y="209"/>
                      <a:pt x="6223" y="16"/>
                      <a:pt x="5940" y="4"/>
                    </a:cubicBezTo>
                    <a:cubicBezTo>
                      <a:pt x="5919" y="2"/>
                      <a:pt x="5898" y="1"/>
                      <a:pt x="5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3">
                <a:extLst>
                  <a:ext uri="{FF2B5EF4-FFF2-40B4-BE49-F238E27FC236}">
                    <a16:creationId xmlns:a16="http://schemas.microsoft.com/office/drawing/2014/main" id="{4685E47A-D289-7860-8E63-A3168C848ECF}"/>
                  </a:ext>
                </a:extLst>
              </p:cNvPr>
              <p:cNvSpPr/>
              <p:nvPr/>
            </p:nvSpPr>
            <p:spPr>
              <a:xfrm>
                <a:off x="6996929" y="2490255"/>
                <a:ext cx="172385" cy="199388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4076" extrusionOk="0">
                    <a:moveTo>
                      <a:pt x="3523" y="0"/>
                    </a:moveTo>
                    <a:lnTo>
                      <a:pt x="1" y="347"/>
                    </a:lnTo>
                    <a:lnTo>
                      <a:pt x="91" y="4076"/>
                    </a:lnTo>
                    <a:lnTo>
                      <a:pt x="3305" y="4076"/>
                    </a:lnTo>
                    <a:lnTo>
                      <a:pt x="3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3">
                <a:extLst>
                  <a:ext uri="{FF2B5EF4-FFF2-40B4-BE49-F238E27FC236}">
                    <a16:creationId xmlns:a16="http://schemas.microsoft.com/office/drawing/2014/main" id="{582ECEB6-89E5-11A0-8C0B-CE001220632F}"/>
                  </a:ext>
                </a:extLst>
              </p:cNvPr>
              <p:cNvSpPr/>
              <p:nvPr/>
            </p:nvSpPr>
            <p:spPr>
              <a:xfrm>
                <a:off x="7010137" y="2504099"/>
                <a:ext cx="145334" cy="172336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3523" extrusionOk="0">
                    <a:moveTo>
                      <a:pt x="2971" y="0"/>
                    </a:moveTo>
                    <a:lnTo>
                      <a:pt x="1" y="309"/>
                    </a:lnTo>
                    <a:lnTo>
                      <a:pt x="78" y="3523"/>
                    </a:lnTo>
                    <a:lnTo>
                      <a:pt x="2791" y="3523"/>
                    </a:lnTo>
                    <a:lnTo>
                      <a:pt x="29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3">
                <a:extLst>
                  <a:ext uri="{FF2B5EF4-FFF2-40B4-BE49-F238E27FC236}">
                    <a16:creationId xmlns:a16="http://schemas.microsoft.com/office/drawing/2014/main" id="{6F39D7B5-9320-FE15-3243-9FAAECFA6953}"/>
                  </a:ext>
                </a:extLst>
              </p:cNvPr>
              <p:cNvSpPr/>
              <p:nvPr/>
            </p:nvSpPr>
            <p:spPr>
              <a:xfrm>
                <a:off x="7060473" y="2504099"/>
                <a:ext cx="15116" cy="178647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52" extrusionOk="0">
                    <a:moveTo>
                      <a:pt x="0" y="0"/>
                    </a:moveTo>
                    <a:lnTo>
                      <a:pt x="77" y="3652"/>
                    </a:lnTo>
                    <a:lnTo>
                      <a:pt x="309" y="36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3">
                <a:extLst>
                  <a:ext uri="{FF2B5EF4-FFF2-40B4-BE49-F238E27FC236}">
                    <a16:creationId xmlns:a16="http://schemas.microsoft.com/office/drawing/2014/main" id="{822B8C18-A5C0-6730-68FD-E34EC08C07F0}"/>
                  </a:ext>
                </a:extLst>
              </p:cNvPr>
              <p:cNvSpPr/>
              <p:nvPr/>
            </p:nvSpPr>
            <p:spPr>
              <a:xfrm>
                <a:off x="6686841" y="2004700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45" y="0"/>
                    </a:moveTo>
                    <a:cubicBezTo>
                      <a:pt x="1" y="0"/>
                      <a:pt x="1" y="386"/>
                      <a:pt x="245" y="386"/>
                    </a:cubicBezTo>
                    <a:cubicBezTo>
                      <a:pt x="502" y="386"/>
                      <a:pt x="502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3">
                <a:extLst>
                  <a:ext uri="{FF2B5EF4-FFF2-40B4-BE49-F238E27FC236}">
                    <a16:creationId xmlns:a16="http://schemas.microsoft.com/office/drawing/2014/main" id="{395E0185-2A5B-5B02-407E-3301AA587D77}"/>
                  </a:ext>
                </a:extLst>
              </p:cNvPr>
              <p:cNvSpPr/>
              <p:nvPr/>
            </p:nvSpPr>
            <p:spPr>
              <a:xfrm>
                <a:off x="6815787" y="2110362"/>
                <a:ext cx="25193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7" extrusionOk="0">
                    <a:moveTo>
                      <a:pt x="258" y="0"/>
                    </a:moveTo>
                    <a:cubicBezTo>
                      <a:pt x="1" y="0"/>
                      <a:pt x="1" y="386"/>
                      <a:pt x="258" y="386"/>
                    </a:cubicBezTo>
                    <a:cubicBezTo>
                      <a:pt x="515" y="386"/>
                      <a:pt x="515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3">
                <a:extLst>
                  <a:ext uri="{FF2B5EF4-FFF2-40B4-BE49-F238E27FC236}">
                    <a16:creationId xmlns:a16="http://schemas.microsoft.com/office/drawing/2014/main" id="{E187ED88-642F-8D14-C44F-8A340B340DEC}"/>
                  </a:ext>
                </a:extLst>
              </p:cNvPr>
              <p:cNvSpPr/>
              <p:nvPr/>
            </p:nvSpPr>
            <p:spPr>
              <a:xfrm>
                <a:off x="6891267" y="2261908"/>
                <a:ext cx="24557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00" extrusionOk="0">
                    <a:moveTo>
                      <a:pt x="258" y="1"/>
                    </a:moveTo>
                    <a:cubicBezTo>
                      <a:pt x="1" y="14"/>
                      <a:pt x="1" y="387"/>
                      <a:pt x="258" y="400"/>
                    </a:cubicBezTo>
                    <a:cubicBezTo>
                      <a:pt x="502" y="387"/>
                      <a:pt x="502" y="14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3">
                <a:extLst>
                  <a:ext uri="{FF2B5EF4-FFF2-40B4-BE49-F238E27FC236}">
                    <a16:creationId xmlns:a16="http://schemas.microsoft.com/office/drawing/2014/main" id="{1A3E7344-E261-FAC7-0CB3-A307DAAA4655}"/>
                  </a:ext>
                </a:extLst>
              </p:cNvPr>
              <p:cNvSpPr/>
              <p:nvPr/>
            </p:nvSpPr>
            <p:spPr>
              <a:xfrm>
                <a:off x="7020214" y="190344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cubicBezTo>
                      <a:pt x="515" y="386"/>
                      <a:pt x="515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3">
                <a:extLst>
                  <a:ext uri="{FF2B5EF4-FFF2-40B4-BE49-F238E27FC236}">
                    <a16:creationId xmlns:a16="http://schemas.microsoft.com/office/drawing/2014/main" id="{15D9F079-9960-20BF-EAB2-A1173B37411C}"/>
                  </a:ext>
                </a:extLst>
              </p:cNvPr>
              <p:cNvSpPr/>
              <p:nvPr/>
            </p:nvSpPr>
            <p:spPr>
              <a:xfrm>
                <a:off x="7438458" y="206256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58" y="0"/>
                    </a:moveTo>
                    <a:cubicBezTo>
                      <a:pt x="0" y="13"/>
                      <a:pt x="0" y="386"/>
                      <a:pt x="258" y="399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3">
                <a:extLst>
                  <a:ext uri="{FF2B5EF4-FFF2-40B4-BE49-F238E27FC236}">
                    <a16:creationId xmlns:a16="http://schemas.microsoft.com/office/drawing/2014/main" id="{7E7CD5F0-F7C8-EEAE-3EDC-E54CC4545F99}"/>
                  </a:ext>
                </a:extLst>
              </p:cNvPr>
              <p:cNvSpPr/>
              <p:nvPr/>
            </p:nvSpPr>
            <p:spPr>
              <a:xfrm>
                <a:off x="7546028" y="2338660"/>
                <a:ext cx="29595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7" extrusionOk="0">
                    <a:moveTo>
                      <a:pt x="257" y="1"/>
                    </a:moveTo>
                    <a:cubicBezTo>
                      <a:pt x="0" y="1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4" y="386"/>
                      <a:pt x="604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3">
                <a:extLst>
                  <a:ext uri="{FF2B5EF4-FFF2-40B4-BE49-F238E27FC236}">
                    <a16:creationId xmlns:a16="http://schemas.microsoft.com/office/drawing/2014/main" id="{4ECE0D5C-5936-9C51-DF89-D74478C7F317}"/>
                  </a:ext>
                </a:extLst>
              </p:cNvPr>
              <p:cNvSpPr/>
              <p:nvPr/>
            </p:nvSpPr>
            <p:spPr>
              <a:xfrm>
                <a:off x="7386263" y="2344970"/>
                <a:ext cx="29595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5" y="386"/>
                      <a:pt x="605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3">
                <a:extLst>
                  <a:ext uri="{FF2B5EF4-FFF2-40B4-BE49-F238E27FC236}">
                    <a16:creationId xmlns:a16="http://schemas.microsoft.com/office/drawing/2014/main" id="{A7129153-C9E5-085E-A954-17448275254E}"/>
                  </a:ext>
                </a:extLst>
              </p:cNvPr>
              <p:cNvSpPr/>
              <p:nvPr/>
            </p:nvSpPr>
            <p:spPr>
              <a:xfrm>
                <a:off x="7531548" y="2074505"/>
                <a:ext cx="30231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99" extrusionOk="0">
                    <a:moveTo>
                      <a:pt x="270" y="0"/>
                    </a:moveTo>
                    <a:cubicBezTo>
                      <a:pt x="0" y="0"/>
                      <a:pt x="0" y="399"/>
                      <a:pt x="270" y="399"/>
                    </a:cubicBezTo>
                    <a:lnTo>
                      <a:pt x="360" y="399"/>
                    </a:lnTo>
                    <a:cubicBezTo>
                      <a:pt x="617" y="399"/>
                      <a:pt x="617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3">
                <a:extLst>
                  <a:ext uri="{FF2B5EF4-FFF2-40B4-BE49-F238E27FC236}">
                    <a16:creationId xmlns:a16="http://schemas.microsoft.com/office/drawing/2014/main" id="{6452CB51-8196-1BAC-DAE5-9EC074640DA1}"/>
                  </a:ext>
                </a:extLst>
              </p:cNvPr>
              <p:cNvSpPr/>
              <p:nvPr/>
            </p:nvSpPr>
            <p:spPr>
              <a:xfrm>
                <a:off x="7582471" y="2475139"/>
                <a:ext cx="29644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87" extrusionOk="0">
                    <a:moveTo>
                      <a:pt x="258" y="1"/>
                    </a:moveTo>
                    <a:cubicBezTo>
                      <a:pt x="1" y="1"/>
                      <a:pt x="1" y="386"/>
                      <a:pt x="258" y="386"/>
                    </a:cubicBezTo>
                    <a:lnTo>
                      <a:pt x="348" y="386"/>
                    </a:lnTo>
                    <a:cubicBezTo>
                      <a:pt x="605" y="386"/>
                      <a:pt x="605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3">
                <a:extLst>
                  <a:ext uri="{FF2B5EF4-FFF2-40B4-BE49-F238E27FC236}">
                    <a16:creationId xmlns:a16="http://schemas.microsoft.com/office/drawing/2014/main" id="{92AE20AE-56E3-D846-DB56-8A97C2DB5565}"/>
                  </a:ext>
                </a:extLst>
              </p:cNvPr>
              <p:cNvSpPr/>
              <p:nvPr/>
            </p:nvSpPr>
            <p:spPr>
              <a:xfrm>
                <a:off x="7630264" y="2248113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58" y="0"/>
                    </a:moveTo>
                    <a:cubicBezTo>
                      <a:pt x="1" y="13"/>
                      <a:pt x="1" y="386"/>
                      <a:pt x="258" y="386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3">
                <a:extLst>
                  <a:ext uri="{FF2B5EF4-FFF2-40B4-BE49-F238E27FC236}">
                    <a16:creationId xmlns:a16="http://schemas.microsoft.com/office/drawing/2014/main" id="{800FCCF2-8CE7-F671-603D-D67E0BBEA146}"/>
                  </a:ext>
                </a:extLst>
              </p:cNvPr>
              <p:cNvSpPr/>
              <p:nvPr/>
            </p:nvSpPr>
            <p:spPr>
              <a:xfrm>
                <a:off x="7178070" y="179777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3">
                <a:extLst>
                  <a:ext uri="{FF2B5EF4-FFF2-40B4-BE49-F238E27FC236}">
                    <a16:creationId xmlns:a16="http://schemas.microsoft.com/office/drawing/2014/main" id="{49DA741B-155F-C65C-5698-46773281CB54}"/>
                  </a:ext>
                </a:extLst>
              </p:cNvPr>
              <p:cNvSpPr/>
              <p:nvPr/>
            </p:nvSpPr>
            <p:spPr>
              <a:xfrm>
                <a:off x="6994434" y="1739274"/>
                <a:ext cx="25193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0" extrusionOk="0">
                    <a:moveTo>
                      <a:pt x="257" y="0"/>
                    </a:moveTo>
                    <a:cubicBezTo>
                      <a:pt x="0" y="13"/>
                      <a:pt x="0" y="386"/>
                      <a:pt x="257" y="399"/>
                    </a:cubicBezTo>
                    <a:cubicBezTo>
                      <a:pt x="514" y="386"/>
                      <a:pt x="514" y="13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3">
                <a:extLst>
                  <a:ext uri="{FF2B5EF4-FFF2-40B4-BE49-F238E27FC236}">
                    <a16:creationId xmlns:a16="http://schemas.microsoft.com/office/drawing/2014/main" id="{A11D964E-BAAA-C2D8-B191-FB807BF46A55}"/>
                  </a:ext>
                </a:extLst>
              </p:cNvPr>
              <p:cNvSpPr/>
              <p:nvPr/>
            </p:nvSpPr>
            <p:spPr>
              <a:xfrm>
                <a:off x="6596295" y="213804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3">
                <a:extLst>
                  <a:ext uri="{FF2B5EF4-FFF2-40B4-BE49-F238E27FC236}">
                    <a16:creationId xmlns:a16="http://schemas.microsoft.com/office/drawing/2014/main" id="{A11E520A-EE00-28D1-6CD6-FCB5624B0CD1}"/>
                  </a:ext>
                </a:extLst>
              </p:cNvPr>
              <p:cNvSpPr/>
              <p:nvPr/>
            </p:nvSpPr>
            <p:spPr>
              <a:xfrm>
                <a:off x="6623982" y="239780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73"/>
                      <a:pt x="257" y="386"/>
                    </a:cubicBezTo>
                    <a:cubicBezTo>
                      <a:pt x="514" y="373"/>
                      <a:pt x="514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3">
                <a:extLst>
                  <a:ext uri="{FF2B5EF4-FFF2-40B4-BE49-F238E27FC236}">
                    <a16:creationId xmlns:a16="http://schemas.microsoft.com/office/drawing/2014/main" id="{23DEB250-772F-139F-D02C-0EC6C9F395D4}"/>
                  </a:ext>
                </a:extLst>
              </p:cNvPr>
              <p:cNvSpPr/>
              <p:nvPr/>
            </p:nvSpPr>
            <p:spPr>
              <a:xfrm>
                <a:off x="6674269" y="2234270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0"/>
                    </a:moveTo>
                    <a:cubicBezTo>
                      <a:pt x="1" y="0"/>
                      <a:pt x="1" y="785"/>
                      <a:pt x="502" y="785"/>
                    </a:cubicBezTo>
                    <a:cubicBezTo>
                      <a:pt x="1016" y="785"/>
                      <a:pt x="1016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3">
                <a:extLst>
                  <a:ext uri="{FF2B5EF4-FFF2-40B4-BE49-F238E27FC236}">
                    <a16:creationId xmlns:a16="http://schemas.microsoft.com/office/drawing/2014/main" id="{2183C8DE-C4F0-C725-B796-D75A079BEC18}"/>
                  </a:ext>
                </a:extLst>
              </p:cNvPr>
              <p:cNvSpPr/>
              <p:nvPr/>
            </p:nvSpPr>
            <p:spPr>
              <a:xfrm>
                <a:off x="7462966" y="2242439"/>
                <a:ext cx="49113" cy="3903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98" extrusionOk="0">
                    <a:moveTo>
                      <a:pt x="502" y="0"/>
                    </a:moveTo>
                    <a:cubicBezTo>
                      <a:pt x="1" y="0"/>
                      <a:pt x="1" y="798"/>
                      <a:pt x="502" y="798"/>
                    </a:cubicBezTo>
                    <a:cubicBezTo>
                      <a:pt x="1004" y="798"/>
                      <a:pt x="1004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3">
                <a:extLst>
                  <a:ext uri="{FF2B5EF4-FFF2-40B4-BE49-F238E27FC236}">
                    <a16:creationId xmlns:a16="http://schemas.microsoft.com/office/drawing/2014/main" id="{AA70129D-5D43-7321-A295-1BF30D61F049}"/>
                  </a:ext>
                </a:extLst>
              </p:cNvPr>
              <p:cNvSpPr/>
              <p:nvPr/>
            </p:nvSpPr>
            <p:spPr>
              <a:xfrm>
                <a:off x="7406368" y="191977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1" y="1"/>
                      <a:pt x="1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3">
                <a:extLst>
                  <a:ext uri="{FF2B5EF4-FFF2-40B4-BE49-F238E27FC236}">
                    <a16:creationId xmlns:a16="http://schemas.microsoft.com/office/drawing/2014/main" id="{7987EB0D-F108-A4C6-2AF6-B71B474C7B5A}"/>
                  </a:ext>
                </a:extLst>
              </p:cNvPr>
              <p:cNvSpPr/>
              <p:nvPr/>
            </p:nvSpPr>
            <p:spPr>
              <a:xfrm>
                <a:off x="6807618" y="1839897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0" y="1"/>
                      <a:pt x="0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3">
                <a:extLst>
                  <a:ext uri="{FF2B5EF4-FFF2-40B4-BE49-F238E27FC236}">
                    <a16:creationId xmlns:a16="http://schemas.microsoft.com/office/drawing/2014/main" id="{A3E8B395-DCFC-4E56-890A-60F6CCB053AF}"/>
                  </a:ext>
                </a:extLst>
              </p:cNvPr>
              <p:cNvSpPr/>
              <p:nvPr/>
            </p:nvSpPr>
            <p:spPr>
              <a:xfrm>
                <a:off x="6923993" y="2074505"/>
                <a:ext cx="497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85" extrusionOk="0">
                    <a:moveTo>
                      <a:pt x="514" y="0"/>
                    </a:moveTo>
                    <a:cubicBezTo>
                      <a:pt x="0" y="0"/>
                      <a:pt x="0" y="785"/>
                      <a:pt x="514" y="785"/>
                    </a:cubicBezTo>
                    <a:cubicBezTo>
                      <a:pt x="1016" y="785"/>
                      <a:pt x="1016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3">
                <a:extLst>
                  <a:ext uri="{FF2B5EF4-FFF2-40B4-BE49-F238E27FC236}">
                    <a16:creationId xmlns:a16="http://schemas.microsoft.com/office/drawing/2014/main" id="{B64E182B-0E0F-27F5-935F-446D06320E8A}"/>
                  </a:ext>
                </a:extLst>
              </p:cNvPr>
              <p:cNvSpPr/>
              <p:nvPr/>
            </p:nvSpPr>
            <p:spPr>
              <a:xfrm>
                <a:off x="7402602" y="247513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1"/>
                    </a:moveTo>
                    <a:cubicBezTo>
                      <a:pt x="1" y="1"/>
                      <a:pt x="1" y="785"/>
                      <a:pt x="502" y="785"/>
                    </a:cubicBezTo>
                    <a:cubicBezTo>
                      <a:pt x="1016" y="785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3">
                <a:extLst>
                  <a:ext uri="{FF2B5EF4-FFF2-40B4-BE49-F238E27FC236}">
                    <a16:creationId xmlns:a16="http://schemas.microsoft.com/office/drawing/2014/main" id="{FA3A665B-7EE3-2AA1-FF1C-02CAD89D1095}"/>
                  </a:ext>
                </a:extLst>
              </p:cNvPr>
              <p:cNvSpPr/>
              <p:nvPr/>
            </p:nvSpPr>
            <p:spPr>
              <a:xfrm>
                <a:off x="6437166" y="2358765"/>
                <a:ext cx="49749" cy="3908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9" extrusionOk="0">
                    <a:moveTo>
                      <a:pt x="502" y="1"/>
                    </a:moveTo>
                    <a:cubicBezTo>
                      <a:pt x="0" y="1"/>
                      <a:pt x="0" y="798"/>
                      <a:pt x="502" y="798"/>
                    </a:cubicBezTo>
                    <a:cubicBezTo>
                      <a:pt x="1016" y="798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1" name="Google Shape;2441;p33">
            <a:extLst>
              <a:ext uri="{FF2B5EF4-FFF2-40B4-BE49-F238E27FC236}">
                <a16:creationId xmlns:a16="http://schemas.microsoft.com/office/drawing/2014/main" id="{88D4CFAC-B4FD-D3A3-10EA-8257B5153302}"/>
              </a:ext>
            </a:extLst>
          </p:cNvPr>
          <p:cNvSpPr/>
          <p:nvPr/>
        </p:nvSpPr>
        <p:spPr>
          <a:xfrm>
            <a:off x="1904664" y="4228613"/>
            <a:ext cx="16111" cy="12658"/>
          </a:xfrm>
          <a:custGeom>
            <a:avLst/>
            <a:gdLst/>
            <a:ahLst/>
            <a:cxnLst/>
            <a:rect l="l" t="t" r="r" b="b"/>
            <a:pathLst>
              <a:path w="392" h="308" extrusionOk="0">
                <a:moveTo>
                  <a:pt x="194" y="0"/>
                </a:moveTo>
                <a:cubicBezTo>
                  <a:pt x="85" y="0"/>
                  <a:pt x="0" y="123"/>
                  <a:pt x="57" y="225"/>
                </a:cubicBezTo>
                <a:cubicBezTo>
                  <a:pt x="84" y="279"/>
                  <a:pt x="135" y="307"/>
                  <a:pt x="190" y="307"/>
                </a:cubicBezTo>
                <a:cubicBezTo>
                  <a:pt x="214" y="307"/>
                  <a:pt x="239" y="301"/>
                  <a:pt x="263" y="290"/>
                </a:cubicBezTo>
                <a:cubicBezTo>
                  <a:pt x="392" y="225"/>
                  <a:pt x="366" y="45"/>
                  <a:pt x="237" y="7"/>
                </a:cubicBezTo>
                <a:cubicBezTo>
                  <a:pt x="223" y="2"/>
                  <a:pt x="208" y="0"/>
                  <a:pt x="194" y="0"/>
                </a:cubicBezTo>
                <a:close/>
              </a:path>
            </a:pathLst>
          </a:custGeom>
          <a:solidFill>
            <a:srgbClr val="B2B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2" name="Google Shape;2442;p33">
            <a:extLst>
              <a:ext uri="{FF2B5EF4-FFF2-40B4-BE49-F238E27FC236}">
                <a16:creationId xmlns:a16="http://schemas.microsoft.com/office/drawing/2014/main" id="{B239F00E-C4EC-6E0A-9F03-61868D2F7AA7}"/>
              </a:ext>
            </a:extLst>
          </p:cNvPr>
          <p:cNvGrpSpPr/>
          <p:nvPr/>
        </p:nvGrpSpPr>
        <p:grpSpPr>
          <a:xfrm>
            <a:off x="2523293" y="1211425"/>
            <a:ext cx="4649150" cy="3127363"/>
            <a:chOff x="2523293" y="1211425"/>
            <a:chExt cx="4649150" cy="3127363"/>
          </a:xfrm>
        </p:grpSpPr>
        <p:grpSp>
          <p:nvGrpSpPr>
            <p:cNvPr id="2443" name="Google Shape;2443;p33">
              <a:extLst>
                <a:ext uri="{FF2B5EF4-FFF2-40B4-BE49-F238E27FC236}">
                  <a16:creationId xmlns:a16="http://schemas.microsoft.com/office/drawing/2014/main" id="{35E3E426-F811-B837-5417-BC1E2E832169}"/>
                </a:ext>
              </a:extLst>
            </p:cNvPr>
            <p:cNvGrpSpPr/>
            <p:nvPr/>
          </p:nvGrpSpPr>
          <p:grpSpPr>
            <a:xfrm flipH="1">
              <a:off x="6841318" y="2531688"/>
              <a:ext cx="331125" cy="331425"/>
              <a:chOff x="2618288" y="3590025"/>
              <a:chExt cx="331125" cy="331425"/>
            </a:xfrm>
          </p:grpSpPr>
          <p:sp>
            <p:nvSpPr>
              <p:cNvPr id="2444" name="Google Shape;2444;p33">
                <a:extLst>
                  <a:ext uri="{FF2B5EF4-FFF2-40B4-BE49-F238E27FC236}">
                    <a16:creationId xmlns:a16="http://schemas.microsoft.com/office/drawing/2014/main" id="{DFBDBA31-DA87-D959-F5B0-8C356D31766F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3">
                <a:extLst>
                  <a:ext uri="{FF2B5EF4-FFF2-40B4-BE49-F238E27FC236}">
                    <a16:creationId xmlns:a16="http://schemas.microsoft.com/office/drawing/2014/main" id="{11B15624-9697-9000-F6B2-802D55B64C41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3">
                <a:extLst>
                  <a:ext uri="{FF2B5EF4-FFF2-40B4-BE49-F238E27FC236}">
                    <a16:creationId xmlns:a16="http://schemas.microsoft.com/office/drawing/2014/main" id="{17F73261-2539-D939-CAD7-28E4C06F5628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3">
                <a:extLst>
                  <a:ext uri="{FF2B5EF4-FFF2-40B4-BE49-F238E27FC236}">
                    <a16:creationId xmlns:a16="http://schemas.microsoft.com/office/drawing/2014/main" id="{8B71E1E3-D0CE-2C34-2CAF-59CE0A7AB628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8" name="Google Shape;2448;p33">
              <a:extLst>
                <a:ext uri="{FF2B5EF4-FFF2-40B4-BE49-F238E27FC236}">
                  <a16:creationId xmlns:a16="http://schemas.microsoft.com/office/drawing/2014/main" id="{67FE286C-6706-2F39-1F95-A5012A7E3285}"/>
                </a:ext>
              </a:extLst>
            </p:cNvPr>
            <p:cNvGrpSpPr/>
            <p:nvPr/>
          </p:nvGrpSpPr>
          <p:grpSpPr>
            <a:xfrm flipH="1">
              <a:off x="5162043" y="4007363"/>
              <a:ext cx="331125" cy="331425"/>
              <a:chOff x="2618288" y="3590025"/>
              <a:chExt cx="331125" cy="331425"/>
            </a:xfrm>
          </p:grpSpPr>
          <p:sp>
            <p:nvSpPr>
              <p:cNvPr id="2449" name="Google Shape;2449;p33">
                <a:extLst>
                  <a:ext uri="{FF2B5EF4-FFF2-40B4-BE49-F238E27FC236}">
                    <a16:creationId xmlns:a16="http://schemas.microsoft.com/office/drawing/2014/main" id="{C35F5570-203C-EE18-BB92-2E14B8D5B28E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3">
                <a:extLst>
                  <a:ext uri="{FF2B5EF4-FFF2-40B4-BE49-F238E27FC236}">
                    <a16:creationId xmlns:a16="http://schemas.microsoft.com/office/drawing/2014/main" id="{C8B66811-3BBB-E1C3-52D2-EF3F995A1241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3">
                <a:extLst>
                  <a:ext uri="{FF2B5EF4-FFF2-40B4-BE49-F238E27FC236}">
                    <a16:creationId xmlns:a16="http://schemas.microsoft.com/office/drawing/2014/main" id="{CD5DB7A5-77FF-DA21-8F87-53F38505C425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3">
                <a:extLst>
                  <a:ext uri="{FF2B5EF4-FFF2-40B4-BE49-F238E27FC236}">
                    <a16:creationId xmlns:a16="http://schemas.microsoft.com/office/drawing/2014/main" id="{3D22648B-6530-50CD-7555-394240BE42DE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3" name="Google Shape;2453;p33">
              <a:extLst>
                <a:ext uri="{FF2B5EF4-FFF2-40B4-BE49-F238E27FC236}">
                  <a16:creationId xmlns:a16="http://schemas.microsoft.com/office/drawing/2014/main" id="{C67105E2-72ED-530B-A0A7-9F11940A2328}"/>
                </a:ext>
              </a:extLst>
            </p:cNvPr>
            <p:cNvGrpSpPr/>
            <p:nvPr/>
          </p:nvGrpSpPr>
          <p:grpSpPr>
            <a:xfrm flipH="1">
              <a:off x="2523293" y="1211425"/>
              <a:ext cx="331125" cy="331425"/>
              <a:chOff x="2618288" y="3590025"/>
              <a:chExt cx="331125" cy="331425"/>
            </a:xfrm>
          </p:grpSpPr>
          <p:sp>
            <p:nvSpPr>
              <p:cNvPr id="2454" name="Google Shape;2454;p33">
                <a:extLst>
                  <a:ext uri="{FF2B5EF4-FFF2-40B4-BE49-F238E27FC236}">
                    <a16:creationId xmlns:a16="http://schemas.microsoft.com/office/drawing/2014/main" id="{8036B854-DF5D-0B89-BEB1-BFD885428041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3">
                <a:extLst>
                  <a:ext uri="{FF2B5EF4-FFF2-40B4-BE49-F238E27FC236}">
                    <a16:creationId xmlns:a16="http://schemas.microsoft.com/office/drawing/2014/main" id="{A269BB97-9C70-04D2-C9F0-BB1DCED33AE2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3">
                <a:extLst>
                  <a:ext uri="{FF2B5EF4-FFF2-40B4-BE49-F238E27FC236}">
                    <a16:creationId xmlns:a16="http://schemas.microsoft.com/office/drawing/2014/main" id="{D5B06B98-BECA-F05E-8431-9C097638720F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3">
                <a:extLst>
                  <a:ext uri="{FF2B5EF4-FFF2-40B4-BE49-F238E27FC236}">
                    <a16:creationId xmlns:a16="http://schemas.microsoft.com/office/drawing/2014/main" id="{A9B53360-0D50-AFA6-284B-091720B137E3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80" name="Google Shape;2480;p33">
            <a:extLst>
              <a:ext uri="{FF2B5EF4-FFF2-40B4-BE49-F238E27FC236}">
                <a16:creationId xmlns:a16="http://schemas.microsoft.com/office/drawing/2014/main" id="{76D765FA-39F9-1078-64D4-91928C9E19D2}"/>
              </a:ext>
            </a:extLst>
          </p:cNvPr>
          <p:cNvSpPr/>
          <p:nvPr/>
        </p:nvSpPr>
        <p:spPr>
          <a:xfrm>
            <a:off x="5699019" y="3015090"/>
            <a:ext cx="52490" cy="40617"/>
          </a:xfrm>
          <a:custGeom>
            <a:avLst/>
            <a:gdLst/>
            <a:ahLst/>
            <a:cxnLst/>
            <a:rect l="l" t="t" r="r" b="b"/>
            <a:pathLst>
              <a:path w="1313" h="1016" extrusionOk="0">
                <a:moveTo>
                  <a:pt x="657" y="0"/>
                </a:moveTo>
                <a:cubicBezTo>
                  <a:pt x="1" y="0"/>
                  <a:pt x="1" y="1016"/>
                  <a:pt x="657" y="1016"/>
                </a:cubicBezTo>
                <a:cubicBezTo>
                  <a:pt x="1312" y="1016"/>
                  <a:pt x="1312" y="0"/>
                  <a:pt x="6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33">
            <a:extLst>
              <a:ext uri="{FF2B5EF4-FFF2-40B4-BE49-F238E27FC236}">
                <a16:creationId xmlns:a16="http://schemas.microsoft.com/office/drawing/2014/main" id="{69DC0959-AE94-54F7-71F7-AE532DD16577}"/>
              </a:ext>
            </a:extLst>
          </p:cNvPr>
          <p:cNvGrpSpPr/>
          <p:nvPr/>
        </p:nvGrpSpPr>
        <p:grpSpPr>
          <a:xfrm>
            <a:off x="2731492" y="908751"/>
            <a:ext cx="3287426" cy="2781433"/>
            <a:chOff x="2731492" y="908751"/>
            <a:chExt cx="3287426" cy="2781433"/>
          </a:xfrm>
        </p:grpSpPr>
        <p:sp>
          <p:nvSpPr>
            <p:cNvPr id="2482" name="Google Shape;2482;p33">
              <a:extLst>
                <a:ext uri="{FF2B5EF4-FFF2-40B4-BE49-F238E27FC236}">
                  <a16:creationId xmlns:a16="http://schemas.microsoft.com/office/drawing/2014/main" id="{DEA7D2C3-BAEB-C524-9D42-040ED2FB8E67}"/>
                </a:ext>
              </a:extLst>
            </p:cNvPr>
            <p:cNvSpPr/>
            <p:nvPr/>
          </p:nvSpPr>
          <p:spPr>
            <a:xfrm>
              <a:off x="2731492" y="3649527"/>
              <a:ext cx="52970" cy="40657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3">
              <a:extLst>
                <a:ext uri="{FF2B5EF4-FFF2-40B4-BE49-F238E27FC236}">
                  <a16:creationId xmlns:a16="http://schemas.microsoft.com/office/drawing/2014/main" id="{D3BEA837-B43B-9548-9A2C-CBBEAC0851F5}"/>
                </a:ext>
              </a:extLst>
            </p:cNvPr>
            <p:cNvSpPr/>
            <p:nvPr/>
          </p:nvSpPr>
          <p:spPr>
            <a:xfrm>
              <a:off x="5940242" y="908751"/>
              <a:ext cx="78676" cy="60726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33">
            <a:extLst>
              <a:ext uri="{FF2B5EF4-FFF2-40B4-BE49-F238E27FC236}">
                <a16:creationId xmlns:a16="http://schemas.microsoft.com/office/drawing/2014/main" id="{064CF6A1-BEDE-FAAD-4BE4-60D1B2229D51}"/>
              </a:ext>
            </a:extLst>
          </p:cNvPr>
          <p:cNvGrpSpPr/>
          <p:nvPr/>
        </p:nvGrpSpPr>
        <p:grpSpPr>
          <a:xfrm rot="4840286" flipH="1">
            <a:off x="4854749" y="-1261893"/>
            <a:ext cx="4816641" cy="3868240"/>
            <a:chOff x="5245500" y="-1101488"/>
            <a:chExt cx="4816519" cy="3868142"/>
          </a:xfrm>
        </p:grpSpPr>
        <p:grpSp>
          <p:nvGrpSpPr>
            <p:cNvPr id="2485" name="Google Shape;2485;p33">
              <a:extLst>
                <a:ext uri="{FF2B5EF4-FFF2-40B4-BE49-F238E27FC236}">
                  <a16:creationId xmlns:a16="http://schemas.microsoft.com/office/drawing/2014/main" id="{A816BEA3-2263-6E89-9A44-8EC1C0592004}"/>
                </a:ext>
              </a:extLst>
            </p:cNvPr>
            <p:cNvGrpSpPr/>
            <p:nvPr/>
          </p:nvGrpSpPr>
          <p:grpSpPr>
            <a:xfrm rot="-2306024">
              <a:off x="6630803" y="644562"/>
              <a:ext cx="2043347" cy="1366379"/>
              <a:chOff x="4139598" y="4451875"/>
              <a:chExt cx="1738283" cy="1162383"/>
            </a:xfrm>
          </p:grpSpPr>
          <p:sp>
            <p:nvSpPr>
              <p:cNvPr id="2486" name="Google Shape;2486;p33">
                <a:extLst>
                  <a:ext uri="{FF2B5EF4-FFF2-40B4-BE49-F238E27FC236}">
                    <a16:creationId xmlns:a16="http://schemas.microsoft.com/office/drawing/2014/main" id="{4F2C4922-5D1D-2046-48F6-7FDF413E1C9D}"/>
                  </a:ext>
                </a:extLst>
              </p:cNvPr>
              <p:cNvSpPr/>
              <p:nvPr/>
            </p:nvSpPr>
            <p:spPr>
              <a:xfrm rot="-1496785" flipH="1">
                <a:off x="4156733" y="4834521"/>
                <a:ext cx="775644" cy="252829"/>
              </a:xfrm>
              <a:custGeom>
                <a:avLst/>
                <a:gdLst/>
                <a:ahLst/>
                <a:cxnLst/>
                <a:rect l="l" t="t" r="r" b="b"/>
                <a:pathLst>
                  <a:path w="17450" h="5688" extrusionOk="0">
                    <a:moveTo>
                      <a:pt x="13215" y="0"/>
                    </a:moveTo>
                    <a:cubicBezTo>
                      <a:pt x="12075" y="0"/>
                      <a:pt x="10931" y="128"/>
                      <a:pt x="9805" y="304"/>
                    </a:cubicBezTo>
                    <a:cubicBezTo>
                      <a:pt x="8883" y="438"/>
                      <a:pt x="7916" y="438"/>
                      <a:pt x="6994" y="528"/>
                    </a:cubicBezTo>
                    <a:cubicBezTo>
                      <a:pt x="5285" y="731"/>
                      <a:pt x="3801" y="1743"/>
                      <a:pt x="2452" y="2732"/>
                    </a:cubicBezTo>
                    <a:cubicBezTo>
                      <a:pt x="1710" y="3249"/>
                      <a:pt x="1058" y="3901"/>
                      <a:pt x="518" y="4598"/>
                    </a:cubicBezTo>
                    <a:cubicBezTo>
                      <a:pt x="383" y="4823"/>
                      <a:pt x="271" y="5071"/>
                      <a:pt x="136" y="5295"/>
                    </a:cubicBezTo>
                    <a:cubicBezTo>
                      <a:pt x="68" y="5385"/>
                      <a:pt x="23" y="5498"/>
                      <a:pt x="1" y="5588"/>
                    </a:cubicBezTo>
                    <a:cubicBezTo>
                      <a:pt x="1" y="5648"/>
                      <a:pt x="51" y="5688"/>
                      <a:pt x="97" y="5688"/>
                    </a:cubicBezTo>
                    <a:cubicBezTo>
                      <a:pt x="121" y="5688"/>
                      <a:pt x="143" y="5678"/>
                      <a:pt x="158" y="5655"/>
                    </a:cubicBezTo>
                    <a:cubicBezTo>
                      <a:pt x="203" y="5633"/>
                      <a:pt x="181" y="5565"/>
                      <a:pt x="203" y="5543"/>
                    </a:cubicBezTo>
                    <a:cubicBezTo>
                      <a:pt x="217" y="5612"/>
                      <a:pt x="273" y="5638"/>
                      <a:pt x="335" y="5638"/>
                    </a:cubicBezTo>
                    <a:cubicBezTo>
                      <a:pt x="374" y="5638"/>
                      <a:pt x="416" y="5628"/>
                      <a:pt x="451" y="5610"/>
                    </a:cubicBezTo>
                    <a:cubicBezTo>
                      <a:pt x="563" y="5588"/>
                      <a:pt x="653" y="5565"/>
                      <a:pt x="765" y="5565"/>
                    </a:cubicBezTo>
                    <a:cubicBezTo>
                      <a:pt x="1597" y="5430"/>
                      <a:pt x="2429" y="5295"/>
                      <a:pt x="3261" y="5093"/>
                    </a:cubicBezTo>
                    <a:cubicBezTo>
                      <a:pt x="4251" y="4891"/>
                      <a:pt x="5218" y="4756"/>
                      <a:pt x="6184" y="4463"/>
                    </a:cubicBezTo>
                    <a:cubicBezTo>
                      <a:pt x="6904" y="4239"/>
                      <a:pt x="7601" y="3969"/>
                      <a:pt x="8276" y="3654"/>
                    </a:cubicBezTo>
                    <a:cubicBezTo>
                      <a:pt x="9332" y="3204"/>
                      <a:pt x="10322" y="2687"/>
                      <a:pt x="11356" y="2215"/>
                    </a:cubicBezTo>
                    <a:cubicBezTo>
                      <a:pt x="12301" y="1765"/>
                      <a:pt x="13290" y="1450"/>
                      <a:pt x="14324" y="1293"/>
                    </a:cubicBezTo>
                    <a:cubicBezTo>
                      <a:pt x="14976" y="1135"/>
                      <a:pt x="15606" y="1001"/>
                      <a:pt x="16258" y="888"/>
                    </a:cubicBezTo>
                    <a:cubicBezTo>
                      <a:pt x="16528" y="843"/>
                      <a:pt x="16775" y="798"/>
                      <a:pt x="17045" y="753"/>
                    </a:cubicBezTo>
                    <a:cubicBezTo>
                      <a:pt x="17203" y="731"/>
                      <a:pt x="17450" y="663"/>
                      <a:pt x="17270" y="461"/>
                    </a:cubicBezTo>
                    <a:cubicBezTo>
                      <a:pt x="17090" y="416"/>
                      <a:pt x="16910" y="393"/>
                      <a:pt x="16753" y="371"/>
                    </a:cubicBezTo>
                    <a:cubicBezTo>
                      <a:pt x="16168" y="281"/>
                      <a:pt x="15606" y="191"/>
                      <a:pt x="15044" y="124"/>
                    </a:cubicBezTo>
                    <a:cubicBezTo>
                      <a:pt x="14438" y="37"/>
                      <a:pt x="13827" y="0"/>
                      <a:pt x="13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3">
                <a:extLst>
                  <a:ext uri="{FF2B5EF4-FFF2-40B4-BE49-F238E27FC236}">
                    <a16:creationId xmlns:a16="http://schemas.microsoft.com/office/drawing/2014/main" id="{1FCA2B94-6F65-9C95-4844-1823FDC96AFE}"/>
                  </a:ext>
                </a:extLst>
              </p:cNvPr>
              <p:cNvSpPr/>
              <p:nvPr/>
            </p:nvSpPr>
            <p:spPr>
              <a:xfrm rot="-1496785" flipH="1">
                <a:off x="4667917" y="4983176"/>
                <a:ext cx="610736" cy="147261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3313" extrusionOk="0">
                    <a:moveTo>
                      <a:pt x="11072" y="1"/>
                    </a:moveTo>
                    <a:cubicBezTo>
                      <a:pt x="10467" y="1"/>
                      <a:pt x="9864" y="29"/>
                      <a:pt x="9265" y="86"/>
                    </a:cubicBezTo>
                    <a:cubicBezTo>
                      <a:pt x="7893" y="266"/>
                      <a:pt x="6566" y="670"/>
                      <a:pt x="5330" y="1300"/>
                    </a:cubicBezTo>
                    <a:cubicBezTo>
                      <a:pt x="4655" y="1637"/>
                      <a:pt x="3936" y="1862"/>
                      <a:pt x="3216" y="1974"/>
                    </a:cubicBezTo>
                    <a:cubicBezTo>
                      <a:pt x="2249" y="2177"/>
                      <a:pt x="1237" y="2312"/>
                      <a:pt x="383" y="2851"/>
                    </a:cubicBezTo>
                    <a:cubicBezTo>
                      <a:pt x="315" y="2919"/>
                      <a:pt x="225" y="2964"/>
                      <a:pt x="136" y="3009"/>
                    </a:cubicBezTo>
                    <a:cubicBezTo>
                      <a:pt x="46" y="3009"/>
                      <a:pt x="1" y="3121"/>
                      <a:pt x="46" y="3211"/>
                    </a:cubicBezTo>
                    <a:cubicBezTo>
                      <a:pt x="68" y="3290"/>
                      <a:pt x="119" y="3312"/>
                      <a:pt x="178" y="3312"/>
                    </a:cubicBezTo>
                    <a:cubicBezTo>
                      <a:pt x="237" y="3312"/>
                      <a:pt x="304" y="3290"/>
                      <a:pt x="360" y="3279"/>
                    </a:cubicBezTo>
                    <a:cubicBezTo>
                      <a:pt x="720" y="3234"/>
                      <a:pt x="1102" y="3189"/>
                      <a:pt x="1462" y="3144"/>
                    </a:cubicBezTo>
                    <a:cubicBezTo>
                      <a:pt x="2766" y="3144"/>
                      <a:pt x="4093" y="2964"/>
                      <a:pt x="5352" y="2627"/>
                    </a:cubicBezTo>
                    <a:cubicBezTo>
                      <a:pt x="6477" y="2357"/>
                      <a:pt x="7556" y="1974"/>
                      <a:pt x="8613" y="1525"/>
                    </a:cubicBezTo>
                    <a:cubicBezTo>
                      <a:pt x="9287" y="1232"/>
                      <a:pt x="9962" y="985"/>
                      <a:pt x="10681" y="828"/>
                    </a:cubicBezTo>
                    <a:cubicBezTo>
                      <a:pt x="11558" y="648"/>
                      <a:pt x="12435" y="490"/>
                      <a:pt x="13312" y="400"/>
                    </a:cubicBezTo>
                    <a:cubicBezTo>
                      <a:pt x="13325" y="398"/>
                      <a:pt x="13339" y="397"/>
                      <a:pt x="13353" y="397"/>
                    </a:cubicBezTo>
                    <a:cubicBezTo>
                      <a:pt x="13422" y="397"/>
                      <a:pt x="13502" y="419"/>
                      <a:pt x="13571" y="419"/>
                    </a:cubicBezTo>
                    <a:cubicBezTo>
                      <a:pt x="13634" y="419"/>
                      <a:pt x="13688" y="401"/>
                      <a:pt x="13717" y="333"/>
                    </a:cubicBezTo>
                    <a:cubicBezTo>
                      <a:pt x="13739" y="266"/>
                      <a:pt x="13694" y="176"/>
                      <a:pt x="13627" y="176"/>
                    </a:cubicBezTo>
                    <a:cubicBezTo>
                      <a:pt x="12774" y="57"/>
                      <a:pt x="11920" y="1"/>
                      <a:pt x="11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3">
                <a:extLst>
                  <a:ext uri="{FF2B5EF4-FFF2-40B4-BE49-F238E27FC236}">
                    <a16:creationId xmlns:a16="http://schemas.microsoft.com/office/drawing/2014/main" id="{AF03E1C9-13FC-5AF8-E973-F2C0F76F6507}"/>
                  </a:ext>
                </a:extLst>
              </p:cNvPr>
              <p:cNvSpPr/>
              <p:nvPr/>
            </p:nvSpPr>
            <p:spPr>
              <a:xfrm rot="-1496785" flipH="1">
                <a:off x="5161546" y="4475884"/>
                <a:ext cx="237894" cy="56077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12616" extrusionOk="0">
                    <a:moveTo>
                      <a:pt x="4175" y="1"/>
                    </a:moveTo>
                    <a:cubicBezTo>
                      <a:pt x="4121" y="1"/>
                      <a:pt x="4069" y="29"/>
                      <a:pt x="4048" y="83"/>
                    </a:cubicBezTo>
                    <a:cubicBezTo>
                      <a:pt x="3890" y="375"/>
                      <a:pt x="3823" y="690"/>
                      <a:pt x="3620" y="982"/>
                    </a:cubicBezTo>
                    <a:cubicBezTo>
                      <a:pt x="3598" y="1027"/>
                      <a:pt x="3575" y="1072"/>
                      <a:pt x="3553" y="1117"/>
                    </a:cubicBezTo>
                    <a:cubicBezTo>
                      <a:pt x="3171" y="1679"/>
                      <a:pt x="2766" y="2219"/>
                      <a:pt x="2316" y="2736"/>
                    </a:cubicBezTo>
                    <a:lnTo>
                      <a:pt x="2316" y="2758"/>
                    </a:lnTo>
                    <a:cubicBezTo>
                      <a:pt x="2271" y="2803"/>
                      <a:pt x="2226" y="2848"/>
                      <a:pt x="2204" y="2893"/>
                    </a:cubicBezTo>
                    <a:cubicBezTo>
                      <a:pt x="1844" y="3343"/>
                      <a:pt x="1529" y="3793"/>
                      <a:pt x="1282" y="4287"/>
                    </a:cubicBezTo>
                    <a:cubicBezTo>
                      <a:pt x="1057" y="4670"/>
                      <a:pt x="855" y="5052"/>
                      <a:pt x="675" y="5457"/>
                    </a:cubicBezTo>
                    <a:cubicBezTo>
                      <a:pt x="517" y="5861"/>
                      <a:pt x="382" y="6289"/>
                      <a:pt x="270" y="6716"/>
                    </a:cubicBezTo>
                    <a:cubicBezTo>
                      <a:pt x="180" y="7233"/>
                      <a:pt x="113" y="7750"/>
                      <a:pt x="90" y="8267"/>
                    </a:cubicBezTo>
                    <a:cubicBezTo>
                      <a:pt x="0" y="9167"/>
                      <a:pt x="45" y="10066"/>
                      <a:pt x="203" y="10943"/>
                    </a:cubicBezTo>
                    <a:cubicBezTo>
                      <a:pt x="293" y="11281"/>
                      <a:pt x="338" y="11618"/>
                      <a:pt x="382" y="11955"/>
                    </a:cubicBezTo>
                    <a:cubicBezTo>
                      <a:pt x="405" y="12068"/>
                      <a:pt x="427" y="12157"/>
                      <a:pt x="472" y="12247"/>
                    </a:cubicBezTo>
                    <a:cubicBezTo>
                      <a:pt x="472" y="12292"/>
                      <a:pt x="495" y="12337"/>
                      <a:pt x="540" y="12360"/>
                    </a:cubicBezTo>
                    <a:cubicBezTo>
                      <a:pt x="540" y="12360"/>
                      <a:pt x="540" y="12382"/>
                      <a:pt x="540" y="12382"/>
                    </a:cubicBezTo>
                    <a:cubicBezTo>
                      <a:pt x="517" y="12427"/>
                      <a:pt x="517" y="12472"/>
                      <a:pt x="540" y="12517"/>
                    </a:cubicBezTo>
                    <a:cubicBezTo>
                      <a:pt x="540" y="12582"/>
                      <a:pt x="576" y="12616"/>
                      <a:pt x="614" y="12616"/>
                    </a:cubicBezTo>
                    <a:cubicBezTo>
                      <a:pt x="655" y="12616"/>
                      <a:pt x="697" y="12576"/>
                      <a:pt x="697" y="12495"/>
                    </a:cubicBezTo>
                    <a:lnTo>
                      <a:pt x="720" y="12495"/>
                    </a:lnTo>
                    <a:cubicBezTo>
                      <a:pt x="742" y="12472"/>
                      <a:pt x="720" y="12450"/>
                      <a:pt x="720" y="12450"/>
                    </a:cubicBezTo>
                    <a:cubicBezTo>
                      <a:pt x="922" y="11415"/>
                      <a:pt x="1777" y="10696"/>
                      <a:pt x="2519" y="9976"/>
                    </a:cubicBezTo>
                    <a:cubicBezTo>
                      <a:pt x="2811" y="9707"/>
                      <a:pt x="3103" y="9459"/>
                      <a:pt x="3373" y="9167"/>
                    </a:cubicBezTo>
                    <a:cubicBezTo>
                      <a:pt x="3733" y="8695"/>
                      <a:pt x="4070" y="8222"/>
                      <a:pt x="4362" y="7705"/>
                    </a:cubicBezTo>
                    <a:cubicBezTo>
                      <a:pt x="4610" y="7323"/>
                      <a:pt x="4812" y="6918"/>
                      <a:pt x="4992" y="6491"/>
                    </a:cubicBezTo>
                    <a:cubicBezTo>
                      <a:pt x="5149" y="6064"/>
                      <a:pt x="5262" y="5614"/>
                      <a:pt x="5307" y="5164"/>
                    </a:cubicBezTo>
                    <a:cubicBezTo>
                      <a:pt x="5352" y="4602"/>
                      <a:pt x="5352" y="4040"/>
                      <a:pt x="5307" y="3478"/>
                    </a:cubicBezTo>
                    <a:cubicBezTo>
                      <a:pt x="5217" y="2758"/>
                      <a:pt x="5015" y="2039"/>
                      <a:pt x="4722" y="1387"/>
                    </a:cubicBezTo>
                    <a:cubicBezTo>
                      <a:pt x="4565" y="1027"/>
                      <a:pt x="4430" y="667"/>
                      <a:pt x="4362" y="285"/>
                    </a:cubicBezTo>
                    <a:cubicBezTo>
                      <a:pt x="4340" y="240"/>
                      <a:pt x="4340" y="150"/>
                      <a:pt x="4318" y="105"/>
                    </a:cubicBezTo>
                    <a:cubicBezTo>
                      <a:pt x="4294" y="35"/>
                      <a:pt x="4234" y="1"/>
                      <a:pt x="4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3">
                <a:extLst>
                  <a:ext uri="{FF2B5EF4-FFF2-40B4-BE49-F238E27FC236}">
                    <a16:creationId xmlns:a16="http://schemas.microsoft.com/office/drawing/2014/main" id="{EE7753D8-C7CD-6900-FD6F-A90D1C31547E}"/>
                  </a:ext>
                </a:extLst>
              </p:cNvPr>
              <p:cNvSpPr/>
              <p:nvPr/>
            </p:nvSpPr>
            <p:spPr>
              <a:xfrm rot="-1496785" flipH="1">
                <a:off x="4797307" y="4670743"/>
                <a:ext cx="961577" cy="776978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17480" extrusionOk="0">
                    <a:moveTo>
                      <a:pt x="21452" y="0"/>
                    </a:moveTo>
                    <a:cubicBezTo>
                      <a:pt x="21317" y="23"/>
                      <a:pt x="21182" y="90"/>
                      <a:pt x="21070" y="135"/>
                    </a:cubicBezTo>
                    <a:cubicBezTo>
                      <a:pt x="20238" y="383"/>
                      <a:pt x="19451" y="720"/>
                      <a:pt x="18686" y="1102"/>
                    </a:cubicBezTo>
                    <a:cubicBezTo>
                      <a:pt x="17517" y="1709"/>
                      <a:pt x="16370" y="2316"/>
                      <a:pt x="15246" y="3013"/>
                    </a:cubicBezTo>
                    <a:cubicBezTo>
                      <a:pt x="14301" y="3620"/>
                      <a:pt x="13357" y="4250"/>
                      <a:pt x="12435" y="4880"/>
                    </a:cubicBezTo>
                    <a:cubicBezTo>
                      <a:pt x="12503" y="4160"/>
                      <a:pt x="12660" y="3463"/>
                      <a:pt x="12907" y="2789"/>
                    </a:cubicBezTo>
                    <a:cubicBezTo>
                      <a:pt x="13110" y="2249"/>
                      <a:pt x="13357" y="1732"/>
                      <a:pt x="13649" y="1237"/>
                    </a:cubicBezTo>
                    <a:cubicBezTo>
                      <a:pt x="13717" y="1102"/>
                      <a:pt x="13784" y="990"/>
                      <a:pt x="13874" y="855"/>
                    </a:cubicBezTo>
                    <a:cubicBezTo>
                      <a:pt x="13897" y="832"/>
                      <a:pt x="13897" y="787"/>
                      <a:pt x="13897" y="742"/>
                    </a:cubicBezTo>
                    <a:cubicBezTo>
                      <a:pt x="13897" y="706"/>
                      <a:pt x="13852" y="669"/>
                      <a:pt x="13811" y="669"/>
                    </a:cubicBezTo>
                    <a:cubicBezTo>
                      <a:pt x="13802" y="669"/>
                      <a:pt x="13793" y="671"/>
                      <a:pt x="13784" y="675"/>
                    </a:cubicBezTo>
                    <a:cubicBezTo>
                      <a:pt x="13717" y="720"/>
                      <a:pt x="13672" y="787"/>
                      <a:pt x="13627" y="855"/>
                    </a:cubicBezTo>
                    <a:cubicBezTo>
                      <a:pt x="13470" y="1080"/>
                      <a:pt x="13335" y="1304"/>
                      <a:pt x="13200" y="1552"/>
                    </a:cubicBezTo>
                    <a:cubicBezTo>
                      <a:pt x="12997" y="1957"/>
                      <a:pt x="12795" y="2384"/>
                      <a:pt x="12638" y="2811"/>
                    </a:cubicBezTo>
                    <a:cubicBezTo>
                      <a:pt x="12503" y="3148"/>
                      <a:pt x="12413" y="3486"/>
                      <a:pt x="12345" y="3823"/>
                    </a:cubicBezTo>
                    <a:cubicBezTo>
                      <a:pt x="12255" y="4228"/>
                      <a:pt x="12188" y="4655"/>
                      <a:pt x="12188" y="5060"/>
                    </a:cubicBezTo>
                    <a:cubicBezTo>
                      <a:pt x="11648" y="5442"/>
                      <a:pt x="11109" y="5824"/>
                      <a:pt x="10569" y="6206"/>
                    </a:cubicBezTo>
                    <a:cubicBezTo>
                      <a:pt x="8995" y="7398"/>
                      <a:pt x="7421" y="8545"/>
                      <a:pt x="5869" y="9759"/>
                    </a:cubicBezTo>
                    <a:cubicBezTo>
                      <a:pt x="5892" y="9692"/>
                      <a:pt x="5892" y="9647"/>
                      <a:pt x="5892" y="9579"/>
                    </a:cubicBezTo>
                    <a:cubicBezTo>
                      <a:pt x="5937" y="9017"/>
                      <a:pt x="6004" y="8477"/>
                      <a:pt x="6117" y="7915"/>
                    </a:cubicBezTo>
                    <a:cubicBezTo>
                      <a:pt x="6297" y="7061"/>
                      <a:pt x="6521" y="6229"/>
                      <a:pt x="6791" y="5397"/>
                    </a:cubicBezTo>
                    <a:cubicBezTo>
                      <a:pt x="7061" y="4610"/>
                      <a:pt x="7398" y="3868"/>
                      <a:pt x="7713" y="3103"/>
                    </a:cubicBezTo>
                    <a:cubicBezTo>
                      <a:pt x="7736" y="2991"/>
                      <a:pt x="7916" y="2856"/>
                      <a:pt x="7781" y="2766"/>
                    </a:cubicBezTo>
                    <a:cubicBezTo>
                      <a:pt x="7762" y="2757"/>
                      <a:pt x="7739" y="2751"/>
                      <a:pt x="7718" y="2751"/>
                    </a:cubicBezTo>
                    <a:cubicBezTo>
                      <a:pt x="7687" y="2751"/>
                      <a:pt x="7659" y="2762"/>
                      <a:pt x="7646" y="2789"/>
                    </a:cubicBezTo>
                    <a:cubicBezTo>
                      <a:pt x="7151" y="3800"/>
                      <a:pt x="6724" y="4835"/>
                      <a:pt x="6364" y="5892"/>
                    </a:cubicBezTo>
                    <a:cubicBezTo>
                      <a:pt x="6342" y="6026"/>
                      <a:pt x="6297" y="6161"/>
                      <a:pt x="6252" y="6296"/>
                    </a:cubicBezTo>
                    <a:cubicBezTo>
                      <a:pt x="6139" y="6634"/>
                      <a:pt x="6049" y="6971"/>
                      <a:pt x="5937" y="7308"/>
                    </a:cubicBezTo>
                    <a:cubicBezTo>
                      <a:pt x="5667" y="8208"/>
                      <a:pt x="5510" y="9152"/>
                      <a:pt x="5465" y="10096"/>
                    </a:cubicBezTo>
                    <a:cubicBezTo>
                      <a:pt x="4655" y="10838"/>
                      <a:pt x="3913" y="11603"/>
                      <a:pt x="3238" y="12457"/>
                    </a:cubicBezTo>
                    <a:cubicBezTo>
                      <a:pt x="2406" y="13469"/>
                      <a:pt x="1642" y="14526"/>
                      <a:pt x="945" y="15650"/>
                    </a:cubicBezTo>
                    <a:cubicBezTo>
                      <a:pt x="720" y="16010"/>
                      <a:pt x="450" y="16347"/>
                      <a:pt x="248" y="16730"/>
                    </a:cubicBezTo>
                    <a:cubicBezTo>
                      <a:pt x="180" y="16887"/>
                      <a:pt x="1" y="17067"/>
                      <a:pt x="113" y="17247"/>
                    </a:cubicBezTo>
                    <a:cubicBezTo>
                      <a:pt x="225" y="17414"/>
                      <a:pt x="316" y="17480"/>
                      <a:pt x="395" y="17480"/>
                    </a:cubicBezTo>
                    <a:cubicBezTo>
                      <a:pt x="539" y="17480"/>
                      <a:pt x="641" y="17262"/>
                      <a:pt x="743" y="17045"/>
                    </a:cubicBezTo>
                    <a:cubicBezTo>
                      <a:pt x="922" y="16662"/>
                      <a:pt x="1147" y="16303"/>
                      <a:pt x="1350" y="15943"/>
                    </a:cubicBezTo>
                    <a:cubicBezTo>
                      <a:pt x="1619" y="15448"/>
                      <a:pt x="1889" y="14976"/>
                      <a:pt x="2159" y="14504"/>
                    </a:cubicBezTo>
                    <a:cubicBezTo>
                      <a:pt x="2474" y="14054"/>
                      <a:pt x="2721" y="13604"/>
                      <a:pt x="3014" y="13154"/>
                    </a:cubicBezTo>
                    <a:cubicBezTo>
                      <a:pt x="3059" y="13132"/>
                      <a:pt x="3081" y="13087"/>
                      <a:pt x="3081" y="13042"/>
                    </a:cubicBezTo>
                    <a:cubicBezTo>
                      <a:pt x="3351" y="12705"/>
                      <a:pt x="3621" y="12367"/>
                      <a:pt x="3913" y="12053"/>
                    </a:cubicBezTo>
                    <a:cubicBezTo>
                      <a:pt x="4003" y="12053"/>
                      <a:pt x="4093" y="12075"/>
                      <a:pt x="4183" y="12075"/>
                    </a:cubicBezTo>
                    <a:cubicBezTo>
                      <a:pt x="4498" y="12120"/>
                      <a:pt x="4812" y="12143"/>
                      <a:pt x="5127" y="12188"/>
                    </a:cubicBezTo>
                    <a:cubicBezTo>
                      <a:pt x="5352" y="12210"/>
                      <a:pt x="5555" y="12233"/>
                      <a:pt x="5779" y="12233"/>
                    </a:cubicBezTo>
                    <a:cubicBezTo>
                      <a:pt x="6215" y="12303"/>
                      <a:pt x="6651" y="12338"/>
                      <a:pt x="7086" y="12338"/>
                    </a:cubicBezTo>
                    <a:cubicBezTo>
                      <a:pt x="7348" y="12338"/>
                      <a:pt x="7609" y="12325"/>
                      <a:pt x="7871" y="12300"/>
                    </a:cubicBezTo>
                    <a:cubicBezTo>
                      <a:pt x="8388" y="12278"/>
                      <a:pt x="8882" y="12210"/>
                      <a:pt x="9400" y="12120"/>
                    </a:cubicBezTo>
                    <a:cubicBezTo>
                      <a:pt x="9535" y="12098"/>
                      <a:pt x="9669" y="12053"/>
                      <a:pt x="9804" y="11985"/>
                    </a:cubicBezTo>
                    <a:cubicBezTo>
                      <a:pt x="9866" y="11944"/>
                      <a:pt x="9834" y="11847"/>
                      <a:pt x="9760" y="11847"/>
                    </a:cubicBezTo>
                    <a:cubicBezTo>
                      <a:pt x="9753" y="11847"/>
                      <a:pt x="9745" y="11848"/>
                      <a:pt x="9737" y="11850"/>
                    </a:cubicBezTo>
                    <a:lnTo>
                      <a:pt x="9669" y="11850"/>
                    </a:lnTo>
                    <a:cubicBezTo>
                      <a:pt x="9107" y="11963"/>
                      <a:pt x="8523" y="12030"/>
                      <a:pt x="7938" y="12053"/>
                    </a:cubicBezTo>
                    <a:cubicBezTo>
                      <a:pt x="7679" y="12070"/>
                      <a:pt x="7419" y="12078"/>
                      <a:pt x="7159" y="12078"/>
                    </a:cubicBezTo>
                    <a:cubicBezTo>
                      <a:pt x="6378" y="12078"/>
                      <a:pt x="5594" y="12002"/>
                      <a:pt x="4835" y="11850"/>
                    </a:cubicBezTo>
                    <a:cubicBezTo>
                      <a:pt x="4633" y="11828"/>
                      <a:pt x="4408" y="11805"/>
                      <a:pt x="4205" y="11738"/>
                    </a:cubicBezTo>
                    <a:lnTo>
                      <a:pt x="4183" y="11738"/>
                    </a:lnTo>
                    <a:cubicBezTo>
                      <a:pt x="4633" y="11221"/>
                      <a:pt x="5127" y="10726"/>
                      <a:pt x="5644" y="10276"/>
                    </a:cubicBezTo>
                    <a:cubicBezTo>
                      <a:pt x="5667" y="10254"/>
                      <a:pt x="5667" y="10254"/>
                      <a:pt x="5667" y="10254"/>
                    </a:cubicBezTo>
                    <a:cubicBezTo>
                      <a:pt x="6679" y="9444"/>
                      <a:pt x="7691" y="8680"/>
                      <a:pt x="8725" y="7915"/>
                    </a:cubicBezTo>
                    <a:cubicBezTo>
                      <a:pt x="8815" y="7893"/>
                      <a:pt x="8905" y="7848"/>
                      <a:pt x="8972" y="7825"/>
                    </a:cubicBezTo>
                    <a:cubicBezTo>
                      <a:pt x="9377" y="7690"/>
                      <a:pt x="9782" y="7600"/>
                      <a:pt x="10187" y="7488"/>
                    </a:cubicBezTo>
                    <a:cubicBezTo>
                      <a:pt x="10749" y="7376"/>
                      <a:pt x="11311" y="7286"/>
                      <a:pt x="11873" y="7128"/>
                    </a:cubicBezTo>
                    <a:cubicBezTo>
                      <a:pt x="12683" y="6971"/>
                      <a:pt x="13470" y="6769"/>
                      <a:pt x="14279" y="6589"/>
                    </a:cubicBezTo>
                    <a:cubicBezTo>
                      <a:pt x="14369" y="6566"/>
                      <a:pt x="14481" y="6544"/>
                      <a:pt x="14571" y="6544"/>
                    </a:cubicBezTo>
                    <a:cubicBezTo>
                      <a:pt x="14661" y="6544"/>
                      <a:pt x="14819" y="6544"/>
                      <a:pt x="14796" y="6409"/>
                    </a:cubicBezTo>
                    <a:cubicBezTo>
                      <a:pt x="14780" y="6337"/>
                      <a:pt x="14728" y="6314"/>
                      <a:pt x="14661" y="6314"/>
                    </a:cubicBezTo>
                    <a:cubicBezTo>
                      <a:pt x="14539" y="6314"/>
                      <a:pt x="14366" y="6394"/>
                      <a:pt x="14279" y="6409"/>
                    </a:cubicBezTo>
                    <a:cubicBezTo>
                      <a:pt x="13425" y="6566"/>
                      <a:pt x="12570" y="6746"/>
                      <a:pt x="11738" y="6926"/>
                    </a:cubicBezTo>
                    <a:cubicBezTo>
                      <a:pt x="11019" y="7106"/>
                      <a:pt x="10277" y="7218"/>
                      <a:pt x="9557" y="7376"/>
                    </a:cubicBezTo>
                    <a:cubicBezTo>
                      <a:pt x="9512" y="7376"/>
                      <a:pt x="9445" y="7398"/>
                      <a:pt x="9400" y="7398"/>
                    </a:cubicBezTo>
                    <a:cubicBezTo>
                      <a:pt x="9804" y="7106"/>
                      <a:pt x="10187" y="6813"/>
                      <a:pt x="10569" y="6521"/>
                    </a:cubicBezTo>
                    <a:cubicBezTo>
                      <a:pt x="11513" y="5824"/>
                      <a:pt x="12480" y="5150"/>
                      <a:pt x="13447" y="4497"/>
                    </a:cubicBezTo>
                    <a:cubicBezTo>
                      <a:pt x="14504" y="3755"/>
                      <a:pt x="15606" y="3058"/>
                      <a:pt x="16730" y="2429"/>
                    </a:cubicBezTo>
                    <a:cubicBezTo>
                      <a:pt x="17607" y="1934"/>
                      <a:pt x="18506" y="1439"/>
                      <a:pt x="19428" y="1012"/>
                    </a:cubicBezTo>
                    <a:cubicBezTo>
                      <a:pt x="20080" y="697"/>
                      <a:pt x="20755" y="450"/>
                      <a:pt x="21430" y="180"/>
                    </a:cubicBezTo>
                    <a:cubicBezTo>
                      <a:pt x="21451" y="198"/>
                      <a:pt x="21473" y="205"/>
                      <a:pt x="21493" y="205"/>
                    </a:cubicBezTo>
                    <a:cubicBezTo>
                      <a:pt x="21577" y="205"/>
                      <a:pt x="21633" y="77"/>
                      <a:pt x="21542" y="23"/>
                    </a:cubicBezTo>
                    <a:cubicBezTo>
                      <a:pt x="21519" y="0"/>
                      <a:pt x="21497" y="0"/>
                      <a:pt x="21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3">
                <a:extLst>
                  <a:ext uri="{FF2B5EF4-FFF2-40B4-BE49-F238E27FC236}">
                    <a16:creationId xmlns:a16="http://schemas.microsoft.com/office/drawing/2014/main" id="{182BB858-8E49-CE0E-6154-64DF5371DE8E}"/>
                  </a:ext>
                </a:extLst>
              </p:cNvPr>
              <p:cNvSpPr/>
              <p:nvPr/>
            </p:nvSpPr>
            <p:spPr>
              <a:xfrm rot="-1496785" flipH="1">
                <a:off x="4901990" y="4670057"/>
                <a:ext cx="160952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4108" extrusionOk="0">
                    <a:moveTo>
                      <a:pt x="2608" y="1"/>
                    </a:moveTo>
                    <a:cubicBezTo>
                      <a:pt x="2511" y="1"/>
                      <a:pt x="2413" y="13"/>
                      <a:pt x="2316" y="37"/>
                    </a:cubicBezTo>
                    <a:cubicBezTo>
                      <a:pt x="1642" y="239"/>
                      <a:pt x="1080" y="666"/>
                      <a:pt x="652" y="1228"/>
                    </a:cubicBezTo>
                    <a:cubicBezTo>
                      <a:pt x="360" y="1611"/>
                      <a:pt x="23" y="2038"/>
                      <a:pt x="0" y="2555"/>
                    </a:cubicBezTo>
                    <a:cubicBezTo>
                      <a:pt x="45" y="2802"/>
                      <a:pt x="135" y="3027"/>
                      <a:pt x="248" y="3252"/>
                    </a:cubicBezTo>
                    <a:cubicBezTo>
                      <a:pt x="585" y="3769"/>
                      <a:pt x="1170" y="4107"/>
                      <a:pt x="1777" y="4107"/>
                    </a:cubicBezTo>
                    <a:cubicBezTo>
                      <a:pt x="1788" y="4107"/>
                      <a:pt x="1799" y="4107"/>
                      <a:pt x="1810" y="4107"/>
                    </a:cubicBezTo>
                    <a:cubicBezTo>
                      <a:pt x="2577" y="4107"/>
                      <a:pt x="3040" y="3333"/>
                      <a:pt x="3328" y="2712"/>
                    </a:cubicBezTo>
                    <a:cubicBezTo>
                      <a:pt x="3418" y="2398"/>
                      <a:pt x="3508" y="2083"/>
                      <a:pt x="3553" y="1746"/>
                    </a:cubicBezTo>
                    <a:cubicBezTo>
                      <a:pt x="3621" y="1408"/>
                      <a:pt x="3621" y="1071"/>
                      <a:pt x="3576" y="734"/>
                    </a:cubicBezTo>
                    <a:cubicBezTo>
                      <a:pt x="3483" y="253"/>
                      <a:pt x="3057" y="1"/>
                      <a:pt x="2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3">
                <a:extLst>
                  <a:ext uri="{FF2B5EF4-FFF2-40B4-BE49-F238E27FC236}">
                    <a16:creationId xmlns:a16="http://schemas.microsoft.com/office/drawing/2014/main" id="{F0FFD1D1-17CB-9375-5760-A96F4BD6E4C7}"/>
                  </a:ext>
                </a:extLst>
              </p:cNvPr>
              <p:cNvSpPr/>
              <p:nvPr/>
            </p:nvSpPr>
            <p:spPr>
              <a:xfrm rot="-1496785" flipH="1">
                <a:off x="5179622" y="5085482"/>
                <a:ext cx="258918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108" extrusionOk="0">
                    <a:moveTo>
                      <a:pt x="3197" y="1"/>
                    </a:moveTo>
                    <a:cubicBezTo>
                      <a:pt x="2645" y="1"/>
                      <a:pt x="2096" y="114"/>
                      <a:pt x="1597" y="314"/>
                    </a:cubicBezTo>
                    <a:cubicBezTo>
                      <a:pt x="675" y="606"/>
                      <a:pt x="1" y="1505"/>
                      <a:pt x="271" y="2472"/>
                    </a:cubicBezTo>
                    <a:cubicBezTo>
                      <a:pt x="495" y="3057"/>
                      <a:pt x="900" y="3574"/>
                      <a:pt x="1440" y="3911"/>
                    </a:cubicBezTo>
                    <a:cubicBezTo>
                      <a:pt x="1726" y="4048"/>
                      <a:pt x="2031" y="4108"/>
                      <a:pt x="2341" y="4108"/>
                    </a:cubicBezTo>
                    <a:cubicBezTo>
                      <a:pt x="3149" y="4108"/>
                      <a:pt x="3986" y="3702"/>
                      <a:pt x="4588" y="3214"/>
                    </a:cubicBezTo>
                    <a:cubicBezTo>
                      <a:pt x="5038" y="2855"/>
                      <a:pt x="5397" y="2360"/>
                      <a:pt x="5577" y="1798"/>
                    </a:cubicBezTo>
                    <a:cubicBezTo>
                      <a:pt x="5825" y="718"/>
                      <a:pt x="4700" y="89"/>
                      <a:pt x="3778" y="44"/>
                    </a:cubicBezTo>
                    <a:cubicBezTo>
                      <a:pt x="3585" y="15"/>
                      <a:pt x="3391" y="1"/>
                      <a:pt x="3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2" name="Google Shape;2492;p33">
              <a:extLst>
                <a:ext uri="{FF2B5EF4-FFF2-40B4-BE49-F238E27FC236}">
                  <a16:creationId xmlns:a16="http://schemas.microsoft.com/office/drawing/2014/main" id="{DB40E7AA-C073-C74E-092B-AB26D42D4F9F}"/>
                </a:ext>
              </a:extLst>
            </p:cNvPr>
            <p:cNvGrpSpPr/>
            <p:nvPr/>
          </p:nvGrpSpPr>
          <p:grpSpPr>
            <a:xfrm rot="-4355108">
              <a:off x="5457523" y="-871291"/>
              <a:ext cx="1755776" cy="1733812"/>
              <a:chOff x="7167216" y="-174118"/>
              <a:chExt cx="1755708" cy="1733744"/>
            </a:xfrm>
          </p:grpSpPr>
          <p:sp>
            <p:nvSpPr>
              <p:cNvPr id="2493" name="Google Shape;2493;p33">
                <a:extLst>
                  <a:ext uri="{FF2B5EF4-FFF2-40B4-BE49-F238E27FC236}">
                    <a16:creationId xmlns:a16="http://schemas.microsoft.com/office/drawing/2014/main" id="{1C814BE6-858E-CACB-A6AD-C4A8F3A38534}"/>
                  </a:ext>
                </a:extLst>
              </p:cNvPr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3">
                <a:extLst>
                  <a:ext uri="{FF2B5EF4-FFF2-40B4-BE49-F238E27FC236}">
                    <a16:creationId xmlns:a16="http://schemas.microsoft.com/office/drawing/2014/main" id="{036B0503-8D05-81F9-5382-4D7716743C7C}"/>
                  </a:ext>
                </a:extLst>
              </p:cNvPr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3">
                <a:extLst>
                  <a:ext uri="{FF2B5EF4-FFF2-40B4-BE49-F238E27FC236}">
                    <a16:creationId xmlns:a16="http://schemas.microsoft.com/office/drawing/2014/main" id="{E7C9399F-4B65-C4E2-4854-ADFEAF0CDDB3}"/>
                  </a:ext>
                </a:extLst>
              </p:cNvPr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3">
                <a:extLst>
                  <a:ext uri="{FF2B5EF4-FFF2-40B4-BE49-F238E27FC236}">
                    <a16:creationId xmlns:a16="http://schemas.microsoft.com/office/drawing/2014/main" id="{B9FC7766-F1E1-7AB1-5F1A-99E1DDFAB98A}"/>
                  </a:ext>
                </a:extLst>
              </p:cNvPr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3">
                <a:extLst>
                  <a:ext uri="{FF2B5EF4-FFF2-40B4-BE49-F238E27FC236}">
                    <a16:creationId xmlns:a16="http://schemas.microsoft.com/office/drawing/2014/main" id="{4CCA3763-4C06-A285-D2C9-FD65F8624BC2}"/>
                  </a:ext>
                </a:extLst>
              </p:cNvPr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3">
                <a:extLst>
                  <a:ext uri="{FF2B5EF4-FFF2-40B4-BE49-F238E27FC236}">
                    <a16:creationId xmlns:a16="http://schemas.microsoft.com/office/drawing/2014/main" id="{49B00EBF-A7F1-C0DA-B733-4E24BA19E621}"/>
                  </a:ext>
                </a:extLst>
              </p:cNvPr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3">
                <a:extLst>
                  <a:ext uri="{FF2B5EF4-FFF2-40B4-BE49-F238E27FC236}">
                    <a16:creationId xmlns:a16="http://schemas.microsoft.com/office/drawing/2014/main" id="{DD750E18-7947-52E9-A14E-BF2E6F6861A5}"/>
                  </a:ext>
                </a:extLst>
              </p:cNvPr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3">
                <a:extLst>
                  <a:ext uri="{FF2B5EF4-FFF2-40B4-BE49-F238E27FC236}">
                    <a16:creationId xmlns:a16="http://schemas.microsoft.com/office/drawing/2014/main" id="{3B688A03-FD18-E03B-120E-AD31882B9367}"/>
                  </a:ext>
                </a:extLst>
              </p:cNvPr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3">
                <a:extLst>
                  <a:ext uri="{FF2B5EF4-FFF2-40B4-BE49-F238E27FC236}">
                    <a16:creationId xmlns:a16="http://schemas.microsoft.com/office/drawing/2014/main" id="{70514C51-7FB6-BD23-17E0-68EFB92947F0}"/>
                  </a:ext>
                </a:extLst>
              </p:cNvPr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3">
                <a:extLst>
                  <a:ext uri="{FF2B5EF4-FFF2-40B4-BE49-F238E27FC236}">
                    <a16:creationId xmlns:a16="http://schemas.microsoft.com/office/drawing/2014/main" id="{4C921EC3-05DF-41C2-ABE8-30A74CDBC530}"/>
                  </a:ext>
                </a:extLst>
              </p:cNvPr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3">
                <a:extLst>
                  <a:ext uri="{FF2B5EF4-FFF2-40B4-BE49-F238E27FC236}">
                    <a16:creationId xmlns:a16="http://schemas.microsoft.com/office/drawing/2014/main" id="{09599B6E-DF82-4D3D-055D-B35BDB009DC0}"/>
                  </a:ext>
                </a:extLst>
              </p:cNvPr>
              <p:cNvSpPr/>
              <p:nvPr/>
            </p:nvSpPr>
            <p:spPr>
              <a:xfrm rot="-864877">
                <a:off x="7289068" y="-4340"/>
                <a:ext cx="1512003" cy="1170185"/>
              </a:xfrm>
              <a:custGeom>
                <a:avLst/>
                <a:gdLst/>
                <a:ahLst/>
                <a:cxnLst/>
                <a:rect l="l" t="t" r="r" b="b"/>
                <a:pathLst>
                  <a:path w="41903" h="32430" extrusionOk="0">
                    <a:moveTo>
                      <a:pt x="41120" y="1"/>
                    </a:moveTo>
                    <a:cubicBezTo>
                      <a:pt x="40984" y="1"/>
                      <a:pt x="40854" y="46"/>
                      <a:pt x="40771" y="164"/>
                    </a:cubicBezTo>
                    <a:cubicBezTo>
                      <a:pt x="40283" y="1360"/>
                      <a:pt x="39511" y="2401"/>
                      <a:pt x="38830" y="3481"/>
                    </a:cubicBezTo>
                    <a:cubicBezTo>
                      <a:pt x="37673" y="5307"/>
                      <a:pt x="36426" y="7069"/>
                      <a:pt x="35063" y="8740"/>
                    </a:cubicBezTo>
                    <a:cubicBezTo>
                      <a:pt x="32556" y="11736"/>
                      <a:pt x="29958" y="14667"/>
                      <a:pt x="27181" y="17419"/>
                    </a:cubicBezTo>
                    <a:cubicBezTo>
                      <a:pt x="25870" y="18602"/>
                      <a:pt x="24443" y="19656"/>
                      <a:pt x="23041" y="20710"/>
                    </a:cubicBezTo>
                    <a:cubicBezTo>
                      <a:pt x="22154" y="21482"/>
                      <a:pt x="21228" y="22189"/>
                      <a:pt x="20251" y="22819"/>
                    </a:cubicBezTo>
                    <a:cubicBezTo>
                      <a:pt x="14915" y="26200"/>
                      <a:pt x="12948" y="27229"/>
                      <a:pt x="10338" y="28399"/>
                    </a:cubicBezTo>
                    <a:cubicBezTo>
                      <a:pt x="7651" y="29466"/>
                      <a:pt x="4848" y="30225"/>
                      <a:pt x="2135" y="31202"/>
                    </a:cubicBezTo>
                    <a:cubicBezTo>
                      <a:pt x="1882" y="31144"/>
                      <a:pt x="1526" y="31066"/>
                      <a:pt x="1195" y="31066"/>
                    </a:cubicBezTo>
                    <a:cubicBezTo>
                      <a:pt x="939" y="31066"/>
                      <a:pt x="696" y="31113"/>
                      <a:pt x="528" y="31253"/>
                    </a:cubicBezTo>
                    <a:cubicBezTo>
                      <a:pt x="425" y="31369"/>
                      <a:pt x="451" y="31562"/>
                      <a:pt x="579" y="31652"/>
                    </a:cubicBezTo>
                    <a:cubicBezTo>
                      <a:pt x="386" y="31729"/>
                      <a:pt x="219" y="31858"/>
                      <a:pt x="78" y="32012"/>
                    </a:cubicBezTo>
                    <a:cubicBezTo>
                      <a:pt x="14" y="32076"/>
                      <a:pt x="1" y="32166"/>
                      <a:pt x="26" y="32256"/>
                    </a:cubicBezTo>
                    <a:cubicBezTo>
                      <a:pt x="76" y="32392"/>
                      <a:pt x="181" y="32430"/>
                      <a:pt x="301" y="32430"/>
                    </a:cubicBezTo>
                    <a:cubicBezTo>
                      <a:pt x="430" y="32430"/>
                      <a:pt x="575" y="32385"/>
                      <a:pt x="682" y="32372"/>
                    </a:cubicBezTo>
                    <a:cubicBezTo>
                      <a:pt x="1184" y="32282"/>
                      <a:pt x="1659" y="32063"/>
                      <a:pt x="2071" y="31768"/>
                    </a:cubicBezTo>
                    <a:cubicBezTo>
                      <a:pt x="2302" y="31755"/>
                      <a:pt x="2534" y="31690"/>
                      <a:pt x="2739" y="31588"/>
                    </a:cubicBezTo>
                    <a:cubicBezTo>
                      <a:pt x="3241" y="31446"/>
                      <a:pt x="3652" y="31150"/>
                      <a:pt x="4141" y="31022"/>
                    </a:cubicBezTo>
                    <a:cubicBezTo>
                      <a:pt x="6417" y="30302"/>
                      <a:pt x="8718" y="29608"/>
                      <a:pt x="10917" y="28695"/>
                    </a:cubicBezTo>
                    <a:cubicBezTo>
                      <a:pt x="14080" y="27190"/>
                      <a:pt x="17165" y="25519"/>
                      <a:pt x="20161" y="23706"/>
                    </a:cubicBezTo>
                    <a:cubicBezTo>
                      <a:pt x="22373" y="22215"/>
                      <a:pt x="24468" y="20543"/>
                      <a:pt x="26564" y="18885"/>
                    </a:cubicBezTo>
                    <a:cubicBezTo>
                      <a:pt x="29341" y="16660"/>
                      <a:pt x="31630" y="13947"/>
                      <a:pt x="33893" y="11183"/>
                    </a:cubicBezTo>
                    <a:cubicBezTo>
                      <a:pt x="34767" y="10064"/>
                      <a:pt x="35757" y="9023"/>
                      <a:pt x="36618" y="7879"/>
                    </a:cubicBezTo>
                    <a:cubicBezTo>
                      <a:pt x="37776" y="6374"/>
                      <a:pt x="38817" y="4793"/>
                      <a:pt x="39884" y="3224"/>
                    </a:cubicBezTo>
                    <a:cubicBezTo>
                      <a:pt x="40347" y="2568"/>
                      <a:pt x="40810" y="1900"/>
                      <a:pt x="41234" y="1218"/>
                    </a:cubicBezTo>
                    <a:cubicBezTo>
                      <a:pt x="41350" y="936"/>
                      <a:pt x="41903" y="421"/>
                      <a:pt x="41569" y="138"/>
                    </a:cubicBezTo>
                    <a:cubicBezTo>
                      <a:pt x="41451" y="62"/>
                      <a:pt x="41281" y="1"/>
                      <a:pt x="4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4" name="Google Shape;2504;p33">
              <a:extLst>
                <a:ext uri="{FF2B5EF4-FFF2-40B4-BE49-F238E27FC236}">
                  <a16:creationId xmlns:a16="http://schemas.microsoft.com/office/drawing/2014/main" id="{8761CB3E-1580-D4DA-C7D6-39F77E28E52B}"/>
                </a:ext>
              </a:extLst>
            </p:cNvPr>
            <p:cNvGrpSpPr/>
            <p:nvPr/>
          </p:nvGrpSpPr>
          <p:grpSpPr>
            <a:xfrm rot="-1839281" flipH="1">
              <a:off x="7391655" y="74060"/>
              <a:ext cx="2246277" cy="2279200"/>
              <a:chOff x="1888100" y="-160600"/>
              <a:chExt cx="1706591" cy="1731604"/>
            </a:xfrm>
          </p:grpSpPr>
          <p:sp>
            <p:nvSpPr>
              <p:cNvPr id="2505" name="Google Shape;2505;p33">
                <a:extLst>
                  <a:ext uri="{FF2B5EF4-FFF2-40B4-BE49-F238E27FC236}">
                    <a16:creationId xmlns:a16="http://schemas.microsoft.com/office/drawing/2014/main" id="{701B6F98-73F7-184B-64B9-F7E000D7C7B2}"/>
                  </a:ext>
                </a:extLst>
              </p:cNvPr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3">
                <a:extLst>
                  <a:ext uri="{FF2B5EF4-FFF2-40B4-BE49-F238E27FC236}">
                    <a16:creationId xmlns:a16="http://schemas.microsoft.com/office/drawing/2014/main" id="{5E6AEE53-38AC-BD06-35B8-D64C29FCA380}"/>
                  </a:ext>
                </a:extLst>
              </p:cNvPr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3">
                <a:extLst>
                  <a:ext uri="{FF2B5EF4-FFF2-40B4-BE49-F238E27FC236}">
                    <a16:creationId xmlns:a16="http://schemas.microsoft.com/office/drawing/2014/main" id="{DEA76B33-EA5B-B6F4-7C29-3F95D1D47B7F}"/>
                  </a:ext>
                </a:extLst>
              </p:cNvPr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3">
                <a:extLst>
                  <a:ext uri="{FF2B5EF4-FFF2-40B4-BE49-F238E27FC236}">
                    <a16:creationId xmlns:a16="http://schemas.microsoft.com/office/drawing/2014/main" id="{2803E846-FB51-E4A7-3FAA-646143BE8965}"/>
                  </a:ext>
                </a:extLst>
              </p:cNvPr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9" name="Google Shape;2509;p33">
            <a:extLst>
              <a:ext uri="{FF2B5EF4-FFF2-40B4-BE49-F238E27FC236}">
                <a16:creationId xmlns:a16="http://schemas.microsoft.com/office/drawing/2014/main" id="{023CD964-7930-9CF6-9406-BC43E5CBCCBF}"/>
              </a:ext>
            </a:extLst>
          </p:cNvPr>
          <p:cNvGrpSpPr/>
          <p:nvPr/>
        </p:nvGrpSpPr>
        <p:grpSpPr>
          <a:xfrm rot="-1264422">
            <a:off x="-713043" y="33821"/>
            <a:ext cx="2434884" cy="2409961"/>
            <a:chOff x="-1445509" y="1030648"/>
            <a:chExt cx="2434671" cy="2409751"/>
          </a:xfrm>
        </p:grpSpPr>
        <p:grpSp>
          <p:nvGrpSpPr>
            <p:cNvPr id="2510" name="Google Shape;2510;p33">
              <a:extLst>
                <a:ext uri="{FF2B5EF4-FFF2-40B4-BE49-F238E27FC236}">
                  <a16:creationId xmlns:a16="http://schemas.microsoft.com/office/drawing/2014/main" id="{5F3E01BB-6A02-6F94-2E20-B595F8F45A96}"/>
                </a:ext>
              </a:extLst>
            </p:cNvPr>
            <p:cNvGrpSpPr/>
            <p:nvPr/>
          </p:nvGrpSpPr>
          <p:grpSpPr>
            <a:xfrm rot="-10114460">
              <a:off x="-338922" y="1333512"/>
              <a:ext cx="1255615" cy="857264"/>
              <a:chOff x="7923575" y="2012250"/>
              <a:chExt cx="1255593" cy="857249"/>
            </a:xfrm>
          </p:grpSpPr>
          <p:sp>
            <p:nvSpPr>
              <p:cNvPr id="2511" name="Google Shape;2511;p33">
                <a:extLst>
                  <a:ext uri="{FF2B5EF4-FFF2-40B4-BE49-F238E27FC236}">
                    <a16:creationId xmlns:a16="http://schemas.microsoft.com/office/drawing/2014/main" id="{B1FBB267-5563-DFF9-E654-3E35EFB860C9}"/>
                  </a:ext>
                </a:extLst>
              </p:cNvPr>
              <p:cNvSpPr/>
              <p:nvPr/>
            </p:nvSpPr>
            <p:spPr>
              <a:xfrm flipH="1">
                <a:off x="8049574" y="2149319"/>
                <a:ext cx="46562" cy="36163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925" extrusionOk="0">
                    <a:moveTo>
                      <a:pt x="544" y="0"/>
                    </a:moveTo>
                    <a:cubicBezTo>
                      <a:pt x="259" y="0"/>
                      <a:pt x="1" y="148"/>
                      <a:pt x="68" y="484"/>
                    </a:cubicBezTo>
                    <a:cubicBezTo>
                      <a:pt x="124" y="746"/>
                      <a:pt x="406" y="925"/>
                      <a:pt x="674" y="925"/>
                    </a:cubicBezTo>
                    <a:cubicBezTo>
                      <a:pt x="779" y="925"/>
                      <a:pt x="882" y="897"/>
                      <a:pt x="968" y="836"/>
                    </a:cubicBezTo>
                    <a:cubicBezTo>
                      <a:pt x="1086" y="732"/>
                      <a:pt x="1171" y="589"/>
                      <a:pt x="1190" y="432"/>
                    </a:cubicBezTo>
                    <a:cubicBezTo>
                      <a:pt x="1167" y="159"/>
                      <a:pt x="841" y="0"/>
                      <a:pt x="5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3">
                <a:extLst>
                  <a:ext uri="{FF2B5EF4-FFF2-40B4-BE49-F238E27FC236}">
                    <a16:creationId xmlns:a16="http://schemas.microsoft.com/office/drawing/2014/main" id="{2A994032-679F-4836-C613-8F6ECC27AA8F}"/>
                  </a:ext>
                </a:extLst>
              </p:cNvPr>
              <p:cNvSpPr/>
              <p:nvPr/>
            </p:nvSpPr>
            <p:spPr>
              <a:xfrm flipH="1">
                <a:off x="7935102" y="2580701"/>
                <a:ext cx="60949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348" extrusionOk="0">
                    <a:moveTo>
                      <a:pt x="646" y="1"/>
                    </a:moveTo>
                    <a:cubicBezTo>
                      <a:pt x="387" y="1"/>
                      <a:pt x="153" y="122"/>
                      <a:pt x="79" y="412"/>
                    </a:cubicBezTo>
                    <a:cubicBezTo>
                      <a:pt x="0" y="810"/>
                      <a:pt x="294" y="1234"/>
                      <a:pt x="679" y="1325"/>
                    </a:cubicBezTo>
                    <a:cubicBezTo>
                      <a:pt x="736" y="1340"/>
                      <a:pt x="794" y="1347"/>
                      <a:pt x="853" y="1347"/>
                    </a:cubicBezTo>
                    <a:cubicBezTo>
                      <a:pt x="1180" y="1347"/>
                      <a:pt x="1509" y="1125"/>
                      <a:pt x="1514" y="777"/>
                    </a:cubicBezTo>
                    <a:cubicBezTo>
                      <a:pt x="1559" y="327"/>
                      <a:pt x="1070" y="1"/>
                      <a:pt x="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3">
                <a:extLst>
                  <a:ext uri="{FF2B5EF4-FFF2-40B4-BE49-F238E27FC236}">
                    <a16:creationId xmlns:a16="http://schemas.microsoft.com/office/drawing/2014/main" id="{0F7FE067-992E-C4A7-6898-D970FE4B69CB}"/>
                  </a:ext>
                </a:extLst>
              </p:cNvPr>
              <p:cNvSpPr/>
              <p:nvPr/>
            </p:nvSpPr>
            <p:spPr>
              <a:xfrm flipH="1">
                <a:off x="8330869" y="2814571"/>
                <a:ext cx="62630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405" extrusionOk="0">
                    <a:moveTo>
                      <a:pt x="563" y="1"/>
                    </a:moveTo>
                    <a:cubicBezTo>
                      <a:pt x="549" y="1"/>
                      <a:pt x="536" y="1"/>
                      <a:pt x="523" y="2"/>
                    </a:cubicBezTo>
                    <a:cubicBezTo>
                      <a:pt x="197" y="34"/>
                      <a:pt x="1" y="387"/>
                      <a:pt x="21" y="693"/>
                    </a:cubicBezTo>
                    <a:cubicBezTo>
                      <a:pt x="47" y="1134"/>
                      <a:pt x="431" y="1404"/>
                      <a:pt x="802" y="1404"/>
                    </a:cubicBezTo>
                    <a:cubicBezTo>
                      <a:pt x="1069" y="1404"/>
                      <a:pt x="1328" y="1264"/>
                      <a:pt x="1443" y="948"/>
                    </a:cubicBezTo>
                    <a:cubicBezTo>
                      <a:pt x="1602" y="440"/>
                      <a:pt x="1032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3">
                <a:extLst>
                  <a:ext uri="{FF2B5EF4-FFF2-40B4-BE49-F238E27FC236}">
                    <a16:creationId xmlns:a16="http://schemas.microsoft.com/office/drawing/2014/main" id="{FD02F571-7C1A-AB24-5ADE-E4493EA86C91}"/>
                  </a:ext>
                </a:extLst>
              </p:cNvPr>
              <p:cNvSpPr/>
              <p:nvPr/>
            </p:nvSpPr>
            <p:spPr>
              <a:xfrm flipH="1">
                <a:off x="8622132" y="2570966"/>
                <a:ext cx="50550" cy="4304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01" extrusionOk="0">
                    <a:moveTo>
                      <a:pt x="663" y="0"/>
                    </a:moveTo>
                    <a:cubicBezTo>
                      <a:pt x="339" y="0"/>
                      <a:pt x="0" y="280"/>
                      <a:pt x="37" y="680"/>
                    </a:cubicBezTo>
                    <a:cubicBezTo>
                      <a:pt x="69" y="902"/>
                      <a:pt x="298" y="1026"/>
                      <a:pt x="493" y="1085"/>
                    </a:cubicBezTo>
                    <a:cubicBezTo>
                      <a:pt x="535" y="1095"/>
                      <a:pt x="576" y="1100"/>
                      <a:pt x="617" y="1100"/>
                    </a:cubicBezTo>
                    <a:cubicBezTo>
                      <a:pt x="976" y="1100"/>
                      <a:pt x="1293" y="711"/>
                      <a:pt x="1152" y="354"/>
                    </a:cubicBezTo>
                    <a:cubicBezTo>
                      <a:pt x="1055" y="106"/>
                      <a:pt x="862" y="0"/>
                      <a:pt x="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3">
                <a:extLst>
                  <a:ext uri="{FF2B5EF4-FFF2-40B4-BE49-F238E27FC236}">
                    <a16:creationId xmlns:a16="http://schemas.microsoft.com/office/drawing/2014/main" id="{F5B6292E-BD4F-997B-485E-8D446DBD53E0}"/>
                  </a:ext>
                </a:extLst>
              </p:cNvPr>
              <p:cNvSpPr/>
              <p:nvPr/>
            </p:nvSpPr>
            <p:spPr>
              <a:xfrm flipH="1">
                <a:off x="8253359" y="2012250"/>
                <a:ext cx="925809" cy="602180"/>
              </a:xfrm>
              <a:custGeom>
                <a:avLst/>
                <a:gdLst/>
                <a:ahLst/>
                <a:cxnLst/>
                <a:rect l="l" t="t" r="r" b="b"/>
                <a:pathLst>
                  <a:path w="23681" h="15403" extrusionOk="0">
                    <a:moveTo>
                      <a:pt x="202" y="0"/>
                    </a:moveTo>
                    <a:cubicBezTo>
                      <a:pt x="164" y="0"/>
                      <a:pt x="140" y="3"/>
                      <a:pt x="131" y="10"/>
                    </a:cubicBezTo>
                    <a:cubicBezTo>
                      <a:pt x="46" y="134"/>
                      <a:pt x="1" y="715"/>
                      <a:pt x="249" y="943"/>
                    </a:cubicBezTo>
                    <a:cubicBezTo>
                      <a:pt x="255" y="943"/>
                      <a:pt x="262" y="943"/>
                      <a:pt x="269" y="943"/>
                    </a:cubicBezTo>
                    <a:cubicBezTo>
                      <a:pt x="1314" y="943"/>
                      <a:pt x="4433" y="1442"/>
                      <a:pt x="5703" y="1941"/>
                    </a:cubicBezTo>
                    <a:cubicBezTo>
                      <a:pt x="6147" y="2150"/>
                      <a:pt x="6584" y="2379"/>
                      <a:pt x="7021" y="2607"/>
                    </a:cubicBezTo>
                    <a:cubicBezTo>
                      <a:pt x="7034" y="2646"/>
                      <a:pt x="7048" y="2692"/>
                      <a:pt x="7054" y="2731"/>
                    </a:cubicBezTo>
                    <a:cubicBezTo>
                      <a:pt x="7165" y="3142"/>
                      <a:pt x="7302" y="3560"/>
                      <a:pt x="7432" y="3964"/>
                    </a:cubicBezTo>
                    <a:cubicBezTo>
                      <a:pt x="7889" y="5439"/>
                      <a:pt x="8437" y="6881"/>
                      <a:pt x="9077" y="8283"/>
                    </a:cubicBezTo>
                    <a:cubicBezTo>
                      <a:pt x="9272" y="8740"/>
                      <a:pt x="9501" y="9236"/>
                      <a:pt x="9697" y="9706"/>
                    </a:cubicBezTo>
                    <a:cubicBezTo>
                      <a:pt x="9725" y="9762"/>
                      <a:pt x="9780" y="9791"/>
                      <a:pt x="9837" y="9791"/>
                    </a:cubicBezTo>
                    <a:cubicBezTo>
                      <a:pt x="9860" y="9791"/>
                      <a:pt x="9883" y="9787"/>
                      <a:pt x="9905" y="9778"/>
                    </a:cubicBezTo>
                    <a:cubicBezTo>
                      <a:pt x="9984" y="9738"/>
                      <a:pt x="10010" y="9641"/>
                      <a:pt x="9977" y="9569"/>
                    </a:cubicBezTo>
                    <a:cubicBezTo>
                      <a:pt x="9951" y="9517"/>
                      <a:pt x="9931" y="9464"/>
                      <a:pt x="9905" y="9412"/>
                    </a:cubicBezTo>
                    <a:cubicBezTo>
                      <a:pt x="9886" y="9210"/>
                      <a:pt x="9638" y="8727"/>
                      <a:pt x="9618" y="8636"/>
                    </a:cubicBezTo>
                    <a:cubicBezTo>
                      <a:pt x="9116" y="7298"/>
                      <a:pt x="8633" y="5961"/>
                      <a:pt x="8222" y="4597"/>
                    </a:cubicBezTo>
                    <a:cubicBezTo>
                      <a:pt x="8091" y="4062"/>
                      <a:pt x="7941" y="3533"/>
                      <a:pt x="7798" y="3005"/>
                    </a:cubicBezTo>
                    <a:lnTo>
                      <a:pt x="7798" y="3005"/>
                    </a:lnTo>
                    <a:cubicBezTo>
                      <a:pt x="7915" y="3064"/>
                      <a:pt x="8033" y="3129"/>
                      <a:pt x="8150" y="3188"/>
                    </a:cubicBezTo>
                    <a:cubicBezTo>
                      <a:pt x="8228" y="3233"/>
                      <a:pt x="8307" y="3279"/>
                      <a:pt x="8385" y="3331"/>
                    </a:cubicBezTo>
                    <a:cubicBezTo>
                      <a:pt x="9860" y="4238"/>
                      <a:pt x="11178" y="5367"/>
                      <a:pt x="12561" y="6404"/>
                    </a:cubicBezTo>
                    <a:cubicBezTo>
                      <a:pt x="13468" y="7031"/>
                      <a:pt x="14355" y="7690"/>
                      <a:pt x="15256" y="8336"/>
                    </a:cubicBezTo>
                    <a:cubicBezTo>
                      <a:pt x="15628" y="8642"/>
                      <a:pt x="16012" y="8929"/>
                      <a:pt x="16410" y="9197"/>
                    </a:cubicBezTo>
                    <a:cubicBezTo>
                      <a:pt x="16919" y="9562"/>
                      <a:pt x="17441" y="9888"/>
                      <a:pt x="17983" y="10195"/>
                    </a:cubicBezTo>
                    <a:cubicBezTo>
                      <a:pt x="17989" y="10678"/>
                      <a:pt x="18029" y="11167"/>
                      <a:pt x="18087" y="11650"/>
                    </a:cubicBezTo>
                    <a:cubicBezTo>
                      <a:pt x="18081" y="12368"/>
                      <a:pt x="18179" y="13086"/>
                      <a:pt x="18290" y="13803"/>
                    </a:cubicBezTo>
                    <a:cubicBezTo>
                      <a:pt x="18348" y="14221"/>
                      <a:pt x="18446" y="14638"/>
                      <a:pt x="18551" y="15050"/>
                    </a:cubicBezTo>
                    <a:cubicBezTo>
                      <a:pt x="18603" y="15167"/>
                      <a:pt x="18564" y="15369"/>
                      <a:pt x="18727" y="15402"/>
                    </a:cubicBezTo>
                    <a:cubicBezTo>
                      <a:pt x="18733" y="15402"/>
                      <a:pt x="18738" y="15403"/>
                      <a:pt x="18744" y="15403"/>
                    </a:cubicBezTo>
                    <a:cubicBezTo>
                      <a:pt x="18859" y="15403"/>
                      <a:pt x="18939" y="15279"/>
                      <a:pt x="18883" y="15174"/>
                    </a:cubicBezTo>
                    <a:cubicBezTo>
                      <a:pt x="18805" y="14854"/>
                      <a:pt x="18753" y="14528"/>
                      <a:pt x="18688" y="14201"/>
                    </a:cubicBezTo>
                    <a:cubicBezTo>
                      <a:pt x="18577" y="13614"/>
                      <a:pt x="18524" y="13020"/>
                      <a:pt x="18453" y="12433"/>
                    </a:cubicBezTo>
                    <a:cubicBezTo>
                      <a:pt x="18394" y="11794"/>
                      <a:pt x="18466" y="11128"/>
                      <a:pt x="18453" y="10482"/>
                    </a:cubicBezTo>
                    <a:cubicBezTo>
                      <a:pt x="18446" y="10469"/>
                      <a:pt x="18446" y="10463"/>
                      <a:pt x="18446" y="10450"/>
                    </a:cubicBezTo>
                    <a:lnTo>
                      <a:pt x="18446" y="10450"/>
                    </a:lnTo>
                    <a:cubicBezTo>
                      <a:pt x="18916" y="10698"/>
                      <a:pt x="19399" y="10932"/>
                      <a:pt x="19882" y="11148"/>
                    </a:cubicBezTo>
                    <a:cubicBezTo>
                      <a:pt x="21082" y="11742"/>
                      <a:pt x="22270" y="12374"/>
                      <a:pt x="23522" y="12851"/>
                    </a:cubicBezTo>
                    <a:lnTo>
                      <a:pt x="23522" y="12844"/>
                    </a:lnTo>
                    <a:cubicBezTo>
                      <a:pt x="23530" y="12846"/>
                      <a:pt x="23538" y="12846"/>
                      <a:pt x="23545" y="12846"/>
                    </a:cubicBezTo>
                    <a:cubicBezTo>
                      <a:pt x="23630" y="12846"/>
                      <a:pt x="23681" y="12747"/>
                      <a:pt x="23627" y="12681"/>
                    </a:cubicBezTo>
                    <a:cubicBezTo>
                      <a:pt x="23288" y="12433"/>
                      <a:pt x="22876" y="12296"/>
                      <a:pt x="22505" y="12100"/>
                    </a:cubicBezTo>
                    <a:cubicBezTo>
                      <a:pt x="21604" y="11631"/>
                      <a:pt x="20691" y="11187"/>
                      <a:pt x="19784" y="10724"/>
                    </a:cubicBezTo>
                    <a:cubicBezTo>
                      <a:pt x="18968" y="10358"/>
                      <a:pt x="18179" y="9941"/>
                      <a:pt x="17428" y="9464"/>
                    </a:cubicBezTo>
                    <a:cubicBezTo>
                      <a:pt x="17154" y="9295"/>
                      <a:pt x="16887" y="9112"/>
                      <a:pt x="16626" y="8929"/>
                    </a:cubicBezTo>
                    <a:cubicBezTo>
                      <a:pt x="16397" y="8760"/>
                      <a:pt x="16163" y="8590"/>
                      <a:pt x="15934" y="8427"/>
                    </a:cubicBezTo>
                    <a:cubicBezTo>
                      <a:pt x="15536" y="8120"/>
                      <a:pt x="15145" y="7807"/>
                      <a:pt x="14760" y="7481"/>
                    </a:cubicBezTo>
                    <a:lnTo>
                      <a:pt x="14760" y="7481"/>
                    </a:lnTo>
                    <a:cubicBezTo>
                      <a:pt x="15079" y="7507"/>
                      <a:pt x="15399" y="7533"/>
                      <a:pt x="15719" y="7540"/>
                    </a:cubicBezTo>
                    <a:cubicBezTo>
                      <a:pt x="17859" y="7540"/>
                      <a:pt x="19973" y="7174"/>
                      <a:pt x="22022" y="6554"/>
                    </a:cubicBezTo>
                    <a:cubicBezTo>
                      <a:pt x="22044" y="6562"/>
                      <a:pt x="22065" y="6566"/>
                      <a:pt x="22084" y="6566"/>
                    </a:cubicBezTo>
                    <a:cubicBezTo>
                      <a:pt x="22266" y="6566"/>
                      <a:pt x="22304" y="6241"/>
                      <a:pt x="22080" y="6241"/>
                    </a:cubicBezTo>
                    <a:cubicBezTo>
                      <a:pt x="22078" y="6241"/>
                      <a:pt x="22076" y="6241"/>
                      <a:pt x="22074" y="6241"/>
                    </a:cubicBezTo>
                    <a:cubicBezTo>
                      <a:pt x="21291" y="6391"/>
                      <a:pt x="20501" y="6652"/>
                      <a:pt x="19705" y="6796"/>
                    </a:cubicBezTo>
                    <a:cubicBezTo>
                      <a:pt x="18387" y="7070"/>
                      <a:pt x="17043" y="7174"/>
                      <a:pt x="15699" y="7194"/>
                    </a:cubicBezTo>
                    <a:cubicBezTo>
                      <a:pt x="15334" y="7181"/>
                      <a:pt x="14969" y="7148"/>
                      <a:pt x="14603" y="7122"/>
                    </a:cubicBezTo>
                    <a:cubicBezTo>
                      <a:pt x="14595" y="7123"/>
                      <a:pt x="14587" y="7123"/>
                      <a:pt x="14579" y="7123"/>
                    </a:cubicBezTo>
                    <a:cubicBezTo>
                      <a:pt x="14498" y="7123"/>
                      <a:pt x="14398" y="7096"/>
                      <a:pt x="14310" y="7096"/>
                    </a:cubicBezTo>
                    <a:cubicBezTo>
                      <a:pt x="14296" y="7089"/>
                      <a:pt x="14290" y="7076"/>
                      <a:pt x="14277" y="7070"/>
                    </a:cubicBezTo>
                    <a:cubicBezTo>
                      <a:pt x="13566" y="6476"/>
                      <a:pt x="12757" y="6006"/>
                      <a:pt x="12013" y="5452"/>
                    </a:cubicBezTo>
                    <a:cubicBezTo>
                      <a:pt x="10962" y="4603"/>
                      <a:pt x="9931" y="3690"/>
                      <a:pt x="8796" y="2940"/>
                    </a:cubicBezTo>
                    <a:cubicBezTo>
                      <a:pt x="7485" y="2091"/>
                      <a:pt x="6075" y="1400"/>
                      <a:pt x="4601" y="878"/>
                    </a:cubicBezTo>
                    <a:cubicBezTo>
                      <a:pt x="3805" y="586"/>
                      <a:pt x="722" y="0"/>
                      <a:pt x="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3">
                <a:extLst>
                  <a:ext uri="{FF2B5EF4-FFF2-40B4-BE49-F238E27FC236}">
                    <a16:creationId xmlns:a16="http://schemas.microsoft.com/office/drawing/2014/main" id="{59887275-2620-DF78-CAD2-A219AD4E1514}"/>
                  </a:ext>
                </a:extLst>
              </p:cNvPr>
              <p:cNvSpPr/>
              <p:nvPr/>
            </p:nvSpPr>
            <p:spPr>
              <a:xfrm flipH="1">
                <a:off x="8076634" y="2115462"/>
                <a:ext cx="296457" cy="191331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894" extrusionOk="0">
                    <a:moveTo>
                      <a:pt x="4416" y="0"/>
                    </a:moveTo>
                    <a:cubicBezTo>
                      <a:pt x="2370" y="0"/>
                      <a:pt x="152" y="1011"/>
                      <a:pt x="14" y="2981"/>
                    </a:cubicBezTo>
                    <a:cubicBezTo>
                      <a:pt x="1" y="3158"/>
                      <a:pt x="14" y="3327"/>
                      <a:pt x="47" y="3497"/>
                    </a:cubicBezTo>
                    <a:cubicBezTo>
                      <a:pt x="216" y="4338"/>
                      <a:pt x="980" y="4776"/>
                      <a:pt x="1887" y="4880"/>
                    </a:cubicBezTo>
                    <a:cubicBezTo>
                      <a:pt x="1987" y="4889"/>
                      <a:pt x="2088" y="4894"/>
                      <a:pt x="2190" y="4894"/>
                    </a:cubicBezTo>
                    <a:cubicBezTo>
                      <a:pt x="3376" y="4894"/>
                      <a:pt x="4698" y="4298"/>
                      <a:pt x="5743" y="3830"/>
                    </a:cubicBezTo>
                    <a:cubicBezTo>
                      <a:pt x="6330" y="3556"/>
                      <a:pt x="6930" y="3203"/>
                      <a:pt x="7243" y="2609"/>
                    </a:cubicBezTo>
                    <a:cubicBezTo>
                      <a:pt x="7583" y="1977"/>
                      <a:pt x="7576" y="1089"/>
                      <a:pt x="6930" y="659"/>
                    </a:cubicBezTo>
                    <a:cubicBezTo>
                      <a:pt x="6279" y="218"/>
                      <a:pt x="5366" y="0"/>
                      <a:pt x="44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3">
                <a:extLst>
                  <a:ext uri="{FF2B5EF4-FFF2-40B4-BE49-F238E27FC236}">
                    <a16:creationId xmlns:a16="http://schemas.microsoft.com/office/drawing/2014/main" id="{72A5C9F1-B83B-9D7F-1135-2B76E3DC63A3}"/>
                  </a:ext>
                </a:extLst>
              </p:cNvPr>
              <p:cNvSpPr/>
              <p:nvPr/>
            </p:nvSpPr>
            <p:spPr>
              <a:xfrm flipH="1">
                <a:off x="7923575" y="2435226"/>
                <a:ext cx="358931" cy="220730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5646" extrusionOk="0">
                    <a:moveTo>
                      <a:pt x="2629" y="1"/>
                    </a:moveTo>
                    <a:cubicBezTo>
                      <a:pt x="2408" y="1"/>
                      <a:pt x="2188" y="23"/>
                      <a:pt x="1971" y="74"/>
                    </a:cubicBezTo>
                    <a:cubicBezTo>
                      <a:pt x="1279" y="290"/>
                      <a:pt x="614" y="779"/>
                      <a:pt x="326" y="1458"/>
                    </a:cubicBezTo>
                    <a:cubicBezTo>
                      <a:pt x="124" y="1973"/>
                      <a:pt x="0" y="2567"/>
                      <a:pt x="78" y="3121"/>
                    </a:cubicBezTo>
                    <a:lnTo>
                      <a:pt x="78" y="3095"/>
                    </a:lnTo>
                    <a:cubicBezTo>
                      <a:pt x="85" y="3174"/>
                      <a:pt x="92" y="3252"/>
                      <a:pt x="111" y="3324"/>
                    </a:cubicBezTo>
                    <a:cubicBezTo>
                      <a:pt x="346" y="4498"/>
                      <a:pt x="1618" y="5059"/>
                      <a:pt x="2708" y="5248"/>
                    </a:cubicBezTo>
                    <a:cubicBezTo>
                      <a:pt x="3354" y="5398"/>
                      <a:pt x="4019" y="5522"/>
                      <a:pt x="4685" y="5620"/>
                    </a:cubicBezTo>
                    <a:cubicBezTo>
                      <a:pt x="4844" y="5637"/>
                      <a:pt x="5006" y="5645"/>
                      <a:pt x="5169" y="5645"/>
                    </a:cubicBezTo>
                    <a:cubicBezTo>
                      <a:pt x="5923" y="5645"/>
                      <a:pt x="6699" y="5461"/>
                      <a:pt x="7295" y="4994"/>
                    </a:cubicBezTo>
                    <a:cubicBezTo>
                      <a:pt x="9180" y="3428"/>
                      <a:pt x="6009" y="1157"/>
                      <a:pt x="4705" y="544"/>
                    </a:cubicBezTo>
                    <a:cubicBezTo>
                      <a:pt x="4066" y="240"/>
                      <a:pt x="3345" y="1"/>
                      <a:pt x="2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3">
                <a:extLst>
                  <a:ext uri="{FF2B5EF4-FFF2-40B4-BE49-F238E27FC236}">
                    <a16:creationId xmlns:a16="http://schemas.microsoft.com/office/drawing/2014/main" id="{52BB91DE-3F5B-8C2B-CAD1-C4E40E222C6B}"/>
                  </a:ext>
                </a:extLst>
              </p:cNvPr>
              <p:cNvSpPr/>
              <p:nvPr/>
            </p:nvSpPr>
            <p:spPr>
              <a:xfrm flipH="1">
                <a:off x="8308509" y="2575696"/>
                <a:ext cx="210487" cy="254469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6509" extrusionOk="0">
                    <a:moveTo>
                      <a:pt x="2524" y="1"/>
                    </a:moveTo>
                    <a:cubicBezTo>
                      <a:pt x="2090" y="1"/>
                      <a:pt x="1660" y="100"/>
                      <a:pt x="1273" y="298"/>
                    </a:cubicBezTo>
                    <a:cubicBezTo>
                      <a:pt x="334" y="657"/>
                      <a:pt x="1" y="1636"/>
                      <a:pt x="14" y="2569"/>
                    </a:cubicBezTo>
                    <a:cubicBezTo>
                      <a:pt x="20" y="2699"/>
                      <a:pt x="33" y="2830"/>
                      <a:pt x="60" y="2960"/>
                    </a:cubicBezTo>
                    <a:cubicBezTo>
                      <a:pt x="236" y="3841"/>
                      <a:pt x="895" y="4546"/>
                      <a:pt x="1482" y="5224"/>
                    </a:cubicBezTo>
                    <a:cubicBezTo>
                      <a:pt x="1965" y="5766"/>
                      <a:pt x="2532" y="6327"/>
                      <a:pt x="3263" y="6490"/>
                    </a:cubicBezTo>
                    <a:cubicBezTo>
                      <a:pt x="3349" y="6502"/>
                      <a:pt x="3432" y="6508"/>
                      <a:pt x="3512" y="6508"/>
                    </a:cubicBezTo>
                    <a:cubicBezTo>
                      <a:pt x="4248" y="6508"/>
                      <a:pt x="4765" y="6011"/>
                      <a:pt x="4953" y="5270"/>
                    </a:cubicBezTo>
                    <a:cubicBezTo>
                      <a:pt x="5253" y="4252"/>
                      <a:pt x="5384" y="2986"/>
                      <a:pt x="5038" y="1942"/>
                    </a:cubicBezTo>
                    <a:lnTo>
                      <a:pt x="5038" y="1936"/>
                    </a:lnTo>
                    <a:cubicBezTo>
                      <a:pt x="4810" y="1173"/>
                      <a:pt x="4379" y="474"/>
                      <a:pt x="3622" y="181"/>
                    </a:cubicBezTo>
                    <a:cubicBezTo>
                      <a:pt x="3513" y="135"/>
                      <a:pt x="3195" y="18"/>
                      <a:pt x="2974" y="18"/>
                    </a:cubicBezTo>
                    <a:cubicBezTo>
                      <a:pt x="2944" y="18"/>
                      <a:pt x="2917" y="20"/>
                      <a:pt x="2891" y="24"/>
                    </a:cubicBezTo>
                    <a:cubicBezTo>
                      <a:pt x="2769" y="8"/>
                      <a:pt x="2647" y="1"/>
                      <a:pt x="2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3">
                <a:extLst>
                  <a:ext uri="{FF2B5EF4-FFF2-40B4-BE49-F238E27FC236}">
                    <a16:creationId xmlns:a16="http://schemas.microsoft.com/office/drawing/2014/main" id="{8BDDEA49-0047-1CAC-8424-AF5C26AF5D2A}"/>
                  </a:ext>
                </a:extLst>
              </p:cNvPr>
              <p:cNvSpPr/>
              <p:nvPr/>
            </p:nvSpPr>
            <p:spPr>
              <a:xfrm flipH="1">
                <a:off x="8608726" y="2339950"/>
                <a:ext cx="235743" cy="250873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6417" extrusionOk="0">
                    <a:moveTo>
                      <a:pt x="2517" y="1"/>
                    </a:moveTo>
                    <a:cubicBezTo>
                      <a:pt x="1987" y="1"/>
                      <a:pt x="1452" y="210"/>
                      <a:pt x="1051" y="573"/>
                    </a:cubicBezTo>
                    <a:cubicBezTo>
                      <a:pt x="457" y="1017"/>
                      <a:pt x="0" y="1715"/>
                      <a:pt x="79" y="2479"/>
                    </a:cubicBezTo>
                    <a:cubicBezTo>
                      <a:pt x="85" y="2498"/>
                      <a:pt x="85" y="2518"/>
                      <a:pt x="92" y="2531"/>
                    </a:cubicBezTo>
                    <a:cubicBezTo>
                      <a:pt x="307" y="3607"/>
                      <a:pt x="1331" y="4749"/>
                      <a:pt x="2101" y="5493"/>
                    </a:cubicBezTo>
                    <a:cubicBezTo>
                      <a:pt x="2655" y="5972"/>
                      <a:pt x="3322" y="6416"/>
                      <a:pt x="4079" y="6416"/>
                    </a:cubicBezTo>
                    <a:cubicBezTo>
                      <a:pt x="4116" y="6416"/>
                      <a:pt x="4152" y="6415"/>
                      <a:pt x="4189" y="6413"/>
                    </a:cubicBezTo>
                    <a:cubicBezTo>
                      <a:pt x="4868" y="6374"/>
                      <a:pt x="5318" y="5780"/>
                      <a:pt x="5494" y="5167"/>
                    </a:cubicBezTo>
                    <a:cubicBezTo>
                      <a:pt x="6029" y="3751"/>
                      <a:pt x="4809" y="1161"/>
                      <a:pt x="3608" y="352"/>
                    </a:cubicBezTo>
                    <a:cubicBezTo>
                      <a:pt x="3282" y="110"/>
                      <a:pt x="2901" y="1"/>
                      <a:pt x="25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0" name="Google Shape;2520;p33">
              <a:extLst>
                <a:ext uri="{FF2B5EF4-FFF2-40B4-BE49-F238E27FC236}">
                  <a16:creationId xmlns:a16="http://schemas.microsoft.com/office/drawing/2014/main" id="{ACB4F9C6-0654-7E1B-56ED-C72D02852108}"/>
                </a:ext>
              </a:extLst>
            </p:cNvPr>
            <p:cNvGrpSpPr/>
            <p:nvPr/>
          </p:nvGrpSpPr>
          <p:grpSpPr>
            <a:xfrm rot="-5984647" flipH="1">
              <a:off x="-1269284" y="1179157"/>
              <a:ext cx="2082214" cy="2112733"/>
              <a:chOff x="1888100" y="-160600"/>
              <a:chExt cx="1706591" cy="1731604"/>
            </a:xfrm>
          </p:grpSpPr>
          <p:sp>
            <p:nvSpPr>
              <p:cNvPr id="2521" name="Google Shape;2521;p33">
                <a:extLst>
                  <a:ext uri="{FF2B5EF4-FFF2-40B4-BE49-F238E27FC236}">
                    <a16:creationId xmlns:a16="http://schemas.microsoft.com/office/drawing/2014/main" id="{4130FD75-5BEF-5D43-3E44-480DF4D5C0B9}"/>
                  </a:ext>
                </a:extLst>
              </p:cNvPr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3">
                <a:extLst>
                  <a:ext uri="{FF2B5EF4-FFF2-40B4-BE49-F238E27FC236}">
                    <a16:creationId xmlns:a16="http://schemas.microsoft.com/office/drawing/2014/main" id="{53712CB9-F582-51B0-773B-D6DE9F17BCD3}"/>
                  </a:ext>
                </a:extLst>
              </p:cNvPr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3">
                <a:extLst>
                  <a:ext uri="{FF2B5EF4-FFF2-40B4-BE49-F238E27FC236}">
                    <a16:creationId xmlns:a16="http://schemas.microsoft.com/office/drawing/2014/main" id="{063C22BB-1025-BDA4-B07A-F2E004DE25DA}"/>
                  </a:ext>
                </a:extLst>
              </p:cNvPr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3">
                <a:extLst>
                  <a:ext uri="{FF2B5EF4-FFF2-40B4-BE49-F238E27FC236}">
                    <a16:creationId xmlns:a16="http://schemas.microsoft.com/office/drawing/2014/main" id="{9A312D1C-B6B9-E670-7566-08964997CF91}"/>
                  </a:ext>
                </a:extLst>
              </p:cNvPr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3">
            <a:extLst>
              <a:ext uri="{FF2B5EF4-FFF2-40B4-BE49-F238E27FC236}">
                <a16:creationId xmlns:a16="http://schemas.microsoft.com/office/drawing/2014/main" id="{3EEAAF06-99B8-094C-B9B9-AF986FA82FF6}"/>
              </a:ext>
            </a:extLst>
          </p:cNvPr>
          <p:cNvGrpSpPr/>
          <p:nvPr/>
        </p:nvGrpSpPr>
        <p:grpSpPr>
          <a:xfrm>
            <a:off x="1716353" y="-625788"/>
            <a:ext cx="8463144" cy="2330576"/>
            <a:chOff x="1716353" y="-625788"/>
            <a:chExt cx="8463144" cy="2330576"/>
          </a:xfrm>
        </p:grpSpPr>
        <p:grpSp>
          <p:nvGrpSpPr>
            <p:cNvPr id="2526" name="Google Shape;2526;p33">
              <a:extLst>
                <a:ext uri="{FF2B5EF4-FFF2-40B4-BE49-F238E27FC236}">
                  <a16:creationId xmlns:a16="http://schemas.microsoft.com/office/drawing/2014/main" id="{1A25788E-0901-05C7-A0A3-1E44D3EA3D2F}"/>
                </a:ext>
              </a:extLst>
            </p:cNvPr>
            <p:cNvGrpSpPr/>
            <p:nvPr/>
          </p:nvGrpSpPr>
          <p:grpSpPr>
            <a:xfrm rot="1508719" flipH="1">
              <a:off x="6986064" y="-19525"/>
              <a:ext cx="3102922" cy="1118050"/>
              <a:chOff x="5591162" y="1972306"/>
              <a:chExt cx="3103035" cy="1118091"/>
            </a:xfrm>
          </p:grpSpPr>
          <p:sp>
            <p:nvSpPr>
              <p:cNvPr id="2527" name="Google Shape;2527;p33">
                <a:extLst>
                  <a:ext uri="{FF2B5EF4-FFF2-40B4-BE49-F238E27FC236}">
                    <a16:creationId xmlns:a16="http://schemas.microsoft.com/office/drawing/2014/main" id="{3E557E72-737D-0368-D6C6-80AF4DF03BFF}"/>
                  </a:ext>
                </a:extLst>
              </p:cNvPr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3">
                <a:extLst>
                  <a:ext uri="{FF2B5EF4-FFF2-40B4-BE49-F238E27FC236}">
                    <a16:creationId xmlns:a16="http://schemas.microsoft.com/office/drawing/2014/main" id="{0D4FD99A-BC6A-40E5-714A-7AC93B44B2B9}"/>
                  </a:ext>
                </a:extLst>
              </p:cNvPr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3">
                <a:extLst>
                  <a:ext uri="{FF2B5EF4-FFF2-40B4-BE49-F238E27FC236}">
                    <a16:creationId xmlns:a16="http://schemas.microsoft.com/office/drawing/2014/main" id="{E5A4E69F-EA84-F0B4-5A50-2548A459F759}"/>
                  </a:ext>
                </a:extLst>
              </p:cNvPr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3">
                <a:extLst>
                  <a:ext uri="{FF2B5EF4-FFF2-40B4-BE49-F238E27FC236}">
                    <a16:creationId xmlns:a16="http://schemas.microsoft.com/office/drawing/2014/main" id="{4B38FF54-D226-4E25-BD0E-F92B4368CCFD}"/>
                  </a:ext>
                </a:extLst>
              </p:cNvPr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3">
                <a:extLst>
                  <a:ext uri="{FF2B5EF4-FFF2-40B4-BE49-F238E27FC236}">
                    <a16:creationId xmlns:a16="http://schemas.microsoft.com/office/drawing/2014/main" id="{943FBA09-15BB-73CD-313A-E9469675FFC2}"/>
                  </a:ext>
                </a:extLst>
              </p:cNvPr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3">
                <a:extLst>
                  <a:ext uri="{FF2B5EF4-FFF2-40B4-BE49-F238E27FC236}">
                    <a16:creationId xmlns:a16="http://schemas.microsoft.com/office/drawing/2014/main" id="{B0B0503B-2487-A344-4FED-5D13F729C146}"/>
                  </a:ext>
                </a:extLst>
              </p:cNvPr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3">
                <a:extLst>
                  <a:ext uri="{FF2B5EF4-FFF2-40B4-BE49-F238E27FC236}">
                    <a16:creationId xmlns:a16="http://schemas.microsoft.com/office/drawing/2014/main" id="{6DB8FA07-AA4A-AB5E-1202-5CDD86667D49}"/>
                  </a:ext>
                </a:extLst>
              </p:cNvPr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3">
                <a:extLst>
                  <a:ext uri="{FF2B5EF4-FFF2-40B4-BE49-F238E27FC236}">
                    <a16:creationId xmlns:a16="http://schemas.microsoft.com/office/drawing/2014/main" id="{9F0A7D2A-7C38-2DD0-CC1C-AC50A0CC238C}"/>
                  </a:ext>
                </a:extLst>
              </p:cNvPr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3">
                <a:extLst>
                  <a:ext uri="{FF2B5EF4-FFF2-40B4-BE49-F238E27FC236}">
                    <a16:creationId xmlns:a16="http://schemas.microsoft.com/office/drawing/2014/main" id="{108B6C79-5DF2-C994-95CA-97E6AF855261}"/>
                  </a:ext>
                </a:extLst>
              </p:cNvPr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3">
                <a:extLst>
                  <a:ext uri="{FF2B5EF4-FFF2-40B4-BE49-F238E27FC236}">
                    <a16:creationId xmlns:a16="http://schemas.microsoft.com/office/drawing/2014/main" id="{CADA1111-A6FF-60CB-485F-8B390D53B465}"/>
                  </a:ext>
                </a:extLst>
              </p:cNvPr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3">
                <a:extLst>
                  <a:ext uri="{FF2B5EF4-FFF2-40B4-BE49-F238E27FC236}">
                    <a16:creationId xmlns:a16="http://schemas.microsoft.com/office/drawing/2014/main" id="{9AD89671-E098-D7B5-767D-05B09D10482F}"/>
                  </a:ext>
                </a:extLst>
              </p:cNvPr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3">
                <a:extLst>
                  <a:ext uri="{FF2B5EF4-FFF2-40B4-BE49-F238E27FC236}">
                    <a16:creationId xmlns:a16="http://schemas.microsoft.com/office/drawing/2014/main" id="{A0CB7F96-B521-6EA9-85A6-0687CC6843F9}"/>
                  </a:ext>
                </a:extLst>
              </p:cNvPr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3">
                <a:extLst>
                  <a:ext uri="{FF2B5EF4-FFF2-40B4-BE49-F238E27FC236}">
                    <a16:creationId xmlns:a16="http://schemas.microsoft.com/office/drawing/2014/main" id="{B9209C35-AF57-0408-38F1-B134BC3E73E1}"/>
                  </a:ext>
                </a:extLst>
              </p:cNvPr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3">
                <a:extLst>
                  <a:ext uri="{FF2B5EF4-FFF2-40B4-BE49-F238E27FC236}">
                    <a16:creationId xmlns:a16="http://schemas.microsoft.com/office/drawing/2014/main" id="{5FEC9716-393D-402B-7627-B1415C945782}"/>
                  </a:ext>
                </a:extLst>
              </p:cNvPr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3">
                <a:extLst>
                  <a:ext uri="{FF2B5EF4-FFF2-40B4-BE49-F238E27FC236}">
                    <a16:creationId xmlns:a16="http://schemas.microsoft.com/office/drawing/2014/main" id="{68702629-43D0-2301-33E0-61EC028D04C9}"/>
                  </a:ext>
                </a:extLst>
              </p:cNvPr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3">
                <a:extLst>
                  <a:ext uri="{FF2B5EF4-FFF2-40B4-BE49-F238E27FC236}">
                    <a16:creationId xmlns:a16="http://schemas.microsoft.com/office/drawing/2014/main" id="{9757D0EE-D1AF-0869-E903-54AFB74FD6D8}"/>
                  </a:ext>
                </a:extLst>
              </p:cNvPr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3">
                <a:extLst>
                  <a:ext uri="{FF2B5EF4-FFF2-40B4-BE49-F238E27FC236}">
                    <a16:creationId xmlns:a16="http://schemas.microsoft.com/office/drawing/2014/main" id="{98A77E2C-089A-5594-B57A-2477E5CC728A}"/>
                  </a:ext>
                </a:extLst>
              </p:cNvPr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3">
                <a:extLst>
                  <a:ext uri="{FF2B5EF4-FFF2-40B4-BE49-F238E27FC236}">
                    <a16:creationId xmlns:a16="http://schemas.microsoft.com/office/drawing/2014/main" id="{CD87D26C-A4B4-D387-7C19-FAAC1D65866D}"/>
                  </a:ext>
                </a:extLst>
              </p:cNvPr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3">
                <a:extLst>
                  <a:ext uri="{FF2B5EF4-FFF2-40B4-BE49-F238E27FC236}">
                    <a16:creationId xmlns:a16="http://schemas.microsoft.com/office/drawing/2014/main" id="{36605E0E-1C74-BAD3-8B2C-21E459DD62C4}"/>
                  </a:ext>
                </a:extLst>
              </p:cNvPr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3">
                <a:extLst>
                  <a:ext uri="{FF2B5EF4-FFF2-40B4-BE49-F238E27FC236}">
                    <a16:creationId xmlns:a16="http://schemas.microsoft.com/office/drawing/2014/main" id="{C59F8CCF-4482-5F50-D6AB-8B161AFDBE35}"/>
                  </a:ext>
                </a:extLst>
              </p:cNvPr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3">
                <a:extLst>
                  <a:ext uri="{FF2B5EF4-FFF2-40B4-BE49-F238E27FC236}">
                    <a16:creationId xmlns:a16="http://schemas.microsoft.com/office/drawing/2014/main" id="{9B39598C-A8FA-7FDF-5FA7-29EEF7761763}"/>
                  </a:ext>
                </a:extLst>
              </p:cNvPr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3">
                <a:extLst>
                  <a:ext uri="{FF2B5EF4-FFF2-40B4-BE49-F238E27FC236}">
                    <a16:creationId xmlns:a16="http://schemas.microsoft.com/office/drawing/2014/main" id="{5162BDCB-2F31-FD3B-3E6D-B2372AD37461}"/>
                  </a:ext>
                </a:extLst>
              </p:cNvPr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3">
                <a:extLst>
                  <a:ext uri="{FF2B5EF4-FFF2-40B4-BE49-F238E27FC236}">
                    <a16:creationId xmlns:a16="http://schemas.microsoft.com/office/drawing/2014/main" id="{8E38D711-5B17-4018-B746-1A617F4F7E3A}"/>
                  </a:ext>
                </a:extLst>
              </p:cNvPr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3">
                <a:extLst>
                  <a:ext uri="{FF2B5EF4-FFF2-40B4-BE49-F238E27FC236}">
                    <a16:creationId xmlns:a16="http://schemas.microsoft.com/office/drawing/2014/main" id="{25025BA4-CC30-8E21-F0CC-D0DFB61A650D}"/>
                  </a:ext>
                </a:extLst>
              </p:cNvPr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3">
                <a:extLst>
                  <a:ext uri="{FF2B5EF4-FFF2-40B4-BE49-F238E27FC236}">
                    <a16:creationId xmlns:a16="http://schemas.microsoft.com/office/drawing/2014/main" id="{54373FDE-D662-3D32-940E-A2DAE1DE2F29}"/>
                  </a:ext>
                </a:extLst>
              </p:cNvPr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3">
                <a:extLst>
                  <a:ext uri="{FF2B5EF4-FFF2-40B4-BE49-F238E27FC236}">
                    <a16:creationId xmlns:a16="http://schemas.microsoft.com/office/drawing/2014/main" id="{B404C869-8227-0D0F-CF57-30B46F204224}"/>
                  </a:ext>
                </a:extLst>
              </p:cNvPr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3">
                <a:extLst>
                  <a:ext uri="{FF2B5EF4-FFF2-40B4-BE49-F238E27FC236}">
                    <a16:creationId xmlns:a16="http://schemas.microsoft.com/office/drawing/2014/main" id="{3F55B097-B479-70CB-5C9A-E6EFC1F9B44B}"/>
                  </a:ext>
                </a:extLst>
              </p:cNvPr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3">
                <a:extLst>
                  <a:ext uri="{FF2B5EF4-FFF2-40B4-BE49-F238E27FC236}">
                    <a16:creationId xmlns:a16="http://schemas.microsoft.com/office/drawing/2014/main" id="{34CE50D6-B0B5-E13F-9185-0A5A925E0D3C}"/>
                  </a:ext>
                </a:extLst>
              </p:cNvPr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3">
                <a:extLst>
                  <a:ext uri="{FF2B5EF4-FFF2-40B4-BE49-F238E27FC236}">
                    <a16:creationId xmlns:a16="http://schemas.microsoft.com/office/drawing/2014/main" id="{9FF0D94B-0F42-42BA-EF6E-D5AB8CD43D14}"/>
                  </a:ext>
                </a:extLst>
              </p:cNvPr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3">
                <a:extLst>
                  <a:ext uri="{FF2B5EF4-FFF2-40B4-BE49-F238E27FC236}">
                    <a16:creationId xmlns:a16="http://schemas.microsoft.com/office/drawing/2014/main" id="{AF679ABA-6F7C-57A1-2376-3A1442C0DAD6}"/>
                  </a:ext>
                </a:extLst>
              </p:cNvPr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3">
                <a:extLst>
                  <a:ext uri="{FF2B5EF4-FFF2-40B4-BE49-F238E27FC236}">
                    <a16:creationId xmlns:a16="http://schemas.microsoft.com/office/drawing/2014/main" id="{F5CDD7CA-8BDF-AFAC-FD46-845FE986A914}"/>
                  </a:ext>
                </a:extLst>
              </p:cNvPr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3">
                <a:extLst>
                  <a:ext uri="{FF2B5EF4-FFF2-40B4-BE49-F238E27FC236}">
                    <a16:creationId xmlns:a16="http://schemas.microsoft.com/office/drawing/2014/main" id="{508BE93C-3992-4847-29B6-E082DDBE98FF}"/>
                  </a:ext>
                </a:extLst>
              </p:cNvPr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3">
                <a:extLst>
                  <a:ext uri="{FF2B5EF4-FFF2-40B4-BE49-F238E27FC236}">
                    <a16:creationId xmlns:a16="http://schemas.microsoft.com/office/drawing/2014/main" id="{0AF937D7-0C11-C217-1433-2F8262B383D5}"/>
                  </a:ext>
                </a:extLst>
              </p:cNvPr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3">
                <a:extLst>
                  <a:ext uri="{FF2B5EF4-FFF2-40B4-BE49-F238E27FC236}">
                    <a16:creationId xmlns:a16="http://schemas.microsoft.com/office/drawing/2014/main" id="{2DDFA141-0521-52E1-1E9D-EE7D73D3711C}"/>
                  </a:ext>
                </a:extLst>
              </p:cNvPr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3">
                <a:extLst>
                  <a:ext uri="{FF2B5EF4-FFF2-40B4-BE49-F238E27FC236}">
                    <a16:creationId xmlns:a16="http://schemas.microsoft.com/office/drawing/2014/main" id="{641696DD-34CC-5291-BE09-784B2912F86F}"/>
                  </a:ext>
                </a:extLst>
              </p:cNvPr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3">
                <a:extLst>
                  <a:ext uri="{FF2B5EF4-FFF2-40B4-BE49-F238E27FC236}">
                    <a16:creationId xmlns:a16="http://schemas.microsoft.com/office/drawing/2014/main" id="{2578581E-C812-92A4-0F6B-804F059F9602}"/>
                  </a:ext>
                </a:extLst>
              </p:cNvPr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3">
                <a:extLst>
                  <a:ext uri="{FF2B5EF4-FFF2-40B4-BE49-F238E27FC236}">
                    <a16:creationId xmlns:a16="http://schemas.microsoft.com/office/drawing/2014/main" id="{EEFB1AAD-C0FA-B210-324C-A6A74DFF7261}"/>
                  </a:ext>
                </a:extLst>
              </p:cNvPr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3">
                <a:extLst>
                  <a:ext uri="{FF2B5EF4-FFF2-40B4-BE49-F238E27FC236}">
                    <a16:creationId xmlns:a16="http://schemas.microsoft.com/office/drawing/2014/main" id="{036F379B-4699-4C78-DC5B-90A3A99B285F}"/>
                  </a:ext>
                </a:extLst>
              </p:cNvPr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3">
                <a:extLst>
                  <a:ext uri="{FF2B5EF4-FFF2-40B4-BE49-F238E27FC236}">
                    <a16:creationId xmlns:a16="http://schemas.microsoft.com/office/drawing/2014/main" id="{4D5A8CDB-F0D0-3E8F-0A14-FF86F6D255FD}"/>
                  </a:ext>
                </a:extLst>
              </p:cNvPr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3">
                <a:extLst>
                  <a:ext uri="{FF2B5EF4-FFF2-40B4-BE49-F238E27FC236}">
                    <a16:creationId xmlns:a16="http://schemas.microsoft.com/office/drawing/2014/main" id="{79D25711-CA40-E98B-22D6-6A2DB895C275}"/>
                  </a:ext>
                </a:extLst>
              </p:cNvPr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3">
                <a:extLst>
                  <a:ext uri="{FF2B5EF4-FFF2-40B4-BE49-F238E27FC236}">
                    <a16:creationId xmlns:a16="http://schemas.microsoft.com/office/drawing/2014/main" id="{4B8A11D9-BD3D-893B-064B-F1BF4BC310D2}"/>
                  </a:ext>
                </a:extLst>
              </p:cNvPr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3">
                <a:extLst>
                  <a:ext uri="{FF2B5EF4-FFF2-40B4-BE49-F238E27FC236}">
                    <a16:creationId xmlns:a16="http://schemas.microsoft.com/office/drawing/2014/main" id="{2B7E1019-8363-0C94-FD35-0A82A49D2EE9}"/>
                  </a:ext>
                </a:extLst>
              </p:cNvPr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>
                <a:extLst>
                  <a:ext uri="{FF2B5EF4-FFF2-40B4-BE49-F238E27FC236}">
                    <a16:creationId xmlns:a16="http://schemas.microsoft.com/office/drawing/2014/main" id="{00ABB395-5687-0D5D-93BF-CA43D5FCB64B}"/>
                  </a:ext>
                </a:extLst>
              </p:cNvPr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>
                <a:extLst>
                  <a:ext uri="{FF2B5EF4-FFF2-40B4-BE49-F238E27FC236}">
                    <a16:creationId xmlns:a16="http://schemas.microsoft.com/office/drawing/2014/main" id="{54551179-E22B-6507-7A59-943DA0AED5B5}"/>
                  </a:ext>
                </a:extLst>
              </p:cNvPr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>
                <a:extLst>
                  <a:ext uri="{FF2B5EF4-FFF2-40B4-BE49-F238E27FC236}">
                    <a16:creationId xmlns:a16="http://schemas.microsoft.com/office/drawing/2014/main" id="{2718834B-1547-B2AE-CDC7-64EDE9DFFF77}"/>
                  </a:ext>
                </a:extLst>
              </p:cNvPr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>
                <a:extLst>
                  <a:ext uri="{FF2B5EF4-FFF2-40B4-BE49-F238E27FC236}">
                    <a16:creationId xmlns:a16="http://schemas.microsoft.com/office/drawing/2014/main" id="{1CF3AED2-1DB5-E4DB-BEAB-8C710B49D8D3}"/>
                  </a:ext>
                </a:extLst>
              </p:cNvPr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3" name="Google Shape;2573;p33">
              <a:extLst>
                <a:ext uri="{FF2B5EF4-FFF2-40B4-BE49-F238E27FC236}">
                  <a16:creationId xmlns:a16="http://schemas.microsoft.com/office/drawing/2014/main" id="{55A1D855-3C63-52B4-9F4C-33481B2A58D6}"/>
                </a:ext>
              </a:extLst>
            </p:cNvPr>
            <p:cNvGrpSpPr/>
            <p:nvPr/>
          </p:nvGrpSpPr>
          <p:grpSpPr>
            <a:xfrm rot="-493980" flipH="1">
              <a:off x="1780418" y="-370155"/>
              <a:ext cx="3103055" cy="1118098"/>
              <a:chOff x="5591162" y="1972306"/>
              <a:chExt cx="3103035" cy="1118091"/>
            </a:xfrm>
          </p:grpSpPr>
          <p:sp>
            <p:nvSpPr>
              <p:cNvPr id="2574" name="Google Shape;2574;p33">
                <a:extLst>
                  <a:ext uri="{FF2B5EF4-FFF2-40B4-BE49-F238E27FC236}">
                    <a16:creationId xmlns:a16="http://schemas.microsoft.com/office/drawing/2014/main" id="{14034C34-8A2D-EF81-4032-404F80DDABE0}"/>
                  </a:ext>
                </a:extLst>
              </p:cNvPr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>
                <a:extLst>
                  <a:ext uri="{FF2B5EF4-FFF2-40B4-BE49-F238E27FC236}">
                    <a16:creationId xmlns:a16="http://schemas.microsoft.com/office/drawing/2014/main" id="{129B85A7-18B3-75A5-00AC-ECD8BAD9E30F}"/>
                  </a:ext>
                </a:extLst>
              </p:cNvPr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3">
                <a:extLst>
                  <a:ext uri="{FF2B5EF4-FFF2-40B4-BE49-F238E27FC236}">
                    <a16:creationId xmlns:a16="http://schemas.microsoft.com/office/drawing/2014/main" id="{225833C1-BBE8-CF27-D705-89A92811D8EB}"/>
                  </a:ext>
                </a:extLst>
              </p:cNvPr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3">
                <a:extLst>
                  <a:ext uri="{FF2B5EF4-FFF2-40B4-BE49-F238E27FC236}">
                    <a16:creationId xmlns:a16="http://schemas.microsoft.com/office/drawing/2014/main" id="{84ABAB35-6FC7-1CAB-E493-A8C7B9BD8108}"/>
                  </a:ext>
                </a:extLst>
              </p:cNvPr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3">
                <a:extLst>
                  <a:ext uri="{FF2B5EF4-FFF2-40B4-BE49-F238E27FC236}">
                    <a16:creationId xmlns:a16="http://schemas.microsoft.com/office/drawing/2014/main" id="{8A736D0B-9145-5D17-5115-37FB1CBE0A9D}"/>
                  </a:ext>
                </a:extLst>
              </p:cNvPr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3">
                <a:extLst>
                  <a:ext uri="{FF2B5EF4-FFF2-40B4-BE49-F238E27FC236}">
                    <a16:creationId xmlns:a16="http://schemas.microsoft.com/office/drawing/2014/main" id="{1E15AE26-4773-9083-6565-4D939D3F8C34}"/>
                  </a:ext>
                </a:extLst>
              </p:cNvPr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>
                <a:extLst>
                  <a:ext uri="{FF2B5EF4-FFF2-40B4-BE49-F238E27FC236}">
                    <a16:creationId xmlns:a16="http://schemas.microsoft.com/office/drawing/2014/main" id="{DFE19DDE-CA53-0100-CD7A-6DDE096D600A}"/>
                  </a:ext>
                </a:extLst>
              </p:cNvPr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>
                <a:extLst>
                  <a:ext uri="{FF2B5EF4-FFF2-40B4-BE49-F238E27FC236}">
                    <a16:creationId xmlns:a16="http://schemas.microsoft.com/office/drawing/2014/main" id="{7969FA96-9165-FFD8-8B5E-82A98CB742BE}"/>
                  </a:ext>
                </a:extLst>
              </p:cNvPr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>
                <a:extLst>
                  <a:ext uri="{FF2B5EF4-FFF2-40B4-BE49-F238E27FC236}">
                    <a16:creationId xmlns:a16="http://schemas.microsoft.com/office/drawing/2014/main" id="{6D90C560-14D5-1ADE-C586-039A3849A978}"/>
                  </a:ext>
                </a:extLst>
              </p:cNvPr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>
                <a:extLst>
                  <a:ext uri="{FF2B5EF4-FFF2-40B4-BE49-F238E27FC236}">
                    <a16:creationId xmlns:a16="http://schemas.microsoft.com/office/drawing/2014/main" id="{E907BD03-13AC-B34D-4F1A-81A502F003B5}"/>
                  </a:ext>
                </a:extLst>
              </p:cNvPr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>
                <a:extLst>
                  <a:ext uri="{FF2B5EF4-FFF2-40B4-BE49-F238E27FC236}">
                    <a16:creationId xmlns:a16="http://schemas.microsoft.com/office/drawing/2014/main" id="{8296753C-DFD8-52C4-1247-704B0E902698}"/>
                  </a:ext>
                </a:extLst>
              </p:cNvPr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>
                <a:extLst>
                  <a:ext uri="{FF2B5EF4-FFF2-40B4-BE49-F238E27FC236}">
                    <a16:creationId xmlns:a16="http://schemas.microsoft.com/office/drawing/2014/main" id="{EA38E0C5-D410-C381-1E5B-ECD5D86B48D4}"/>
                  </a:ext>
                </a:extLst>
              </p:cNvPr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>
                <a:extLst>
                  <a:ext uri="{FF2B5EF4-FFF2-40B4-BE49-F238E27FC236}">
                    <a16:creationId xmlns:a16="http://schemas.microsoft.com/office/drawing/2014/main" id="{8EB976E5-D17A-1718-81D1-07369731FC38}"/>
                  </a:ext>
                </a:extLst>
              </p:cNvPr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3">
                <a:extLst>
                  <a:ext uri="{FF2B5EF4-FFF2-40B4-BE49-F238E27FC236}">
                    <a16:creationId xmlns:a16="http://schemas.microsoft.com/office/drawing/2014/main" id="{C8840F99-69CF-39D2-03B0-0C8005A71808}"/>
                  </a:ext>
                </a:extLst>
              </p:cNvPr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3">
                <a:extLst>
                  <a:ext uri="{FF2B5EF4-FFF2-40B4-BE49-F238E27FC236}">
                    <a16:creationId xmlns:a16="http://schemas.microsoft.com/office/drawing/2014/main" id="{02A8E369-5DD8-BC4D-88CD-7D7986A40C48}"/>
                  </a:ext>
                </a:extLst>
              </p:cNvPr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3">
                <a:extLst>
                  <a:ext uri="{FF2B5EF4-FFF2-40B4-BE49-F238E27FC236}">
                    <a16:creationId xmlns:a16="http://schemas.microsoft.com/office/drawing/2014/main" id="{A6C74F00-013A-9BD0-4EAF-FA79C6D38EF5}"/>
                  </a:ext>
                </a:extLst>
              </p:cNvPr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3">
                <a:extLst>
                  <a:ext uri="{FF2B5EF4-FFF2-40B4-BE49-F238E27FC236}">
                    <a16:creationId xmlns:a16="http://schemas.microsoft.com/office/drawing/2014/main" id="{F2541D39-C784-F165-B3E8-F5157B694937}"/>
                  </a:ext>
                </a:extLst>
              </p:cNvPr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3">
                <a:extLst>
                  <a:ext uri="{FF2B5EF4-FFF2-40B4-BE49-F238E27FC236}">
                    <a16:creationId xmlns:a16="http://schemas.microsoft.com/office/drawing/2014/main" id="{FAEFBF90-DEBD-9BEF-9324-9898B1EA1CA6}"/>
                  </a:ext>
                </a:extLst>
              </p:cNvPr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3">
                <a:extLst>
                  <a:ext uri="{FF2B5EF4-FFF2-40B4-BE49-F238E27FC236}">
                    <a16:creationId xmlns:a16="http://schemas.microsoft.com/office/drawing/2014/main" id="{E72F03E3-EF47-2475-0F05-2B53AC987D06}"/>
                  </a:ext>
                </a:extLst>
              </p:cNvPr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3">
                <a:extLst>
                  <a:ext uri="{FF2B5EF4-FFF2-40B4-BE49-F238E27FC236}">
                    <a16:creationId xmlns:a16="http://schemas.microsoft.com/office/drawing/2014/main" id="{AFA61E4A-4DD5-5641-8260-1561FE981F9C}"/>
                  </a:ext>
                </a:extLst>
              </p:cNvPr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3">
                <a:extLst>
                  <a:ext uri="{FF2B5EF4-FFF2-40B4-BE49-F238E27FC236}">
                    <a16:creationId xmlns:a16="http://schemas.microsoft.com/office/drawing/2014/main" id="{E5FCF921-0DC9-7CDE-ABC9-337C257EB723}"/>
                  </a:ext>
                </a:extLst>
              </p:cNvPr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3">
                <a:extLst>
                  <a:ext uri="{FF2B5EF4-FFF2-40B4-BE49-F238E27FC236}">
                    <a16:creationId xmlns:a16="http://schemas.microsoft.com/office/drawing/2014/main" id="{DC4FB54E-67A1-262C-4124-FB46A3D8A06E}"/>
                  </a:ext>
                </a:extLst>
              </p:cNvPr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3">
                <a:extLst>
                  <a:ext uri="{FF2B5EF4-FFF2-40B4-BE49-F238E27FC236}">
                    <a16:creationId xmlns:a16="http://schemas.microsoft.com/office/drawing/2014/main" id="{03D3B8D8-26DB-A876-886B-A16CF59DD9E1}"/>
                  </a:ext>
                </a:extLst>
              </p:cNvPr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3">
                <a:extLst>
                  <a:ext uri="{FF2B5EF4-FFF2-40B4-BE49-F238E27FC236}">
                    <a16:creationId xmlns:a16="http://schemas.microsoft.com/office/drawing/2014/main" id="{941F0980-88A6-314B-D982-E7D94F089E03}"/>
                  </a:ext>
                </a:extLst>
              </p:cNvPr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3">
                <a:extLst>
                  <a:ext uri="{FF2B5EF4-FFF2-40B4-BE49-F238E27FC236}">
                    <a16:creationId xmlns:a16="http://schemas.microsoft.com/office/drawing/2014/main" id="{D7212ECC-7CC1-955D-960D-D4C5C0160E13}"/>
                  </a:ext>
                </a:extLst>
              </p:cNvPr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3">
                <a:extLst>
                  <a:ext uri="{FF2B5EF4-FFF2-40B4-BE49-F238E27FC236}">
                    <a16:creationId xmlns:a16="http://schemas.microsoft.com/office/drawing/2014/main" id="{BA808001-5047-2E9B-A467-ECAC62F04C1D}"/>
                  </a:ext>
                </a:extLst>
              </p:cNvPr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3">
                <a:extLst>
                  <a:ext uri="{FF2B5EF4-FFF2-40B4-BE49-F238E27FC236}">
                    <a16:creationId xmlns:a16="http://schemas.microsoft.com/office/drawing/2014/main" id="{77F3FEDF-6CA3-B1EE-659A-E58106A20FBA}"/>
                  </a:ext>
                </a:extLst>
              </p:cNvPr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3">
                <a:extLst>
                  <a:ext uri="{FF2B5EF4-FFF2-40B4-BE49-F238E27FC236}">
                    <a16:creationId xmlns:a16="http://schemas.microsoft.com/office/drawing/2014/main" id="{15E270E8-09BB-202C-1428-6CF9DF74D0E3}"/>
                  </a:ext>
                </a:extLst>
              </p:cNvPr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3">
                <a:extLst>
                  <a:ext uri="{FF2B5EF4-FFF2-40B4-BE49-F238E27FC236}">
                    <a16:creationId xmlns:a16="http://schemas.microsoft.com/office/drawing/2014/main" id="{291470F2-600A-FB95-873C-03F51291641B}"/>
                  </a:ext>
                </a:extLst>
              </p:cNvPr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3">
                <a:extLst>
                  <a:ext uri="{FF2B5EF4-FFF2-40B4-BE49-F238E27FC236}">
                    <a16:creationId xmlns:a16="http://schemas.microsoft.com/office/drawing/2014/main" id="{EBEBD2DF-87E2-7540-92B8-F6ED3868B576}"/>
                  </a:ext>
                </a:extLst>
              </p:cNvPr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3">
                <a:extLst>
                  <a:ext uri="{FF2B5EF4-FFF2-40B4-BE49-F238E27FC236}">
                    <a16:creationId xmlns:a16="http://schemas.microsoft.com/office/drawing/2014/main" id="{02E18327-636A-4580-A0E8-0B4025FE40D9}"/>
                  </a:ext>
                </a:extLst>
              </p:cNvPr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3">
                <a:extLst>
                  <a:ext uri="{FF2B5EF4-FFF2-40B4-BE49-F238E27FC236}">
                    <a16:creationId xmlns:a16="http://schemas.microsoft.com/office/drawing/2014/main" id="{87211A09-EE74-C7E3-6AB1-475655DDF39B}"/>
                  </a:ext>
                </a:extLst>
              </p:cNvPr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3">
                <a:extLst>
                  <a:ext uri="{FF2B5EF4-FFF2-40B4-BE49-F238E27FC236}">
                    <a16:creationId xmlns:a16="http://schemas.microsoft.com/office/drawing/2014/main" id="{53D959B8-1389-C7D7-32CE-247A2553924B}"/>
                  </a:ext>
                </a:extLst>
              </p:cNvPr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3">
                <a:extLst>
                  <a:ext uri="{FF2B5EF4-FFF2-40B4-BE49-F238E27FC236}">
                    <a16:creationId xmlns:a16="http://schemas.microsoft.com/office/drawing/2014/main" id="{F40DD63B-8B25-04CD-6A1D-10E0078E2FD7}"/>
                  </a:ext>
                </a:extLst>
              </p:cNvPr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3">
                <a:extLst>
                  <a:ext uri="{FF2B5EF4-FFF2-40B4-BE49-F238E27FC236}">
                    <a16:creationId xmlns:a16="http://schemas.microsoft.com/office/drawing/2014/main" id="{1B9481C8-61D0-E89E-8777-233C0589A1EE}"/>
                  </a:ext>
                </a:extLst>
              </p:cNvPr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3">
                <a:extLst>
                  <a:ext uri="{FF2B5EF4-FFF2-40B4-BE49-F238E27FC236}">
                    <a16:creationId xmlns:a16="http://schemas.microsoft.com/office/drawing/2014/main" id="{3C5EFE58-F6D9-3ADE-4AD1-A5C262A7E1E8}"/>
                  </a:ext>
                </a:extLst>
              </p:cNvPr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3">
                <a:extLst>
                  <a:ext uri="{FF2B5EF4-FFF2-40B4-BE49-F238E27FC236}">
                    <a16:creationId xmlns:a16="http://schemas.microsoft.com/office/drawing/2014/main" id="{0C1AE1A4-7872-48FB-A708-832223B124AF}"/>
                  </a:ext>
                </a:extLst>
              </p:cNvPr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3">
                <a:extLst>
                  <a:ext uri="{FF2B5EF4-FFF2-40B4-BE49-F238E27FC236}">
                    <a16:creationId xmlns:a16="http://schemas.microsoft.com/office/drawing/2014/main" id="{02455525-41AC-76C6-21B3-91288BD26E4F}"/>
                  </a:ext>
                </a:extLst>
              </p:cNvPr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3">
                <a:extLst>
                  <a:ext uri="{FF2B5EF4-FFF2-40B4-BE49-F238E27FC236}">
                    <a16:creationId xmlns:a16="http://schemas.microsoft.com/office/drawing/2014/main" id="{405B5637-B365-45A8-A569-96820CC089D8}"/>
                  </a:ext>
                </a:extLst>
              </p:cNvPr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3">
                <a:extLst>
                  <a:ext uri="{FF2B5EF4-FFF2-40B4-BE49-F238E27FC236}">
                    <a16:creationId xmlns:a16="http://schemas.microsoft.com/office/drawing/2014/main" id="{0EDBFC00-641A-2BA5-7D22-56A957AFFEEA}"/>
                  </a:ext>
                </a:extLst>
              </p:cNvPr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3">
                <a:extLst>
                  <a:ext uri="{FF2B5EF4-FFF2-40B4-BE49-F238E27FC236}">
                    <a16:creationId xmlns:a16="http://schemas.microsoft.com/office/drawing/2014/main" id="{1C7BD38B-6F6C-4C73-AA83-E4BC2269B79D}"/>
                  </a:ext>
                </a:extLst>
              </p:cNvPr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3">
                <a:extLst>
                  <a:ext uri="{FF2B5EF4-FFF2-40B4-BE49-F238E27FC236}">
                    <a16:creationId xmlns:a16="http://schemas.microsoft.com/office/drawing/2014/main" id="{94AA93E0-BC21-993B-599C-88BDE7CC1D2F}"/>
                  </a:ext>
                </a:extLst>
              </p:cNvPr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3">
                <a:extLst>
                  <a:ext uri="{FF2B5EF4-FFF2-40B4-BE49-F238E27FC236}">
                    <a16:creationId xmlns:a16="http://schemas.microsoft.com/office/drawing/2014/main" id="{45D9D548-F4C5-4A86-7B47-6FB2504F1A12}"/>
                  </a:ext>
                </a:extLst>
              </p:cNvPr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3">
                <a:extLst>
                  <a:ext uri="{FF2B5EF4-FFF2-40B4-BE49-F238E27FC236}">
                    <a16:creationId xmlns:a16="http://schemas.microsoft.com/office/drawing/2014/main" id="{07D8F51D-7E29-C658-E09E-6BB35FE846CE}"/>
                  </a:ext>
                </a:extLst>
              </p:cNvPr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3">
                <a:extLst>
                  <a:ext uri="{FF2B5EF4-FFF2-40B4-BE49-F238E27FC236}">
                    <a16:creationId xmlns:a16="http://schemas.microsoft.com/office/drawing/2014/main" id="{C5C029A4-CD50-9091-21CF-DE978C755339}"/>
                  </a:ext>
                </a:extLst>
              </p:cNvPr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3">
                <a:extLst>
                  <a:ext uri="{FF2B5EF4-FFF2-40B4-BE49-F238E27FC236}">
                    <a16:creationId xmlns:a16="http://schemas.microsoft.com/office/drawing/2014/main" id="{528D09AD-5B15-1672-BB67-EE7123506C67}"/>
                  </a:ext>
                </a:extLst>
              </p:cNvPr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293;p50">
            <a:extLst>
              <a:ext uri="{FF2B5EF4-FFF2-40B4-BE49-F238E27FC236}">
                <a16:creationId xmlns:a16="http://schemas.microsoft.com/office/drawing/2014/main" id="{65A63145-5D54-01BA-0913-F00F2AFC5C97}"/>
              </a:ext>
            </a:extLst>
          </p:cNvPr>
          <p:cNvGrpSpPr/>
          <p:nvPr/>
        </p:nvGrpSpPr>
        <p:grpSpPr>
          <a:xfrm>
            <a:off x="565679" y="2589943"/>
            <a:ext cx="1809172" cy="2553557"/>
            <a:chOff x="952675" y="2003400"/>
            <a:chExt cx="1919750" cy="2402443"/>
          </a:xfrm>
        </p:grpSpPr>
        <p:sp>
          <p:nvSpPr>
            <p:cNvPr id="3" name="Google Shape;4294;p50">
              <a:extLst>
                <a:ext uri="{FF2B5EF4-FFF2-40B4-BE49-F238E27FC236}">
                  <a16:creationId xmlns:a16="http://schemas.microsoft.com/office/drawing/2014/main" id="{318DD4A4-AC5A-49E3-E259-85C7867DEF55}"/>
                </a:ext>
              </a:extLst>
            </p:cNvPr>
            <p:cNvSpPr/>
            <p:nvPr/>
          </p:nvSpPr>
          <p:spPr>
            <a:xfrm>
              <a:off x="952675" y="2003400"/>
              <a:ext cx="1915748" cy="2402443"/>
            </a:xfrm>
            <a:custGeom>
              <a:avLst/>
              <a:gdLst/>
              <a:ahLst/>
              <a:cxnLst/>
              <a:rect l="l" t="t" r="r" b="b"/>
              <a:pathLst>
                <a:path w="39845" h="45531" extrusionOk="0">
                  <a:moveTo>
                    <a:pt x="19991" y="0"/>
                  </a:moveTo>
                  <a:cubicBezTo>
                    <a:pt x="18645" y="0"/>
                    <a:pt x="17310" y="246"/>
                    <a:pt x="16007" y="586"/>
                  </a:cubicBezTo>
                  <a:cubicBezTo>
                    <a:pt x="15878" y="618"/>
                    <a:pt x="15748" y="661"/>
                    <a:pt x="15618" y="694"/>
                  </a:cubicBezTo>
                  <a:cubicBezTo>
                    <a:pt x="15597" y="688"/>
                    <a:pt x="15575" y="686"/>
                    <a:pt x="15554" y="686"/>
                  </a:cubicBezTo>
                  <a:cubicBezTo>
                    <a:pt x="15532" y="686"/>
                    <a:pt x="15510" y="688"/>
                    <a:pt x="15489" y="694"/>
                  </a:cubicBezTo>
                  <a:cubicBezTo>
                    <a:pt x="14646" y="802"/>
                    <a:pt x="13955" y="1331"/>
                    <a:pt x="13242" y="1742"/>
                  </a:cubicBezTo>
                  <a:cubicBezTo>
                    <a:pt x="12443" y="2195"/>
                    <a:pt x="11719" y="2757"/>
                    <a:pt x="11093" y="3405"/>
                  </a:cubicBezTo>
                  <a:cubicBezTo>
                    <a:pt x="10013" y="4442"/>
                    <a:pt x="9041" y="5587"/>
                    <a:pt x="8187" y="6829"/>
                  </a:cubicBezTo>
                  <a:cubicBezTo>
                    <a:pt x="7042" y="8427"/>
                    <a:pt x="6060" y="10134"/>
                    <a:pt x="5260" y="11938"/>
                  </a:cubicBezTo>
                  <a:cubicBezTo>
                    <a:pt x="4807" y="12964"/>
                    <a:pt x="4364" y="13990"/>
                    <a:pt x="3997" y="15048"/>
                  </a:cubicBezTo>
                  <a:cubicBezTo>
                    <a:pt x="3511" y="16463"/>
                    <a:pt x="3143" y="17921"/>
                    <a:pt x="2884" y="19401"/>
                  </a:cubicBezTo>
                  <a:cubicBezTo>
                    <a:pt x="2690" y="20514"/>
                    <a:pt x="2474" y="21637"/>
                    <a:pt x="2430" y="22782"/>
                  </a:cubicBezTo>
                  <a:cubicBezTo>
                    <a:pt x="2430" y="22955"/>
                    <a:pt x="2430" y="23138"/>
                    <a:pt x="2430" y="23311"/>
                  </a:cubicBezTo>
                  <a:cubicBezTo>
                    <a:pt x="2204" y="23970"/>
                    <a:pt x="2020" y="24629"/>
                    <a:pt x="1858" y="25309"/>
                  </a:cubicBezTo>
                  <a:cubicBezTo>
                    <a:pt x="1329" y="27599"/>
                    <a:pt x="907" y="29921"/>
                    <a:pt x="616" y="32265"/>
                  </a:cubicBezTo>
                  <a:cubicBezTo>
                    <a:pt x="454" y="33658"/>
                    <a:pt x="281" y="35062"/>
                    <a:pt x="227" y="36477"/>
                  </a:cubicBezTo>
                  <a:cubicBezTo>
                    <a:pt x="162" y="38562"/>
                    <a:pt x="0" y="40679"/>
                    <a:pt x="324" y="42753"/>
                  </a:cubicBezTo>
                  <a:cubicBezTo>
                    <a:pt x="335" y="42828"/>
                    <a:pt x="400" y="42882"/>
                    <a:pt x="465" y="42882"/>
                  </a:cubicBezTo>
                  <a:cubicBezTo>
                    <a:pt x="573" y="43055"/>
                    <a:pt x="1026" y="43217"/>
                    <a:pt x="1361" y="43304"/>
                  </a:cubicBezTo>
                  <a:cubicBezTo>
                    <a:pt x="1944" y="43455"/>
                    <a:pt x="2549" y="43552"/>
                    <a:pt x="3132" y="43703"/>
                  </a:cubicBezTo>
                  <a:cubicBezTo>
                    <a:pt x="3673" y="43811"/>
                    <a:pt x="4202" y="43952"/>
                    <a:pt x="4742" y="44060"/>
                  </a:cubicBezTo>
                  <a:cubicBezTo>
                    <a:pt x="5660" y="44211"/>
                    <a:pt x="6567" y="44340"/>
                    <a:pt x="7485" y="44503"/>
                  </a:cubicBezTo>
                  <a:cubicBezTo>
                    <a:pt x="7550" y="44513"/>
                    <a:pt x="7615" y="44524"/>
                    <a:pt x="7680" y="44535"/>
                  </a:cubicBezTo>
                  <a:cubicBezTo>
                    <a:pt x="9278" y="44794"/>
                    <a:pt x="10877" y="45086"/>
                    <a:pt x="12497" y="45205"/>
                  </a:cubicBezTo>
                  <a:cubicBezTo>
                    <a:pt x="14182" y="45367"/>
                    <a:pt x="15867" y="45496"/>
                    <a:pt x="17563" y="45529"/>
                  </a:cubicBezTo>
                  <a:cubicBezTo>
                    <a:pt x="17744" y="45530"/>
                    <a:pt x="17925" y="45530"/>
                    <a:pt x="18106" y="45530"/>
                  </a:cubicBezTo>
                  <a:cubicBezTo>
                    <a:pt x="19601" y="45530"/>
                    <a:pt x="21103" y="45494"/>
                    <a:pt x="22596" y="45475"/>
                  </a:cubicBezTo>
                  <a:cubicBezTo>
                    <a:pt x="24508" y="45410"/>
                    <a:pt x="26409" y="45291"/>
                    <a:pt x="28299" y="45129"/>
                  </a:cubicBezTo>
                  <a:cubicBezTo>
                    <a:pt x="29325" y="45032"/>
                    <a:pt x="30351" y="44881"/>
                    <a:pt x="31366" y="44751"/>
                  </a:cubicBezTo>
                  <a:cubicBezTo>
                    <a:pt x="32176" y="44632"/>
                    <a:pt x="32997" y="44557"/>
                    <a:pt x="33807" y="44405"/>
                  </a:cubicBezTo>
                  <a:lnTo>
                    <a:pt x="33894" y="44394"/>
                  </a:lnTo>
                  <a:cubicBezTo>
                    <a:pt x="34682" y="44222"/>
                    <a:pt x="35471" y="44070"/>
                    <a:pt x="36237" y="43833"/>
                  </a:cubicBezTo>
                  <a:cubicBezTo>
                    <a:pt x="37361" y="43487"/>
                    <a:pt x="38462" y="43066"/>
                    <a:pt x="39478" y="42483"/>
                  </a:cubicBezTo>
                  <a:cubicBezTo>
                    <a:pt x="39759" y="42191"/>
                    <a:pt x="39661" y="41737"/>
                    <a:pt x="39618" y="41381"/>
                  </a:cubicBezTo>
                  <a:cubicBezTo>
                    <a:pt x="39596" y="41035"/>
                    <a:pt x="39586" y="40690"/>
                    <a:pt x="39553" y="40355"/>
                  </a:cubicBezTo>
                  <a:cubicBezTo>
                    <a:pt x="39499" y="39977"/>
                    <a:pt x="39434" y="39610"/>
                    <a:pt x="39413" y="39232"/>
                  </a:cubicBezTo>
                  <a:cubicBezTo>
                    <a:pt x="39402" y="39124"/>
                    <a:pt x="39391" y="39005"/>
                    <a:pt x="39380" y="38897"/>
                  </a:cubicBezTo>
                  <a:cubicBezTo>
                    <a:pt x="39380" y="38735"/>
                    <a:pt x="39370" y="38584"/>
                    <a:pt x="39370" y="38422"/>
                  </a:cubicBezTo>
                  <a:cubicBezTo>
                    <a:pt x="39359" y="38238"/>
                    <a:pt x="39348" y="38054"/>
                    <a:pt x="39337" y="37871"/>
                  </a:cubicBezTo>
                  <a:cubicBezTo>
                    <a:pt x="39337" y="37828"/>
                    <a:pt x="39326" y="37784"/>
                    <a:pt x="39326" y="37741"/>
                  </a:cubicBezTo>
                  <a:cubicBezTo>
                    <a:pt x="39251" y="36737"/>
                    <a:pt x="39100" y="35732"/>
                    <a:pt x="38938" y="34749"/>
                  </a:cubicBezTo>
                  <a:cubicBezTo>
                    <a:pt x="38938" y="34728"/>
                    <a:pt x="38927" y="34706"/>
                    <a:pt x="38927" y="34684"/>
                  </a:cubicBezTo>
                  <a:lnTo>
                    <a:pt x="38927" y="34684"/>
                  </a:lnTo>
                  <a:cubicBezTo>
                    <a:pt x="39035" y="34738"/>
                    <a:pt x="39164" y="34782"/>
                    <a:pt x="39294" y="34803"/>
                  </a:cubicBezTo>
                  <a:cubicBezTo>
                    <a:pt x="39845" y="34782"/>
                    <a:pt x="39650" y="34101"/>
                    <a:pt x="39683" y="33691"/>
                  </a:cubicBezTo>
                  <a:cubicBezTo>
                    <a:pt x="39683" y="32600"/>
                    <a:pt x="39596" y="31509"/>
                    <a:pt x="39564" y="30418"/>
                  </a:cubicBezTo>
                  <a:cubicBezTo>
                    <a:pt x="39586" y="28517"/>
                    <a:pt x="39391" y="26627"/>
                    <a:pt x="38992" y="24769"/>
                  </a:cubicBezTo>
                  <a:cubicBezTo>
                    <a:pt x="38830" y="23840"/>
                    <a:pt x="38700" y="22901"/>
                    <a:pt x="38516" y="21972"/>
                  </a:cubicBezTo>
                  <a:cubicBezTo>
                    <a:pt x="38203" y="20568"/>
                    <a:pt x="37868" y="19174"/>
                    <a:pt x="37469" y="17792"/>
                  </a:cubicBezTo>
                  <a:cubicBezTo>
                    <a:pt x="36561" y="14681"/>
                    <a:pt x="35687" y="11527"/>
                    <a:pt x="34174" y="8643"/>
                  </a:cubicBezTo>
                  <a:cubicBezTo>
                    <a:pt x="33807" y="7984"/>
                    <a:pt x="33397" y="7347"/>
                    <a:pt x="32922" y="6753"/>
                  </a:cubicBezTo>
                  <a:cubicBezTo>
                    <a:pt x="32522" y="6224"/>
                    <a:pt x="32133" y="5684"/>
                    <a:pt x="31701" y="5176"/>
                  </a:cubicBezTo>
                  <a:cubicBezTo>
                    <a:pt x="31150" y="4539"/>
                    <a:pt x="30545" y="3945"/>
                    <a:pt x="29897" y="3405"/>
                  </a:cubicBezTo>
                  <a:cubicBezTo>
                    <a:pt x="28914" y="2541"/>
                    <a:pt x="27802" y="1828"/>
                    <a:pt x="26614" y="1299"/>
                  </a:cubicBezTo>
                  <a:cubicBezTo>
                    <a:pt x="25609" y="823"/>
                    <a:pt x="24529" y="543"/>
                    <a:pt x="23460" y="305"/>
                  </a:cubicBezTo>
                  <a:cubicBezTo>
                    <a:pt x="22542" y="165"/>
                    <a:pt x="21624" y="67"/>
                    <a:pt x="20706" y="24"/>
                  </a:cubicBezTo>
                  <a:cubicBezTo>
                    <a:pt x="20467" y="8"/>
                    <a:pt x="20229" y="0"/>
                    <a:pt x="19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95;p50">
              <a:extLst>
                <a:ext uri="{FF2B5EF4-FFF2-40B4-BE49-F238E27FC236}">
                  <a16:creationId xmlns:a16="http://schemas.microsoft.com/office/drawing/2014/main" id="{7C2C7A07-8511-B439-590D-1D92F15F079B}"/>
                </a:ext>
              </a:extLst>
            </p:cNvPr>
            <p:cNvSpPr/>
            <p:nvPr/>
          </p:nvSpPr>
          <p:spPr>
            <a:xfrm>
              <a:off x="1321873" y="2231657"/>
              <a:ext cx="1274985" cy="2174182"/>
            </a:xfrm>
            <a:custGeom>
              <a:avLst/>
              <a:gdLst/>
              <a:ahLst/>
              <a:cxnLst/>
              <a:rect l="l" t="t" r="r" b="b"/>
              <a:pathLst>
                <a:path w="26518" h="41205" extrusionOk="0">
                  <a:moveTo>
                    <a:pt x="12871" y="0"/>
                  </a:moveTo>
                  <a:cubicBezTo>
                    <a:pt x="12418" y="0"/>
                    <a:pt x="11965" y="22"/>
                    <a:pt x="11514" y="62"/>
                  </a:cubicBezTo>
                  <a:cubicBezTo>
                    <a:pt x="10823" y="105"/>
                    <a:pt x="10143" y="213"/>
                    <a:pt x="9462" y="364"/>
                  </a:cubicBezTo>
                  <a:cubicBezTo>
                    <a:pt x="8361" y="591"/>
                    <a:pt x="7259" y="904"/>
                    <a:pt x="6244" y="1423"/>
                  </a:cubicBezTo>
                  <a:cubicBezTo>
                    <a:pt x="5261" y="1930"/>
                    <a:pt x="4407" y="2676"/>
                    <a:pt x="3781" y="3583"/>
                  </a:cubicBezTo>
                  <a:cubicBezTo>
                    <a:pt x="3101" y="4447"/>
                    <a:pt x="2506" y="5376"/>
                    <a:pt x="2010" y="6348"/>
                  </a:cubicBezTo>
                  <a:cubicBezTo>
                    <a:pt x="1459" y="7288"/>
                    <a:pt x="1016" y="8303"/>
                    <a:pt x="832" y="9372"/>
                  </a:cubicBezTo>
                  <a:cubicBezTo>
                    <a:pt x="508" y="11295"/>
                    <a:pt x="832" y="13390"/>
                    <a:pt x="1999" y="14989"/>
                  </a:cubicBezTo>
                  <a:cubicBezTo>
                    <a:pt x="2506" y="15637"/>
                    <a:pt x="3101" y="16209"/>
                    <a:pt x="3781" y="16674"/>
                  </a:cubicBezTo>
                  <a:cubicBezTo>
                    <a:pt x="4267" y="17008"/>
                    <a:pt x="4742" y="17387"/>
                    <a:pt x="5315" y="17538"/>
                  </a:cubicBezTo>
                  <a:cubicBezTo>
                    <a:pt x="5304" y="17829"/>
                    <a:pt x="5110" y="18078"/>
                    <a:pt x="4980" y="18326"/>
                  </a:cubicBezTo>
                  <a:cubicBezTo>
                    <a:pt x="4721" y="18747"/>
                    <a:pt x="4494" y="19201"/>
                    <a:pt x="4299" y="19655"/>
                  </a:cubicBezTo>
                  <a:cubicBezTo>
                    <a:pt x="3911" y="20584"/>
                    <a:pt x="3608" y="21534"/>
                    <a:pt x="3306" y="22495"/>
                  </a:cubicBezTo>
                  <a:cubicBezTo>
                    <a:pt x="3014" y="23403"/>
                    <a:pt x="2712" y="24299"/>
                    <a:pt x="2463" y="25228"/>
                  </a:cubicBezTo>
                  <a:cubicBezTo>
                    <a:pt x="2053" y="26589"/>
                    <a:pt x="1696" y="27961"/>
                    <a:pt x="1318" y="29332"/>
                  </a:cubicBezTo>
                  <a:cubicBezTo>
                    <a:pt x="822" y="31093"/>
                    <a:pt x="476" y="32897"/>
                    <a:pt x="292" y="34722"/>
                  </a:cubicBezTo>
                  <a:cubicBezTo>
                    <a:pt x="152" y="36450"/>
                    <a:pt x="22" y="38178"/>
                    <a:pt x="1" y="39906"/>
                  </a:cubicBezTo>
                  <a:cubicBezTo>
                    <a:pt x="1" y="40004"/>
                    <a:pt x="1" y="40101"/>
                    <a:pt x="1" y="40209"/>
                  </a:cubicBezTo>
                  <a:cubicBezTo>
                    <a:pt x="1599" y="40468"/>
                    <a:pt x="3198" y="40760"/>
                    <a:pt x="4818" y="40879"/>
                  </a:cubicBezTo>
                  <a:cubicBezTo>
                    <a:pt x="6503" y="41041"/>
                    <a:pt x="8188" y="41170"/>
                    <a:pt x="9884" y="41203"/>
                  </a:cubicBezTo>
                  <a:cubicBezTo>
                    <a:pt x="10065" y="41204"/>
                    <a:pt x="10246" y="41204"/>
                    <a:pt x="10427" y="41204"/>
                  </a:cubicBezTo>
                  <a:cubicBezTo>
                    <a:pt x="11922" y="41204"/>
                    <a:pt x="13424" y="41168"/>
                    <a:pt x="14917" y="41149"/>
                  </a:cubicBezTo>
                  <a:cubicBezTo>
                    <a:pt x="16829" y="41084"/>
                    <a:pt x="18730" y="40965"/>
                    <a:pt x="20620" y="40803"/>
                  </a:cubicBezTo>
                  <a:cubicBezTo>
                    <a:pt x="21646" y="40706"/>
                    <a:pt x="22672" y="40555"/>
                    <a:pt x="23687" y="40425"/>
                  </a:cubicBezTo>
                  <a:cubicBezTo>
                    <a:pt x="24497" y="40306"/>
                    <a:pt x="25318" y="40231"/>
                    <a:pt x="26128" y="40079"/>
                  </a:cubicBezTo>
                  <a:lnTo>
                    <a:pt x="26215" y="40068"/>
                  </a:lnTo>
                  <a:cubicBezTo>
                    <a:pt x="26420" y="38934"/>
                    <a:pt x="26517" y="37789"/>
                    <a:pt x="26485" y="36645"/>
                  </a:cubicBezTo>
                  <a:cubicBezTo>
                    <a:pt x="26506" y="35500"/>
                    <a:pt x="26452" y="34366"/>
                    <a:pt x="26333" y="33242"/>
                  </a:cubicBezTo>
                  <a:cubicBezTo>
                    <a:pt x="26225" y="32324"/>
                    <a:pt x="26128" y="31406"/>
                    <a:pt x="26042" y="30488"/>
                  </a:cubicBezTo>
                  <a:cubicBezTo>
                    <a:pt x="25977" y="29829"/>
                    <a:pt x="25966" y="29170"/>
                    <a:pt x="25869" y="28522"/>
                  </a:cubicBezTo>
                  <a:cubicBezTo>
                    <a:pt x="25761" y="27734"/>
                    <a:pt x="25610" y="26945"/>
                    <a:pt x="25426" y="26168"/>
                  </a:cubicBezTo>
                  <a:cubicBezTo>
                    <a:pt x="25102" y="24461"/>
                    <a:pt x="24594" y="22787"/>
                    <a:pt x="23903" y="21188"/>
                  </a:cubicBezTo>
                  <a:cubicBezTo>
                    <a:pt x="23558" y="20346"/>
                    <a:pt x="23169" y="19525"/>
                    <a:pt x="22737" y="18726"/>
                  </a:cubicBezTo>
                  <a:cubicBezTo>
                    <a:pt x="22564" y="18359"/>
                    <a:pt x="22359" y="18002"/>
                    <a:pt x="22132" y="17657"/>
                  </a:cubicBezTo>
                  <a:cubicBezTo>
                    <a:pt x="22089" y="17592"/>
                    <a:pt x="22143" y="17516"/>
                    <a:pt x="22164" y="17441"/>
                  </a:cubicBezTo>
                  <a:cubicBezTo>
                    <a:pt x="22218" y="17300"/>
                    <a:pt x="22294" y="17149"/>
                    <a:pt x="22359" y="16998"/>
                  </a:cubicBezTo>
                  <a:cubicBezTo>
                    <a:pt x="22931" y="15723"/>
                    <a:pt x="23244" y="14341"/>
                    <a:pt x="23277" y="12937"/>
                  </a:cubicBezTo>
                  <a:cubicBezTo>
                    <a:pt x="23266" y="11716"/>
                    <a:pt x="23093" y="10495"/>
                    <a:pt x="22877" y="9286"/>
                  </a:cubicBezTo>
                  <a:cubicBezTo>
                    <a:pt x="22553" y="7406"/>
                    <a:pt x="22078" y="5505"/>
                    <a:pt x="21127" y="3842"/>
                  </a:cubicBezTo>
                  <a:cubicBezTo>
                    <a:pt x="20609" y="2913"/>
                    <a:pt x="19864" y="2136"/>
                    <a:pt x="18956" y="1596"/>
                  </a:cubicBezTo>
                  <a:cubicBezTo>
                    <a:pt x="18308" y="1250"/>
                    <a:pt x="17649" y="958"/>
                    <a:pt x="16958" y="710"/>
                  </a:cubicBezTo>
                  <a:cubicBezTo>
                    <a:pt x="15654" y="204"/>
                    <a:pt x="14264" y="0"/>
                    <a:pt x="1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96;p50">
              <a:extLst>
                <a:ext uri="{FF2B5EF4-FFF2-40B4-BE49-F238E27FC236}">
                  <a16:creationId xmlns:a16="http://schemas.microsoft.com/office/drawing/2014/main" id="{4FD89AE8-0D34-B671-68D3-4A16D06107DF}"/>
                </a:ext>
              </a:extLst>
            </p:cNvPr>
            <p:cNvSpPr/>
            <p:nvPr/>
          </p:nvSpPr>
          <p:spPr>
            <a:xfrm>
              <a:off x="1771604" y="2647649"/>
              <a:ext cx="244631" cy="53768"/>
            </a:xfrm>
            <a:custGeom>
              <a:avLst/>
              <a:gdLst/>
              <a:ahLst/>
              <a:cxnLst/>
              <a:rect l="l" t="t" r="r" b="b"/>
              <a:pathLst>
                <a:path w="5088" h="1019" extrusionOk="0">
                  <a:moveTo>
                    <a:pt x="2779" y="1"/>
                  </a:moveTo>
                  <a:cubicBezTo>
                    <a:pt x="2619" y="1"/>
                    <a:pt x="2459" y="10"/>
                    <a:pt x="2301" y="30"/>
                  </a:cubicBezTo>
                  <a:cubicBezTo>
                    <a:pt x="1858" y="84"/>
                    <a:pt x="1426" y="181"/>
                    <a:pt x="1005" y="322"/>
                  </a:cubicBezTo>
                  <a:cubicBezTo>
                    <a:pt x="746" y="387"/>
                    <a:pt x="508" y="505"/>
                    <a:pt x="303" y="667"/>
                  </a:cubicBezTo>
                  <a:cubicBezTo>
                    <a:pt x="216" y="732"/>
                    <a:pt x="0" y="883"/>
                    <a:pt x="87" y="1002"/>
                  </a:cubicBezTo>
                  <a:cubicBezTo>
                    <a:pt x="98" y="1013"/>
                    <a:pt x="111" y="1018"/>
                    <a:pt x="123" y="1018"/>
                  </a:cubicBezTo>
                  <a:cubicBezTo>
                    <a:pt x="147" y="1018"/>
                    <a:pt x="170" y="1002"/>
                    <a:pt x="184" y="981"/>
                  </a:cubicBezTo>
                  <a:cubicBezTo>
                    <a:pt x="216" y="948"/>
                    <a:pt x="249" y="905"/>
                    <a:pt x="292" y="883"/>
                  </a:cubicBezTo>
                  <a:cubicBezTo>
                    <a:pt x="692" y="581"/>
                    <a:pt x="1199" y="484"/>
                    <a:pt x="1674" y="354"/>
                  </a:cubicBezTo>
                  <a:lnTo>
                    <a:pt x="1664" y="354"/>
                  </a:lnTo>
                  <a:cubicBezTo>
                    <a:pt x="2037" y="269"/>
                    <a:pt x="2416" y="228"/>
                    <a:pt x="2796" y="228"/>
                  </a:cubicBezTo>
                  <a:cubicBezTo>
                    <a:pt x="2944" y="228"/>
                    <a:pt x="3092" y="234"/>
                    <a:pt x="3241" y="246"/>
                  </a:cubicBezTo>
                  <a:cubicBezTo>
                    <a:pt x="3813" y="332"/>
                    <a:pt x="4364" y="516"/>
                    <a:pt x="4872" y="786"/>
                  </a:cubicBezTo>
                  <a:cubicBezTo>
                    <a:pt x="4889" y="797"/>
                    <a:pt x="4907" y="801"/>
                    <a:pt x="4925" y="801"/>
                  </a:cubicBezTo>
                  <a:cubicBezTo>
                    <a:pt x="4964" y="801"/>
                    <a:pt x="5001" y="780"/>
                    <a:pt x="5023" y="743"/>
                  </a:cubicBezTo>
                  <a:cubicBezTo>
                    <a:pt x="5088" y="581"/>
                    <a:pt x="4861" y="538"/>
                    <a:pt x="4753" y="473"/>
                  </a:cubicBezTo>
                  <a:cubicBezTo>
                    <a:pt x="4385" y="300"/>
                    <a:pt x="3997" y="170"/>
                    <a:pt x="3597" y="84"/>
                  </a:cubicBezTo>
                  <a:cubicBezTo>
                    <a:pt x="3330" y="29"/>
                    <a:pt x="3055" y="1"/>
                    <a:pt x="2779" y="1"/>
                  </a:cubicBezTo>
                  <a:close/>
                </a:path>
              </a:pathLst>
            </a:custGeom>
            <a:solidFill>
              <a:srgbClr val="FFD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97;p50">
              <a:extLst>
                <a:ext uri="{FF2B5EF4-FFF2-40B4-BE49-F238E27FC236}">
                  <a16:creationId xmlns:a16="http://schemas.microsoft.com/office/drawing/2014/main" id="{2717D542-46B7-5C33-ECCC-53F36FC3CDBA}"/>
                </a:ext>
              </a:extLst>
            </p:cNvPr>
            <p:cNvSpPr/>
            <p:nvPr/>
          </p:nvSpPr>
          <p:spPr>
            <a:xfrm>
              <a:off x="1771604" y="2648387"/>
              <a:ext cx="251891" cy="182672"/>
            </a:xfrm>
            <a:custGeom>
              <a:avLst/>
              <a:gdLst/>
              <a:ahLst/>
              <a:cxnLst/>
              <a:rect l="l" t="t" r="r" b="b"/>
              <a:pathLst>
                <a:path w="5239" h="3462" extrusionOk="0">
                  <a:moveTo>
                    <a:pt x="2656" y="1"/>
                  </a:moveTo>
                  <a:cubicBezTo>
                    <a:pt x="2015" y="1"/>
                    <a:pt x="1360" y="130"/>
                    <a:pt x="854" y="383"/>
                  </a:cubicBezTo>
                  <a:cubicBezTo>
                    <a:pt x="573" y="545"/>
                    <a:pt x="206" y="621"/>
                    <a:pt x="54" y="923"/>
                  </a:cubicBezTo>
                  <a:cubicBezTo>
                    <a:pt x="0" y="1107"/>
                    <a:pt x="98" y="1291"/>
                    <a:pt x="152" y="1463"/>
                  </a:cubicBezTo>
                  <a:cubicBezTo>
                    <a:pt x="346" y="1928"/>
                    <a:pt x="648" y="2349"/>
                    <a:pt x="1048" y="2673"/>
                  </a:cubicBezTo>
                  <a:cubicBezTo>
                    <a:pt x="1318" y="2889"/>
                    <a:pt x="1610" y="3094"/>
                    <a:pt x="1912" y="3278"/>
                  </a:cubicBezTo>
                  <a:cubicBezTo>
                    <a:pt x="2063" y="3375"/>
                    <a:pt x="2225" y="3440"/>
                    <a:pt x="2398" y="3462"/>
                  </a:cubicBezTo>
                  <a:cubicBezTo>
                    <a:pt x="3403" y="3397"/>
                    <a:pt x="4364" y="2554"/>
                    <a:pt x="4872" y="1723"/>
                  </a:cubicBezTo>
                  <a:cubicBezTo>
                    <a:pt x="5001" y="1507"/>
                    <a:pt x="5109" y="1280"/>
                    <a:pt x="5206" y="1042"/>
                  </a:cubicBezTo>
                  <a:cubicBezTo>
                    <a:pt x="5239" y="977"/>
                    <a:pt x="5239" y="902"/>
                    <a:pt x="5228" y="837"/>
                  </a:cubicBezTo>
                  <a:cubicBezTo>
                    <a:pt x="5044" y="459"/>
                    <a:pt x="4364" y="405"/>
                    <a:pt x="4007" y="221"/>
                  </a:cubicBezTo>
                  <a:cubicBezTo>
                    <a:pt x="3610" y="73"/>
                    <a:pt x="3136" y="1"/>
                    <a:pt x="2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98;p50">
              <a:extLst>
                <a:ext uri="{FF2B5EF4-FFF2-40B4-BE49-F238E27FC236}">
                  <a16:creationId xmlns:a16="http://schemas.microsoft.com/office/drawing/2014/main" id="{80392465-4C65-FAF9-AFEC-B54A06E9DEFA}"/>
                </a:ext>
              </a:extLst>
            </p:cNvPr>
            <p:cNvSpPr/>
            <p:nvPr/>
          </p:nvSpPr>
          <p:spPr>
            <a:xfrm>
              <a:off x="1627223" y="2637412"/>
              <a:ext cx="41060" cy="67117"/>
            </a:xfrm>
            <a:custGeom>
              <a:avLst/>
              <a:gdLst/>
              <a:ahLst/>
              <a:cxnLst/>
              <a:rect l="l" t="t" r="r" b="b"/>
              <a:pathLst>
                <a:path w="854" h="1272" extrusionOk="0">
                  <a:moveTo>
                    <a:pt x="426" y="0"/>
                  </a:moveTo>
                  <a:cubicBezTo>
                    <a:pt x="214" y="0"/>
                    <a:pt x="73" y="263"/>
                    <a:pt x="55" y="472"/>
                  </a:cubicBezTo>
                  <a:cubicBezTo>
                    <a:pt x="1" y="743"/>
                    <a:pt x="1" y="1110"/>
                    <a:pt x="292" y="1250"/>
                  </a:cubicBezTo>
                  <a:cubicBezTo>
                    <a:pt x="323" y="1265"/>
                    <a:pt x="352" y="1271"/>
                    <a:pt x="380" y="1271"/>
                  </a:cubicBezTo>
                  <a:cubicBezTo>
                    <a:pt x="532" y="1271"/>
                    <a:pt x="628" y="1065"/>
                    <a:pt x="692" y="937"/>
                  </a:cubicBezTo>
                  <a:cubicBezTo>
                    <a:pt x="822" y="656"/>
                    <a:pt x="854" y="213"/>
                    <a:pt x="551" y="30"/>
                  </a:cubicBezTo>
                  <a:cubicBezTo>
                    <a:pt x="507" y="9"/>
                    <a:pt x="465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99;p50">
              <a:extLst>
                <a:ext uri="{FF2B5EF4-FFF2-40B4-BE49-F238E27FC236}">
                  <a16:creationId xmlns:a16="http://schemas.microsoft.com/office/drawing/2014/main" id="{7984BD64-C133-3C75-E47F-D707AB0C3771}"/>
                </a:ext>
              </a:extLst>
            </p:cNvPr>
            <p:cNvSpPr/>
            <p:nvPr/>
          </p:nvSpPr>
          <p:spPr>
            <a:xfrm>
              <a:off x="2123157" y="2616148"/>
              <a:ext cx="53032" cy="59361"/>
            </a:xfrm>
            <a:custGeom>
              <a:avLst/>
              <a:gdLst/>
              <a:ahLst/>
              <a:cxnLst/>
              <a:rect l="l" t="t" r="r" b="b"/>
              <a:pathLst>
                <a:path w="1103" h="1125" extrusionOk="0">
                  <a:moveTo>
                    <a:pt x="476" y="1"/>
                  </a:moveTo>
                  <a:cubicBezTo>
                    <a:pt x="87" y="1"/>
                    <a:pt x="1" y="487"/>
                    <a:pt x="109" y="789"/>
                  </a:cubicBezTo>
                  <a:cubicBezTo>
                    <a:pt x="151" y="926"/>
                    <a:pt x="224" y="1124"/>
                    <a:pt x="397" y="1124"/>
                  </a:cubicBezTo>
                  <a:cubicBezTo>
                    <a:pt x="402" y="1124"/>
                    <a:pt x="406" y="1124"/>
                    <a:pt x="411" y="1124"/>
                  </a:cubicBezTo>
                  <a:cubicBezTo>
                    <a:pt x="854" y="1027"/>
                    <a:pt x="110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00;p50">
              <a:extLst>
                <a:ext uri="{FF2B5EF4-FFF2-40B4-BE49-F238E27FC236}">
                  <a16:creationId xmlns:a16="http://schemas.microsoft.com/office/drawing/2014/main" id="{4784F497-A65B-1B3E-8747-34E222F77A07}"/>
                </a:ext>
              </a:extLst>
            </p:cNvPr>
            <p:cNvSpPr/>
            <p:nvPr/>
          </p:nvSpPr>
          <p:spPr>
            <a:xfrm>
              <a:off x="2606110" y="3373945"/>
              <a:ext cx="266315" cy="469872"/>
            </a:xfrm>
            <a:custGeom>
              <a:avLst/>
              <a:gdLst/>
              <a:ahLst/>
              <a:cxnLst/>
              <a:rect l="l" t="t" r="r" b="b"/>
              <a:pathLst>
                <a:path w="5539" h="8905" extrusionOk="0">
                  <a:moveTo>
                    <a:pt x="124" y="0"/>
                  </a:moveTo>
                  <a:cubicBezTo>
                    <a:pt x="108" y="0"/>
                    <a:pt x="88" y="5"/>
                    <a:pt x="65" y="15"/>
                  </a:cubicBezTo>
                  <a:cubicBezTo>
                    <a:pt x="11" y="47"/>
                    <a:pt x="0" y="112"/>
                    <a:pt x="44" y="155"/>
                  </a:cubicBezTo>
                  <a:cubicBezTo>
                    <a:pt x="173" y="490"/>
                    <a:pt x="292" y="814"/>
                    <a:pt x="422" y="1138"/>
                  </a:cubicBezTo>
                  <a:cubicBezTo>
                    <a:pt x="692" y="1991"/>
                    <a:pt x="1081" y="2801"/>
                    <a:pt x="1415" y="3633"/>
                  </a:cubicBezTo>
                  <a:cubicBezTo>
                    <a:pt x="1739" y="4475"/>
                    <a:pt x="2139" y="5286"/>
                    <a:pt x="2549" y="6085"/>
                  </a:cubicBezTo>
                  <a:cubicBezTo>
                    <a:pt x="2841" y="6679"/>
                    <a:pt x="3198" y="7241"/>
                    <a:pt x="3597" y="7759"/>
                  </a:cubicBezTo>
                  <a:cubicBezTo>
                    <a:pt x="3910" y="8180"/>
                    <a:pt x="4234" y="8591"/>
                    <a:pt x="4720" y="8828"/>
                  </a:cubicBezTo>
                  <a:cubicBezTo>
                    <a:pt x="4818" y="8882"/>
                    <a:pt x="4915" y="8904"/>
                    <a:pt x="5012" y="8904"/>
                  </a:cubicBezTo>
                  <a:cubicBezTo>
                    <a:pt x="5016" y="8904"/>
                    <a:pt x="5020" y="8904"/>
                    <a:pt x="5024" y="8904"/>
                  </a:cubicBezTo>
                  <a:cubicBezTo>
                    <a:pt x="5539" y="8904"/>
                    <a:pt x="5369" y="7454"/>
                    <a:pt x="5379" y="7100"/>
                  </a:cubicBezTo>
                  <a:cubicBezTo>
                    <a:pt x="5347" y="6409"/>
                    <a:pt x="5369" y="5718"/>
                    <a:pt x="5325" y="5016"/>
                  </a:cubicBezTo>
                  <a:cubicBezTo>
                    <a:pt x="5325" y="4918"/>
                    <a:pt x="5315" y="4789"/>
                    <a:pt x="5315" y="4681"/>
                  </a:cubicBezTo>
                  <a:cubicBezTo>
                    <a:pt x="5325" y="4616"/>
                    <a:pt x="5293" y="4562"/>
                    <a:pt x="5228" y="4551"/>
                  </a:cubicBezTo>
                  <a:cubicBezTo>
                    <a:pt x="5221" y="4550"/>
                    <a:pt x="5215" y="4549"/>
                    <a:pt x="5208" y="4549"/>
                  </a:cubicBezTo>
                  <a:cubicBezTo>
                    <a:pt x="5153" y="4549"/>
                    <a:pt x="5108" y="4590"/>
                    <a:pt x="5098" y="4648"/>
                  </a:cubicBezTo>
                  <a:cubicBezTo>
                    <a:pt x="5120" y="5383"/>
                    <a:pt x="5120" y="6117"/>
                    <a:pt x="5142" y="6852"/>
                  </a:cubicBezTo>
                  <a:cubicBezTo>
                    <a:pt x="5131" y="7457"/>
                    <a:pt x="5282" y="8105"/>
                    <a:pt x="5044" y="8666"/>
                  </a:cubicBezTo>
                  <a:cubicBezTo>
                    <a:pt x="5030" y="8668"/>
                    <a:pt x="5015" y="8669"/>
                    <a:pt x="5001" y="8669"/>
                  </a:cubicBezTo>
                  <a:cubicBezTo>
                    <a:pt x="4837" y="8669"/>
                    <a:pt x="4698" y="8561"/>
                    <a:pt x="4569" y="8472"/>
                  </a:cubicBezTo>
                  <a:cubicBezTo>
                    <a:pt x="4245" y="8256"/>
                    <a:pt x="4008" y="7921"/>
                    <a:pt x="3770" y="7619"/>
                  </a:cubicBezTo>
                  <a:cubicBezTo>
                    <a:pt x="3154" y="6852"/>
                    <a:pt x="2733" y="5955"/>
                    <a:pt x="2301" y="5080"/>
                  </a:cubicBezTo>
                  <a:cubicBezTo>
                    <a:pt x="1988" y="4454"/>
                    <a:pt x="1718" y="3795"/>
                    <a:pt x="1459" y="3136"/>
                  </a:cubicBezTo>
                  <a:cubicBezTo>
                    <a:pt x="1189" y="2531"/>
                    <a:pt x="919" y="1926"/>
                    <a:pt x="702" y="1300"/>
                  </a:cubicBezTo>
                  <a:cubicBezTo>
                    <a:pt x="573" y="933"/>
                    <a:pt x="422" y="566"/>
                    <a:pt x="270" y="209"/>
                  </a:cubicBezTo>
                  <a:cubicBezTo>
                    <a:pt x="225" y="136"/>
                    <a:pt x="218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01;p50">
              <a:extLst>
                <a:ext uri="{FF2B5EF4-FFF2-40B4-BE49-F238E27FC236}">
                  <a16:creationId xmlns:a16="http://schemas.microsoft.com/office/drawing/2014/main" id="{8C9410FA-B99B-1C1A-E0B2-48DDD666BE44}"/>
                </a:ext>
              </a:extLst>
            </p:cNvPr>
            <p:cNvSpPr/>
            <p:nvPr/>
          </p:nvSpPr>
          <p:spPr>
            <a:xfrm>
              <a:off x="1437167" y="3302292"/>
              <a:ext cx="356802" cy="522110"/>
            </a:xfrm>
            <a:custGeom>
              <a:avLst/>
              <a:gdLst/>
              <a:ahLst/>
              <a:cxnLst/>
              <a:rect l="l" t="t" r="r" b="b"/>
              <a:pathLst>
                <a:path w="7421" h="9895" extrusionOk="0">
                  <a:moveTo>
                    <a:pt x="1178" y="1"/>
                  </a:moveTo>
                  <a:lnTo>
                    <a:pt x="0" y="8998"/>
                  </a:lnTo>
                  <a:lnTo>
                    <a:pt x="5520" y="9895"/>
                  </a:lnTo>
                  <a:lnTo>
                    <a:pt x="7421" y="1016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2;p50">
              <a:extLst>
                <a:ext uri="{FF2B5EF4-FFF2-40B4-BE49-F238E27FC236}">
                  <a16:creationId xmlns:a16="http://schemas.microsoft.com/office/drawing/2014/main" id="{3D1F1373-170F-C8FC-96A9-7C87D2DBEE9C}"/>
                </a:ext>
              </a:extLst>
            </p:cNvPr>
            <p:cNvSpPr/>
            <p:nvPr/>
          </p:nvSpPr>
          <p:spPr>
            <a:xfrm>
              <a:off x="1463658" y="3242510"/>
              <a:ext cx="361994" cy="130541"/>
            </a:xfrm>
            <a:custGeom>
              <a:avLst/>
              <a:gdLst/>
              <a:ahLst/>
              <a:cxnLst/>
              <a:rect l="l" t="t" r="r" b="b"/>
              <a:pathLst>
                <a:path w="7529" h="2474" extrusionOk="0">
                  <a:moveTo>
                    <a:pt x="2746" y="1"/>
                  </a:moveTo>
                  <a:cubicBezTo>
                    <a:pt x="1971" y="1"/>
                    <a:pt x="1200" y="126"/>
                    <a:pt x="465" y="378"/>
                  </a:cubicBezTo>
                  <a:lnTo>
                    <a:pt x="454" y="378"/>
                  </a:lnTo>
                  <a:lnTo>
                    <a:pt x="0" y="1112"/>
                  </a:lnTo>
                  <a:cubicBezTo>
                    <a:pt x="0" y="1112"/>
                    <a:pt x="670" y="1771"/>
                    <a:pt x="3478" y="2214"/>
                  </a:cubicBezTo>
                  <a:cubicBezTo>
                    <a:pt x="4772" y="2418"/>
                    <a:pt x="5733" y="2473"/>
                    <a:pt x="6394" y="2473"/>
                  </a:cubicBezTo>
                  <a:cubicBezTo>
                    <a:pt x="7167" y="2473"/>
                    <a:pt x="7529" y="2398"/>
                    <a:pt x="7529" y="2398"/>
                  </a:cubicBezTo>
                  <a:lnTo>
                    <a:pt x="7442" y="1544"/>
                  </a:lnTo>
                  <a:cubicBezTo>
                    <a:pt x="7442" y="1544"/>
                    <a:pt x="6222" y="594"/>
                    <a:pt x="4213" y="151"/>
                  </a:cubicBezTo>
                  <a:cubicBezTo>
                    <a:pt x="3728" y="51"/>
                    <a:pt x="3236" y="1"/>
                    <a:pt x="2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03;p50">
              <a:extLst>
                <a:ext uri="{FF2B5EF4-FFF2-40B4-BE49-F238E27FC236}">
                  <a16:creationId xmlns:a16="http://schemas.microsoft.com/office/drawing/2014/main" id="{2281C3A2-CC14-4BF9-BE84-ECA6E0651E9A}"/>
                </a:ext>
              </a:extLst>
            </p:cNvPr>
            <p:cNvSpPr/>
            <p:nvPr/>
          </p:nvSpPr>
          <p:spPr>
            <a:xfrm>
              <a:off x="1485438" y="3242510"/>
              <a:ext cx="336079" cy="82999"/>
            </a:xfrm>
            <a:custGeom>
              <a:avLst/>
              <a:gdLst/>
              <a:ahLst/>
              <a:cxnLst/>
              <a:rect l="l" t="t" r="r" b="b"/>
              <a:pathLst>
                <a:path w="6990" h="1573" extrusionOk="0">
                  <a:moveTo>
                    <a:pt x="2293" y="1"/>
                  </a:moveTo>
                  <a:cubicBezTo>
                    <a:pt x="1518" y="1"/>
                    <a:pt x="747" y="126"/>
                    <a:pt x="12" y="378"/>
                  </a:cubicBezTo>
                  <a:lnTo>
                    <a:pt x="1" y="378"/>
                  </a:lnTo>
                  <a:cubicBezTo>
                    <a:pt x="1" y="378"/>
                    <a:pt x="638" y="886"/>
                    <a:pt x="3112" y="1296"/>
                  </a:cubicBezTo>
                  <a:cubicBezTo>
                    <a:pt x="4520" y="1523"/>
                    <a:pt x="5581" y="1572"/>
                    <a:pt x="6234" y="1572"/>
                  </a:cubicBezTo>
                  <a:cubicBezTo>
                    <a:pt x="6729" y="1572"/>
                    <a:pt x="6989" y="1544"/>
                    <a:pt x="6989" y="1544"/>
                  </a:cubicBezTo>
                  <a:cubicBezTo>
                    <a:pt x="6989" y="1544"/>
                    <a:pt x="5769" y="594"/>
                    <a:pt x="3760" y="151"/>
                  </a:cubicBezTo>
                  <a:cubicBezTo>
                    <a:pt x="3275" y="51"/>
                    <a:pt x="2783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4;p50">
              <a:extLst>
                <a:ext uri="{FF2B5EF4-FFF2-40B4-BE49-F238E27FC236}">
                  <a16:creationId xmlns:a16="http://schemas.microsoft.com/office/drawing/2014/main" id="{C1E9651A-3E41-5CCC-979A-0B12B8CEAF6A}"/>
                </a:ext>
              </a:extLst>
            </p:cNvPr>
            <p:cNvSpPr/>
            <p:nvPr/>
          </p:nvSpPr>
          <p:spPr>
            <a:xfrm>
              <a:off x="1080950" y="3125638"/>
              <a:ext cx="510898" cy="572553"/>
            </a:xfrm>
            <a:custGeom>
              <a:avLst/>
              <a:gdLst/>
              <a:ahLst/>
              <a:cxnLst/>
              <a:rect l="l" t="t" r="r" b="b"/>
              <a:pathLst>
                <a:path w="10626" h="10851" extrusionOk="0">
                  <a:moveTo>
                    <a:pt x="6481" y="1"/>
                  </a:moveTo>
                  <a:cubicBezTo>
                    <a:pt x="6481" y="1"/>
                    <a:pt x="1415" y="984"/>
                    <a:pt x="0" y="3252"/>
                  </a:cubicBezTo>
                  <a:cubicBezTo>
                    <a:pt x="0" y="3252"/>
                    <a:pt x="1318" y="6805"/>
                    <a:pt x="4601" y="8803"/>
                  </a:cubicBezTo>
                  <a:cubicBezTo>
                    <a:pt x="7139" y="10356"/>
                    <a:pt x="9457" y="10851"/>
                    <a:pt x="10275" y="10851"/>
                  </a:cubicBezTo>
                  <a:cubicBezTo>
                    <a:pt x="10515" y="10851"/>
                    <a:pt x="10626" y="10808"/>
                    <a:pt x="10574" y="10737"/>
                  </a:cubicBezTo>
                  <a:cubicBezTo>
                    <a:pt x="10337" y="10434"/>
                    <a:pt x="8598" y="7561"/>
                    <a:pt x="7939" y="5693"/>
                  </a:cubicBezTo>
                  <a:cubicBezTo>
                    <a:pt x="7291" y="3824"/>
                    <a:pt x="6481" y="1"/>
                    <a:pt x="6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05;p50">
              <a:extLst>
                <a:ext uri="{FF2B5EF4-FFF2-40B4-BE49-F238E27FC236}">
                  <a16:creationId xmlns:a16="http://schemas.microsoft.com/office/drawing/2014/main" id="{5B0FADF7-1916-D446-7B6F-4B2F0A7846E9}"/>
                </a:ext>
              </a:extLst>
            </p:cNvPr>
            <p:cNvSpPr/>
            <p:nvPr/>
          </p:nvSpPr>
          <p:spPr>
            <a:xfrm>
              <a:off x="1061189" y="3113027"/>
              <a:ext cx="551141" cy="591179"/>
            </a:xfrm>
            <a:custGeom>
              <a:avLst/>
              <a:gdLst/>
              <a:ahLst/>
              <a:cxnLst/>
              <a:rect l="l" t="t" r="r" b="b"/>
              <a:pathLst>
                <a:path w="11463" h="11204" extrusionOk="0">
                  <a:moveTo>
                    <a:pt x="6995" y="0"/>
                  </a:moveTo>
                  <a:cubicBezTo>
                    <a:pt x="6989" y="0"/>
                    <a:pt x="6984" y="1"/>
                    <a:pt x="6978" y="2"/>
                  </a:cubicBezTo>
                  <a:cubicBezTo>
                    <a:pt x="6859" y="13"/>
                    <a:pt x="6881" y="153"/>
                    <a:pt x="6892" y="240"/>
                  </a:cubicBezTo>
                  <a:cubicBezTo>
                    <a:pt x="7118" y="2443"/>
                    <a:pt x="7788" y="4571"/>
                    <a:pt x="8631" y="6623"/>
                  </a:cubicBezTo>
                  <a:cubicBezTo>
                    <a:pt x="9214" y="8168"/>
                    <a:pt x="9959" y="9669"/>
                    <a:pt x="10985" y="10976"/>
                  </a:cubicBezTo>
                  <a:cubicBezTo>
                    <a:pt x="10499" y="10976"/>
                    <a:pt x="10013" y="10933"/>
                    <a:pt x="9549" y="10835"/>
                  </a:cubicBezTo>
                  <a:cubicBezTo>
                    <a:pt x="8566" y="10695"/>
                    <a:pt x="7626" y="10403"/>
                    <a:pt x="6730" y="9982"/>
                  </a:cubicBezTo>
                  <a:cubicBezTo>
                    <a:pt x="5833" y="9626"/>
                    <a:pt x="5023" y="9086"/>
                    <a:pt x="4256" y="8492"/>
                  </a:cubicBezTo>
                  <a:cubicBezTo>
                    <a:pt x="2798" y="7336"/>
                    <a:pt x="1707" y="5791"/>
                    <a:pt x="929" y="4117"/>
                  </a:cubicBezTo>
                  <a:cubicBezTo>
                    <a:pt x="595" y="3415"/>
                    <a:pt x="314" y="2659"/>
                    <a:pt x="281" y="1881"/>
                  </a:cubicBezTo>
                  <a:cubicBezTo>
                    <a:pt x="271" y="1752"/>
                    <a:pt x="292" y="1633"/>
                    <a:pt x="303" y="1503"/>
                  </a:cubicBezTo>
                  <a:cubicBezTo>
                    <a:pt x="303" y="1482"/>
                    <a:pt x="292" y="1449"/>
                    <a:pt x="281" y="1428"/>
                  </a:cubicBezTo>
                  <a:cubicBezTo>
                    <a:pt x="260" y="1411"/>
                    <a:pt x="241" y="1403"/>
                    <a:pt x="223" y="1403"/>
                  </a:cubicBezTo>
                  <a:cubicBezTo>
                    <a:pt x="141" y="1403"/>
                    <a:pt x="96" y="1564"/>
                    <a:pt x="87" y="1644"/>
                  </a:cubicBezTo>
                  <a:cubicBezTo>
                    <a:pt x="1" y="2411"/>
                    <a:pt x="281" y="3178"/>
                    <a:pt x="573" y="3869"/>
                  </a:cubicBezTo>
                  <a:cubicBezTo>
                    <a:pt x="1329" y="5597"/>
                    <a:pt x="2388" y="7217"/>
                    <a:pt x="3846" y="8438"/>
                  </a:cubicBezTo>
                  <a:cubicBezTo>
                    <a:pt x="4472" y="8967"/>
                    <a:pt x="5142" y="9442"/>
                    <a:pt x="5866" y="9842"/>
                  </a:cubicBezTo>
                  <a:cubicBezTo>
                    <a:pt x="6222" y="10025"/>
                    <a:pt x="6611" y="10166"/>
                    <a:pt x="6978" y="10339"/>
                  </a:cubicBezTo>
                  <a:cubicBezTo>
                    <a:pt x="7756" y="10673"/>
                    <a:pt x="8566" y="10911"/>
                    <a:pt x="9408" y="11041"/>
                  </a:cubicBezTo>
                  <a:cubicBezTo>
                    <a:pt x="9903" y="11150"/>
                    <a:pt x="10407" y="11204"/>
                    <a:pt x="10912" y="11204"/>
                  </a:cubicBezTo>
                  <a:cubicBezTo>
                    <a:pt x="10958" y="11204"/>
                    <a:pt x="11004" y="11204"/>
                    <a:pt x="11050" y="11203"/>
                  </a:cubicBezTo>
                  <a:cubicBezTo>
                    <a:pt x="11058" y="11203"/>
                    <a:pt x="11065" y="11203"/>
                    <a:pt x="11072" y="11203"/>
                  </a:cubicBezTo>
                  <a:cubicBezTo>
                    <a:pt x="11463" y="11203"/>
                    <a:pt x="11231" y="10919"/>
                    <a:pt x="11082" y="10749"/>
                  </a:cubicBezTo>
                  <a:cubicBezTo>
                    <a:pt x="10942" y="10555"/>
                    <a:pt x="10802" y="10371"/>
                    <a:pt x="10672" y="10177"/>
                  </a:cubicBezTo>
                  <a:cubicBezTo>
                    <a:pt x="10359" y="9680"/>
                    <a:pt x="10067" y="9183"/>
                    <a:pt x="9786" y="8675"/>
                  </a:cubicBezTo>
                  <a:cubicBezTo>
                    <a:pt x="9333" y="7844"/>
                    <a:pt x="8998" y="6947"/>
                    <a:pt x="8652" y="6061"/>
                  </a:cubicBezTo>
                  <a:cubicBezTo>
                    <a:pt x="7928" y="4258"/>
                    <a:pt x="7367" y="2389"/>
                    <a:pt x="7140" y="456"/>
                  </a:cubicBezTo>
                  <a:cubicBezTo>
                    <a:pt x="7129" y="337"/>
                    <a:pt x="7118" y="218"/>
                    <a:pt x="7108" y="99"/>
                  </a:cubicBezTo>
                  <a:cubicBezTo>
                    <a:pt x="7098" y="41"/>
                    <a:pt x="704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4415;p50">
            <a:extLst>
              <a:ext uri="{FF2B5EF4-FFF2-40B4-BE49-F238E27FC236}">
                <a16:creationId xmlns:a16="http://schemas.microsoft.com/office/drawing/2014/main" id="{A64E844D-8211-999D-FF88-239C15F5AC23}"/>
              </a:ext>
            </a:extLst>
          </p:cNvPr>
          <p:cNvSpPr/>
          <p:nvPr/>
        </p:nvSpPr>
        <p:spPr>
          <a:xfrm rot="20264464">
            <a:off x="932063" y="2417650"/>
            <a:ext cx="387432" cy="282232"/>
          </a:xfrm>
          <a:custGeom>
            <a:avLst/>
            <a:gdLst/>
            <a:ahLst/>
            <a:cxnLst/>
            <a:rect l="l" t="t" r="r" b="b"/>
            <a:pathLst>
              <a:path w="8058" h="5870" extrusionOk="0">
                <a:moveTo>
                  <a:pt x="3369" y="1"/>
                </a:moveTo>
                <a:cubicBezTo>
                  <a:pt x="3113" y="1"/>
                  <a:pt x="2864" y="65"/>
                  <a:pt x="2646" y="236"/>
                </a:cubicBezTo>
                <a:cubicBezTo>
                  <a:pt x="2366" y="463"/>
                  <a:pt x="2106" y="722"/>
                  <a:pt x="1869" y="1003"/>
                </a:cubicBezTo>
                <a:cubicBezTo>
                  <a:pt x="1696" y="1252"/>
                  <a:pt x="1512" y="1489"/>
                  <a:pt x="1307" y="1716"/>
                </a:cubicBezTo>
                <a:cubicBezTo>
                  <a:pt x="519" y="2677"/>
                  <a:pt x="76" y="3887"/>
                  <a:pt x="54" y="5129"/>
                </a:cubicBezTo>
                <a:cubicBezTo>
                  <a:pt x="0" y="5529"/>
                  <a:pt x="972" y="5615"/>
                  <a:pt x="1264" y="5723"/>
                </a:cubicBezTo>
                <a:cubicBezTo>
                  <a:pt x="1664" y="5810"/>
                  <a:pt x="2074" y="5799"/>
                  <a:pt x="2474" y="5831"/>
                </a:cubicBezTo>
                <a:cubicBezTo>
                  <a:pt x="2947" y="5855"/>
                  <a:pt x="3416" y="5869"/>
                  <a:pt x="3886" y="5869"/>
                </a:cubicBezTo>
                <a:cubicBezTo>
                  <a:pt x="4254" y="5869"/>
                  <a:pt x="4621" y="5861"/>
                  <a:pt x="4990" y="5842"/>
                </a:cubicBezTo>
                <a:cubicBezTo>
                  <a:pt x="5951" y="5810"/>
                  <a:pt x="6934" y="5583"/>
                  <a:pt x="7766" y="5075"/>
                </a:cubicBezTo>
                <a:cubicBezTo>
                  <a:pt x="8058" y="4816"/>
                  <a:pt x="7885" y="4373"/>
                  <a:pt x="7820" y="4049"/>
                </a:cubicBezTo>
                <a:cubicBezTo>
                  <a:pt x="7712" y="3541"/>
                  <a:pt x="7507" y="3077"/>
                  <a:pt x="7226" y="2645"/>
                </a:cubicBezTo>
                <a:cubicBezTo>
                  <a:pt x="6578" y="1662"/>
                  <a:pt x="5606" y="755"/>
                  <a:pt x="4515" y="301"/>
                </a:cubicBezTo>
                <a:cubicBezTo>
                  <a:pt x="4169" y="151"/>
                  <a:pt x="3760" y="1"/>
                  <a:pt x="33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4416;p50">
            <a:extLst>
              <a:ext uri="{FF2B5EF4-FFF2-40B4-BE49-F238E27FC236}">
                <a16:creationId xmlns:a16="http://schemas.microsoft.com/office/drawing/2014/main" id="{C2AF8F74-0A1A-A37A-CEAB-25C6E66BE01D}"/>
              </a:ext>
            </a:extLst>
          </p:cNvPr>
          <p:cNvSpPr/>
          <p:nvPr/>
        </p:nvSpPr>
        <p:spPr>
          <a:xfrm rot="20264464">
            <a:off x="912737" y="2608025"/>
            <a:ext cx="537010" cy="227468"/>
          </a:xfrm>
          <a:custGeom>
            <a:avLst/>
            <a:gdLst/>
            <a:ahLst/>
            <a:cxnLst/>
            <a:rect l="l" t="t" r="r" b="b"/>
            <a:pathLst>
              <a:path w="11169" h="4731" extrusionOk="0">
                <a:moveTo>
                  <a:pt x="8712" y="1"/>
                </a:moveTo>
                <a:cubicBezTo>
                  <a:pt x="8126" y="1"/>
                  <a:pt x="7535" y="105"/>
                  <a:pt x="6967" y="218"/>
                </a:cubicBezTo>
                <a:lnTo>
                  <a:pt x="6957" y="218"/>
                </a:lnTo>
                <a:cubicBezTo>
                  <a:pt x="6363" y="348"/>
                  <a:pt x="5758" y="423"/>
                  <a:pt x="5142" y="456"/>
                </a:cubicBezTo>
                <a:cubicBezTo>
                  <a:pt x="4930" y="470"/>
                  <a:pt x="4716" y="477"/>
                  <a:pt x="4502" y="477"/>
                </a:cubicBezTo>
                <a:cubicBezTo>
                  <a:pt x="4075" y="477"/>
                  <a:pt x="3648" y="449"/>
                  <a:pt x="3230" y="391"/>
                </a:cubicBezTo>
                <a:cubicBezTo>
                  <a:pt x="2916" y="374"/>
                  <a:pt x="2592" y="331"/>
                  <a:pt x="2272" y="331"/>
                </a:cubicBezTo>
                <a:cubicBezTo>
                  <a:pt x="1999" y="331"/>
                  <a:pt x="1729" y="362"/>
                  <a:pt x="1470" y="467"/>
                </a:cubicBezTo>
                <a:cubicBezTo>
                  <a:pt x="1232" y="553"/>
                  <a:pt x="1027" y="715"/>
                  <a:pt x="886" y="931"/>
                </a:cubicBezTo>
                <a:cubicBezTo>
                  <a:pt x="584" y="1298"/>
                  <a:pt x="595" y="1774"/>
                  <a:pt x="962" y="2087"/>
                </a:cubicBezTo>
                <a:cubicBezTo>
                  <a:pt x="174" y="2368"/>
                  <a:pt x="1" y="3415"/>
                  <a:pt x="670" y="3923"/>
                </a:cubicBezTo>
                <a:cubicBezTo>
                  <a:pt x="1435" y="4563"/>
                  <a:pt x="3383" y="4730"/>
                  <a:pt x="4600" y="4730"/>
                </a:cubicBezTo>
                <a:cubicBezTo>
                  <a:pt x="4759" y="4730"/>
                  <a:pt x="4905" y="4727"/>
                  <a:pt x="5034" y="4722"/>
                </a:cubicBezTo>
                <a:cubicBezTo>
                  <a:pt x="6762" y="4625"/>
                  <a:pt x="8555" y="4377"/>
                  <a:pt x="10121" y="3577"/>
                </a:cubicBezTo>
                <a:cubicBezTo>
                  <a:pt x="10435" y="3426"/>
                  <a:pt x="10715" y="3189"/>
                  <a:pt x="10910" y="2897"/>
                </a:cubicBezTo>
                <a:cubicBezTo>
                  <a:pt x="11169" y="2476"/>
                  <a:pt x="11169" y="1957"/>
                  <a:pt x="10629" y="1806"/>
                </a:cubicBezTo>
                <a:cubicBezTo>
                  <a:pt x="10996" y="1072"/>
                  <a:pt x="10370" y="251"/>
                  <a:pt x="9624" y="99"/>
                </a:cubicBezTo>
                <a:cubicBezTo>
                  <a:pt x="9324" y="29"/>
                  <a:pt x="9019" y="1"/>
                  <a:pt x="87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4417;p50">
            <a:extLst>
              <a:ext uri="{FF2B5EF4-FFF2-40B4-BE49-F238E27FC236}">
                <a16:creationId xmlns:a16="http://schemas.microsoft.com/office/drawing/2014/main" id="{23F8AF48-7E9E-1560-E570-900A90B59D1C}"/>
              </a:ext>
            </a:extLst>
          </p:cNvPr>
          <p:cNvSpPr/>
          <p:nvPr/>
        </p:nvSpPr>
        <p:spPr>
          <a:xfrm rot="20264464">
            <a:off x="975355" y="2364966"/>
            <a:ext cx="112220" cy="107748"/>
          </a:xfrm>
          <a:custGeom>
            <a:avLst/>
            <a:gdLst/>
            <a:ahLst/>
            <a:cxnLst/>
            <a:rect l="l" t="t" r="r" b="b"/>
            <a:pathLst>
              <a:path w="2334" h="2241" extrusionOk="0">
                <a:moveTo>
                  <a:pt x="1289" y="1"/>
                </a:moveTo>
                <a:cubicBezTo>
                  <a:pt x="1001" y="1"/>
                  <a:pt x="692" y="131"/>
                  <a:pt x="422" y="357"/>
                </a:cubicBezTo>
                <a:cubicBezTo>
                  <a:pt x="65" y="605"/>
                  <a:pt x="1" y="1113"/>
                  <a:pt x="130" y="1502"/>
                </a:cubicBezTo>
                <a:cubicBezTo>
                  <a:pt x="271" y="1837"/>
                  <a:pt x="551" y="2096"/>
                  <a:pt x="897" y="2215"/>
                </a:cubicBezTo>
                <a:cubicBezTo>
                  <a:pt x="952" y="2231"/>
                  <a:pt x="1008" y="2241"/>
                  <a:pt x="1063" y="2241"/>
                </a:cubicBezTo>
                <a:cubicBezTo>
                  <a:pt x="1083" y="2241"/>
                  <a:pt x="1104" y="2239"/>
                  <a:pt x="1124" y="2236"/>
                </a:cubicBezTo>
                <a:cubicBezTo>
                  <a:pt x="1459" y="2204"/>
                  <a:pt x="1761" y="2042"/>
                  <a:pt x="1977" y="1804"/>
                </a:cubicBezTo>
                <a:cubicBezTo>
                  <a:pt x="2269" y="1480"/>
                  <a:pt x="2334" y="1005"/>
                  <a:pt x="2139" y="616"/>
                </a:cubicBezTo>
                <a:cubicBezTo>
                  <a:pt x="1951" y="187"/>
                  <a:pt x="1634" y="1"/>
                  <a:pt x="12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6005;p66">
            <a:extLst>
              <a:ext uri="{FF2B5EF4-FFF2-40B4-BE49-F238E27FC236}">
                <a16:creationId xmlns:a16="http://schemas.microsoft.com/office/drawing/2014/main" id="{F5C27C29-323F-94CD-3EFF-9C67FF519595}"/>
              </a:ext>
            </a:extLst>
          </p:cNvPr>
          <p:cNvGrpSpPr/>
          <p:nvPr/>
        </p:nvGrpSpPr>
        <p:grpSpPr>
          <a:xfrm>
            <a:off x="1047228" y="3151357"/>
            <a:ext cx="804879" cy="749243"/>
            <a:chOff x="4877867" y="1995991"/>
            <a:chExt cx="360628" cy="331778"/>
          </a:xfrm>
        </p:grpSpPr>
        <p:sp>
          <p:nvSpPr>
            <p:cNvPr id="22" name="Google Shape;16006;p66">
              <a:extLst>
                <a:ext uri="{FF2B5EF4-FFF2-40B4-BE49-F238E27FC236}">
                  <a16:creationId xmlns:a16="http://schemas.microsoft.com/office/drawing/2014/main" id="{334F83DF-42B9-F7A7-69E0-75E2F15620EE}"/>
                </a:ext>
              </a:extLst>
            </p:cNvPr>
            <p:cNvSpPr/>
            <p:nvPr/>
          </p:nvSpPr>
          <p:spPr>
            <a:xfrm>
              <a:off x="5151527" y="2172699"/>
              <a:ext cx="17613" cy="155070"/>
            </a:xfrm>
            <a:custGeom>
              <a:avLst/>
              <a:gdLst/>
              <a:ahLst/>
              <a:cxnLst/>
              <a:rect l="l" t="t" r="r" b="b"/>
              <a:pathLst>
                <a:path w="674" h="5934" extrusionOk="0">
                  <a:moveTo>
                    <a:pt x="1" y="0"/>
                  </a:moveTo>
                  <a:lnTo>
                    <a:pt x="1" y="5597"/>
                  </a:lnTo>
                  <a:cubicBezTo>
                    <a:pt x="1" y="5779"/>
                    <a:pt x="145" y="5933"/>
                    <a:pt x="337" y="5933"/>
                  </a:cubicBezTo>
                  <a:cubicBezTo>
                    <a:pt x="520" y="5933"/>
                    <a:pt x="674" y="5779"/>
                    <a:pt x="674" y="5597"/>
                  </a:cubicBezTo>
                  <a:lnTo>
                    <a:pt x="674" y="0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07;p66">
              <a:extLst>
                <a:ext uri="{FF2B5EF4-FFF2-40B4-BE49-F238E27FC236}">
                  <a16:creationId xmlns:a16="http://schemas.microsoft.com/office/drawing/2014/main" id="{209941FC-A48A-8560-0A1A-1206D8B65E7B}"/>
                </a:ext>
              </a:extLst>
            </p:cNvPr>
            <p:cNvSpPr/>
            <p:nvPr/>
          </p:nvSpPr>
          <p:spPr>
            <a:xfrm>
              <a:off x="5155813" y="2172699"/>
              <a:ext cx="13328" cy="155070"/>
            </a:xfrm>
            <a:custGeom>
              <a:avLst/>
              <a:gdLst/>
              <a:ahLst/>
              <a:cxnLst/>
              <a:rect l="l" t="t" r="r" b="b"/>
              <a:pathLst>
                <a:path w="510" h="5934" extrusionOk="0">
                  <a:moveTo>
                    <a:pt x="173" y="0"/>
                  </a:moveTo>
                  <a:lnTo>
                    <a:pt x="173" y="5597"/>
                  </a:lnTo>
                  <a:cubicBezTo>
                    <a:pt x="173" y="5712"/>
                    <a:pt x="106" y="5827"/>
                    <a:pt x="0" y="5885"/>
                  </a:cubicBezTo>
                  <a:cubicBezTo>
                    <a:pt x="58" y="5914"/>
                    <a:pt x="115" y="5933"/>
                    <a:pt x="173" y="5933"/>
                  </a:cubicBezTo>
                  <a:cubicBezTo>
                    <a:pt x="356" y="5933"/>
                    <a:pt x="510" y="5779"/>
                    <a:pt x="510" y="5597"/>
                  </a:cubicBezTo>
                  <a:lnTo>
                    <a:pt x="510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008;p66">
              <a:extLst>
                <a:ext uri="{FF2B5EF4-FFF2-40B4-BE49-F238E27FC236}">
                  <a16:creationId xmlns:a16="http://schemas.microsoft.com/office/drawing/2014/main" id="{4459F22B-E145-485F-5677-2769B6C45D35}"/>
                </a:ext>
              </a:extLst>
            </p:cNvPr>
            <p:cNvSpPr/>
            <p:nvPr/>
          </p:nvSpPr>
          <p:spPr>
            <a:xfrm>
              <a:off x="4941709" y="2135748"/>
              <a:ext cx="233206" cy="58877"/>
            </a:xfrm>
            <a:custGeom>
              <a:avLst/>
              <a:gdLst/>
              <a:ahLst/>
              <a:cxnLst/>
              <a:rect l="l" t="t" r="r" b="b"/>
              <a:pathLst>
                <a:path w="8924" h="2253" extrusionOk="0">
                  <a:moveTo>
                    <a:pt x="3260" y="1"/>
                  </a:moveTo>
                  <a:cubicBezTo>
                    <a:pt x="2173" y="1"/>
                    <a:pt x="1558" y="1376"/>
                    <a:pt x="741" y="1376"/>
                  </a:cubicBezTo>
                  <a:cubicBezTo>
                    <a:pt x="106" y="1376"/>
                    <a:pt x="193" y="914"/>
                    <a:pt x="269" y="703"/>
                  </a:cubicBezTo>
                  <a:cubicBezTo>
                    <a:pt x="276" y="688"/>
                    <a:pt x="263" y="680"/>
                    <a:pt x="251" y="680"/>
                  </a:cubicBezTo>
                  <a:cubicBezTo>
                    <a:pt x="247" y="680"/>
                    <a:pt x="243" y="681"/>
                    <a:pt x="241" y="683"/>
                  </a:cubicBezTo>
                  <a:cubicBezTo>
                    <a:pt x="58" y="895"/>
                    <a:pt x="0" y="1174"/>
                    <a:pt x="96" y="1433"/>
                  </a:cubicBezTo>
                  <a:cubicBezTo>
                    <a:pt x="262" y="1845"/>
                    <a:pt x="828" y="2253"/>
                    <a:pt x="1580" y="2253"/>
                  </a:cubicBezTo>
                  <a:cubicBezTo>
                    <a:pt x="1917" y="2253"/>
                    <a:pt x="2291" y="2171"/>
                    <a:pt x="2683" y="1972"/>
                  </a:cubicBezTo>
                  <a:cubicBezTo>
                    <a:pt x="3553" y="1533"/>
                    <a:pt x="4066" y="1458"/>
                    <a:pt x="4302" y="1458"/>
                  </a:cubicBezTo>
                  <a:cubicBezTo>
                    <a:pt x="4340" y="1458"/>
                    <a:pt x="4371" y="1460"/>
                    <a:pt x="4395" y="1462"/>
                  </a:cubicBezTo>
                  <a:lnTo>
                    <a:pt x="4529" y="1462"/>
                  </a:lnTo>
                  <a:cubicBezTo>
                    <a:pt x="4553" y="1460"/>
                    <a:pt x="4584" y="1458"/>
                    <a:pt x="4622" y="1458"/>
                  </a:cubicBezTo>
                  <a:cubicBezTo>
                    <a:pt x="4860" y="1458"/>
                    <a:pt x="5379" y="1533"/>
                    <a:pt x="6241" y="1972"/>
                  </a:cubicBezTo>
                  <a:cubicBezTo>
                    <a:pt x="6633" y="2171"/>
                    <a:pt x="7007" y="2253"/>
                    <a:pt x="7344" y="2253"/>
                  </a:cubicBezTo>
                  <a:cubicBezTo>
                    <a:pt x="8096" y="2253"/>
                    <a:pt x="8662" y="1845"/>
                    <a:pt x="8828" y="1433"/>
                  </a:cubicBezTo>
                  <a:cubicBezTo>
                    <a:pt x="8924" y="1174"/>
                    <a:pt x="8866" y="885"/>
                    <a:pt x="8674" y="683"/>
                  </a:cubicBezTo>
                  <a:cubicBezTo>
                    <a:pt x="8671" y="681"/>
                    <a:pt x="8668" y="680"/>
                    <a:pt x="8665" y="680"/>
                  </a:cubicBezTo>
                  <a:cubicBezTo>
                    <a:pt x="8655" y="680"/>
                    <a:pt x="8645" y="688"/>
                    <a:pt x="8645" y="703"/>
                  </a:cubicBezTo>
                  <a:cubicBezTo>
                    <a:pt x="8722" y="914"/>
                    <a:pt x="8808" y="1376"/>
                    <a:pt x="8174" y="1376"/>
                  </a:cubicBezTo>
                  <a:cubicBezTo>
                    <a:pt x="7356" y="1376"/>
                    <a:pt x="6741" y="1"/>
                    <a:pt x="5654" y="1"/>
                  </a:cubicBezTo>
                  <a:cubicBezTo>
                    <a:pt x="4779" y="1"/>
                    <a:pt x="4539" y="520"/>
                    <a:pt x="4481" y="722"/>
                  </a:cubicBezTo>
                  <a:cubicBezTo>
                    <a:pt x="4476" y="731"/>
                    <a:pt x="4467" y="736"/>
                    <a:pt x="4458" y="736"/>
                  </a:cubicBezTo>
                  <a:cubicBezTo>
                    <a:pt x="4450" y="736"/>
                    <a:pt x="4443" y="731"/>
                    <a:pt x="4443" y="722"/>
                  </a:cubicBezTo>
                  <a:cubicBezTo>
                    <a:pt x="4375" y="520"/>
                    <a:pt x="4145" y="1"/>
                    <a:pt x="326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009;p66">
              <a:extLst>
                <a:ext uri="{FF2B5EF4-FFF2-40B4-BE49-F238E27FC236}">
                  <a16:creationId xmlns:a16="http://schemas.microsoft.com/office/drawing/2014/main" id="{F46C76BE-1837-D8EA-E803-9C8F7CA82F70}"/>
                </a:ext>
              </a:extLst>
            </p:cNvPr>
            <p:cNvSpPr/>
            <p:nvPr/>
          </p:nvSpPr>
          <p:spPr>
            <a:xfrm>
              <a:off x="5217119" y="2012873"/>
              <a:ext cx="17613" cy="314897"/>
            </a:xfrm>
            <a:custGeom>
              <a:avLst/>
              <a:gdLst/>
              <a:ahLst/>
              <a:cxnLst/>
              <a:rect l="l" t="t" r="r" b="b"/>
              <a:pathLst>
                <a:path w="674" h="12050" extrusionOk="0">
                  <a:moveTo>
                    <a:pt x="337" y="0"/>
                  </a:moveTo>
                  <a:cubicBezTo>
                    <a:pt x="145" y="0"/>
                    <a:pt x="0" y="145"/>
                    <a:pt x="0" y="337"/>
                  </a:cubicBezTo>
                  <a:lnTo>
                    <a:pt x="0" y="11713"/>
                  </a:lnTo>
                  <a:cubicBezTo>
                    <a:pt x="0" y="11895"/>
                    <a:pt x="145" y="12049"/>
                    <a:pt x="337" y="12049"/>
                  </a:cubicBezTo>
                  <a:cubicBezTo>
                    <a:pt x="520" y="12049"/>
                    <a:pt x="673" y="11895"/>
                    <a:pt x="673" y="11713"/>
                  </a:cubicBezTo>
                  <a:lnTo>
                    <a:pt x="673" y="337"/>
                  </a:lnTo>
                  <a:cubicBezTo>
                    <a:pt x="673" y="145"/>
                    <a:pt x="520" y="0"/>
                    <a:pt x="337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010;p66">
              <a:extLst>
                <a:ext uri="{FF2B5EF4-FFF2-40B4-BE49-F238E27FC236}">
                  <a16:creationId xmlns:a16="http://schemas.microsoft.com/office/drawing/2014/main" id="{679808BA-2FEC-7514-CA16-96B14987F94A}"/>
                </a:ext>
              </a:extLst>
            </p:cNvPr>
            <p:cNvSpPr/>
            <p:nvPr/>
          </p:nvSpPr>
          <p:spPr>
            <a:xfrm>
              <a:off x="5221379" y="2012873"/>
              <a:ext cx="13354" cy="314897"/>
            </a:xfrm>
            <a:custGeom>
              <a:avLst/>
              <a:gdLst/>
              <a:ahLst/>
              <a:cxnLst/>
              <a:rect l="l" t="t" r="r" b="b"/>
              <a:pathLst>
                <a:path w="511" h="12050" extrusionOk="0">
                  <a:moveTo>
                    <a:pt x="174" y="0"/>
                  </a:moveTo>
                  <a:cubicBezTo>
                    <a:pt x="107" y="0"/>
                    <a:pt x="49" y="10"/>
                    <a:pt x="1" y="39"/>
                  </a:cubicBezTo>
                  <a:cubicBezTo>
                    <a:pt x="107" y="106"/>
                    <a:pt x="164" y="212"/>
                    <a:pt x="164" y="337"/>
                  </a:cubicBezTo>
                  <a:lnTo>
                    <a:pt x="164" y="11713"/>
                  </a:lnTo>
                  <a:cubicBezTo>
                    <a:pt x="164" y="11828"/>
                    <a:pt x="107" y="11943"/>
                    <a:pt x="1" y="12001"/>
                  </a:cubicBezTo>
                  <a:cubicBezTo>
                    <a:pt x="55" y="12034"/>
                    <a:pt x="114" y="12049"/>
                    <a:pt x="171" y="12049"/>
                  </a:cubicBezTo>
                  <a:cubicBezTo>
                    <a:pt x="347" y="12049"/>
                    <a:pt x="510" y="11908"/>
                    <a:pt x="510" y="11713"/>
                  </a:cubicBezTo>
                  <a:lnTo>
                    <a:pt x="510" y="337"/>
                  </a:lnTo>
                  <a:cubicBezTo>
                    <a:pt x="510" y="145"/>
                    <a:pt x="357" y="0"/>
                    <a:pt x="174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011;p66">
              <a:extLst>
                <a:ext uri="{FF2B5EF4-FFF2-40B4-BE49-F238E27FC236}">
                  <a16:creationId xmlns:a16="http://schemas.microsoft.com/office/drawing/2014/main" id="{A5315C60-0553-6DB9-5AE8-27E47EF7FB54}"/>
                </a:ext>
              </a:extLst>
            </p:cNvPr>
            <p:cNvSpPr/>
            <p:nvPr/>
          </p:nvSpPr>
          <p:spPr>
            <a:xfrm>
              <a:off x="4877867" y="1995991"/>
              <a:ext cx="360393" cy="119478"/>
            </a:xfrm>
            <a:custGeom>
              <a:avLst/>
              <a:gdLst/>
              <a:ahLst/>
              <a:cxnLst/>
              <a:rect l="l" t="t" r="r" b="b"/>
              <a:pathLst>
                <a:path w="13791" h="4572" extrusionOk="0">
                  <a:moveTo>
                    <a:pt x="3397" y="1"/>
                  </a:moveTo>
                  <a:cubicBezTo>
                    <a:pt x="3358" y="1"/>
                    <a:pt x="3319" y="1"/>
                    <a:pt x="3280" y="2"/>
                  </a:cubicBezTo>
                  <a:cubicBezTo>
                    <a:pt x="2222" y="2"/>
                    <a:pt x="1174" y="60"/>
                    <a:pt x="135" y="175"/>
                  </a:cubicBezTo>
                  <a:cubicBezTo>
                    <a:pt x="58" y="185"/>
                    <a:pt x="1" y="252"/>
                    <a:pt x="1" y="329"/>
                  </a:cubicBezTo>
                  <a:lnTo>
                    <a:pt x="1" y="810"/>
                  </a:lnTo>
                  <a:cubicBezTo>
                    <a:pt x="1" y="839"/>
                    <a:pt x="10" y="877"/>
                    <a:pt x="30" y="896"/>
                  </a:cubicBezTo>
                  <a:cubicBezTo>
                    <a:pt x="78" y="973"/>
                    <a:pt x="193" y="1194"/>
                    <a:pt x="193" y="1646"/>
                  </a:cubicBezTo>
                  <a:cubicBezTo>
                    <a:pt x="193" y="2368"/>
                    <a:pt x="280" y="3281"/>
                    <a:pt x="780" y="3848"/>
                  </a:cubicBezTo>
                  <a:cubicBezTo>
                    <a:pt x="1058" y="4156"/>
                    <a:pt x="1434" y="4368"/>
                    <a:pt x="1837" y="4454"/>
                  </a:cubicBezTo>
                  <a:cubicBezTo>
                    <a:pt x="2201" y="4532"/>
                    <a:pt x="2572" y="4571"/>
                    <a:pt x="2944" y="4571"/>
                  </a:cubicBezTo>
                  <a:cubicBezTo>
                    <a:pt x="2986" y="4571"/>
                    <a:pt x="3027" y="4571"/>
                    <a:pt x="3068" y="4570"/>
                  </a:cubicBezTo>
                  <a:cubicBezTo>
                    <a:pt x="3578" y="4570"/>
                    <a:pt x="4097" y="4560"/>
                    <a:pt x="4559" y="4339"/>
                  </a:cubicBezTo>
                  <a:cubicBezTo>
                    <a:pt x="5116" y="4060"/>
                    <a:pt x="5482" y="3531"/>
                    <a:pt x="5761" y="2993"/>
                  </a:cubicBezTo>
                  <a:cubicBezTo>
                    <a:pt x="5905" y="2714"/>
                    <a:pt x="6030" y="2425"/>
                    <a:pt x="6117" y="2118"/>
                  </a:cubicBezTo>
                  <a:cubicBezTo>
                    <a:pt x="6203" y="1800"/>
                    <a:pt x="6492" y="1579"/>
                    <a:pt x="6818" y="1579"/>
                  </a:cubicBezTo>
                  <a:lnTo>
                    <a:pt x="6972" y="1579"/>
                  </a:lnTo>
                  <a:cubicBezTo>
                    <a:pt x="7299" y="1579"/>
                    <a:pt x="7588" y="1800"/>
                    <a:pt x="7674" y="2118"/>
                  </a:cubicBezTo>
                  <a:cubicBezTo>
                    <a:pt x="7761" y="2425"/>
                    <a:pt x="7886" y="2714"/>
                    <a:pt x="8030" y="2993"/>
                  </a:cubicBezTo>
                  <a:cubicBezTo>
                    <a:pt x="8309" y="3531"/>
                    <a:pt x="8674" y="4070"/>
                    <a:pt x="9232" y="4339"/>
                  </a:cubicBezTo>
                  <a:cubicBezTo>
                    <a:pt x="9637" y="4533"/>
                    <a:pt x="10087" y="4572"/>
                    <a:pt x="10536" y="4572"/>
                  </a:cubicBezTo>
                  <a:cubicBezTo>
                    <a:pt x="10598" y="4572"/>
                    <a:pt x="10660" y="4571"/>
                    <a:pt x="10723" y="4570"/>
                  </a:cubicBezTo>
                  <a:cubicBezTo>
                    <a:pt x="10764" y="4571"/>
                    <a:pt x="10805" y="4571"/>
                    <a:pt x="10847" y="4571"/>
                  </a:cubicBezTo>
                  <a:cubicBezTo>
                    <a:pt x="11219" y="4571"/>
                    <a:pt x="11590" y="4532"/>
                    <a:pt x="11953" y="4454"/>
                  </a:cubicBezTo>
                  <a:cubicBezTo>
                    <a:pt x="12357" y="4368"/>
                    <a:pt x="12732" y="4156"/>
                    <a:pt x="13011" y="3848"/>
                  </a:cubicBezTo>
                  <a:cubicBezTo>
                    <a:pt x="13511" y="3281"/>
                    <a:pt x="13598" y="2368"/>
                    <a:pt x="13598" y="1646"/>
                  </a:cubicBezTo>
                  <a:cubicBezTo>
                    <a:pt x="13598" y="1194"/>
                    <a:pt x="13713" y="973"/>
                    <a:pt x="13761" y="896"/>
                  </a:cubicBezTo>
                  <a:cubicBezTo>
                    <a:pt x="13780" y="877"/>
                    <a:pt x="13790" y="839"/>
                    <a:pt x="13790" y="810"/>
                  </a:cubicBezTo>
                  <a:lnTo>
                    <a:pt x="13790" y="329"/>
                  </a:lnTo>
                  <a:cubicBezTo>
                    <a:pt x="13790" y="252"/>
                    <a:pt x="13732" y="185"/>
                    <a:pt x="13655" y="175"/>
                  </a:cubicBezTo>
                  <a:cubicBezTo>
                    <a:pt x="12617" y="60"/>
                    <a:pt x="11569" y="2"/>
                    <a:pt x="10521" y="2"/>
                  </a:cubicBezTo>
                  <a:cubicBezTo>
                    <a:pt x="10481" y="1"/>
                    <a:pt x="10442" y="1"/>
                    <a:pt x="10403" y="1"/>
                  </a:cubicBezTo>
                  <a:cubicBezTo>
                    <a:pt x="9540" y="1"/>
                    <a:pt x="8697" y="202"/>
                    <a:pt x="7924" y="589"/>
                  </a:cubicBezTo>
                  <a:cubicBezTo>
                    <a:pt x="7751" y="675"/>
                    <a:pt x="7559" y="742"/>
                    <a:pt x="7367" y="791"/>
                  </a:cubicBezTo>
                  <a:cubicBezTo>
                    <a:pt x="7213" y="824"/>
                    <a:pt x="7054" y="841"/>
                    <a:pt x="6895" y="841"/>
                  </a:cubicBezTo>
                  <a:cubicBezTo>
                    <a:pt x="6737" y="841"/>
                    <a:pt x="6578" y="824"/>
                    <a:pt x="6424" y="791"/>
                  </a:cubicBezTo>
                  <a:cubicBezTo>
                    <a:pt x="6232" y="742"/>
                    <a:pt x="6049" y="675"/>
                    <a:pt x="5867" y="589"/>
                  </a:cubicBezTo>
                  <a:cubicBezTo>
                    <a:pt x="5103" y="202"/>
                    <a:pt x="4252" y="1"/>
                    <a:pt x="3397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012;p66">
              <a:extLst>
                <a:ext uri="{FF2B5EF4-FFF2-40B4-BE49-F238E27FC236}">
                  <a16:creationId xmlns:a16="http://schemas.microsoft.com/office/drawing/2014/main" id="{9D3D0D6C-BA00-2F97-B946-F8AF7586409F}"/>
                </a:ext>
              </a:extLst>
            </p:cNvPr>
            <p:cNvSpPr/>
            <p:nvPr/>
          </p:nvSpPr>
          <p:spPr>
            <a:xfrm>
              <a:off x="5138461" y="1997533"/>
              <a:ext cx="100035" cy="117675"/>
            </a:xfrm>
            <a:custGeom>
              <a:avLst/>
              <a:gdLst/>
              <a:ahLst/>
              <a:cxnLst/>
              <a:rect l="l" t="t" r="r" b="b"/>
              <a:pathLst>
                <a:path w="3828" h="4503" extrusionOk="0">
                  <a:moveTo>
                    <a:pt x="2366" y="1"/>
                  </a:moveTo>
                  <a:lnTo>
                    <a:pt x="2366" y="799"/>
                  </a:lnTo>
                  <a:cubicBezTo>
                    <a:pt x="2366" y="799"/>
                    <a:pt x="2174" y="991"/>
                    <a:pt x="2174" y="1578"/>
                  </a:cubicBezTo>
                  <a:cubicBezTo>
                    <a:pt x="2174" y="2299"/>
                    <a:pt x="2087" y="3222"/>
                    <a:pt x="1587" y="3789"/>
                  </a:cubicBezTo>
                  <a:cubicBezTo>
                    <a:pt x="1299" y="4088"/>
                    <a:pt x="933" y="4299"/>
                    <a:pt x="529" y="4386"/>
                  </a:cubicBezTo>
                  <a:cubicBezTo>
                    <a:pt x="356" y="4424"/>
                    <a:pt x="174" y="4453"/>
                    <a:pt x="1" y="4472"/>
                  </a:cubicBezTo>
                  <a:cubicBezTo>
                    <a:pt x="251" y="4491"/>
                    <a:pt x="501" y="4501"/>
                    <a:pt x="751" y="4501"/>
                  </a:cubicBezTo>
                  <a:cubicBezTo>
                    <a:pt x="792" y="4502"/>
                    <a:pt x="833" y="4502"/>
                    <a:pt x="875" y="4502"/>
                  </a:cubicBezTo>
                  <a:cubicBezTo>
                    <a:pt x="1247" y="4502"/>
                    <a:pt x="1618" y="4464"/>
                    <a:pt x="1981" y="4386"/>
                  </a:cubicBezTo>
                  <a:cubicBezTo>
                    <a:pt x="2385" y="4299"/>
                    <a:pt x="2760" y="4088"/>
                    <a:pt x="3039" y="3789"/>
                  </a:cubicBezTo>
                  <a:cubicBezTo>
                    <a:pt x="3539" y="3222"/>
                    <a:pt x="3626" y="2299"/>
                    <a:pt x="3626" y="1578"/>
                  </a:cubicBezTo>
                  <a:cubicBezTo>
                    <a:pt x="3626" y="1126"/>
                    <a:pt x="3741" y="914"/>
                    <a:pt x="3789" y="837"/>
                  </a:cubicBezTo>
                  <a:cubicBezTo>
                    <a:pt x="3808" y="808"/>
                    <a:pt x="3818" y="780"/>
                    <a:pt x="3818" y="741"/>
                  </a:cubicBezTo>
                  <a:lnTo>
                    <a:pt x="3818" y="260"/>
                  </a:lnTo>
                  <a:lnTo>
                    <a:pt x="3828" y="270"/>
                  </a:lnTo>
                  <a:cubicBezTo>
                    <a:pt x="3818" y="193"/>
                    <a:pt x="3760" y="126"/>
                    <a:pt x="3683" y="116"/>
                  </a:cubicBezTo>
                  <a:cubicBezTo>
                    <a:pt x="3472" y="97"/>
                    <a:pt x="3001" y="39"/>
                    <a:pt x="2366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13;p66">
              <a:extLst>
                <a:ext uri="{FF2B5EF4-FFF2-40B4-BE49-F238E27FC236}">
                  <a16:creationId xmlns:a16="http://schemas.microsoft.com/office/drawing/2014/main" id="{121CE80A-F411-4CB2-46B4-A0ED1BA32C96}"/>
                </a:ext>
              </a:extLst>
            </p:cNvPr>
            <p:cNvSpPr/>
            <p:nvPr/>
          </p:nvSpPr>
          <p:spPr>
            <a:xfrm>
              <a:off x="5085438" y="2010077"/>
              <a:ext cx="137222" cy="91568"/>
            </a:xfrm>
            <a:custGeom>
              <a:avLst/>
              <a:gdLst/>
              <a:ahLst/>
              <a:cxnLst/>
              <a:rect l="l" t="t" r="r" b="b"/>
              <a:pathLst>
                <a:path w="5251" h="3504" extrusionOk="0">
                  <a:moveTo>
                    <a:pt x="2461" y="0"/>
                  </a:moveTo>
                  <a:cubicBezTo>
                    <a:pt x="1683" y="0"/>
                    <a:pt x="918" y="182"/>
                    <a:pt x="222" y="521"/>
                  </a:cubicBezTo>
                  <a:lnTo>
                    <a:pt x="212" y="521"/>
                  </a:lnTo>
                  <a:cubicBezTo>
                    <a:pt x="126" y="569"/>
                    <a:pt x="49" y="655"/>
                    <a:pt x="29" y="761"/>
                  </a:cubicBezTo>
                  <a:cubicBezTo>
                    <a:pt x="1" y="867"/>
                    <a:pt x="20" y="982"/>
                    <a:pt x="77" y="1069"/>
                  </a:cubicBezTo>
                  <a:cubicBezTo>
                    <a:pt x="154" y="1175"/>
                    <a:pt x="212" y="1300"/>
                    <a:pt x="251" y="1434"/>
                  </a:cubicBezTo>
                  <a:cubicBezTo>
                    <a:pt x="328" y="1694"/>
                    <a:pt x="433" y="1954"/>
                    <a:pt x="558" y="2204"/>
                  </a:cubicBezTo>
                  <a:cubicBezTo>
                    <a:pt x="876" y="2800"/>
                    <a:pt x="1174" y="3146"/>
                    <a:pt x="1520" y="3319"/>
                  </a:cubicBezTo>
                  <a:cubicBezTo>
                    <a:pt x="1828" y="3463"/>
                    <a:pt x="2193" y="3492"/>
                    <a:pt x="2655" y="3492"/>
                  </a:cubicBezTo>
                  <a:lnTo>
                    <a:pt x="2780" y="3502"/>
                  </a:lnTo>
                  <a:cubicBezTo>
                    <a:pt x="2826" y="3503"/>
                    <a:pt x="2872" y="3504"/>
                    <a:pt x="2918" y="3504"/>
                  </a:cubicBezTo>
                  <a:cubicBezTo>
                    <a:pt x="3247" y="3504"/>
                    <a:pt x="3575" y="3473"/>
                    <a:pt x="3895" y="3406"/>
                  </a:cubicBezTo>
                  <a:cubicBezTo>
                    <a:pt x="4193" y="3338"/>
                    <a:pt x="4472" y="3194"/>
                    <a:pt x="4684" y="2973"/>
                  </a:cubicBezTo>
                  <a:cubicBezTo>
                    <a:pt x="4982" y="2627"/>
                    <a:pt x="5136" y="2002"/>
                    <a:pt x="5136" y="1107"/>
                  </a:cubicBezTo>
                  <a:cubicBezTo>
                    <a:pt x="5136" y="915"/>
                    <a:pt x="5155" y="732"/>
                    <a:pt x="5193" y="550"/>
                  </a:cubicBezTo>
                  <a:cubicBezTo>
                    <a:pt x="5251" y="328"/>
                    <a:pt x="5087" y="107"/>
                    <a:pt x="4857" y="88"/>
                  </a:cubicBezTo>
                  <a:cubicBezTo>
                    <a:pt x="4328" y="50"/>
                    <a:pt x="3510" y="2"/>
                    <a:pt x="2578" y="2"/>
                  </a:cubicBezTo>
                  <a:cubicBezTo>
                    <a:pt x="2539" y="1"/>
                    <a:pt x="2500" y="0"/>
                    <a:pt x="2461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014;p66">
              <a:extLst>
                <a:ext uri="{FF2B5EF4-FFF2-40B4-BE49-F238E27FC236}">
                  <a16:creationId xmlns:a16="http://schemas.microsoft.com/office/drawing/2014/main" id="{F9E86BED-DAE4-C1C2-5D39-DB83E8E8DE73}"/>
                </a:ext>
              </a:extLst>
            </p:cNvPr>
            <p:cNvSpPr/>
            <p:nvPr/>
          </p:nvSpPr>
          <p:spPr>
            <a:xfrm>
              <a:off x="5089959" y="2014336"/>
              <a:ext cx="127683" cy="83023"/>
            </a:xfrm>
            <a:custGeom>
              <a:avLst/>
              <a:gdLst/>
              <a:ahLst/>
              <a:cxnLst/>
              <a:rect l="l" t="t" r="r" b="b"/>
              <a:pathLst>
                <a:path w="4886" h="3177" extrusionOk="0">
                  <a:moveTo>
                    <a:pt x="2286" y="1"/>
                  </a:moveTo>
                  <a:cubicBezTo>
                    <a:pt x="1538" y="1"/>
                    <a:pt x="802" y="173"/>
                    <a:pt x="126" y="502"/>
                  </a:cubicBezTo>
                  <a:cubicBezTo>
                    <a:pt x="68" y="531"/>
                    <a:pt x="30" y="579"/>
                    <a:pt x="10" y="637"/>
                  </a:cubicBezTo>
                  <a:cubicBezTo>
                    <a:pt x="1" y="694"/>
                    <a:pt x="10" y="762"/>
                    <a:pt x="49" y="810"/>
                  </a:cubicBezTo>
                  <a:cubicBezTo>
                    <a:pt x="126" y="935"/>
                    <a:pt x="193" y="1079"/>
                    <a:pt x="231" y="1223"/>
                  </a:cubicBezTo>
                  <a:cubicBezTo>
                    <a:pt x="308" y="1483"/>
                    <a:pt x="414" y="1733"/>
                    <a:pt x="539" y="1964"/>
                  </a:cubicBezTo>
                  <a:cubicBezTo>
                    <a:pt x="828" y="2521"/>
                    <a:pt x="1106" y="2848"/>
                    <a:pt x="1424" y="3002"/>
                  </a:cubicBezTo>
                  <a:cubicBezTo>
                    <a:pt x="1703" y="3137"/>
                    <a:pt x="2049" y="3166"/>
                    <a:pt x="2482" y="3166"/>
                  </a:cubicBezTo>
                  <a:lnTo>
                    <a:pt x="2607" y="3175"/>
                  </a:lnTo>
                  <a:cubicBezTo>
                    <a:pt x="2644" y="3176"/>
                    <a:pt x="2681" y="3177"/>
                    <a:pt x="2718" y="3177"/>
                  </a:cubicBezTo>
                  <a:cubicBezTo>
                    <a:pt x="3045" y="3177"/>
                    <a:pt x="3364" y="3140"/>
                    <a:pt x="3684" y="3079"/>
                  </a:cubicBezTo>
                  <a:cubicBezTo>
                    <a:pt x="3943" y="3021"/>
                    <a:pt x="4193" y="2887"/>
                    <a:pt x="4386" y="2694"/>
                  </a:cubicBezTo>
                  <a:cubicBezTo>
                    <a:pt x="4655" y="2387"/>
                    <a:pt x="4799" y="1791"/>
                    <a:pt x="4799" y="944"/>
                  </a:cubicBezTo>
                  <a:cubicBezTo>
                    <a:pt x="4789" y="742"/>
                    <a:pt x="4818" y="541"/>
                    <a:pt x="4857" y="348"/>
                  </a:cubicBezTo>
                  <a:cubicBezTo>
                    <a:pt x="4886" y="223"/>
                    <a:pt x="4799" y="98"/>
                    <a:pt x="4674" y="89"/>
                  </a:cubicBezTo>
                  <a:cubicBezTo>
                    <a:pt x="4145" y="50"/>
                    <a:pt x="3328" y="2"/>
                    <a:pt x="2405" y="2"/>
                  </a:cubicBezTo>
                  <a:cubicBezTo>
                    <a:pt x="2365" y="1"/>
                    <a:pt x="2326" y="1"/>
                    <a:pt x="2286" y="1"/>
                  </a:cubicBezTo>
                  <a:close/>
                </a:path>
              </a:pathLst>
            </a:custGeom>
            <a:solidFill>
              <a:srgbClr val="E0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015;p66">
              <a:extLst>
                <a:ext uri="{FF2B5EF4-FFF2-40B4-BE49-F238E27FC236}">
                  <a16:creationId xmlns:a16="http://schemas.microsoft.com/office/drawing/2014/main" id="{AE02E80C-728E-99CA-F239-51BB3F702E92}"/>
                </a:ext>
              </a:extLst>
            </p:cNvPr>
            <p:cNvSpPr/>
            <p:nvPr/>
          </p:nvSpPr>
          <p:spPr>
            <a:xfrm>
              <a:off x="4893704" y="2009815"/>
              <a:ext cx="136987" cy="91568"/>
            </a:xfrm>
            <a:custGeom>
              <a:avLst/>
              <a:gdLst/>
              <a:ahLst/>
              <a:cxnLst/>
              <a:rect l="l" t="t" r="r" b="b"/>
              <a:pathLst>
                <a:path w="5242" h="3504" extrusionOk="0">
                  <a:moveTo>
                    <a:pt x="2781" y="1"/>
                  </a:moveTo>
                  <a:cubicBezTo>
                    <a:pt x="2742" y="1"/>
                    <a:pt x="2703" y="1"/>
                    <a:pt x="2664" y="2"/>
                  </a:cubicBezTo>
                  <a:cubicBezTo>
                    <a:pt x="1731" y="2"/>
                    <a:pt x="914" y="50"/>
                    <a:pt x="385" y="98"/>
                  </a:cubicBezTo>
                  <a:cubicBezTo>
                    <a:pt x="154" y="108"/>
                    <a:pt x="1" y="329"/>
                    <a:pt x="49" y="550"/>
                  </a:cubicBezTo>
                  <a:cubicBezTo>
                    <a:pt x="87" y="733"/>
                    <a:pt x="106" y="925"/>
                    <a:pt x="106" y="1108"/>
                  </a:cubicBezTo>
                  <a:cubicBezTo>
                    <a:pt x="106" y="2002"/>
                    <a:pt x="260" y="2627"/>
                    <a:pt x="568" y="2973"/>
                  </a:cubicBezTo>
                  <a:cubicBezTo>
                    <a:pt x="779" y="3194"/>
                    <a:pt x="1049" y="3348"/>
                    <a:pt x="1356" y="3406"/>
                  </a:cubicBezTo>
                  <a:cubicBezTo>
                    <a:pt x="1677" y="3473"/>
                    <a:pt x="1997" y="3504"/>
                    <a:pt x="2324" y="3504"/>
                  </a:cubicBezTo>
                  <a:cubicBezTo>
                    <a:pt x="2370" y="3504"/>
                    <a:pt x="2416" y="3503"/>
                    <a:pt x="2462" y="3502"/>
                  </a:cubicBezTo>
                  <a:lnTo>
                    <a:pt x="2587" y="3502"/>
                  </a:lnTo>
                  <a:cubicBezTo>
                    <a:pt x="3049" y="3502"/>
                    <a:pt x="3414" y="3473"/>
                    <a:pt x="3722" y="3319"/>
                  </a:cubicBezTo>
                  <a:cubicBezTo>
                    <a:pt x="4068" y="3146"/>
                    <a:pt x="4366" y="2810"/>
                    <a:pt x="4684" y="2214"/>
                  </a:cubicBezTo>
                  <a:cubicBezTo>
                    <a:pt x="4809" y="1964"/>
                    <a:pt x="4914" y="1704"/>
                    <a:pt x="4991" y="1435"/>
                  </a:cubicBezTo>
                  <a:cubicBezTo>
                    <a:pt x="5030" y="1300"/>
                    <a:pt x="5087" y="1185"/>
                    <a:pt x="5164" y="1069"/>
                  </a:cubicBezTo>
                  <a:cubicBezTo>
                    <a:pt x="5222" y="983"/>
                    <a:pt x="5241" y="867"/>
                    <a:pt x="5222" y="762"/>
                  </a:cubicBezTo>
                  <a:cubicBezTo>
                    <a:pt x="5193" y="656"/>
                    <a:pt x="5126" y="569"/>
                    <a:pt x="5030" y="521"/>
                  </a:cubicBezTo>
                  <a:lnTo>
                    <a:pt x="5020" y="521"/>
                  </a:lnTo>
                  <a:cubicBezTo>
                    <a:pt x="4324" y="182"/>
                    <a:pt x="3559" y="1"/>
                    <a:pt x="2781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016;p66">
              <a:extLst>
                <a:ext uri="{FF2B5EF4-FFF2-40B4-BE49-F238E27FC236}">
                  <a16:creationId xmlns:a16="http://schemas.microsoft.com/office/drawing/2014/main" id="{844F54D0-FE6E-FC6B-1A6E-3F4B2E3915A0}"/>
                </a:ext>
              </a:extLst>
            </p:cNvPr>
            <p:cNvSpPr/>
            <p:nvPr/>
          </p:nvSpPr>
          <p:spPr>
            <a:xfrm>
              <a:off x="4898721" y="2014101"/>
              <a:ext cx="127683" cy="83023"/>
            </a:xfrm>
            <a:custGeom>
              <a:avLst/>
              <a:gdLst/>
              <a:ahLst/>
              <a:cxnLst/>
              <a:rect l="l" t="t" r="r" b="b"/>
              <a:pathLst>
                <a:path w="4886" h="3177" extrusionOk="0">
                  <a:moveTo>
                    <a:pt x="2595" y="0"/>
                  </a:moveTo>
                  <a:cubicBezTo>
                    <a:pt x="2557" y="0"/>
                    <a:pt x="2520" y="0"/>
                    <a:pt x="2482" y="1"/>
                  </a:cubicBezTo>
                  <a:cubicBezTo>
                    <a:pt x="1559" y="1"/>
                    <a:pt x="732" y="49"/>
                    <a:pt x="212" y="98"/>
                  </a:cubicBezTo>
                  <a:cubicBezTo>
                    <a:pt x="87" y="107"/>
                    <a:pt x="1" y="223"/>
                    <a:pt x="30" y="348"/>
                  </a:cubicBezTo>
                  <a:cubicBezTo>
                    <a:pt x="68" y="550"/>
                    <a:pt x="87" y="742"/>
                    <a:pt x="87" y="953"/>
                  </a:cubicBezTo>
                  <a:cubicBezTo>
                    <a:pt x="87" y="1800"/>
                    <a:pt x="232" y="2386"/>
                    <a:pt x="501" y="2703"/>
                  </a:cubicBezTo>
                  <a:cubicBezTo>
                    <a:pt x="693" y="2896"/>
                    <a:pt x="943" y="3030"/>
                    <a:pt x="1203" y="3079"/>
                  </a:cubicBezTo>
                  <a:cubicBezTo>
                    <a:pt x="1515" y="3146"/>
                    <a:pt x="1827" y="3176"/>
                    <a:pt x="2145" y="3176"/>
                  </a:cubicBezTo>
                  <a:cubicBezTo>
                    <a:pt x="2190" y="3176"/>
                    <a:pt x="2235" y="3176"/>
                    <a:pt x="2280" y="3175"/>
                  </a:cubicBezTo>
                  <a:lnTo>
                    <a:pt x="2395" y="3175"/>
                  </a:lnTo>
                  <a:cubicBezTo>
                    <a:pt x="2838" y="3175"/>
                    <a:pt x="3184" y="3146"/>
                    <a:pt x="3463" y="3011"/>
                  </a:cubicBezTo>
                  <a:cubicBezTo>
                    <a:pt x="3780" y="2857"/>
                    <a:pt x="4059" y="2530"/>
                    <a:pt x="4347" y="1973"/>
                  </a:cubicBezTo>
                  <a:cubicBezTo>
                    <a:pt x="4472" y="1732"/>
                    <a:pt x="4578" y="1482"/>
                    <a:pt x="4655" y="1223"/>
                  </a:cubicBezTo>
                  <a:cubicBezTo>
                    <a:pt x="4693" y="1078"/>
                    <a:pt x="4761" y="934"/>
                    <a:pt x="4838" y="809"/>
                  </a:cubicBezTo>
                  <a:cubicBezTo>
                    <a:pt x="4876" y="761"/>
                    <a:pt x="4886" y="703"/>
                    <a:pt x="4876" y="646"/>
                  </a:cubicBezTo>
                  <a:cubicBezTo>
                    <a:pt x="4857" y="578"/>
                    <a:pt x="4818" y="530"/>
                    <a:pt x="4761" y="511"/>
                  </a:cubicBezTo>
                  <a:cubicBezTo>
                    <a:pt x="4083" y="181"/>
                    <a:pt x="3345" y="0"/>
                    <a:pt x="2595" y="0"/>
                  </a:cubicBezTo>
                  <a:close/>
                </a:path>
              </a:pathLst>
            </a:custGeom>
            <a:solidFill>
              <a:srgbClr val="E0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017;p66">
              <a:extLst>
                <a:ext uri="{FF2B5EF4-FFF2-40B4-BE49-F238E27FC236}">
                  <a16:creationId xmlns:a16="http://schemas.microsoft.com/office/drawing/2014/main" id="{BBCC2584-E264-0C77-3D8B-F8FE42DD365D}"/>
                </a:ext>
              </a:extLst>
            </p:cNvPr>
            <p:cNvSpPr/>
            <p:nvPr/>
          </p:nvSpPr>
          <p:spPr>
            <a:xfrm>
              <a:off x="4940690" y="2017133"/>
              <a:ext cx="85479" cy="79939"/>
            </a:xfrm>
            <a:custGeom>
              <a:avLst/>
              <a:gdLst/>
              <a:ahLst/>
              <a:cxnLst/>
              <a:rect l="l" t="t" r="r" b="b"/>
              <a:pathLst>
                <a:path w="3271" h="3059" extrusionOk="0">
                  <a:moveTo>
                    <a:pt x="2010" y="1"/>
                  </a:moveTo>
                  <a:cubicBezTo>
                    <a:pt x="1943" y="222"/>
                    <a:pt x="1847" y="568"/>
                    <a:pt x="1684" y="1107"/>
                  </a:cubicBezTo>
                  <a:cubicBezTo>
                    <a:pt x="1607" y="1366"/>
                    <a:pt x="1510" y="1616"/>
                    <a:pt x="1385" y="1857"/>
                  </a:cubicBezTo>
                  <a:cubicBezTo>
                    <a:pt x="1087" y="2424"/>
                    <a:pt x="808" y="2741"/>
                    <a:pt x="491" y="2895"/>
                  </a:cubicBezTo>
                  <a:cubicBezTo>
                    <a:pt x="337" y="2972"/>
                    <a:pt x="174" y="3011"/>
                    <a:pt x="1" y="3030"/>
                  </a:cubicBezTo>
                  <a:cubicBezTo>
                    <a:pt x="212" y="3049"/>
                    <a:pt x="433" y="3059"/>
                    <a:pt x="664" y="3059"/>
                  </a:cubicBezTo>
                  <a:lnTo>
                    <a:pt x="789" y="3059"/>
                  </a:lnTo>
                  <a:cubicBezTo>
                    <a:pt x="1222" y="3059"/>
                    <a:pt x="1568" y="3030"/>
                    <a:pt x="1847" y="2895"/>
                  </a:cubicBezTo>
                  <a:cubicBezTo>
                    <a:pt x="2164" y="2741"/>
                    <a:pt x="2434" y="2414"/>
                    <a:pt x="2732" y="1857"/>
                  </a:cubicBezTo>
                  <a:cubicBezTo>
                    <a:pt x="2857" y="1616"/>
                    <a:pt x="2962" y="1366"/>
                    <a:pt x="3030" y="1107"/>
                  </a:cubicBezTo>
                  <a:cubicBezTo>
                    <a:pt x="3078" y="962"/>
                    <a:pt x="3136" y="828"/>
                    <a:pt x="3222" y="703"/>
                  </a:cubicBezTo>
                  <a:cubicBezTo>
                    <a:pt x="3261" y="655"/>
                    <a:pt x="3270" y="587"/>
                    <a:pt x="3261" y="530"/>
                  </a:cubicBezTo>
                  <a:cubicBezTo>
                    <a:pt x="3241" y="462"/>
                    <a:pt x="3203" y="414"/>
                    <a:pt x="3155" y="395"/>
                  </a:cubicBezTo>
                  <a:lnTo>
                    <a:pt x="3145" y="395"/>
                  </a:lnTo>
                  <a:cubicBezTo>
                    <a:pt x="2780" y="212"/>
                    <a:pt x="2405" y="78"/>
                    <a:pt x="2010" y="1"/>
                  </a:cubicBezTo>
                  <a:close/>
                </a:path>
              </a:pathLst>
            </a:custGeom>
            <a:solidFill>
              <a:srgbClr val="CC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018;p66">
              <a:extLst>
                <a:ext uri="{FF2B5EF4-FFF2-40B4-BE49-F238E27FC236}">
                  <a16:creationId xmlns:a16="http://schemas.microsoft.com/office/drawing/2014/main" id="{52A57A8D-4500-55D9-6978-E94979F33171}"/>
                </a:ext>
              </a:extLst>
            </p:cNvPr>
            <p:cNvSpPr/>
            <p:nvPr/>
          </p:nvSpPr>
          <p:spPr>
            <a:xfrm>
              <a:off x="5139715" y="2014624"/>
              <a:ext cx="77431" cy="82500"/>
            </a:xfrm>
            <a:custGeom>
              <a:avLst/>
              <a:gdLst/>
              <a:ahLst/>
              <a:cxnLst/>
              <a:rect l="l" t="t" r="r" b="b"/>
              <a:pathLst>
                <a:path w="2963" h="3157" extrusionOk="0">
                  <a:moveTo>
                    <a:pt x="1510" y="1"/>
                  </a:moveTo>
                  <a:cubicBezTo>
                    <a:pt x="1501" y="299"/>
                    <a:pt x="1501" y="760"/>
                    <a:pt x="1501" y="924"/>
                  </a:cubicBezTo>
                  <a:cubicBezTo>
                    <a:pt x="1501" y="1780"/>
                    <a:pt x="1366" y="2366"/>
                    <a:pt x="1087" y="2674"/>
                  </a:cubicBezTo>
                  <a:cubicBezTo>
                    <a:pt x="895" y="2876"/>
                    <a:pt x="655" y="3001"/>
                    <a:pt x="385" y="3059"/>
                  </a:cubicBezTo>
                  <a:cubicBezTo>
                    <a:pt x="260" y="3087"/>
                    <a:pt x="126" y="3116"/>
                    <a:pt x="1" y="3126"/>
                  </a:cubicBezTo>
                  <a:cubicBezTo>
                    <a:pt x="193" y="3145"/>
                    <a:pt x="385" y="3155"/>
                    <a:pt x="578" y="3155"/>
                  </a:cubicBezTo>
                  <a:lnTo>
                    <a:pt x="703" y="3155"/>
                  </a:lnTo>
                  <a:cubicBezTo>
                    <a:pt x="746" y="3156"/>
                    <a:pt x="790" y="3156"/>
                    <a:pt x="834" y="3156"/>
                  </a:cubicBezTo>
                  <a:cubicBezTo>
                    <a:pt x="1146" y="3156"/>
                    <a:pt x="1458" y="3126"/>
                    <a:pt x="1770" y="3059"/>
                  </a:cubicBezTo>
                  <a:cubicBezTo>
                    <a:pt x="2030" y="3010"/>
                    <a:pt x="2280" y="2876"/>
                    <a:pt x="2472" y="2683"/>
                  </a:cubicBezTo>
                  <a:cubicBezTo>
                    <a:pt x="2741" y="2366"/>
                    <a:pt x="2885" y="1780"/>
                    <a:pt x="2885" y="924"/>
                  </a:cubicBezTo>
                  <a:cubicBezTo>
                    <a:pt x="2885" y="722"/>
                    <a:pt x="2905" y="530"/>
                    <a:pt x="2943" y="328"/>
                  </a:cubicBezTo>
                  <a:cubicBezTo>
                    <a:pt x="2962" y="270"/>
                    <a:pt x="2953" y="212"/>
                    <a:pt x="2914" y="164"/>
                  </a:cubicBezTo>
                  <a:cubicBezTo>
                    <a:pt x="2885" y="106"/>
                    <a:pt x="2828" y="78"/>
                    <a:pt x="2770" y="78"/>
                  </a:cubicBezTo>
                  <a:cubicBezTo>
                    <a:pt x="2443" y="49"/>
                    <a:pt x="2010" y="20"/>
                    <a:pt x="1510" y="1"/>
                  </a:cubicBezTo>
                  <a:close/>
                </a:path>
              </a:pathLst>
            </a:custGeom>
            <a:solidFill>
              <a:srgbClr val="CC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019;p66">
              <a:extLst>
                <a:ext uri="{FF2B5EF4-FFF2-40B4-BE49-F238E27FC236}">
                  <a16:creationId xmlns:a16="http://schemas.microsoft.com/office/drawing/2014/main" id="{78CFAD4F-FF2F-875A-D108-950554199D23}"/>
                </a:ext>
              </a:extLst>
            </p:cNvPr>
            <p:cNvSpPr/>
            <p:nvPr/>
          </p:nvSpPr>
          <p:spPr>
            <a:xfrm>
              <a:off x="4969096" y="2146802"/>
              <a:ext cx="177675" cy="36716"/>
            </a:xfrm>
            <a:custGeom>
              <a:avLst/>
              <a:gdLst/>
              <a:ahLst/>
              <a:cxnLst/>
              <a:rect l="l" t="t" r="r" b="b"/>
              <a:pathLst>
                <a:path w="6799" h="1405" extrusionOk="0">
                  <a:moveTo>
                    <a:pt x="4587" y="1"/>
                  </a:moveTo>
                  <a:cubicBezTo>
                    <a:pt x="4020" y="1"/>
                    <a:pt x="3856" y="260"/>
                    <a:pt x="3818" y="424"/>
                  </a:cubicBezTo>
                  <a:cubicBezTo>
                    <a:pt x="3789" y="501"/>
                    <a:pt x="3751" y="568"/>
                    <a:pt x="3693" y="616"/>
                  </a:cubicBezTo>
                  <a:cubicBezTo>
                    <a:pt x="4049" y="645"/>
                    <a:pt x="4587" y="770"/>
                    <a:pt x="5376" y="1174"/>
                  </a:cubicBezTo>
                  <a:cubicBezTo>
                    <a:pt x="5653" y="1327"/>
                    <a:pt x="5969" y="1404"/>
                    <a:pt x="6284" y="1405"/>
                  </a:cubicBezTo>
                  <a:lnTo>
                    <a:pt x="6284" y="1405"/>
                  </a:lnTo>
                  <a:cubicBezTo>
                    <a:pt x="6456" y="1404"/>
                    <a:pt x="6627" y="1375"/>
                    <a:pt x="6799" y="1318"/>
                  </a:cubicBezTo>
                  <a:cubicBezTo>
                    <a:pt x="6405" y="1212"/>
                    <a:pt x="6087" y="933"/>
                    <a:pt x="5770" y="655"/>
                  </a:cubicBezTo>
                  <a:cubicBezTo>
                    <a:pt x="5385" y="318"/>
                    <a:pt x="5020" y="1"/>
                    <a:pt x="4587" y="1"/>
                  </a:cubicBezTo>
                  <a:close/>
                  <a:moveTo>
                    <a:pt x="2212" y="1"/>
                  </a:moveTo>
                  <a:cubicBezTo>
                    <a:pt x="1779" y="1"/>
                    <a:pt x="1424" y="318"/>
                    <a:pt x="1029" y="655"/>
                  </a:cubicBezTo>
                  <a:cubicBezTo>
                    <a:pt x="722" y="933"/>
                    <a:pt x="395" y="1212"/>
                    <a:pt x="0" y="1318"/>
                  </a:cubicBezTo>
                  <a:cubicBezTo>
                    <a:pt x="173" y="1376"/>
                    <a:pt x="347" y="1405"/>
                    <a:pt x="520" y="1405"/>
                  </a:cubicBezTo>
                  <a:cubicBezTo>
                    <a:pt x="837" y="1405"/>
                    <a:pt x="1145" y="1318"/>
                    <a:pt x="1424" y="1174"/>
                  </a:cubicBezTo>
                  <a:cubicBezTo>
                    <a:pt x="2222" y="770"/>
                    <a:pt x="2760" y="645"/>
                    <a:pt x="3106" y="616"/>
                  </a:cubicBezTo>
                  <a:cubicBezTo>
                    <a:pt x="3049" y="568"/>
                    <a:pt x="3010" y="501"/>
                    <a:pt x="2981" y="424"/>
                  </a:cubicBezTo>
                  <a:cubicBezTo>
                    <a:pt x="2943" y="260"/>
                    <a:pt x="2779" y="1"/>
                    <a:pt x="2212" y="1"/>
                  </a:cubicBezTo>
                  <a:close/>
                  <a:moveTo>
                    <a:pt x="6284" y="1405"/>
                  </a:moveTo>
                  <a:cubicBezTo>
                    <a:pt x="6283" y="1405"/>
                    <a:pt x="6281" y="1405"/>
                    <a:pt x="6280" y="1405"/>
                  </a:cubicBezTo>
                  <a:lnTo>
                    <a:pt x="6289" y="1405"/>
                  </a:lnTo>
                  <a:cubicBezTo>
                    <a:pt x="6288" y="1405"/>
                    <a:pt x="6286" y="1405"/>
                    <a:pt x="6284" y="1405"/>
                  </a:cubicBezTo>
                  <a:close/>
                </a:path>
              </a:pathLst>
            </a:custGeom>
            <a:solidFill>
              <a:srgbClr val="3B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130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>
          <a:extLst>
            <a:ext uri="{FF2B5EF4-FFF2-40B4-BE49-F238E27FC236}">
              <a16:creationId xmlns:a16="http://schemas.microsoft.com/office/drawing/2014/main" id="{1EB68D1C-4B62-9F32-4E61-B453736AB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4389;p50">
            <a:extLst>
              <a:ext uri="{FF2B5EF4-FFF2-40B4-BE49-F238E27FC236}">
                <a16:creationId xmlns:a16="http://schemas.microsoft.com/office/drawing/2014/main" id="{7224A5C1-0462-C133-6C09-B9CD6458A221}"/>
              </a:ext>
            </a:extLst>
          </p:cNvPr>
          <p:cNvGrpSpPr/>
          <p:nvPr/>
        </p:nvGrpSpPr>
        <p:grpSpPr>
          <a:xfrm rot="13789178">
            <a:off x="-499970" y="2701638"/>
            <a:ext cx="1554166" cy="1307243"/>
            <a:chOff x="3308983" y="3450728"/>
            <a:chExt cx="1632013" cy="1372722"/>
          </a:xfrm>
        </p:grpSpPr>
        <p:sp>
          <p:nvSpPr>
            <p:cNvPr id="33" name="Google Shape;4390;p50">
              <a:extLst>
                <a:ext uri="{FF2B5EF4-FFF2-40B4-BE49-F238E27FC236}">
                  <a16:creationId xmlns:a16="http://schemas.microsoft.com/office/drawing/2014/main" id="{5499786B-FC50-45A0-7E2A-5D564C8987C1}"/>
                </a:ext>
              </a:extLst>
            </p:cNvPr>
            <p:cNvSpPr/>
            <p:nvPr/>
          </p:nvSpPr>
          <p:spPr>
            <a:xfrm rot="-3708148" flipH="1">
              <a:off x="3720661" y="3870229"/>
              <a:ext cx="436317" cy="173598"/>
            </a:xfrm>
            <a:custGeom>
              <a:avLst/>
              <a:gdLst/>
              <a:ahLst/>
              <a:cxnLst/>
              <a:rect l="l" t="t" r="r" b="b"/>
              <a:pathLst>
                <a:path w="10975" h="4367" extrusionOk="0">
                  <a:moveTo>
                    <a:pt x="4928" y="0"/>
                  </a:moveTo>
                  <a:cubicBezTo>
                    <a:pt x="4863" y="0"/>
                    <a:pt x="4797" y="1"/>
                    <a:pt x="4731" y="3"/>
                  </a:cubicBezTo>
                  <a:cubicBezTo>
                    <a:pt x="4018" y="57"/>
                    <a:pt x="3316" y="197"/>
                    <a:pt x="2636" y="424"/>
                  </a:cubicBezTo>
                  <a:cubicBezTo>
                    <a:pt x="1837" y="661"/>
                    <a:pt x="1296" y="1320"/>
                    <a:pt x="702" y="1860"/>
                  </a:cubicBezTo>
                  <a:cubicBezTo>
                    <a:pt x="540" y="2012"/>
                    <a:pt x="378" y="2174"/>
                    <a:pt x="206" y="2314"/>
                  </a:cubicBezTo>
                  <a:cubicBezTo>
                    <a:pt x="119" y="2379"/>
                    <a:pt x="0" y="2476"/>
                    <a:pt x="33" y="2606"/>
                  </a:cubicBezTo>
                  <a:cubicBezTo>
                    <a:pt x="735" y="3470"/>
                    <a:pt x="3608" y="4323"/>
                    <a:pt x="4731" y="4366"/>
                  </a:cubicBezTo>
                  <a:cubicBezTo>
                    <a:pt x="4768" y="4367"/>
                    <a:pt x="4805" y="4367"/>
                    <a:pt x="4842" y="4367"/>
                  </a:cubicBezTo>
                  <a:cubicBezTo>
                    <a:pt x="5690" y="4367"/>
                    <a:pt x="6527" y="4248"/>
                    <a:pt x="7334" y="4010"/>
                  </a:cubicBezTo>
                  <a:cubicBezTo>
                    <a:pt x="8242" y="3794"/>
                    <a:pt x="9095" y="3416"/>
                    <a:pt x="9851" y="2886"/>
                  </a:cubicBezTo>
                  <a:cubicBezTo>
                    <a:pt x="9851" y="2886"/>
                    <a:pt x="9851" y="2897"/>
                    <a:pt x="9851" y="2897"/>
                  </a:cubicBezTo>
                  <a:cubicBezTo>
                    <a:pt x="10056" y="2757"/>
                    <a:pt x="10250" y="2595"/>
                    <a:pt x="10456" y="2454"/>
                  </a:cubicBezTo>
                  <a:cubicBezTo>
                    <a:pt x="10596" y="2357"/>
                    <a:pt x="10747" y="2282"/>
                    <a:pt x="10877" y="2184"/>
                  </a:cubicBezTo>
                  <a:cubicBezTo>
                    <a:pt x="10931" y="2141"/>
                    <a:pt x="10963" y="2076"/>
                    <a:pt x="10974" y="2012"/>
                  </a:cubicBezTo>
                  <a:cubicBezTo>
                    <a:pt x="10942" y="1709"/>
                    <a:pt x="10585" y="1644"/>
                    <a:pt x="10369" y="1493"/>
                  </a:cubicBezTo>
                  <a:cubicBezTo>
                    <a:pt x="9818" y="1191"/>
                    <a:pt x="9246" y="921"/>
                    <a:pt x="8652" y="705"/>
                  </a:cubicBezTo>
                  <a:cubicBezTo>
                    <a:pt x="7461" y="294"/>
                    <a:pt x="6201" y="0"/>
                    <a:pt x="4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91;p50">
              <a:extLst>
                <a:ext uri="{FF2B5EF4-FFF2-40B4-BE49-F238E27FC236}">
                  <a16:creationId xmlns:a16="http://schemas.microsoft.com/office/drawing/2014/main" id="{5C229A8D-F05C-579D-F48D-03AB947DC278}"/>
                </a:ext>
              </a:extLst>
            </p:cNvPr>
            <p:cNvSpPr/>
            <p:nvPr/>
          </p:nvSpPr>
          <p:spPr>
            <a:xfrm rot="-3708148" flipH="1">
              <a:off x="4107378" y="3760142"/>
              <a:ext cx="433335" cy="178765"/>
            </a:xfrm>
            <a:custGeom>
              <a:avLst/>
              <a:gdLst/>
              <a:ahLst/>
              <a:cxnLst/>
              <a:rect l="l" t="t" r="r" b="b"/>
              <a:pathLst>
                <a:path w="10900" h="4497" extrusionOk="0">
                  <a:moveTo>
                    <a:pt x="5403" y="0"/>
                  </a:moveTo>
                  <a:cubicBezTo>
                    <a:pt x="4247" y="0"/>
                    <a:pt x="3095" y="275"/>
                    <a:pt x="2075" y="851"/>
                  </a:cubicBezTo>
                  <a:cubicBezTo>
                    <a:pt x="1459" y="1197"/>
                    <a:pt x="897" y="1618"/>
                    <a:pt x="411" y="2115"/>
                  </a:cubicBezTo>
                  <a:cubicBezTo>
                    <a:pt x="314" y="2255"/>
                    <a:pt x="1" y="2461"/>
                    <a:pt x="109" y="2655"/>
                  </a:cubicBezTo>
                  <a:cubicBezTo>
                    <a:pt x="152" y="2731"/>
                    <a:pt x="249" y="2752"/>
                    <a:pt x="314" y="2795"/>
                  </a:cubicBezTo>
                  <a:cubicBezTo>
                    <a:pt x="671" y="3098"/>
                    <a:pt x="1016" y="3422"/>
                    <a:pt x="1437" y="3638"/>
                  </a:cubicBezTo>
                  <a:cubicBezTo>
                    <a:pt x="2464" y="4243"/>
                    <a:pt x="3673" y="4426"/>
                    <a:pt x="4851" y="4491"/>
                  </a:cubicBezTo>
                  <a:cubicBezTo>
                    <a:pt x="4946" y="4495"/>
                    <a:pt x="5041" y="4496"/>
                    <a:pt x="5137" y="4496"/>
                  </a:cubicBezTo>
                  <a:cubicBezTo>
                    <a:pt x="6540" y="4496"/>
                    <a:pt x="7919" y="4130"/>
                    <a:pt x="9203" y="3584"/>
                  </a:cubicBezTo>
                  <a:cubicBezTo>
                    <a:pt x="9679" y="3379"/>
                    <a:pt x="10121" y="3119"/>
                    <a:pt x="10543" y="2817"/>
                  </a:cubicBezTo>
                  <a:cubicBezTo>
                    <a:pt x="10737" y="2709"/>
                    <a:pt x="10899" y="2493"/>
                    <a:pt x="10705" y="2299"/>
                  </a:cubicBezTo>
                  <a:cubicBezTo>
                    <a:pt x="10467" y="1802"/>
                    <a:pt x="9970" y="1445"/>
                    <a:pt x="9495" y="1175"/>
                  </a:cubicBezTo>
                  <a:cubicBezTo>
                    <a:pt x="9128" y="970"/>
                    <a:pt x="8750" y="786"/>
                    <a:pt x="8361" y="614"/>
                  </a:cubicBezTo>
                  <a:cubicBezTo>
                    <a:pt x="7429" y="210"/>
                    <a:pt x="6414" y="0"/>
                    <a:pt x="5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92;p50">
              <a:extLst>
                <a:ext uri="{FF2B5EF4-FFF2-40B4-BE49-F238E27FC236}">
                  <a16:creationId xmlns:a16="http://schemas.microsoft.com/office/drawing/2014/main" id="{80DD81C7-14EF-5FF1-7602-CFA08FF79D4B}"/>
                </a:ext>
              </a:extLst>
            </p:cNvPr>
            <p:cNvSpPr/>
            <p:nvPr/>
          </p:nvSpPr>
          <p:spPr>
            <a:xfrm rot="-3708148" flipH="1">
              <a:off x="4243247" y="4006001"/>
              <a:ext cx="163196" cy="480564"/>
            </a:xfrm>
            <a:custGeom>
              <a:avLst/>
              <a:gdLst/>
              <a:ahLst/>
              <a:cxnLst/>
              <a:rect l="l" t="t" r="r" b="b"/>
              <a:pathLst>
                <a:path w="4105" h="12089" extrusionOk="0">
                  <a:moveTo>
                    <a:pt x="2972" y="1"/>
                  </a:moveTo>
                  <a:cubicBezTo>
                    <a:pt x="2881" y="1"/>
                    <a:pt x="2792" y="58"/>
                    <a:pt x="2765" y="163"/>
                  </a:cubicBezTo>
                  <a:cubicBezTo>
                    <a:pt x="2679" y="368"/>
                    <a:pt x="2582" y="584"/>
                    <a:pt x="2485" y="789"/>
                  </a:cubicBezTo>
                  <a:cubicBezTo>
                    <a:pt x="2161" y="1524"/>
                    <a:pt x="1869" y="2269"/>
                    <a:pt x="1599" y="3025"/>
                  </a:cubicBezTo>
                  <a:cubicBezTo>
                    <a:pt x="1329" y="3673"/>
                    <a:pt x="994" y="4289"/>
                    <a:pt x="746" y="4947"/>
                  </a:cubicBezTo>
                  <a:cubicBezTo>
                    <a:pt x="519" y="5509"/>
                    <a:pt x="357" y="6092"/>
                    <a:pt x="249" y="6686"/>
                  </a:cubicBezTo>
                  <a:cubicBezTo>
                    <a:pt x="141" y="7270"/>
                    <a:pt x="0" y="7864"/>
                    <a:pt x="76" y="8469"/>
                  </a:cubicBezTo>
                  <a:cubicBezTo>
                    <a:pt x="173" y="10013"/>
                    <a:pt x="757" y="10985"/>
                    <a:pt x="1826" y="12055"/>
                  </a:cubicBezTo>
                  <a:cubicBezTo>
                    <a:pt x="1859" y="12078"/>
                    <a:pt x="1890" y="12088"/>
                    <a:pt x="1919" y="12088"/>
                  </a:cubicBezTo>
                  <a:cubicBezTo>
                    <a:pt x="2022" y="12088"/>
                    <a:pt x="2097" y="11961"/>
                    <a:pt x="2139" y="11860"/>
                  </a:cubicBezTo>
                  <a:cubicBezTo>
                    <a:pt x="2215" y="11730"/>
                    <a:pt x="2312" y="11601"/>
                    <a:pt x="2420" y="11493"/>
                  </a:cubicBezTo>
                  <a:cubicBezTo>
                    <a:pt x="2679" y="11234"/>
                    <a:pt x="2917" y="10953"/>
                    <a:pt x="3122" y="10661"/>
                  </a:cubicBezTo>
                  <a:cubicBezTo>
                    <a:pt x="4018" y="9333"/>
                    <a:pt x="4105" y="7648"/>
                    <a:pt x="4008" y="6092"/>
                  </a:cubicBezTo>
                  <a:cubicBezTo>
                    <a:pt x="3964" y="5207"/>
                    <a:pt x="3900" y="4321"/>
                    <a:pt x="3781" y="3446"/>
                  </a:cubicBezTo>
                  <a:cubicBezTo>
                    <a:pt x="3684" y="2809"/>
                    <a:pt x="3532" y="2182"/>
                    <a:pt x="3424" y="1545"/>
                  </a:cubicBezTo>
                  <a:cubicBezTo>
                    <a:pt x="3381" y="1243"/>
                    <a:pt x="3306" y="940"/>
                    <a:pt x="3252" y="638"/>
                  </a:cubicBezTo>
                  <a:cubicBezTo>
                    <a:pt x="3208" y="454"/>
                    <a:pt x="3252" y="238"/>
                    <a:pt x="3133" y="76"/>
                  </a:cubicBezTo>
                  <a:cubicBezTo>
                    <a:pt x="3090" y="25"/>
                    <a:pt x="3031" y="1"/>
                    <a:pt x="29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93;p50">
              <a:extLst>
                <a:ext uri="{FF2B5EF4-FFF2-40B4-BE49-F238E27FC236}">
                  <a16:creationId xmlns:a16="http://schemas.microsoft.com/office/drawing/2014/main" id="{FDB2C8D4-4D41-DA63-4FDF-900910E06DB5}"/>
                </a:ext>
              </a:extLst>
            </p:cNvPr>
            <p:cNvSpPr/>
            <p:nvPr/>
          </p:nvSpPr>
          <p:spPr>
            <a:xfrm rot="-3708148" flipH="1">
              <a:off x="4556538" y="3769465"/>
              <a:ext cx="309616" cy="355146"/>
            </a:xfrm>
            <a:custGeom>
              <a:avLst/>
              <a:gdLst/>
              <a:ahLst/>
              <a:cxnLst/>
              <a:rect l="l" t="t" r="r" b="b"/>
              <a:pathLst>
                <a:path w="7788" h="8934" extrusionOk="0">
                  <a:moveTo>
                    <a:pt x="7574" y="0"/>
                  </a:moveTo>
                  <a:cubicBezTo>
                    <a:pt x="7376" y="0"/>
                    <a:pt x="7025" y="200"/>
                    <a:pt x="6891" y="237"/>
                  </a:cubicBezTo>
                  <a:cubicBezTo>
                    <a:pt x="6384" y="442"/>
                    <a:pt x="5876" y="647"/>
                    <a:pt x="5368" y="863"/>
                  </a:cubicBezTo>
                  <a:cubicBezTo>
                    <a:pt x="4526" y="1220"/>
                    <a:pt x="3737" y="1695"/>
                    <a:pt x="3035" y="2289"/>
                  </a:cubicBezTo>
                  <a:cubicBezTo>
                    <a:pt x="1761" y="3391"/>
                    <a:pt x="843" y="4860"/>
                    <a:pt x="400" y="6480"/>
                  </a:cubicBezTo>
                  <a:cubicBezTo>
                    <a:pt x="249" y="7182"/>
                    <a:pt x="0" y="8284"/>
                    <a:pt x="476" y="8888"/>
                  </a:cubicBezTo>
                  <a:cubicBezTo>
                    <a:pt x="525" y="8921"/>
                    <a:pt x="576" y="8933"/>
                    <a:pt x="628" y="8933"/>
                  </a:cubicBezTo>
                  <a:cubicBezTo>
                    <a:pt x="748" y="8933"/>
                    <a:pt x="874" y="8871"/>
                    <a:pt x="994" y="8856"/>
                  </a:cubicBezTo>
                  <a:cubicBezTo>
                    <a:pt x="1426" y="8780"/>
                    <a:pt x="1869" y="8824"/>
                    <a:pt x="2301" y="8716"/>
                  </a:cubicBezTo>
                  <a:cubicBezTo>
                    <a:pt x="3705" y="8327"/>
                    <a:pt x="5001" y="7020"/>
                    <a:pt x="5800" y="5843"/>
                  </a:cubicBezTo>
                  <a:cubicBezTo>
                    <a:pt x="6448" y="4827"/>
                    <a:pt x="6848" y="3672"/>
                    <a:pt x="7215" y="2527"/>
                  </a:cubicBezTo>
                  <a:cubicBezTo>
                    <a:pt x="7410" y="1889"/>
                    <a:pt x="7572" y="1252"/>
                    <a:pt x="7691" y="604"/>
                  </a:cubicBezTo>
                  <a:cubicBezTo>
                    <a:pt x="7701" y="464"/>
                    <a:pt x="7788" y="302"/>
                    <a:pt x="7712" y="161"/>
                  </a:cubicBezTo>
                  <a:cubicBezTo>
                    <a:pt x="7722" y="42"/>
                    <a:pt x="7664" y="0"/>
                    <a:pt x="7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94;p50">
              <a:extLst>
                <a:ext uri="{FF2B5EF4-FFF2-40B4-BE49-F238E27FC236}">
                  <a16:creationId xmlns:a16="http://schemas.microsoft.com/office/drawing/2014/main" id="{C21B2FD4-9FE7-A0EE-2471-F3EC5CAD9A9A}"/>
                </a:ext>
              </a:extLst>
            </p:cNvPr>
            <p:cNvSpPr/>
            <p:nvPr/>
          </p:nvSpPr>
          <p:spPr>
            <a:xfrm rot="-3708148" flipH="1">
              <a:off x="3885391" y="4095316"/>
              <a:ext cx="170949" cy="489548"/>
            </a:xfrm>
            <a:custGeom>
              <a:avLst/>
              <a:gdLst/>
              <a:ahLst/>
              <a:cxnLst/>
              <a:rect l="l" t="t" r="r" b="b"/>
              <a:pathLst>
                <a:path w="4300" h="12315" extrusionOk="0">
                  <a:moveTo>
                    <a:pt x="2394" y="1"/>
                  </a:moveTo>
                  <a:cubicBezTo>
                    <a:pt x="2351" y="1"/>
                    <a:pt x="2307" y="14"/>
                    <a:pt x="2269" y="42"/>
                  </a:cubicBezTo>
                  <a:cubicBezTo>
                    <a:pt x="2139" y="226"/>
                    <a:pt x="2020" y="431"/>
                    <a:pt x="1934" y="647"/>
                  </a:cubicBezTo>
                  <a:cubicBezTo>
                    <a:pt x="1502" y="1673"/>
                    <a:pt x="1026" y="2688"/>
                    <a:pt x="670" y="3736"/>
                  </a:cubicBezTo>
                  <a:cubicBezTo>
                    <a:pt x="270" y="4892"/>
                    <a:pt x="44" y="6112"/>
                    <a:pt x="0" y="7333"/>
                  </a:cubicBezTo>
                  <a:cubicBezTo>
                    <a:pt x="0" y="8013"/>
                    <a:pt x="65" y="8694"/>
                    <a:pt x="195" y="9363"/>
                  </a:cubicBezTo>
                  <a:cubicBezTo>
                    <a:pt x="260" y="9720"/>
                    <a:pt x="368" y="10055"/>
                    <a:pt x="530" y="10379"/>
                  </a:cubicBezTo>
                  <a:cubicBezTo>
                    <a:pt x="702" y="10659"/>
                    <a:pt x="908" y="10919"/>
                    <a:pt x="1134" y="11145"/>
                  </a:cubicBezTo>
                  <a:cubicBezTo>
                    <a:pt x="1545" y="11556"/>
                    <a:pt x="1912" y="12031"/>
                    <a:pt x="2420" y="12312"/>
                  </a:cubicBezTo>
                  <a:cubicBezTo>
                    <a:pt x="2432" y="12314"/>
                    <a:pt x="2443" y="12314"/>
                    <a:pt x="2454" y="12314"/>
                  </a:cubicBezTo>
                  <a:cubicBezTo>
                    <a:pt x="2664" y="12314"/>
                    <a:pt x="2727" y="12034"/>
                    <a:pt x="2819" y="11891"/>
                  </a:cubicBezTo>
                  <a:cubicBezTo>
                    <a:pt x="2971" y="11577"/>
                    <a:pt x="3165" y="11297"/>
                    <a:pt x="3338" y="11005"/>
                  </a:cubicBezTo>
                  <a:cubicBezTo>
                    <a:pt x="4299" y="9568"/>
                    <a:pt x="4180" y="7743"/>
                    <a:pt x="4018" y="6112"/>
                  </a:cubicBezTo>
                  <a:cubicBezTo>
                    <a:pt x="4018" y="6112"/>
                    <a:pt x="4018" y="6101"/>
                    <a:pt x="4018" y="6101"/>
                  </a:cubicBezTo>
                  <a:cubicBezTo>
                    <a:pt x="3856" y="4481"/>
                    <a:pt x="3413" y="2893"/>
                    <a:pt x="2938" y="1338"/>
                  </a:cubicBezTo>
                  <a:cubicBezTo>
                    <a:pt x="2830" y="939"/>
                    <a:pt x="2711" y="550"/>
                    <a:pt x="2593" y="161"/>
                  </a:cubicBezTo>
                  <a:cubicBezTo>
                    <a:pt x="2571" y="59"/>
                    <a:pt x="2485" y="1"/>
                    <a:pt x="2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95;p50">
              <a:extLst>
                <a:ext uri="{FF2B5EF4-FFF2-40B4-BE49-F238E27FC236}">
                  <a16:creationId xmlns:a16="http://schemas.microsoft.com/office/drawing/2014/main" id="{B5272467-A258-7B08-D607-1F365BA097F7}"/>
                </a:ext>
              </a:extLst>
            </p:cNvPr>
            <p:cNvSpPr/>
            <p:nvPr/>
          </p:nvSpPr>
          <p:spPr>
            <a:xfrm rot="-3708148" flipH="1">
              <a:off x="3509962" y="3611565"/>
              <a:ext cx="994087" cy="1051047"/>
            </a:xfrm>
            <a:custGeom>
              <a:avLst/>
              <a:gdLst/>
              <a:ahLst/>
              <a:cxnLst/>
              <a:rect l="l" t="t" r="r" b="b"/>
              <a:pathLst>
                <a:path w="25005" h="26440" extrusionOk="0">
                  <a:moveTo>
                    <a:pt x="24552" y="1"/>
                  </a:moveTo>
                  <a:cubicBezTo>
                    <a:pt x="24456" y="1"/>
                    <a:pt x="24365" y="82"/>
                    <a:pt x="24291" y="139"/>
                  </a:cubicBezTo>
                  <a:cubicBezTo>
                    <a:pt x="24000" y="398"/>
                    <a:pt x="23719" y="679"/>
                    <a:pt x="23427" y="949"/>
                  </a:cubicBezTo>
                  <a:cubicBezTo>
                    <a:pt x="22120" y="2234"/>
                    <a:pt x="20738" y="3466"/>
                    <a:pt x="19517" y="4859"/>
                  </a:cubicBezTo>
                  <a:cubicBezTo>
                    <a:pt x="19334" y="5043"/>
                    <a:pt x="19172" y="5237"/>
                    <a:pt x="18999" y="5421"/>
                  </a:cubicBezTo>
                  <a:cubicBezTo>
                    <a:pt x="18858" y="5540"/>
                    <a:pt x="18740" y="5658"/>
                    <a:pt x="18621" y="5788"/>
                  </a:cubicBezTo>
                  <a:cubicBezTo>
                    <a:pt x="18599" y="5820"/>
                    <a:pt x="18578" y="5864"/>
                    <a:pt x="18588" y="5907"/>
                  </a:cubicBezTo>
                  <a:cubicBezTo>
                    <a:pt x="18416" y="6080"/>
                    <a:pt x="18254" y="6242"/>
                    <a:pt x="18092" y="6414"/>
                  </a:cubicBezTo>
                  <a:cubicBezTo>
                    <a:pt x="18059" y="6436"/>
                    <a:pt x="18027" y="6458"/>
                    <a:pt x="18016" y="6490"/>
                  </a:cubicBezTo>
                  <a:cubicBezTo>
                    <a:pt x="17260" y="7279"/>
                    <a:pt x="16525" y="8089"/>
                    <a:pt x="15813" y="8899"/>
                  </a:cubicBezTo>
                  <a:cubicBezTo>
                    <a:pt x="15143" y="8996"/>
                    <a:pt x="14463" y="9028"/>
                    <a:pt x="13782" y="9082"/>
                  </a:cubicBezTo>
                  <a:cubicBezTo>
                    <a:pt x="13285" y="9104"/>
                    <a:pt x="12788" y="9115"/>
                    <a:pt x="12292" y="9125"/>
                  </a:cubicBezTo>
                  <a:lnTo>
                    <a:pt x="12184" y="9125"/>
                  </a:lnTo>
                  <a:cubicBezTo>
                    <a:pt x="12162" y="9109"/>
                    <a:pt x="12138" y="9101"/>
                    <a:pt x="12113" y="9101"/>
                  </a:cubicBezTo>
                  <a:cubicBezTo>
                    <a:pt x="12089" y="9101"/>
                    <a:pt x="12065" y="9109"/>
                    <a:pt x="12043" y="9125"/>
                  </a:cubicBezTo>
                  <a:cubicBezTo>
                    <a:pt x="11746" y="9151"/>
                    <a:pt x="11445" y="9161"/>
                    <a:pt x="11144" y="9161"/>
                  </a:cubicBezTo>
                  <a:cubicBezTo>
                    <a:pt x="10932" y="9161"/>
                    <a:pt x="10720" y="9156"/>
                    <a:pt x="10509" y="9147"/>
                  </a:cubicBezTo>
                  <a:cubicBezTo>
                    <a:pt x="10484" y="9119"/>
                    <a:pt x="10454" y="9107"/>
                    <a:pt x="10425" y="9107"/>
                  </a:cubicBezTo>
                  <a:cubicBezTo>
                    <a:pt x="10331" y="9107"/>
                    <a:pt x="10246" y="9229"/>
                    <a:pt x="10337" y="9320"/>
                  </a:cubicBezTo>
                  <a:cubicBezTo>
                    <a:pt x="10369" y="9352"/>
                    <a:pt x="10412" y="9363"/>
                    <a:pt x="10466" y="9363"/>
                  </a:cubicBezTo>
                  <a:cubicBezTo>
                    <a:pt x="10779" y="9406"/>
                    <a:pt x="11103" y="9396"/>
                    <a:pt x="11417" y="9406"/>
                  </a:cubicBezTo>
                  <a:cubicBezTo>
                    <a:pt x="12745" y="9406"/>
                    <a:pt x="14084" y="9374"/>
                    <a:pt x="15413" y="9352"/>
                  </a:cubicBezTo>
                  <a:lnTo>
                    <a:pt x="15413" y="9352"/>
                  </a:lnTo>
                  <a:cubicBezTo>
                    <a:pt x="15262" y="9525"/>
                    <a:pt x="15121" y="9687"/>
                    <a:pt x="14981" y="9849"/>
                  </a:cubicBezTo>
                  <a:cubicBezTo>
                    <a:pt x="13566" y="11480"/>
                    <a:pt x="12140" y="13079"/>
                    <a:pt x="10790" y="14764"/>
                  </a:cubicBezTo>
                  <a:cubicBezTo>
                    <a:pt x="10164" y="15509"/>
                    <a:pt x="9483" y="16222"/>
                    <a:pt x="8814" y="16935"/>
                  </a:cubicBezTo>
                  <a:lnTo>
                    <a:pt x="8781" y="16935"/>
                  </a:lnTo>
                  <a:cubicBezTo>
                    <a:pt x="8576" y="16913"/>
                    <a:pt x="8349" y="16902"/>
                    <a:pt x="8112" y="16891"/>
                  </a:cubicBezTo>
                  <a:cubicBezTo>
                    <a:pt x="7615" y="16870"/>
                    <a:pt x="7118" y="16827"/>
                    <a:pt x="6610" y="16794"/>
                  </a:cubicBezTo>
                  <a:cubicBezTo>
                    <a:pt x="5592" y="16715"/>
                    <a:pt x="4566" y="16663"/>
                    <a:pt x="3546" y="16663"/>
                  </a:cubicBezTo>
                  <a:cubicBezTo>
                    <a:pt x="3451" y="16663"/>
                    <a:pt x="3357" y="16664"/>
                    <a:pt x="3262" y="16665"/>
                  </a:cubicBezTo>
                  <a:cubicBezTo>
                    <a:pt x="3126" y="16759"/>
                    <a:pt x="3223" y="16913"/>
                    <a:pt x="3357" y="16913"/>
                  </a:cubicBezTo>
                  <a:cubicBezTo>
                    <a:pt x="3361" y="16913"/>
                    <a:pt x="3365" y="16913"/>
                    <a:pt x="3370" y="16913"/>
                  </a:cubicBezTo>
                  <a:cubicBezTo>
                    <a:pt x="3597" y="16913"/>
                    <a:pt x="3813" y="16924"/>
                    <a:pt x="4040" y="16935"/>
                  </a:cubicBezTo>
                  <a:cubicBezTo>
                    <a:pt x="4050" y="16940"/>
                    <a:pt x="4061" y="16943"/>
                    <a:pt x="4072" y="16943"/>
                  </a:cubicBezTo>
                  <a:cubicBezTo>
                    <a:pt x="4083" y="16943"/>
                    <a:pt x="4094" y="16940"/>
                    <a:pt x="4104" y="16935"/>
                  </a:cubicBezTo>
                  <a:cubicBezTo>
                    <a:pt x="5012" y="16978"/>
                    <a:pt x="5908" y="17032"/>
                    <a:pt x="6815" y="17107"/>
                  </a:cubicBezTo>
                  <a:cubicBezTo>
                    <a:pt x="7366" y="17151"/>
                    <a:pt x="7928" y="17226"/>
                    <a:pt x="8490" y="17291"/>
                  </a:cubicBezTo>
                  <a:cubicBezTo>
                    <a:pt x="8198" y="17604"/>
                    <a:pt x="7906" y="17917"/>
                    <a:pt x="7626" y="18231"/>
                  </a:cubicBezTo>
                  <a:cubicBezTo>
                    <a:pt x="5930" y="20132"/>
                    <a:pt x="4029" y="21860"/>
                    <a:pt x="2279" y="23718"/>
                  </a:cubicBezTo>
                  <a:cubicBezTo>
                    <a:pt x="1545" y="24538"/>
                    <a:pt x="767" y="25327"/>
                    <a:pt x="119" y="26213"/>
                  </a:cubicBezTo>
                  <a:cubicBezTo>
                    <a:pt x="97" y="26234"/>
                    <a:pt x="76" y="26267"/>
                    <a:pt x="43" y="26288"/>
                  </a:cubicBezTo>
                  <a:cubicBezTo>
                    <a:pt x="0" y="26342"/>
                    <a:pt x="32" y="26429"/>
                    <a:pt x="108" y="26439"/>
                  </a:cubicBezTo>
                  <a:cubicBezTo>
                    <a:pt x="140" y="26439"/>
                    <a:pt x="184" y="26429"/>
                    <a:pt x="216" y="26407"/>
                  </a:cubicBezTo>
                  <a:cubicBezTo>
                    <a:pt x="378" y="26245"/>
                    <a:pt x="518" y="26083"/>
                    <a:pt x="659" y="25899"/>
                  </a:cubicBezTo>
                  <a:cubicBezTo>
                    <a:pt x="1577" y="24916"/>
                    <a:pt x="2473" y="23912"/>
                    <a:pt x="3424" y="22961"/>
                  </a:cubicBezTo>
                  <a:cubicBezTo>
                    <a:pt x="4958" y="21385"/>
                    <a:pt x="6578" y="19883"/>
                    <a:pt x="8036" y="18241"/>
                  </a:cubicBezTo>
                  <a:cubicBezTo>
                    <a:pt x="8306" y="17928"/>
                    <a:pt x="8576" y="17626"/>
                    <a:pt x="8857" y="17323"/>
                  </a:cubicBezTo>
                  <a:cubicBezTo>
                    <a:pt x="8862" y="17324"/>
                    <a:pt x="8868" y="17324"/>
                    <a:pt x="8873" y="17324"/>
                  </a:cubicBezTo>
                  <a:cubicBezTo>
                    <a:pt x="8953" y="17324"/>
                    <a:pt x="9018" y="17253"/>
                    <a:pt x="9008" y="17172"/>
                  </a:cubicBezTo>
                  <a:cubicBezTo>
                    <a:pt x="9742" y="16384"/>
                    <a:pt x="10488" y="15606"/>
                    <a:pt x="11179" y="14774"/>
                  </a:cubicBezTo>
                  <a:cubicBezTo>
                    <a:pt x="11395" y="14504"/>
                    <a:pt x="11622" y="14234"/>
                    <a:pt x="11838" y="13964"/>
                  </a:cubicBezTo>
                  <a:lnTo>
                    <a:pt x="11838" y="13964"/>
                  </a:lnTo>
                  <a:cubicBezTo>
                    <a:pt x="11946" y="15185"/>
                    <a:pt x="11913" y="16427"/>
                    <a:pt x="11762" y="17647"/>
                  </a:cubicBezTo>
                  <a:cubicBezTo>
                    <a:pt x="11741" y="17755"/>
                    <a:pt x="11730" y="17863"/>
                    <a:pt x="11708" y="17971"/>
                  </a:cubicBezTo>
                  <a:cubicBezTo>
                    <a:pt x="11708" y="17982"/>
                    <a:pt x="11708" y="18004"/>
                    <a:pt x="11719" y="18025"/>
                  </a:cubicBezTo>
                  <a:cubicBezTo>
                    <a:pt x="11697" y="18177"/>
                    <a:pt x="11676" y="18339"/>
                    <a:pt x="11654" y="18490"/>
                  </a:cubicBezTo>
                  <a:cubicBezTo>
                    <a:pt x="11546" y="19149"/>
                    <a:pt x="11460" y="19797"/>
                    <a:pt x="11373" y="20456"/>
                  </a:cubicBezTo>
                  <a:cubicBezTo>
                    <a:pt x="11320" y="20529"/>
                    <a:pt x="11420" y="20590"/>
                    <a:pt x="11498" y="20590"/>
                  </a:cubicBezTo>
                  <a:cubicBezTo>
                    <a:pt x="11547" y="20590"/>
                    <a:pt x="11587" y="20567"/>
                    <a:pt x="11579" y="20510"/>
                  </a:cubicBezTo>
                  <a:cubicBezTo>
                    <a:pt x="11665" y="20034"/>
                    <a:pt x="11751" y="19548"/>
                    <a:pt x="11827" y="19073"/>
                  </a:cubicBezTo>
                  <a:cubicBezTo>
                    <a:pt x="11989" y="18166"/>
                    <a:pt x="12108" y="17269"/>
                    <a:pt x="12173" y="16351"/>
                  </a:cubicBezTo>
                  <a:cubicBezTo>
                    <a:pt x="12248" y="15466"/>
                    <a:pt x="12259" y="14580"/>
                    <a:pt x="12194" y="13694"/>
                  </a:cubicBezTo>
                  <a:cubicBezTo>
                    <a:pt x="12194" y="13651"/>
                    <a:pt x="12184" y="13597"/>
                    <a:pt x="12184" y="13554"/>
                  </a:cubicBezTo>
                  <a:cubicBezTo>
                    <a:pt x="13426" y="12074"/>
                    <a:pt x="14711" y="10605"/>
                    <a:pt x="15996" y="9147"/>
                  </a:cubicBezTo>
                  <a:cubicBezTo>
                    <a:pt x="16007" y="9147"/>
                    <a:pt x="16018" y="9136"/>
                    <a:pt x="16029" y="9125"/>
                  </a:cubicBezTo>
                  <a:cubicBezTo>
                    <a:pt x="16029" y="9115"/>
                    <a:pt x="16039" y="9104"/>
                    <a:pt x="16039" y="9093"/>
                  </a:cubicBezTo>
                  <a:cubicBezTo>
                    <a:pt x="16385" y="8715"/>
                    <a:pt x="16720" y="8337"/>
                    <a:pt x="17066" y="7948"/>
                  </a:cubicBezTo>
                  <a:cubicBezTo>
                    <a:pt x="17336" y="7657"/>
                    <a:pt x="17606" y="7365"/>
                    <a:pt x="17876" y="7084"/>
                  </a:cubicBezTo>
                  <a:lnTo>
                    <a:pt x="17876" y="7084"/>
                  </a:lnTo>
                  <a:cubicBezTo>
                    <a:pt x="17778" y="7581"/>
                    <a:pt x="17692" y="8089"/>
                    <a:pt x="17606" y="8596"/>
                  </a:cubicBezTo>
                  <a:cubicBezTo>
                    <a:pt x="17508" y="9125"/>
                    <a:pt x="17390" y="9666"/>
                    <a:pt x="17314" y="10206"/>
                  </a:cubicBezTo>
                  <a:cubicBezTo>
                    <a:pt x="17238" y="10897"/>
                    <a:pt x="17098" y="11577"/>
                    <a:pt x="17055" y="12279"/>
                  </a:cubicBezTo>
                  <a:cubicBezTo>
                    <a:pt x="17022" y="12819"/>
                    <a:pt x="17055" y="13349"/>
                    <a:pt x="17055" y="13889"/>
                  </a:cubicBezTo>
                  <a:lnTo>
                    <a:pt x="17044" y="13889"/>
                  </a:lnTo>
                  <a:cubicBezTo>
                    <a:pt x="17012" y="13932"/>
                    <a:pt x="17012" y="13997"/>
                    <a:pt x="17044" y="14040"/>
                  </a:cubicBezTo>
                  <a:cubicBezTo>
                    <a:pt x="17086" y="14073"/>
                    <a:pt x="17122" y="14088"/>
                    <a:pt x="17152" y="14088"/>
                  </a:cubicBezTo>
                  <a:cubicBezTo>
                    <a:pt x="17332" y="14088"/>
                    <a:pt x="17292" y="13542"/>
                    <a:pt x="17292" y="13403"/>
                  </a:cubicBezTo>
                  <a:cubicBezTo>
                    <a:pt x="17292" y="12992"/>
                    <a:pt x="17314" y="12593"/>
                    <a:pt x="17346" y="12182"/>
                  </a:cubicBezTo>
                  <a:cubicBezTo>
                    <a:pt x="17552" y="10346"/>
                    <a:pt x="17908" y="8531"/>
                    <a:pt x="18254" y="6717"/>
                  </a:cubicBezTo>
                  <a:cubicBezTo>
                    <a:pt x="18264" y="6695"/>
                    <a:pt x="18264" y="6684"/>
                    <a:pt x="18275" y="6663"/>
                  </a:cubicBezTo>
                  <a:cubicBezTo>
                    <a:pt x="20317" y="4546"/>
                    <a:pt x="22466" y="2537"/>
                    <a:pt x="24702" y="625"/>
                  </a:cubicBezTo>
                  <a:cubicBezTo>
                    <a:pt x="25004" y="431"/>
                    <a:pt x="24831" y="226"/>
                    <a:pt x="24648" y="31"/>
                  </a:cubicBezTo>
                  <a:cubicBezTo>
                    <a:pt x="24616" y="10"/>
                    <a:pt x="24584" y="1"/>
                    <a:pt x="24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389;p50">
            <a:extLst>
              <a:ext uri="{FF2B5EF4-FFF2-40B4-BE49-F238E27FC236}">
                <a16:creationId xmlns:a16="http://schemas.microsoft.com/office/drawing/2014/main" id="{16F76400-F59C-5FDA-B6FD-C5A3DD1EEEF1}"/>
              </a:ext>
            </a:extLst>
          </p:cNvPr>
          <p:cNvGrpSpPr/>
          <p:nvPr/>
        </p:nvGrpSpPr>
        <p:grpSpPr>
          <a:xfrm>
            <a:off x="1938613" y="3105621"/>
            <a:ext cx="1554166" cy="1307243"/>
            <a:chOff x="3308983" y="3450728"/>
            <a:chExt cx="1632013" cy="1372722"/>
          </a:xfrm>
        </p:grpSpPr>
        <p:sp>
          <p:nvSpPr>
            <p:cNvPr id="26" name="Google Shape;4390;p50">
              <a:extLst>
                <a:ext uri="{FF2B5EF4-FFF2-40B4-BE49-F238E27FC236}">
                  <a16:creationId xmlns:a16="http://schemas.microsoft.com/office/drawing/2014/main" id="{955EE50C-9F0E-93CD-B028-B0C9CD305F12}"/>
                </a:ext>
              </a:extLst>
            </p:cNvPr>
            <p:cNvSpPr/>
            <p:nvPr/>
          </p:nvSpPr>
          <p:spPr>
            <a:xfrm rot="-3708148" flipH="1">
              <a:off x="3720661" y="3870229"/>
              <a:ext cx="436317" cy="173598"/>
            </a:xfrm>
            <a:custGeom>
              <a:avLst/>
              <a:gdLst/>
              <a:ahLst/>
              <a:cxnLst/>
              <a:rect l="l" t="t" r="r" b="b"/>
              <a:pathLst>
                <a:path w="10975" h="4367" extrusionOk="0">
                  <a:moveTo>
                    <a:pt x="4928" y="0"/>
                  </a:moveTo>
                  <a:cubicBezTo>
                    <a:pt x="4863" y="0"/>
                    <a:pt x="4797" y="1"/>
                    <a:pt x="4731" y="3"/>
                  </a:cubicBezTo>
                  <a:cubicBezTo>
                    <a:pt x="4018" y="57"/>
                    <a:pt x="3316" y="197"/>
                    <a:pt x="2636" y="424"/>
                  </a:cubicBezTo>
                  <a:cubicBezTo>
                    <a:pt x="1837" y="661"/>
                    <a:pt x="1296" y="1320"/>
                    <a:pt x="702" y="1860"/>
                  </a:cubicBezTo>
                  <a:cubicBezTo>
                    <a:pt x="540" y="2012"/>
                    <a:pt x="378" y="2174"/>
                    <a:pt x="206" y="2314"/>
                  </a:cubicBezTo>
                  <a:cubicBezTo>
                    <a:pt x="119" y="2379"/>
                    <a:pt x="0" y="2476"/>
                    <a:pt x="33" y="2606"/>
                  </a:cubicBezTo>
                  <a:cubicBezTo>
                    <a:pt x="735" y="3470"/>
                    <a:pt x="3608" y="4323"/>
                    <a:pt x="4731" y="4366"/>
                  </a:cubicBezTo>
                  <a:cubicBezTo>
                    <a:pt x="4768" y="4367"/>
                    <a:pt x="4805" y="4367"/>
                    <a:pt x="4842" y="4367"/>
                  </a:cubicBezTo>
                  <a:cubicBezTo>
                    <a:pt x="5690" y="4367"/>
                    <a:pt x="6527" y="4248"/>
                    <a:pt x="7334" y="4010"/>
                  </a:cubicBezTo>
                  <a:cubicBezTo>
                    <a:pt x="8242" y="3794"/>
                    <a:pt x="9095" y="3416"/>
                    <a:pt x="9851" y="2886"/>
                  </a:cubicBezTo>
                  <a:cubicBezTo>
                    <a:pt x="9851" y="2886"/>
                    <a:pt x="9851" y="2897"/>
                    <a:pt x="9851" y="2897"/>
                  </a:cubicBezTo>
                  <a:cubicBezTo>
                    <a:pt x="10056" y="2757"/>
                    <a:pt x="10250" y="2595"/>
                    <a:pt x="10456" y="2454"/>
                  </a:cubicBezTo>
                  <a:cubicBezTo>
                    <a:pt x="10596" y="2357"/>
                    <a:pt x="10747" y="2282"/>
                    <a:pt x="10877" y="2184"/>
                  </a:cubicBezTo>
                  <a:cubicBezTo>
                    <a:pt x="10931" y="2141"/>
                    <a:pt x="10963" y="2076"/>
                    <a:pt x="10974" y="2012"/>
                  </a:cubicBezTo>
                  <a:cubicBezTo>
                    <a:pt x="10942" y="1709"/>
                    <a:pt x="10585" y="1644"/>
                    <a:pt x="10369" y="1493"/>
                  </a:cubicBezTo>
                  <a:cubicBezTo>
                    <a:pt x="9818" y="1191"/>
                    <a:pt x="9246" y="921"/>
                    <a:pt x="8652" y="705"/>
                  </a:cubicBezTo>
                  <a:cubicBezTo>
                    <a:pt x="7461" y="294"/>
                    <a:pt x="6201" y="0"/>
                    <a:pt x="4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91;p50">
              <a:extLst>
                <a:ext uri="{FF2B5EF4-FFF2-40B4-BE49-F238E27FC236}">
                  <a16:creationId xmlns:a16="http://schemas.microsoft.com/office/drawing/2014/main" id="{B8A7C61D-0B12-5FFA-8F10-088FF8BA8913}"/>
                </a:ext>
              </a:extLst>
            </p:cNvPr>
            <p:cNvSpPr/>
            <p:nvPr/>
          </p:nvSpPr>
          <p:spPr>
            <a:xfrm rot="-3708148" flipH="1">
              <a:off x="4107378" y="3760142"/>
              <a:ext cx="433335" cy="178765"/>
            </a:xfrm>
            <a:custGeom>
              <a:avLst/>
              <a:gdLst/>
              <a:ahLst/>
              <a:cxnLst/>
              <a:rect l="l" t="t" r="r" b="b"/>
              <a:pathLst>
                <a:path w="10900" h="4497" extrusionOk="0">
                  <a:moveTo>
                    <a:pt x="5403" y="0"/>
                  </a:moveTo>
                  <a:cubicBezTo>
                    <a:pt x="4247" y="0"/>
                    <a:pt x="3095" y="275"/>
                    <a:pt x="2075" y="851"/>
                  </a:cubicBezTo>
                  <a:cubicBezTo>
                    <a:pt x="1459" y="1197"/>
                    <a:pt x="897" y="1618"/>
                    <a:pt x="411" y="2115"/>
                  </a:cubicBezTo>
                  <a:cubicBezTo>
                    <a:pt x="314" y="2255"/>
                    <a:pt x="1" y="2461"/>
                    <a:pt x="109" y="2655"/>
                  </a:cubicBezTo>
                  <a:cubicBezTo>
                    <a:pt x="152" y="2731"/>
                    <a:pt x="249" y="2752"/>
                    <a:pt x="314" y="2795"/>
                  </a:cubicBezTo>
                  <a:cubicBezTo>
                    <a:pt x="671" y="3098"/>
                    <a:pt x="1016" y="3422"/>
                    <a:pt x="1437" y="3638"/>
                  </a:cubicBezTo>
                  <a:cubicBezTo>
                    <a:pt x="2464" y="4243"/>
                    <a:pt x="3673" y="4426"/>
                    <a:pt x="4851" y="4491"/>
                  </a:cubicBezTo>
                  <a:cubicBezTo>
                    <a:pt x="4946" y="4495"/>
                    <a:pt x="5041" y="4496"/>
                    <a:pt x="5137" y="4496"/>
                  </a:cubicBezTo>
                  <a:cubicBezTo>
                    <a:pt x="6540" y="4496"/>
                    <a:pt x="7919" y="4130"/>
                    <a:pt x="9203" y="3584"/>
                  </a:cubicBezTo>
                  <a:cubicBezTo>
                    <a:pt x="9679" y="3379"/>
                    <a:pt x="10121" y="3119"/>
                    <a:pt x="10543" y="2817"/>
                  </a:cubicBezTo>
                  <a:cubicBezTo>
                    <a:pt x="10737" y="2709"/>
                    <a:pt x="10899" y="2493"/>
                    <a:pt x="10705" y="2299"/>
                  </a:cubicBezTo>
                  <a:cubicBezTo>
                    <a:pt x="10467" y="1802"/>
                    <a:pt x="9970" y="1445"/>
                    <a:pt x="9495" y="1175"/>
                  </a:cubicBezTo>
                  <a:cubicBezTo>
                    <a:pt x="9128" y="970"/>
                    <a:pt x="8750" y="786"/>
                    <a:pt x="8361" y="614"/>
                  </a:cubicBezTo>
                  <a:cubicBezTo>
                    <a:pt x="7429" y="210"/>
                    <a:pt x="6414" y="0"/>
                    <a:pt x="5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92;p50">
              <a:extLst>
                <a:ext uri="{FF2B5EF4-FFF2-40B4-BE49-F238E27FC236}">
                  <a16:creationId xmlns:a16="http://schemas.microsoft.com/office/drawing/2014/main" id="{EFD9975A-F0AE-6E10-7031-C9693311E650}"/>
                </a:ext>
              </a:extLst>
            </p:cNvPr>
            <p:cNvSpPr/>
            <p:nvPr/>
          </p:nvSpPr>
          <p:spPr>
            <a:xfrm rot="-3708148" flipH="1">
              <a:off x="4243247" y="4006001"/>
              <a:ext cx="163196" cy="480564"/>
            </a:xfrm>
            <a:custGeom>
              <a:avLst/>
              <a:gdLst/>
              <a:ahLst/>
              <a:cxnLst/>
              <a:rect l="l" t="t" r="r" b="b"/>
              <a:pathLst>
                <a:path w="4105" h="12089" extrusionOk="0">
                  <a:moveTo>
                    <a:pt x="2972" y="1"/>
                  </a:moveTo>
                  <a:cubicBezTo>
                    <a:pt x="2881" y="1"/>
                    <a:pt x="2792" y="58"/>
                    <a:pt x="2765" y="163"/>
                  </a:cubicBezTo>
                  <a:cubicBezTo>
                    <a:pt x="2679" y="368"/>
                    <a:pt x="2582" y="584"/>
                    <a:pt x="2485" y="789"/>
                  </a:cubicBezTo>
                  <a:cubicBezTo>
                    <a:pt x="2161" y="1524"/>
                    <a:pt x="1869" y="2269"/>
                    <a:pt x="1599" y="3025"/>
                  </a:cubicBezTo>
                  <a:cubicBezTo>
                    <a:pt x="1329" y="3673"/>
                    <a:pt x="994" y="4289"/>
                    <a:pt x="746" y="4947"/>
                  </a:cubicBezTo>
                  <a:cubicBezTo>
                    <a:pt x="519" y="5509"/>
                    <a:pt x="357" y="6092"/>
                    <a:pt x="249" y="6686"/>
                  </a:cubicBezTo>
                  <a:cubicBezTo>
                    <a:pt x="141" y="7270"/>
                    <a:pt x="0" y="7864"/>
                    <a:pt x="76" y="8469"/>
                  </a:cubicBezTo>
                  <a:cubicBezTo>
                    <a:pt x="173" y="10013"/>
                    <a:pt x="757" y="10985"/>
                    <a:pt x="1826" y="12055"/>
                  </a:cubicBezTo>
                  <a:cubicBezTo>
                    <a:pt x="1859" y="12078"/>
                    <a:pt x="1890" y="12088"/>
                    <a:pt x="1919" y="12088"/>
                  </a:cubicBezTo>
                  <a:cubicBezTo>
                    <a:pt x="2022" y="12088"/>
                    <a:pt x="2097" y="11961"/>
                    <a:pt x="2139" y="11860"/>
                  </a:cubicBezTo>
                  <a:cubicBezTo>
                    <a:pt x="2215" y="11730"/>
                    <a:pt x="2312" y="11601"/>
                    <a:pt x="2420" y="11493"/>
                  </a:cubicBezTo>
                  <a:cubicBezTo>
                    <a:pt x="2679" y="11234"/>
                    <a:pt x="2917" y="10953"/>
                    <a:pt x="3122" y="10661"/>
                  </a:cubicBezTo>
                  <a:cubicBezTo>
                    <a:pt x="4018" y="9333"/>
                    <a:pt x="4105" y="7648"/>
                    <a:pt x="4008" y="6092"/>
                  </a:cubicBezTo>
                  <a:cubicBezTo>
                    <a:pt x="3964" y="5207"/>
                    <a:pt x="3900" y="4321"/>
                    <a:pt x="3781" y="3446"/>
                  </a:cubicBezTo>
                  <a:cubicBezTo>
                    <a:pt x="3684" y="2809"/>
                    <a:pt x="3532" y="2182"/>
                    <a:pt x="3424" y="1545"/>
                  </a:cubicBezTo>
                  <a:cubicBezTo>
                    <a:pt x="3381" y="1243"/>
                    <a:pt x="3306" y="940"/>
                    <a:pt x="3252" y="638"/>
                  </a:cubicBezTo>
                  <a:cubicBezTo>
                    <a:pt x="3208" y="454"/>
                    <a:pt x="3252" y="238"/>
                    <a:pt x="3133" y="76"/>
                  </a:cubicBezTo>
                  <a:cubicBezTo>
                    <a:pt x="3090" y="25"/>
                    <a:pt x="3031" y="1"/>
                    <a:pt x="29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93;p50">
              <a:extLst>
                <a:ext uri="{FF2B5EF4-FFF2-40B4-BE49-F238E27FC236}">
                  <a16:creationId xmlns:a16="http://schemas.microsoft.com/office/drawing/2014/main" id="{8EB11B21-9503-204D-FDA9-BF067CB15D1D}"/>
                </a:ext>
              </a:extLst>
            </p:cNvPr>
            <p:cNvSpPr/>
            <p:nvPr/>
          </p:nvSpPr>
          <p:spPr>
            <a:xfrm rot="-3708148" flipH="1">
              <a:off x="4556538" y="3769465"/>
              <a:ext cx="309616" cy="355146"/>
            </a:xfrm>
            <a:custGeom>
              <a:avLst/>
              <a:gdLst/>
              <a:ahLst/>
              <a:cxnLst/>
              <a:rect l="l" t="t" r="r" b="b"/>
              <a:pathLst>
                <a:path w="7788" h="8934" extrusionOk="0">
                  <a:moveTo>
                    <a:pt x="7574" y="0"/>
                  </a:moveTo>
                  <a:cubicBezTo>
                    <a:pt x="7376" y="0"/>
                    <a:pt x="7025" y="200"/>
                    <a:pt x="6891" y="237"/>
                  </a:cubicBezTo>
                  <a:cubicBezTo>
                    <a:pt x="6384" y="442"/>
                    <a:pt x="5876" y="647"/>
                    <a:pt x="5368" y="863"/>
                  </a:cubicBezTo>
                  <a:cubicBezTo>
                    <a:pt x="4526" y="1220"/>
                    <a:pt x="3737" y="1695"/>
                    <a:pt x="3035" y="2289"/>
                  </a:cubicBezTo>
                  <a:cubicBezTo>
                    <a:pt x="1761" y="3391"/>
                    <a:pt x="843" y="4860"/>
                    <a:pt x="400" y="6480"/>
                  </a:cubicBezTo>
                  <a:cubicBezTo>
                    <a:pt x="249" y="7182"/>
                    <a:pt x="0" y="8284"/>
                    <a:pt x="476" y="8888"/>
                  </a:cubicBezTo>
                  <a:cubicBezTo>
                    <a:pt x="525" y="8921"/>
                    <a:pt x="576" y="8933"/>
                    <a:pt x="628" y="8933"/>
                  </a:cubicBezTo>
                  <a:cubicBezTo>
                    <a:pt x="748" y="8933"/>
                    <a:pt x="874" y="8871"/>
                    <a:pt x="994" y="8856"/>
                  </a:cubicBezTo>
                  <a:cubicBezTo>
                    <a:pt x="1426" y="8780"/>
                    <a:pt x="1869" y="8824"/>
                    <a:pt x="2301" y="8716"/>
                  </a:cubicBezTo>
                  <a:cubicBezTo>
                    <a:pt x="3705" y="8327"/>
                    <a:pt x="5001" y="7020"/>
                    <a:pt x="5800" y="5843"/>
                  </a:cubicBezTo>
                  <a:cubicBezTo>
                    <a:pt x="6448" y="4827"/>
                    <a:pt x="6848" y="3672"/>
                    <a:pt x="7215" y="2527"/>
                  </a:cubicBezTo>
                  <a:cubicBezTo>
                    <a:pt x="7410" y="1889"/>
                    <a:pt x="7572" y="1252"/>
                    <a:pt x="7691" y="604"/>
                  </a:cubicBezTo>
                  <a:cubicBezTo>
                    <a:pt x="7701" y="464"/>
                    <a:pt x="7788" y="302"/>
                    <a:pt x="7712" y="161"/>
                  </a:cubicBezTo>
                  <a:cubicBezTo>
                    <a:pt x="7722" y="42"/>
                    <a:pt x="7664" y="0"/>
                    <a:pt x="7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94;p50">
              <a:extLst>
                <a:ext uri="{FF2B5EF4-FFF2-40B4-BE49-F238E27FC236}">
                  <a16:creationId xmlns:a16="http://schemas.microsoft.com/office/drawing/2014/main" id="{A5015212-B75C-BABD-A87A-BB1F1C20B2BE}"/>
                </a:ext>
              </a:extLst>
            </p:cNvPr>
            <p:cNvSpPr/>
            <p:nvPr/>
          </p:nvSpPr>
          <p:spPr>
            <a:xfrm rot="-3708148" flipH="1">
              <a:off x="3885391" y="4095316"/>
              <a:ext cx="170949" cy="489548"/>
            </a:xfrm>
            <a:custGeom>
              <a:avLst/>
              <a:gdLst/>
              <a:ahLst/>
              <a:cxnLst/>
              <a:rect l="l" t="t" r="r" b="b"/>
              <a:pathLst>
                <a:path w="4300" h="12315" extrusionOk="0">
                  <a:moveTo>
                    <a:pt x="2394" y="1"/>
                  </a:moveTo>
                  <a:cubicBezTo>
                    <a:pt x="2351" y="1"/>
                    <a:pt x="2307" y="14"/>
                    <a:pt x="2269" y="42"/>
                  </a:cubicBezTo>
                  <a:cubicBezTo>
                    <a:pt x="2139" y="226"/>
                    <a:pt x="2020" y="431"/>
                    <a:pt x="1934" y="647"/>
                  </a:cubicBezTo>
                  <a:cubicBezTo>
                    <a:pt x="1502" y="1673"/>
                    <a:pt x="1026" y="2688"/>
                    <a:pt x="670" y="3736"/>
                  </a:cubicBezTo>
                  <a:cubicBezTo>
                    <a:pt x="270" y="4892"/>
                    <a:pt x="44" y="6112"/>
                    <a:pt x="0" y="7333"/>
                  </a:cubicBezTo>
                  <a:cubicBezTo>
                    <a:pt x="0" y="8013"/>
                    <a:pt x="65" y="8694"/>
                    <a:pt x="195" y="9363"/>
                  </a:cubicBezTo>
                  <a:cubicBezTo>
                    <a:pt x="260" y="9720"/>
                    <a:pt x="368" y="10055"/>
                    <a:pt x="530" y="10379"/>
                  </a:cubicBezTo>
                  <a:cubicBezTo>
                    <a:pt x="702" y="10659"/>
                    <a:pt x="908" y="10919"/>
                    <a:pt x="1134" y="11145"/>
                  </a:cubicBezTo>
                  <a:cubicBezTo>
                    <a:pt x="1545" y="11556"/>
                    <a:pt x="1912" y="12031"/>
                    <a:pt x="2420" y="12312"/>
                  </a:cubicBezTo>
                  <a:cubicBezTo>
                    <a:pt x="2432" y="12314"/>
                    <a:pt x="2443" y="12314"/>
                    <a:pt x="2454" y="12314"/>
                  </a:cubicBezTo>
                  <a:cubicBezTo>
                    <a:pt x="2664" y="12314"/>
                    <a:pt x="2727" y="12034"/>
                    <a:pt x="2819" y="11891"/>
                  </a:cubicBezTo>
                  <a:cubicBezTo>
                    <a:pt x="2971" y="11577"/>
                    <a:pt x="3165" y="11297"/>
                    <a:pt x="3338" y="11005"/>
                  </a:cubicBezTo>
                  <a:cubicBezTo>
                    <a:pt x="4299" y="9568"/>
                    <a:pt x="4180" y="7743"/>
                    <a:pt x="4018" y="6112"/>
                  </a:cubicBezTo>
                  <a:cubicBezTo>
                    <a:pt x="4018" y="6112"/>
                    <a:pt x="4018" y="6101"/>
                    <a:pt x="4018" y="6101"/>
                  </a:cubicBezTo>
                  <a:cubicBezTo>
                    <a:pt x="3856" y="4481"/>
                    <a:pt x="3413" y="2893"/>
                    <a:pt x="2938" y="1338"/>
                  </a:cubicBezTo>
                  <a:cubicBezTo>
                    <a:pt x="2830" y="939"/>
                    <a:pt x="2711" y="550"/>
                    <a:pt x="2593" y="161"/>
                  </a:cubicBezTo>
                  <a:cubicBezTo>
                    <a:pt x="2571" y="59"/>
                    <a:pt x="2485" y="1"/>
                    <a:pt x="2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95;p50">
              <a:extLst>
                <a:ext uri="{FF2B5EF4-FFF2-40B4-BE49-F238E27FC236}">
                  <a16:creationId xmlns:a16="http://schemas.microsoft.com/office/drawing/2014/main" id="{00BBC25D-0790-35BD-E50C-5CF6A965DFA3}"/>
                </a:ext>
              </a:extLst>
            </p:cNvPr>
            <p:cNvSpPr/>
            <p:nvPr/>
          </p:nvSpPr>
          <p:spPr>
            <a:xfrm rot="-3708148" flipH="1">
              <a:off x="3509962" y="3611565"/>
              <a:ext cx="994087" cy="1051047"/>
            </a:xfrm>
            <a:custGeom>
              <a:avLst/>
              <a:gdLst/>
              <a:ahLst/>
              <a:cxnLst/>
              <a:rect l="l" t="t" r="r" b="b"/>
              <a:pathLst>
                <a:path w="25005" h="26440" extrusionOk="0">
                  <a:moveTo>
                    <a:pt x="24552" y="1"/>
                  </a:moveTo>
                  <a:cubicBezTo>
                    <a:pt x="24456" y="1"/>
                    <a:pt x="24365" y="82"/>
                    <a:pt x="24291" y="139"/>
                  </a:cubicBezTo>
                  <a:cubicBezTo>
                    <a:pt x="24000" y="398"/>
                    <a:pt x="23719" y="679"/>
                    <a:pt x="23427" y="949"/>
                  </a:cubicBezTo>
                  <a:cubicBezTo>
                    <a:pt x="22120" y="2234"/>
                    <a:pt x="20738" y="3466"/>
                    <a:pt x="19517" y="4859"/>
                  </a:cubicBezTo>
                  <a:cubicBezTo>
                    <a:pt x="19334" y="5043"/>
                    <a:pt x="19172" y="5237"/>
                    <a:pt x="18999" y="5421"/>
                  </a:cubicBezTo>
                  <a:cubicBezTo>
                    <a:pt x="18858" y="5540"/>
                    <a:pt x="18740" y="5658"/>
                    <a:pt x="18621" y="5788"/>
                  </a:cubicBezTo>
                  <a:cubicBezTo>
                    <a:pt x="18599" y="5820"/>
                    <a:pt x="18578" y="5864"/>
                    <a:pt x="18588" y="5907"/>
                  </a:cubicBezTo>
                  <a:cubicBezTo>
                    <a:pt x="18416" y="6080"/>
                    <a:pt x="18254" y="6242"/>
                    <a:pt x="18092" y="6414"/>
                  </a:cubicBezTo>
                  <a:cubicBezTo>
                    <a:pt x="18059" y="6436"/>
                    <a:pt x="18027" y="6458"/>
                    <a:pt x="18016" y="6490"/>
                  </a:cubicBezTo>
                  <a:cubicBezTo>
                    <a:pt x="17260" y="7279"/>
                    <a:pt x="16525" y="8089"/>
                    <a:pt x="15813" y="8899"/>
                  </a:cubicBezTo>
                  <a:cubicBezTo>
                    <a:pt x="15143" y="8996"/>
                    <a:pt x="14463" y="9028"/>
                    <a:pt x="13782" y="9082"/>
                  </a:cubicBezTo>
                  <a:cubicBezTo>
                    <a:pt x="13285" y="9104"/>
                    <a:pt x="12788" y="9115"/>
                    <a:pt x="12292" y="9125"/>
                  </a:cubicBezTo>
                  <a:lnTo>
                    <a:pt x="12184" y="9125"/>
                  </a:lnTo>
                  <a:cubicBezTo>
                    <a:pt x="12162" y="9109"/>
                    <a:pt x="12138" y="9101"/>
                    <a:pt x="12113" y="9101"/>
                  </a:cubicBezTo>
                  <a:cubicBezTo>
                    <a:pt x="12089" y="9101"/>
                    <a:pt x="12065" y="9109"/>
                    <a:pt x="12043" y="9125"/>
                  </a:cubicBezTo>
                  <a:cubicBezTo>
                    <a:pt x="11746" y="9151"/>
                    <a:pt x="11445" y="9161"/>
                    <a:pt x="11144" y="9161"/>
                  </a:cubicBezTo>
                  <a:cubicBezTo>
                    <a:pt x="10932" y="9161"/>
                    <a:pt x="10720" y="9156"/>
                    <a:pt x="10509" y="9147"/>
                  </a:cubicBezTo>
                  <a:cubicBezTo>
                    <a:pt x="10484" y="9119"/>
                    <a:pt x="10454" y="9107"/>
                    <a:pt x="10425" y="9107"/>
                  </a:cubicBezTo>
                  <a:cubicBezTo>
                    <a:pt x="10331" y="9107"/>
                    <a:pt x="10246" y="9229"/>
                    <a:pt x="10337" y="9320"/>
                  </a:cubicBezTo>
                  <a:cubicBezTo>
                    <a:pt x="10369" y="9352"/>
                    <a:pt x="10412" y="9363"/>
                    <a:pt x="10466" y="9363"/>
                  </a:cubicBezTo>
                  <a:cubicBezTo>
                    <a:pt x="10779" y="9406"/>
                    <a:pt x="11103" y="9396"/>
                    <a:pt x="11417" y="9406"/>
                  </a:cubicBezTo>
                  <a:cubicBezTo>
                    <a:pt x="12745" y="9406"/>
                    <a:pt x="14084" y="9374"/>
                    <a:pt x="15413" y="9352"/>
                  </a:cubicBezTo>
                  <a:lnTo>
                    <a:pt x="15413" y="9352"/>
                  </a:lnTo>
                  <a:cubicBezTo>
                    <a:pt x="15262" y="9525"/>
                    <a:pt x="15121" y="9687"/>
                    <a:pt x="14981" y="9849"/>
                  </a:cubicBezTo>
                  <a:cubicBezTo>
                    <a:pt x="13566" y="11480"/>
                    <a:pt x="12140" y="13079"/>
                    <a:pt x="10790" y="14764"/>
                  </a:cubicBezTo>
                  <a:cubicBezTo>
                    <a:pt x="10164" y="15509"/>
                    <a:pt x="9483" y="16222"/>
                    <a:pt x="8814" y="16935"/>
                  </a:cubicBezTo>
                  <a:lnTo>
                    <a:pt x="8781" y="16935"/>
                  </a:lnTo>
                  <a:cubicBezTo>
                    <a:pt x="8576" y="16913"/>
                    <a:pt x="8349" y="16902"/>
                    <a:pt x="8112" y="16891"/>
                  </a:cubicBezTo>
                  <a:cubicBezTo>
                    <a:pt x="7615" y="16870"/>
                    <a:pt x="7118" y="16827"/>
                    <a:pt x="6610" y="16794"/>
                  </a:cubicBezTo>
                  <a:cubicBezTo>
                    <a:pt x="5592" y="16715"/>
                    <a:pt x="4566" y="16663"/>
                    <a:pt x="3546" y="16663"/>
                  </a:cubicBezTo>
                  <a:cubicBezTo>
                    <a:pt x="3451" y="16663"/>
                    <a:pt x="3357" y="16664"/>
                    <a:pt x="3262" y="16665"/>
                  </a:cubicBezTo>
                  <a:cubicBezTo>
                    <a:pt x="3126" y="16759"/>
                    <a:pt x="3223" y="16913"/>
                    <a:pt x="3357" y="16913"/>
                  </a:cubicBezTo>
                  <a:cubicBezTo>
                    <a:pt x="3361" y="16913"/>
                    <a:pt x="3365" y="16913"/>
                    <a:pt x="3370" y="16913"/>
                  </a:cubicBezTo>
                  <a:cubicBezTo>
                    <a:pt x="3597" y="16913"/>
                    <a:pt x="3813" y="16924"/>
                    <a:pt x="4040" y="16935"/>
                  </a:cubicBezTo>
                  <a:cubicBezTo>
                    <a:pt x="4050" y="16940"/>
                    <a:pt x="4061" y="16943"/>
                    <a:pt x="4072" y="16943"/>
                  </a:cubicBezTo>
                  <a:cubicBezTo>
                    <a:pt x="4083" y="16943"/>
                    <a:pt x="4094" y="16940"/>
                    <a:pt x="4104" y="16935"/>
                  </a:cubicBezTo>
                  <a:cubicBezTo>
                    <a:pt x="5012" y="16978"/>
                    <a:pt x="5908" y="17032"/>
                    <a:pt x="6815" y="17107"/>
                  </a:cubicBezTo>
                  <a:cubicBezTo>
                    <a:pt x="7366" y="17151"/>
                    <a:pt x="7928" y="17226"/>
                    <a:pt x="8490" y="17291"/>
                  </a:cubicBezTo>
                  <a:cubicBezTo>
                    <a:pt x="8198" y="17604"/>
                    <a:pt x="7906" y="17917"/>
                    <a:pt x="7626" y="18231"/>
                  </a:cubicBezTo>
                  <a:cubicBezTo>
                    <a:pt x="5930" y="20132"/>
                    <a:pt x="4029" y="21860"/>
                    <a:pt x="2279" y="23718"/>
                  </a:cubicBezTo>
                  <a:cubicBezTo>
                    <a:pt x="1545" y="24538"/>
                    <a:pt x="767" y="25327"/>
                    <a:pt x="119" y="26213"/>
                  </a:cubicBezTo>
                  <a:cubicBezTo>
                    <a:pt x="97" y="26234"/>
                    <a:pt x="76" y="26267"/>
                    <a:pt x="43" y="26288"/>
                  </a:cubicBezTo>
                  <a:cubicBezTo>
                    <a:pt x="0" y="26342"/>
                    <a:pt x="32" y="26429"/>
                    <a:pt x="108" y="26439"/>
                  </a:cubicBezTo>
                  <a:cubicBezTo>
                    <a:pt x="140" y="26439"/>
                    <a:pt x="184" y="26429"/>
                    <a:pt x="216" y="26407"/>
                  </a:cubicBezTo>
                  <a:cubicBezTo>
                    <a:pt x="378" y="26245"/>
                    <a:pt x="518" y="26083"/>
                    <a:pt x="659" y="25899"/>
                  </a:cubicBezTo>
                  <a:cubicBezTo>
                    <a:pt x="1577" y="24916"/>
                    <a:pt x="2473" y="23912"/>
                    <a:pt x="3424" y="22961"/>
                  </a:cubicBezTo>
                  <a:cubicBezTo>
                    <a:pt x="4958" y="21385"/>
                    <a:pt x="6578" y="19883"/>
                    <a:pt x="8036" y="18241"/>
                  </a:cubicBezTo>
                  <a:cubicBezTo>
                    <a:pt x="8306" y="17928"/>
                    <a:pt x="8576" y="17626"/>
                    <a:pt x="8857" y="17323"/>
                  </a:cubicBezTo>
                  <a:cubicBezTo>
                    <a:pt x="8862" y="17324"/>
                    <a:pt x="8868" y="17324"/>
                    <a:pt x="8873" y="17324"/>
                  </a:cubicBezTo>
                  <a:cubicBezTo>
                    <a:pt x="8953" y="17324"/>
                    <a:pt x="9018" y="17253"/>
                    <a:pt x="9008" y="17172"/>
                  </a:cubicBezTo>
                  <a:cubicBezTo>
                    <a:pt x="9742" y="16384"/>
                    <a:pt x="10488" y="15606"/>
                    <a:pt x="11179" y="14774"/>
                  </a:cubicBezTo>
                  <a:cubicBezTo>
                    <a:pt x="11395" y="14504"/>
                    <a:pt x="11622" y="14234"/>
                    <a:pt x="11838" y="13964"/>
                  </a:cubicBezTo>
                  <a:lnTo>
                    <a:pt x="11838" y="13964"/>
                  </a:lnTo>
                  <a:cubicBezTo>
                    <a:pt x="11946" y="15185"/>
                    <a:pt x="11913" y="16427"/>
                    <a:pt x="11762" y="17647"/>
                  </a:cubicBezTo>
                  <a:cubicBezTo>
                    <a:pt x="11741" y="17755"/>
                    <a:pt x="11730" y="17863"/>
                    <a:pt x="11708" y="17971"/>
                  </a:cubicBezTo>
                  <a:cubicBezTo>
                    <a:pt x="11708" y="17982"/>
                    <a:pt x="11708" y="18004"/>
                    <a:pt x="11719" y="18025"/>
                  </a:cubicBezTo>
                  <a:cubicBezTo>
                    <a:pt x="11697" y="18177"/>
                    <a:pt x="11676" y="18339"/>
                    <a:pt x="11654" y="18490"/>
                  </a:cubicBezTo>
                  <a:cubicBezTo>
                    <a:pt x="11546" y="19149"/>
                    <a:pt x="11460" y="19797"/>
                    <a:pt x="11373" y="20456"/>
                  </a:cubicBezTo>
                  <a:cubicBezTo>
                    <a:pt x="11320" y="20529"/>
                    <a:pt x="11420" y="20590"/>
                    <a:pt x="11498" y="20590"/>
                  </a:cubicBezTo>
                  <a:cubicBezTo>
                    <a:pt x="11547" y="20590"/>
                    <a:pt x="11587" y="20567"/>
                    <a:pt x="11579" y="20510"/>
                  </a:cubicBezTo>
                  <a:cubicBezTo>
                    <a:pt x="11665" y="20034"/>
                    <a:pt x="11751" y="19548"/>
                    <a:pt x="11827" y="19073"/>
                  </a:cubicBezTo>
                  <a:cubicBezTo>
                    <a:pt x="11989" y="18166"/>
                    <a:pt x="12108" y="17269"/>
                    <a:pt x="12173" y="16351"/>
                  </a:cubicBezTo>
                  <a:cubicBezTo>
                    <a:pt x="12248" y="15466"/>
                    <a:pt x="12259" y="14580"/>
                    <a:pt x="12194" y="13694"/>
                  </a:cubicBezTo>
                  <a:cubicBezTo>
                    <a:pt x="12194" y="13651"/>
                    <a:pt x="12184" y="13597"/>
                    <a:pt x="12184" y="13554"/>
                  </a:cubicBezTo>
                  <a:cubicBezTo>
                    <a:pt x="13426" y="12074"/>
                    <a:pt x="14711" y="10605"/>
                    <a:pt x="15996" y="9147"/>
                  </a:cubicBezTo>
                  <a:cubicBezTo>
                    <a:pt x="16007" y="9147"/>
                    <a:pt x="16018" y="9136"/>
                    <a:pt x="16029" y="9125"/>
                  </a:cubicBezTo>
                  <a:cubicBezTo>
                    <a:pt x="16029" y="9115"/>
                    <a:pt x="16039" y="9104"/>
                    <a:pt x="16039" y="9093"/>
                  </a:cubicBezTo>
                  <a:cubicBezTo>
                    <a:pt x="16385" y="8715"/>
                    <a:pt x="16720" y="8337"/>
                    <a:pt x="17066" y="7948"/>
                  </a:cubicBezTo>
                  <a:cubicBezTo>
                    <a:pt x="17336" y="7657"/>
                    <a:pt x="17606" y="7365"/>
                    <a:pt x="17876" y="7084"/>
                  </a:cubicBezTo>
                  <a:lnTo>
                    <a:pt x="17876" y="7084"/>
                  </a:lnTo>
                  <a:cubicBezTo>
                    <a:pt x="17778" y="7581"/>
                    <a:pt x="17692" y="8089"/>
                    <a:pt x="17606" y="8596"/>
                  </a:cubicBezTo>
                  <a:cubicBezTo>
                    <a:pt x="17508" y="9125"/>
                    <a:pt x="17390" y="9666"/>
                    <a:pt x="17314" y="10206"/>
                  </a:cubicBezTo>
                  <a:cubicBezTo>
                    <a:pt x="17238" y="10897"/>
                    <a:pt x="17098" y="11577"/>
                    <a:pt x="17055" y="12279"/>
                  </a:cubicBezTo>
                  <a:cubicBezTo>
                    <a:pt x="17022" y="12819"/>
                    <a:pt x="17055" y="13349"/>
                    <a:pt x="17055" y="13889"/>
                  </a:cubicBezTo>
                  <a:lnTo>
                    <a:pt x="17044" y="13889"/>
                  </a:lnTo>
                  <a:cubicBezTo>
                    <a:pt x="17012" y="13932"/>
                    <a:pt x="17012" y="13997"/>
                    <a:pt x="17044" y="14040"/>
                  </a:cubicBezTo>
                  <a:cubicBezTo>
                    <a:pt x="17086" y="14073"/>
                    <a:pt x="17122" y="14088"/>
                    <a:pt x="17152" y="14088"/>
                  </a:cubicBezTo>
                  <a:cubicBezTo>
                    <a:pt x="17332" y="14088"/>
                    <a:pt x="17292" y="13542"/>
                    <a:pt x="17292" y="13403"/>
                  </a:cubicBezTo>
                  <a:cubicBezTo>
                    <a:pt x="17292" y="12992"/>
                    <a:pt x="17314" y="12593"/>
                    <a:pt x="17346" y="12182"/>
                  </a:cubicBezTo>
                  <a:cubicBezTo>
                    <a:pt x="17552" y="10346"/>
                    <a:pt x="17908" y="8531"/>
                    <a:pt x="18254" y="6717"/>
                  </a:cubicBezTo>
                  <a:cubicBezTo>
                    <a:pt x="18264" y="6695"/>
                    <a:pt x="18264" y="6684"/>
                    <a:pt x="18275" y="6663"/>
                  </a:cubicBezTo>
                  <a:cubicBezTo>
                    <a:pt x="20317" y="4546"/>
                    <a:pt x="22466" y="2537"/>
                    <a:pt x="24702" y="625"/>
                  </a:cubicBezTo>
                  <a:cubicBezTo>
                    <a:pt x="25004" y="431"/>
                    <a:pt x="24831" y="226"/>
                    <a:pt x="24648" y="31"/>
                  </a:cubicBezTo>
                  <a:cubicBezTo>
                    <a:pt x="24616" y="10"/>
                    <a:pt x="24584" y="1"/>
                    <a:pt x="24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1" name="Google Shape;2351;p33">
            <a:extLst>
              <a:ext uri="{FF2B5EF4-FFF2-40B4-BE49-F238E27FC236}">
                <a16:creationId xmlns:a16="http://schemas.microsoft.com/office/drawing/2014/main" id="{E6DDE48E-5DF7-94BD-11BD-E9AF16589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5850" y="2499005"/>
            <a:ext cx="3072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352" name="Google Shape;2352;p33">
            <a:extLst>
              <a:ext uri="{FF2B5EF4-FFF2-40B4-BE49-F238E27FC236}">
                <a16:creationId xmlns:a16="http://schemas.microsoft.com/office/drawing/2014/main" id="{96443677-7565-D37F-1209-8E39D3A0A1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21500" y="1632900"/>
            <a:ext cx="1701000" cy="898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353" name="Google Shape;2353;p33">
            <a:extLst>
              <a:ext uri="{FF2B5EF4-FFF2-40B4-BE49-F238E27FC236}">
                <a16:creationId xmlns:a16="http://schemas.microsoft.com/office/drawing/2014/main" id="{AA2E2491-E5AD-5DE2-6C75-789EBC033AB6}"/>
              </a:ext>
            </a:extLst>
          </p:cNvPr>
          <p:cNvGrpSpPr/>
          <p:nvPr/>
        </p:nvGrpSpPr>
        <p:grpSpPr>
          <a:xfrm>
            <a:off x="6058475" y="3450226"/>
            <a:ext cx="2271806" cy="2027883"/>
            <a:chOff x="6457200" y="3450226"/>
            <a:chExt cx="2271806" cy="2027883"/>
          </a:xfrm>
        </p:grpSpPr>
        <p:grpSp>
          <p:nvGrpSpPr>
            <p:cNvPr id="2354" name="Google Shape;2354;p33">
              <a:extLst>
                <a:ext uri="{FF2B5EF4-FFF2-40B4-BE49-F238E27FC236}">
                  <a16:creationId xmlns:a16="http://schemas.microsoft.com/office/drawing/2014/main" id="{3AAD7F9C-A677-155D-1CB2-6D77E0A8671F}"/>
                </a:ext>
              </a:extLst>
            </p:cNvPr>
            <p:cNvGrpSpPr/>
            <p:nvPr/>
          </p:nvGrpSpPr>
          <p:grpSpPr>
            <a:xfrm>
              <a:off x="6457200" y="4515811"/>
              <a:ext cx="1286426" cy="962298"/>
              <a:chOff x="4916950" y="812961"/>
              <a:chExt cx="1286426" cy="962298"/>
            </a:xfrm>
          </p:grpSpPr>
          <p:sp>
            <p:nvSpPr>
              <p:cNvPr id="2355" name="Google Shape;2355;p33">
                <a:extLst>
                  <a:ext uri="{FF2B5EF4-FFF2-40B4-BE49-F238E27FC236}">
                    <a16:creationId xmlns:a16="http://schemas.microsoft.com/office/drawing/2014/main" id="{59E0E8C4-EE36-78AF-B445-259BCA6BABA8}"/>
                  </a:ext>
                </a:extLst>
              </p:cNvPr>
              <p:cNvSpPr/>
              <p:nvPr/>
            </p:nvSpPr>
            <p:spPr>
              <a:xfrm>
                <a:off x="4916950" y="812961"/>
                <a:ext cx="1134444" cy="866616"/>
              </a:xfrm>
              <a:custGeom>
                <a:avLst/>
                <a:gdLst/>
                <a:ahLst/>
                <a:cxnLst/>
                <a:rect l="l" t="t" r="r" b="b"/>
                <a:pathLst>
                  <a:path w="24186" h="18475" extrusionOk="0">
                    <a:moveTo>
                      <a:pt x="14456" y="1"/>
                    </a:moveTo>
                    <a:cubicBezTo>
                      <a:pt x="14157" y="1"/>
                      <a:pt x="13998" y="319"/>
                      <a:pt x="13874" y="555"/>
                    </a:cubicBezTo>
                    <a:cubicBezTo>
                      <a:pt x="13540" y="1429"/>
                      <a:pt x="14002" y="2316"/>
                      <a:pt x="14285" y="3139"/>
                    </a:cubicBezTo>
                    <a:cubicBezTo>
                      <a:pt x="14645" y="4052"/>
                      <a:pt x="15044" y="4965"/>
                      <a:pt x="15314" y="5916"/>
                    </a:cubicBezTo>
                    <a:cubicBezTo>
                      <a:pt x="14170" y="5119"/>
                      <a:pt x="12974" y="4399"/>
                      <a:pt x="11740" y="3756"/>
                    </a:cubicBezTo>
                    <a:cubicBezTo>
                      <a:pt x="10197" y="3023"/>
                      <a:pt x="8564" y="2432"/>
                      <a:pt x="6867" y="2252"/>
                    </a:cubicBezTo>
                    <a:cubicBezTo>
                      <a:pt x="6535" y="2219"/>
                      <a:pt x="6198" y="2199"/>
                      <a:pt x="5862" y="2199"/>
                    </a:cubicBezTo>
                    <a:cubicBezTo>
                      <a:pt x="5153" y="2199"/>
                      <a:pt x="4443" y="2287"/>
                      <a:pt x="3781" y="2522"/>
                    </a:cubicBezTo>
                    <a:cubicBezTo>
                      <a:pt x="2791" y="2908"/>
                      <a:pt x="1839" y="3486"/>
                      <a:pt x="1248" y="4386"/>
                    </a:cubicBezTo>
                    <a:cubicBezTo>
                      <a:pt x="1055" y="4618"/>
                      <a:pt x="875" y="4862"/>
                      <a:pt x="721" y="5106"/>
                    </a:cubicBezTo>
                    <a:cubicBezTo>
                      <a:pt x="451" y="5595"/>
                      <a:pt x="271" y="6109"/>
                      <a:pt x="168" y="6649"/>
                    </a:cubicBezTo>
                    <a:cubicBezTo>
                      <a:pt x="39" y="7151"/>
                      <a:pt x="1" y="7665"/>
                      <a:pt x="52" y="8179"/>
                    </a:cubicBezTo>
                    <a:cubicBezTo>
                      <a:pt x="65" y="8398"/>
                      <a:pt x="104" y="8616"/>
                      <a:pt x="142" y="8835"/>
                    </a:cubicBezTo>
                    <a:cubicBezTo>
                      <a:pt x="232" y="9105"/>
                      <a:pt x="335" y="9375"/>
                      <a:pt x="476" y="9619"/>
                    </a:cubicBezTo>
                    <a:cubicBezTo>
                      <a:pt x="811" y="10326"/>
                      <a:pt x="1351" y="10905"/>
                      <a:pt x="1955" y="11381"/>
                    </a:cubicBezTo>
                    <a:cubicBezTo>
                      <a:pt x="2456" y="11741"/>
                      <a:pt x="2997" y="12024"/>
                      <a:pt x="3524" y="12332"/>
                    </a:cubicBezTo>
                    <a:cubicBezTo>
                      <a:pt x="4552" y="12885"/>
                      <a:pt x="5607" y="13374"/>
                      <a:pt x="6687" y="13824"/>
                    </a:cubicBezTo>
                    <a:cubicBezTo>
                      <a:pt x="7651" y="14196"/>
                      <a:pt x="8615" y="14556"/>
                      <a:pt x="9592" y="14904"/>
                    </a:cubicBezTo>
                    <a:cubicBezTo>
                      <a:pt x="10287" y="15122"/>
                      <a:pt x="10955" y="15405"/>
                      <a:pt x="11650" y="15649"/>
                    </a:cubicBezTo>
                    <a:cubicBezTo>
                      <a:pt x="13231" y="16215"/>
                      <a:pt x="14812" y="16781"/>
                      <a:pt x="16381" y="17398"/>
                    </a:cubicBezTo>
                    <a:cubicBezTo>
                      <a:pt x="16985" y="17604"/>
                      <a:pt x="17577" y="17861"/>
                      <a:pt x="18155" y="18105"/>
                    </a:cubicBezTo>
                    <a:cubicBezTo>
                      <a:pt x="18425" y="18221"/>
                      <a:pt x="18682" y="18349"/>
                      <a:pt x="18940" y="18465"/>
                    </a:cubicBezTo>
                    <a:cubicBezTo>
                      <a:pt x="18956" y="18472"/>
                      <a:pt x="18974" y="18475"/>
                      <a:pt x="18991" y="18475"/>
                    </a:cubicBezTo>
                    <a:cubicBezTo>
                      <a:pt x="19040" y="18475"/>
                      <a:pt x="19088" y="18449"/>
                      <a:pt x="19107" y="18401"/>
                    </a:cubicBezTo>
                    <a:cubicBezTo>
                      <a:pt x="19248" y="18298"/>
                      <a:pt x="19390" y="18169"/>
                      <a:pt x="19505" y="18041"/>
                    </a:cubicBezTo>
                    <a:cubicBezTo>
                      <a:pt x="20174" y="17308"/>
                      <a:pt x="20791" y="16537"/>
                      <a:pt x="21357" y="15727"/>
                    </a:cubicBezTo>
                    <a:cubicBezTo>
                      <a:pt x="21730" y="15251"/>
                      <a:pt x="22064" y="14749"/>
                      <a:pt x="22373" y="14235"/>
                    </a:cubicBezTo>
                    <a:cubicBezTo>
                      <a:pt x="23041" y="13155"/>
                      <a:pt x="23504" y="11946"/>
                      <a:pt x="24134" y="10854"/>
                    </a:cubicBezTo>
                    <a:cubicBezTo>
                      <a:pt x="24173" y="10815"/>
                      <a:pt x="24185" y="10764"/>
                      <a:pt x="24160" y="10725"/>
                    </a:cubicBezTo>
                    <a:cubicBezTo>
                      <a:pt x="23890" y="10198"/>
                      <a:pt x="23568" y="9696"/>
                      <a:pt x="23221" y="9208"/>
                    </a:cubicBezTo>
                    <a:cubicBezTo>
                      <a:pt x="23015" y="8899"/>
                      <a:pt x="22797" y="8591"/>
                      <a:pt x="22565" y="8308"/>
                    </a:cubicBezTo>
                    <a:cubicBezTo>
                      <a:pt x="22527" y="8269"/>
                      <a:pt x="22501" y="8231"/>
                      <a:pt x="22475" y="8205"/>
                    </a:cubicBezTo>
                    <a:lnTo>
                      <a:pt x="22475" y="8192"/>
                    </a:lnTo>
                    <a:cubicBezTo>
                      <a:pt x="22398" y="8089"/>
                      <a:pt x="22321" y="7986"/>
                      <a:pt x="22244" y="7884"/>
                    </a:cubicBezTo>
                    <a:cubicBezTo>
                      <a:pt x="21884" y="7395"/>
                      <a:pt x="21563" y="6881"/>
                      <a:pt x="21177" y="6405"/>
                    </a:cubicBezTo>
                    <a:cubicBezTo>
                      <a:pt x="20213" y="5171"/>
                      <a:pt x="19248" y="3949"/>
                      <a:pt x="18194" y="2792"/>
                    </a:cubicBezTo>
                    <a:cubicBezTo>
                      <a:pt x="17564" y="2059"/>
                      <a:pt x="16870" y="1378"/>
                      <a:pt x="16124" y="760"/>
                    </a:cubicBezTo>
                    <a:cubicBezTo>
                      <a:pt x="15648" y="400"/>
                      <a:pt x="15108" y="66"/>
                      <a:pt x="14491" y="2"/>
                    </a:cubicBezTo>
                    <a:cubicBezTo>
                      <a:pt x="14479" y="1"/>
                      <a:pt x="14468" y="1"/>
                      <a:pt x="144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6" name="Google Shape;2356;p33">
                <a:extLst>
                  <a:ext uri="{FF2B5EF4-FFF2-40B4-BE49-F238E27FC236}">
                    <a16:creationId xmlns:a16="http://schemas.microsoft.com/office/drawing/2014/main" id="{23E44597-B8E5-210A-F0AE-908E0F364B76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rgbClr val="D13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3">
                <a:extLst>
                  <a:ext uri="{FF2B5EF4-FFF2-40B4-BE49-F238E27FC236}">
                    <a16:creationId xmlns:a16="http://schemas.microsoft.com/office/drawing/2014/main" id="{5C3C7A63-2609-BF84-9C90-CE1E663C1736}"/>
                  </a:ext>
                </a:extLst>
              </p:cNvPr>
              <p:cNvSpPr/>
              <p:nvPr/>
            </p:nvSpPr>
            <p:spPr>
              <a:xfrm>
                <a:off x="6020514" y="1282933"/>
                <a:ext cx="179308" cy="111994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2847" extrusionOk="0">
                    <a:moveTo>
                      <a:pt x="131" y="0"/>
                    </a:moveTo>
                    <a:cubicBezTo>
                      <a:pt x="1" y="0"/>
                      <a:pt x="18" y="170"/>
                      <a:pt x="145" y="170"/>
                    </a:cubicBezTo>
                    <a:cubicBezTo>
                      <a:pt x="153" y="170"/>
                      <a:pt x="161" y="169"/>
                      <a:pt x="171" y="168"/>
                    </a:cubicBezTo>
                    <a:cubicBezTo>
                      <a:pt x="723" y="309"/>
                      <a:pt x="1263" y="515"/>
                      <a:pt x="1778" y="785"/>
                    </a:cubicBezTo>
                    <a:cubicBezTo>
                      <a:pt x="2626" y="1184"/>
                      <a:pt x="3436" y="1659"/>
                      <a:pt x="4195" y="2199"/>
                    </a:cubicBezTo>
                    <a:cubicBezTo>
                      <a:pt x="4478" y="2367"/>
                      <a:pt x="4735" y="2572"/>
                      <a:pt x="4953" y="2804"/>
                    </a:cubicBezTo>
                    <a:cubicBezTo>
                      <a:pt x="4976" y="2834"/>
                      <a:pt x="5005" y="2846"/>
                      <a:pt x="5034" y="2846"/>
                    </a:cubicBezTo>
                    <a:cubicBezTo>
                      <a:pt x="5102" y="2846"/>
                      <a:pt x="5166" y="2774"/>
                      <a:pt x="5121" y="2701"/>
                    </a:cubicBezTo>
                    <a:cubicBezTo>
                      <a:pt x="4812" y="2354"/>
                      <a:pt x="4413" y="2122"/>
                      <a:pt x="4053" y="1865"/>
                    </a:cubicBezTo>
                    <a:cubicBezTo>
                      <a:pt x="3578" y="1557"/>
                      <a:pt x="3102" y="1248"/>
                      <a:pt x="2601" y="991"/>
                    </a:cubicBezTo>
                    <a:cubicBezTo>
                      <a:pt x="1803" y="605"/>
                      <a:pt x="1019" y="168"/>
                      <a:pt x="145" y="1"/>
                    </a:cubicBezTo>
                    <a:cubicBezTo>
                      <a:pt x="140" y="0"/>
                      <a:pt x="136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3">
                <a:extLst>
                  <a:ext uri="{FF2B5EF4-FFF2-40B4-BE49-F238E27FC236}">
                    <a16:creationId xmlns:a16="http://schemas.microsoft.com/office/drawing/2014/main" id="{684FBA41-4E48-AB27-3320-6D6384FB93D1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3">
                <a:extLst>
                  <a:ext uri="{FF2B5EF4-FFF2-40B4-BE49-F238E27FC236}">
                    <a16:creationId xmlns:a16="http://schemas.microsoft.com/office/drawing/2014/main" id="{EDCA553B-0E3E-4449-ACEC-1FC0E44BEE1E}"/>
                  </a:ext>
                </a:extLst>
              </p:cNvPr>
              <p:cNvSpPr/>
              <p:nvPr/>
            </p:nvSpPr>
            <p:spPr>
              <a:xfrm>
                <a:off x="5214097" y="960716"/>
                <a:ext cx="52111" cy="35134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749" extrusionOk="0">
                    <a:moveTo>
                      <a:pt x="554" y="187"/>
                    </a:moveTo>
                    <a:cubicBezTo>
                      <a:pt x="577" y="187"/>
                      <a:pt x="600" y="190"/>
                      <a:pt x="622" y="195"/>
                    </a:cubicBezTo>
                    <a:cubicBezTo>
                      <a:pt x="589" y="227"/>
                      <a:pt x="611" y="278"/>
                      <a:pt x="650" y="278"/>
                    </a:cubicBezTo>
                    <a:cubicBezTo>
                      <a:pt x="657" y="278"/>
                      <a:pt x="665" y="276"/>
                      <a:pt x="673" y="272"/>
                    </a:cubicBezTo>
                    <a:cubicBezTo>
                      <a:pt x="789" y="272"/>
                      <a:pt x="853" y="401"/>
                      <a:pt x="789" y="491"/>
                    </a:cubicBezTo>
                    <a:cubicBezTo>
                      <a:pt x="728" y="546"/>
                      <a:pt x="652" y="574"/>
                      <a:pt x="577" y="574"/>
                    </a:cubicBezTo>
                    <a:cubicBezTo>
                      <a:pt x="494" y="574"/>
                      <a:pt x="412" y="539"/>
                      <a:pt x="352" y="465"/>
                    </a:cubicBezTo>
                    <a:cubicBezTo>
                      <a:pt x="228" y="297"/>
                      <a:pt x="398" y="187"/>
                      <a:pt x="554" y="187"/>
                    </a:cubicBezTo>
                    <a:close/>
                    <a:moveTo>
                      <a:pt x="552" y="1"/>
                    </a:moveTo>
                    <a:cubicBezTo>
                      <a:pt x="422" y="1"/>
                      <a:pt x="290" y="52"/>
                      <a:pt x="197" y="169"/>
                    </a:cubicBezTo>
                    <a:cubicBezTo>
                      <a:pt x="0" y="469"/>
                      <a:pt x="309" y="748"/>
                      <a:pt x="601" y="748"/>
                    </a:cubicBezTo>
                    <a:cubicBezTo>
                      <a:pt x="709" y="748"/>
                      <a:pt x="815" y="710"/>
                      <a:pt x="892" y="619"/>
                    </a:cubicBezTo>
                    <a:cubicBezTo>
                      <a:pt x="917" y="619"/>
                      <a:pt x="930" y="606"/>
                      <a:pt x="943" y="581"/>
                    </a:cubicBezTo>
                    <a:cubicBezTo>
                      <a:pt x="1111" y="245"/>
                      <a:pt x="836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3">
                <a:extLst>
                  <a:ext uri="{FF2B5EF4-FFF2-40B4-BE49-F238E27FC236}">
                    <a16:creationId xmlns:a16="http://schemas.microsoft.com/office/drawing/2014/main" id="{6C96E004-E1B3-A4AA-CE8B-B77BEEAC273E}"/>
                  </a:ext>
                </a:extLst>
              </p:cNvPr>
              <p:cNvSpPr/>
              <p:nvPr/>
            </p:nvSpPr>
            <p:spPr>
              <a:xfrm>
                <a:off x="5180512" y="1050777"/>
                <a:ext cx="46577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41" extrusionOk="0">
                    <a:moveTo>
                      <a:pt x="543" y="190"/>
                    </a:moveTo>
                    <a:cubicBezTo>
                      <a:pt x="726" y="190"/>
                      <a:pt x="833" y="413"/>
                      <a:pt x="708" y="563"/>
                    </a:cubicBezTo>
                    <a:cubicBezTo>
                      <a:pt x="647" y="635"/>
                      <a:pt x="560" y="669"/>
                      <a:pt x="474" y="669"/>
                    </a:cubicBezTo>
                    <a:cubicBezTo>
                      <a:pt x="359" y="669"/>
                      <a:pt x="245" y="609"/>
                      <a:pt x="193" y="499"/>
                    </a:cubicBezTo>
                    <a:cubicBezTo>
                      <a:pt x="180" y="332"/>
                      <a:pt x="296" y="203"/>
                      <a:pt x="450" y="191"/>
                    </a:cubicBezTo>
                    <a:cubicBezTo>
                      <a:pt x="457" y="210"/>
                      <a:pt x="473" y="220"/>
                      <a:pt x="489" y="220"/>
                    </a:cubicBezTo>
                    <a:cubicBezTo>
                      <a:pt x="505" y="220"/>
                      <a:pt x="521" y="210"/>
                      <a:pt x="528" y="191"/>
                    </a:cubicBezTo>
                    <a:cubicBezTo>
                      <a:pt x="533" y="190"/>
                      <a:pt x="538" y="190"/>
                      <a:pt x="543" y="190"/>
                    </a:cubicBezTo>
                    <a:close/>
                    <a:moveTo>
                      <a:pt x="498" y="0"/>
                    </a:moveTo>
                    <a:cubicBezTo>
                      <a:pt x="266" y="0"/>
                      <a:pt x="25" y="145"/>
                      <a:pt x="0" y="435"/>
                    </a:cubicBezTo>
                    <a:cubicBezTo>
                      <a:pt x="8" y="692"/>
                      <a:pt x="243" y="840"/>
                      <a:pt x="471" y="840"/>
                    </a:cubicBezTo>
                    <a:cubicBezTo>
                      <a:pt x="642" y="840"/>
                      <a:pt x="809" y="758"/>
                      <a:pt x="875" y="576"/>
                    </a:cubicBezTo>
                    <a:cubicBezTo>
                      <a:pt x="913" y="576"/>
                      <a:pt x="939" y="538"/>
                      <a:pt x="939" y="512"/>
                    </a:cubicBezTo>
                    <a:cubicBezTo>
                      <a:pt x="993" y="171"/>
                      <a:pt x="750" y="0"/>
                      <a:pt x="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3">
                <a:extLst>
                  <a:ext uri="{FF2B5EF4-FFF2-40B4-BE49-F238E27FC236}">
                    <a16:creationId xmlns:a16="http://schemas.microsoft.com/office/drawing/2014/main" id="{9D5C13E5-4BD4-B618-A69F-39E4EEB33B7E}"/>
                  </a:ext>
                </a:extLst>
              </p:cNvPr>
              <p:cNvSpPr/>
              <p:nvPr/>
            </p:nvSpPr>
            <p:spPr>
              <a:xfrm>
                <a:off x="5122021" y="1163587"/>
                <a:ext cx="48547" cy="3987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50" extrusionOk="0">
                    <a:moveTo>
                      <a:pt x="561" y="179"/>
                    </a:moveTo>
                    <a:cubicBezTo>
                      <a:pt x="629" y="179"/>
                      <a:pt x="696" y="195"/>
                      <a:pt x="759" y="228"/>
                    </a:cubicBezTo>
                    <a:cubicBezTo>
                      <a:pt x="836" y="293"/>
                      <a:pt x="797" y="409"/>
                      <a:pt x="823" y="486"/>
                    </a:cubicBezTo>
                    <a:cubicBezTo>
                      <a:pt x="823" y="511"/>
                      <a:pt x="810" y="524"/>
                      <a:pt x="797" y="550"/>
                    </a:cubicBezTo>
                    <a:cubicBezTo>
                      <a:pt x="725" y="635"/>
                      <a:pt x="623" y="677"/>
                      <a:pt x="520" y="677"/>
                    </a:cubicBezTo>
                    <a:cubicBezTo>
                      <a:pt x="420" y="677"/>
                      <a:pt x="320" y="638"/>
                      <a:pt x="245" y="563"/>
                    </a:cubicBezTo>
                    <a:cubicBezTo>
                      <a:pt x="206" y="511"/>
                      <a:pt x="155" y="434"/>
                      <a:pt x="193" y="370"/>
                    </a:cubicBezTo>
                    <a:cubicBezTo>
                      <a:pt x="280" y="248"/>
                      <a:pt x="420" y="179"/>
                      <a:pt x="561" y="179"/>
                    </a:cubicBezTo>
                    <a:close/>
                    <a:moveTo>
                      <a:pt x="550" y="0"/>
                    </a:moveTo>
                    <a:cubicBezTo>
                      <a:pt x="288" y="0"/>
                      <a:pt x="7" y="158"/>
                      <a:pt x="0" y="447"/>
                    </a:cubicBezTo>
                    <a:cubicBezTo>
                      <a:pt x="27" y="710"/>
                      <a:pt x="276" y="849"/>
                      <a:pt x="517" y="849"/>
                    </a:cubicBezTo>
                    <a:cubicBezTo>
                      <a:pt x="748" y="849"/>
                      <a:pt x="971" y="723"/>
                      <a:pt x="990" y="460"/>
                    </a:cubicBezTo>
                    <a:cubicBezTo>
                      <a:pt x="1034" y="145"/>
                      <a:pt x="801" y="0"/>
                      <a:pt x="5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3">
                <a:extLst>
                  <a:ext uri="{FF2B5EF4-FFF2-40B4-BE49-F238E27FC236}">
                    <a16:creationId xmlns:a16="http://schemas.microsoft.com/office/drawing/2014/main" id="{4D02626D-CDDC-A76B-6230-3F644A697429}"/>
                  </a:ext>
                </a:extLst>
              </p:cNvPr>
              <p:cNvSpPr/>
              <p:nvPr/>
            </p:nvSpPr>
            <p:spPr>
              <a:xfrm>
                <a:off x="5074647" y="1255148"/>
                <a:ext cx="50892" cy="402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859" extrusionOk="0">
                    <a:moveTo>
                      <a:pt x="529" y="176"/>
                    </a:moveTo>
                    <a:cubicBezTo>
                      <a:pt x="613" y="176"/>
                      <a:pt x="698" y="208"/>
                      <a:pt x="766" y="269"/>
                    </a:cubicBezTo>
                    <a:cubicBezTo>
                      <a:pt x="830" y="321"/>
                      <a:pt x="792" y="411"/>
                      <a:pt x="817" y="475"/>
                    </a:cubicBezTo>
                    <a:cubicBezTo>
                      <a:pt x="805" y="501"/>
                      <a:pt x="792" y="527"/>
                      <a:pt x="779" y="552"/>
                    </a:cubicBezTo>
                    <a:cubicBezTo>
                      <a:pt x="716" y="634"/>
                      <a:pt x="608" y="683"/>
                      <a:pt x="500" y="683"/>
                    </a:cubicBezTo>
                    <a:cubicBezTo>
                      <a:pt x="455" y="683"/>
                      <a:pt x="409" y="674"/>
                      <a:pt x="367" y="655"/>
                    </a:cubicBezTo>
                    <a:cubicBezTo>
                      <a:pt x="226" y="591"/>
                      <a:pt x="187" y="411"/>
                      <a:pt x="277" y="295"/>
                    </a:cubicBezTo>
                    <a:cubicBezTo>
                      <a:pt x="345" y="214"/>
                      <a:pt x="436" y="176"/>
                      <a:pt x="529" y="176"/>
                    </a:cubicBezTo>
                    <a:close/>
                    <a:moveTo>
                      <a:pt x="523" y="1"/>
                    </a:moveTo>
                    <a:cubicBezTo>
                      <a:pt x="316" y="1"/>
                      <a:pt x="108" y="105"/>
                      <a:pt x="59" y="334"/>
                    </a:cubicBezTo>
                    <a:cubicBezTo>
                      <a:pt x="0" y="671"/>
                      <a:pt x="239" y="858"/>
                      <a:pt x="491" y="858"/>
                    </a:cubicBezTo>
                    <a:cubicBezTo>
                      <a:pt x="680" y="858"/>
                      <a:pt x="876" y="753"/>
                      <a:pt x="959" y="527"/>
                    </a:cubicBezTo>
                    <a:cubicBezTo>
                      <a:pt x="1085" y="193"/>
                      <a:pt x="805" y="1"/>
                      <a:pt x="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3">
                <a:extLst>
                  <a:ext uri="{FF2B5EF4-FFF2-40B4-BE49-F238E27FC236}">
                    <a16:creationId xmlns:a16="http://schemas.microsoft.com/office/drawing/2014/main" id="{8AB22859-7119-6BD9-C028-90A6A20782EF}"/>
                  </a:ext>
                </a:extLst>
              </p:cNvPr>
              <p:cNvSpPr/>
              <p:nvPr/>
            </p:nvSpPr>
            <p:spPr>
              <a:xfrm>
                <a:off x="5034589" y="1319316"/>
                <a:ext cx="47515" cy="3288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01" extrusionOk="0">
                    <a:moveTo>
                      <a:pt x="411" y="187"/>
                    </a:moveTo>
                    <a:cubicBezTo>
                      <a:pt x="527" y="187"/>
                      <a:pt x="694" y="187"/>
                      <a:pt x="759" y="303"/>
                    </a:cubicBezTo>
                    <a:cubicBezTo>
                      <a:pt x="771" y="341"/>
                      <a:pt x="797" y="354"/>
                      <a:pt x="823" y="367"/>
                    </a:cubicBezTo>
                    <a:cubicBezTo>
                      <a:pt x="823" y="419"/>
                      <a:pt x="797" y="483"/>
                      <a:pt x="771" y="534"/>
                    </a:cubicBezTo>
                    <a:cubicBezTo>
                      <a:pt x="716" y="615"/>
                      <a:pt x="631" y="652"/>
                      <a:pt x="547" y="652"/>
                    </a:cubicBezTo>
                    <a:cubicBezTo>
                      <a:pt x="417" y="652"/>
                      <a:pt x="291" y="562"/>
                      <a:pt x="283" y="406"/>
                    </a:cubicBezTo>
                    <a:cubicBezTo>
                      <a:pt x="270" y="316"/>
                      <a:pt x="296" y="200"/>
                      <a:pt x="411" y="187"/>
                    </a:cubicBezTo>
                    <a:close/>
                    <a:moveTo>
                      <a:pt x="477" y="1"/>
                    </a:moveTo>
                    <a:cubicBezTo>
                      <a:pt x="327" y="1"/>
                      <a:pt x="186" y="61"/>
                      <a:pt x="128" y="200"/>
                    </a:cubicBezTo>
                    <a:cubicBezTo>
                      <a:pt x="1" y="488"/>
                      <a:pt x="334" y="701"/>
                      <a:pt x="618" y="701"/>
                    </a:cubicBezTo>
                    <a:cubicBezTo>
                      <a:pt x="791" y="701"/>
                      <a:pt x="945" y="621"/>
                      <a:pt x="964" y="431"/>
                    </a:cubicBezTo>
                    <a:cubicBezTo>
                      <a:pt x="1013" y="173"/>
                      <a:pt x="732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3">
                <a:extLst>
                  <a:ext uri="{FF2B5EF4-FFF2-40B4-BE49-F238E27FC236}">
                    <a16:creationId xmlns:a16="http://schemas.microsoft.com/office/drawing/2014/main" id="{B07ED68A-E37F-CC83-EE2D-2E8DE2B41D56}"/>
                  </a:ext>
                </a:extLst>
              </p:cNvPr>
              <p:cNvSpPr/>
              <p:nvPr/>
            </p:nvSpPr>
            <p:spPr>
              <a:xfrm>
                <a:off x="5123194" y="939468"/>
                <a:ext cx="21107" cy="27488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86" extrusionOk="0">
                    <a:moveTo>
                      <a:pt x="210" y="1"/>
                    </a:moveTo>
                    <a:cubicBezTo>
                      <a:pt x="193" y="1"/>
                      <a:pt x="175" y="6"/>
                      <a:pt x="155" y="18"/>
                    </a:cubicBezTo>
                    <a:cubicBezTo>
                      <a:pt x="130" y="56"/>
                      <a:pt x="130" y="108"/>
                      <a:pt x="168" y="146"/>
                    </a:cubicBezTo>
                    <a:cubicBezTo>
                      <a:pt x="194" y="211"/>
                      <a:pt x="220" y="275"/>
                      <a:pt x="232" y="339"/>
                    </a:cubicBezTo>
                    <a:cubicBezTo>
                      <a:pt x="168" y="365"/>
                      <a:pt x="78" y="378"/>
                      <a:pt x="40" y="442"/>
                    </a:cubicBezTo>
                    <a:cubicBezTo>
                      <a:pt x="1" y="494"/>
                      <a:pt x="27" y="558"/>
                      <a:pt x="91" y="584"/>
                    </a:cubicBezTo>
                    <a:cubicBezTo>
                      <a:pt x="103" y="585"/>
                      <a:pt x="117" y="586"/>
                      <a:pt x="133" y="586"/>
                    </a:cubicBezTo>
                    <a:cubicBezTo>
                      <a:pt x="250" y="586"/>
                      <a:pt x="449" y="540"/>
                      <a:pt x="438" y="404"/>
                    </a:cubicBezTo>
                    <a:cubicBezTo>
                      <a:pt x="415" y="313"/>
                      <a:pt x="342" y="1"/>
                      <a:pt x="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3">
                <a:extLst>
                  <a:ext uri="{FF2B5EF4-FFF2-40B4-BE49-F238E27FC236}">
                    <a16:creationId xmlns:a16="http://schemas.microsoft.com/office/drawing/2014/main" id="{8CE6077E-C5DF-ACCC-251E-807C23A2DA40}"/>
                  </a:ext>
                </a:extLst>
              </p:cNvPr>
              <p:cNvSpPr/>
              <p:nvPr/>
            </p:nvSpPr>
            <p:spPr>
              <a:xfrm>
                <a:off x="5078587" y="1025306"/>
                <a:ext cx="25985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47" extrusionOk="0">
                    <a:moveTo>
                      <a:pt x="386" y="1"/>
                    </a:moveTo>
                    <a:cubicBezTo>
                      <a:pt x="232" y="52"/>
                      <a:pt x="335" y="284"/>
                      <a:pt x="361" y="386"/>
                    </a:cubicBezTo>
                    <a:cubicBezTo>
                      <a:pt x="258" y="438"/>
                      <a:pt x="1" y="438"/>
                      <a:pt x="26" y="579"/>
                    </a:cubicBezTo>
                    <a:cubicBezTo>
                      <a:pt x="37" y="622"/>
                      <a:pt x="74" y="647"/>
                      <a:pt x="116" y="647"/>
                    </a:cubicBezTo>
                    <a:cubicBezTo>
                      <a:pt x="124" y="647"/>
                      <a:pt x="133" y="646"/>
                      <a:pt x="142" y="644"/>
                    </a:cubicBezTo>
                    <a:cubicBezTo>
                      <a:pt x="271" y="592"/>
                      <a:pt x="528" y="631"/>
                      <a:pt x="553" y="451"/>
                    </a:cubicBezTo>
                    <a:cubicBezTo>
                      <a:pt x="528" y="309"/>
                      <a:pt x="463" y="181"/>
                      <a:pt x="463" y="39"/>
                    </a:cubicBezTo>
                    <a:cubicBezTo>
                      <a:pt x="451" y="14"/>
                      <a:pt x="412" y="1"/>
                      <a:pt x="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3">
                <a:extLst>
                  <a:ext uri="{FF2B5EF4-FFF2-40B4-BE49-F238E27FC236}">
                    <a16:creationId xmlns:a16="http://schemas.microsoft.com/office/drawing/2014/main" id="{2EBAB2ED-6409-1B5A-329F-EE88C5CB0A18}"/>
                  </a:ext>
                </a:extLst>
              </p:cNvPr>
              <p:cNvSpPr/>
              <p:nvPr/>
            </p:nvSpPr>
            <p:spPr>
              <a:xfrm>
                <a:off x="5036981" y="1122637"/>
                <a:ext cx="22374" cy="2997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39" extrusionOk="0">
                    <a:moveTo>
                      <a:pt x="305" y="0"/>
                    </a:moveTo>
                    <a:cubicBezTo>
                      <a:pt x="294" y="0"/>
                      <a:pt x="282" y="3"/>
                      <a:pt x="270" y="9"/>
                    </a:cubicBezTo>
                    <a:cubicBezTo>
                      <a:pt x="206" y="47"/>
                      <a:pt x="232" y="137"/>
                      <a:pt x="257" y="189"/>
                    </a:cubicBezTo>
                    <a:cubicBezTo>
                      <a:pt x="270" y="253"/>
                      <a:pt x="283" y="317"/>
                      <a:pt x="283" y="394"/>
                    </a:cubicBezTo>
                    <a:cubicBezTo>
                      <a:pt x="206" y="407"/>
                      <a:pt x="129" y="446"/>
                      <a:pt x="65" y="484"/>
                    </a:cubicBezTo>
                    <a:cubicBezTo>
                      <a:pt x="0" y="536"/>
                      <a:pt x="26" y="626"/>
                      <a:pt x="103" y="639"/>
                    </a:cubicBezTo>
                    <a:cubicBezTo>
                      <a:pt x="167" y="639"/>
                      <a:pt x="232" y="626"/>
                      <a:pt x="296" y="600"/>
                    </a:cubicBezTo>
                    <a:cubicBezTo>
                      <a:pt x="360" y="587"/>
                      <a:pt x="438" y="561"/>
                      <a:pt x="463" y="484"/>
                    </a:cubicBezTo>
                    <a:cubicBezTo>
                      <a:pt x="476" y="343"/>
                      <a:pt x="450" y="201"/>
                      <a:pt x="386" y="73"/>
                    </a:cubicBezTo>
                    <a:cubicBezTo>
                      <a:pt x="386" y="33"/>
                      <a:pt x="347" y="0"/>
                      <a:pt x="3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3">
                <a:extLst>
                  <a:ext uri="{FF2B5EF4-FFF2-40B4-BE49-F238E27FC236}">
                    <a16:creationId xmlns:a16="http://schemas.microsoft.com/office/drawing/2014/main" id="{64F9865C-FA1C-515E-3641-22BDCD2844FC}"/>
                  </a:ext>
                </a:extLst>
              </p:cNvPr>
              <p:cNvSpPr/>
              <p:nvPr/>
            </p:nvSpPr>
            <p:spPr>
              <a:xfrm>
                <a:off x="4983415" y="1216450"/>
                <a:ext cx="2767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47" extrusionOk="0">
                    <a:moveTo>
                      <a:pt x="409" y="0"/>
                    </a:moveTo>
                    <a:cubicBezTo>
                      <a:pt x="405" y="0"/>
                      <a:pt x="401" y="1"/>
                      <a:pt x="397" y="2"/>
                    </a:cubicBezTo>
                    <a:cubicBezTo>
                      <a:pt x="371" y="14"/>
                      <a:pt x="358" y="40"/>
                      <a:pt x="358" y="66"/>
                    </a:cubicBezTo>
                    <a:cubicBezTo>
                      <a:pt x="384" y="156"/>
                      <a:pt x="397" y="259"/>
                      <a:pt x="397" y="362"/>
                    </a:cubicBezTo>
                    <a:cubicBezTo>
                      <a:pt x="307" y="387"/>
                      <a:pt x="242" y="413"/>
                      <a:pt x="152" y="439"/>
                    </a:cubicBezTo>
                    <a:cubicBezTo>
                      <a:pt x="101" y="452"/>
                      <a:pt x="37" y="464"/>
                      <a:pt x="24" y="529"/>
                    </a:cubicBezTo>
                    <a:cubicBezTo>
                      <a:pt x="0" y="587"/>
                      <a:pt x="52" y="646"/>
                      <a:pt x="120" y="646"/>
                    </a:cubicBezTo>
                    <a:cubicBezTo>
                      <a:pt x="126" y="646"/>
                      <a:pt x="133" y="646"/>
                      <a:pt x="139" y="644"/>
                    </a:cubicBezTo>
                    <a:cubicBezTo>
                      <a:pt x="242" y="606"/>
                      <a:pt x="345" y="580"/>
                      <a:pt x="448" y="567"/>
                    </a:cubicBezTo>
                    <a:cubicBezTo>
                      <a:pt x="538" y="554"/>
                      <a:pt x="589" y="477"/>
                      <a:pt x="577" y="400"/>
                    </a:cubicBezTo>
                    <a:cubicBezTo>
                      <a:pt x="564" y="313"/>
                      <a:pt x="516" y="0"/>
                      <a:pt x="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3">
                <a:extLst>
                  <a:ext uri="{FF2B5EF4-FFF2-40B4-BE49-F238E27FC236}">
                    <a16:creationId xmlns:a16="http://schemas.microsoft.com/office/drawing/2014/main" id="{6CB468FF-97EC-9313-399F-3122EE3058CA}"/>
                  </a:ext>
                </a:extLst>
              </p:cNvPr>
              <p:cNvSpPr/>
              <p:nvPr/>
            </p:nvSpPr>
            <p:spPr>
              <a:xfrm>
                <a:off x="6026031" y="1329260"/>
                <a:ext cx="19935" cy="1937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13" extrusionOk="0">
                    <a:moveTo>
                      <a:pt x="283" y="1"/>
                    </a:moveTo>
                    <a:cubicBezTo>
                      <a:pt x="245" y="1"/>
                      <a:pt x="219" y="14"/>
                      <a:pt x="206" y="39"/>
                    </a:cubicBezTo>
                    <a:cubicBezTo>
                      <a:pt x="180" y="78"/>
                      <a:pt x="206" y="117"/>
                      <a:pt x="219" y="155"/>
                    </a:cubicBezTo>
                    <a:cubicBezTo>
                      <a:pt x="219" y="168"/>
                      <a:pt x="219" y="181"/>
                      <a:pt x="219" y="194"/>
                    </a:cubicBezTo>
                    <a:cubicBezTo>
                      <a:pt x="155" y="219"/>
                      <a:pt x="26" y="219"/>
                      <a:pt x="13" y="309"/>
                    </a:cubicBezTo>
                    <a:cubicBezTo>
                      <a:pt x="0" y="361"/>
                      <a:pt x="39" y="399"/>
                      <a:pt x="90" y="412"/>
                    </a:cubicBezTo>
                    <a:cubicBezTo>
                      <a:pt x="142" y="412"/>
                      <a:pt x="193" y="412"/>
                      <a:pt x="245" y="399"/>
                    </a:cubicBezTo>
                    <a:cubicBezTo>
                      <a:pt x="309" y="399"/>
                      <a:pt x="386" y="387"/>
                      <a:pt x="399" y="309"/>
                    </a:cubicBezTo>
                    <a:cubicBezTo>
                      <a:pt x="425" y="219"/>
                      <a:pt x="373" y="27"/>
                      <a:pt x="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3">
                <a:extLst>
                  <a:ext uri="{FF2B5EF4-FFF2-40B4-BE49-F238E27FC236}">
                    <a16:creationId xmlns:a16="http://schemas.microsoft.com/office/drawing/2014/main" id="{E69F0290-82E0-FB4B-4643-B162700AA862}"/>
                  </a:ext>
                </a:extLst>
              </p:cNvPr>
              <p:cNvSpPr/>
              <p:nvPr/>
            </p:nvSpPr>
            <p:spPr>
              <a:xfrm>
                <a:off x="6118837" y="1384745"/>
                <a:ext cx="24156" cy="2547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43" extrusionOk="0">
                    <a:moveTo>
                      <a:pt x="336" y="0"/>
                    </a:moveTo>
                    <a:cubicBezTo>
                      <a:pt x="192" y="0"/>
                      <a:pt x="298" y="225"/>
                      <a:pt x="322" y="311"/>
                    </a:cubicBezTo>
                    <a:cubicBezTo>
                      <a:pt x="232" y="336"/>
                      <a:pt x="1" y="336"/>
                      <a:pt x="13" y="465"/>
                    </a:cubicBezTo>
                    <a:cubicBezTo>
                      <a:pt x="13" y="516"/>
                      <a:pt x="52" y="542"/>
                      <a:pt x="103" y="542"/>
                    </a:cubicBezTo>
                    <a:cubicBezTo>
                      <a:pt x="193" y="542"/>
                      <a:pt x="309" y="504"/>
                      <a:pt x="399" y="491"/>
                    </a:cubicBezTo>
                    <a:cubicBezTo>
                      <a:pt x="463" y="491"/>
                      <a:pt x="515" y="439"/>
                      <a:pt x="515" y="362"/>
                    </a:cubicBezTo>
                    <a:cubicBezTo>
                      <a:pt x="502" y="272"/>
                      <a:pt x="476" y="182"/>
                      <a:pt x="438" y="92"/>
                    </a:cubicBezTo>
                    <a:cubicBezTo>
                      <a:pt x="425" y="54"/>
                      <a:pt x="412" y="15"/>
                      <a:pt x="361" y="2"/>
                    </a:cubicBezTo>
                    <a:cubicBezTo>
                      <a:pt x="352" y="1"/>
                      <a:pt x="343" y="0"/>
                      <a:pt x="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3">
                <a:extLst>
                  <a:ext uri="{FF2B5EF4-FFF2-40B4-BE49-F238E27FC236}">
                    <a16:creationId xmlns:a16="http://schemas.microsoft.com/office/drawing/2014/main" id="{D2C521C9-4724-6308-6392-5974847EFAE2}"/>
                  </a:ext>
                </a:extLst>
              </p:cNvPr>
              <p:cNvSpPr/>
              <p:nvPr/>
            </p:nvSpPr>
            <p:spPr>
              <a:xfrm>
                <a:off x="5989257" y="1439631"/>
                <a:ext cx="31379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60" extrusionOk="0">
                    <a:moveTo>
                      <a:pt x="362" y="0"/>
                    </a:moveTo>
                    <a:cubicBezTo>
                      <a:pt x="332" y="0"/>
                      <a:pt x="301" y="17"/>
                      <a:pt x="283" y="52"/>
                    </a:cubicBezTo>
                    <a:cubicBezTo>
                      <a:pt x="270" y="78"/>
                      <a:pt x="270" y="116"/>
                      <a:pt x="296" y="142"/>
                    </a:cubicBezTo>
                    <a:cubicBezTo>
                      <a:pt x="347" y="258"/>
                      <a:pt x="399" y="374"/>
                      <a:pt x="437" y="489"/>
                    </a:cubicBezTo>
                    <a:cubicBezTo>
                      <a:pt x="322" y="528"/>
                      <a:pt x="206" y="541"/>
                      <a:pt x="90" y="579"/>
                    </a:cubicBezTo>
                    <a:cubicBezTo>
                      <a:pt x="0" y="605"/>
                      <a:pt x="13" y="734"/>
                      <a:pt x="103" y="759"/>
                    </a:cubicBezTo>
                    <a:cubicBezTo>
                      <a:pt x="232" y="746"/>
                      <a:pt x="669" y="734"/>
                      <a:pt x="656" y="554"/>
                    </a:cubicBezTo>
                    <a:cubicBezTo>
                      <a:pt x="656" y="528"/>
                      <a:pt x="643" y="515"/>
                      <a:pt x="630" y="502"/>
                    </a:cubicBezTo>
                    <a:cubicBezTo>
                      <a:pt x="579" y="348"/>
                      <a:pt x="514" y="206"/>
                      <a:pt x="437" y="65"/>
                    </a:cubicBezTo>
                    <a:cubicBezTo>
                      <a:pt x="430" y="23"/>
                      <a:pt x="397" y="0"/>
                      <a:pt x="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3">
                <a:extLst>
                  <a:ext uri="{FF2B5EF4-FFF2-40B4-BE49-F238E27FC236}">
                    <a16:creationId xmlns:a16="http://schemas.microsoft.com/office/drawing/2014/main" id="{35E3E508-1265-BCCD-7BAD-81F3209CFC95}"/>
                  </a:ext>
                </a:extLst>
              </p:cNvPr>
              <p:cNvSpPr/>
              <p:nvPr/>
            </p:nvSpPr>
            <p:spPr>
              <a:xfrm>
                <a:off x="5865004" y="1613560"/>
                <a:ext cx="31989" cy="3541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755" extrusionOk="0">
                    <a:moveTo>
                      <a:pt x="367" y="0"/>
                    </a:moveTo>
                    <a:cubicBezTo>
                      <a:pt x="335" y="0"/>
                      <a:pt x="302" y="16"/>
                      <a:pt x="283" y="47"/>
                    </a:cubicBezTo>
                    <a:cubicBezTo>
                      <a:pt x="271" y="73"/>
                      <a:pt x="283" y="111"/>
                      <a:pt x="296" y="137"/>
                    </a:cubicBezTo>
                    <a:cubicBezTo>
                      <a:pt x="348" y="253"/>
                      <a:pt x="412" y="369"/>
                      <a:pt x="438" y="497"/>
                    </a:cubicBezTo>
                    <a:cubicBezTo>
                      <a:pt x="322" y="536"/>
                      <a:pt x="206" y="536"/>
                      <a:pt x="91" y="574"/>
                    </a:cubicBezTo>
                    <a:cubicBezTo>
                      <a:pt x="1" y="613"/>
                      <a:pt x="13" y="741"/>
                      <a:pt x="116" y="754"/>
                    </a:cubicBezTo>
                    <a:cubicBezTo>
                      <a:pt x="245" y="741"/>
                      <a:pt x="682" y="729"/>
                      <a:pt x="669" y="549"/>
                    </a:cubicBezTo>
                    <a:cubicBezTo>
                      <a:pt x="669" y="536"/>
                      <a:pt x="656" y="510"/>
                      <a:pt x="643" y="497"/>
                    </a:cubicBezTo>
                    <a:cubicBezTo>
                      <a:pt x="592" y="343"/>
                      <a:pt x="528" y="201"/>
                      <a:pt x="451" y="60"/>
                    </a:cubicBezTo>
                    <a:cubicBezTo>
                      <a:pt x="437" y="20"/>
                      <a:pt x="403" y="0"/>
                      <a:pt x="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3">
                <a:extLst>
                  <a:ext uri="{FF2B5EF4-FFF2-40B4-BE49-F238E27FC236}">
                    <a16:creationId xmlns:a16="http://schemas.microsoft.com/office/drawing/2014/main" id="{389BD305-1CFE-E7EB-686D-501F265AD2E4}"/>
                  </a:ext>
                </a:extLst>
              </p:cNvPr>
              <p:cNvSpPr/>
              <p:nvPr/>
            </p:nvSpPr>
            <p:spPr>
              <a:xfrm>
                <a:off x="6045224" y="1489552"/>
                <a:ext cx="30207" cy="3330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10" extrusionOk="0">
                    <a:moveTo>
                      <a:pt x="404" y="0"/>
                    </a:moveTo>
                    <a:cubicBezTo>
                      <a:pt x="387" y="0"/>
                      <a:pt x="368" y="5"/>
                      <a:pt x="348" y="16"/>
                    </a:cubicBezTo>
                    <a:cubicBezTo>
                      <a:pt x="296" y="54"/>
                      <a:pt x="322" y="131"/>
                      <a:pt x="348" y="183"/>
                    </a:cubicBezTo>
                    <a:cubicBezTo>
                      <a:pt x="386" y="247"/>
                      <a:pt x="425" y="337"/>
                      <a:pt x="438" y="414"/>
                    </a:cubicBezTo>
                    <a:cubicBezTo>
                      <a:pt x="335" y="427"/>
                      <a:pt x="232" y="453"/>
                      <a:pt x="129" y="491"/>
                    </a:cubicBezTo>
                    <a:cubicBezTo>
                      <a:pt x="78" y="504"/>
                      <a:pt x="39" y="543"/>
                      <a:pt x="14" y="581"/>
                    </a:cubicBezTo>
                    <a:cubicBezTo>
                      <a:pt x="1" y="646"/>
                      <a:pt x="39" y="697"/>
                      <a:pt x="91" y="710"/>
                    </a:cubicBezTo>
                    <a:cubicBezTo>
                      <a:pt x="219" y="697"/>
                      <a:pt x="335" y="659"/>
                      <a:pt x="451" y="620"/>
                    </a:cubicBezTo>
                    <a:cubicBezTo>
                      <a:pt x="528" y="594"/>
                      <a:pt x="644" y="581"/>
                      <a:pt x="644" y="479"/>
                    </a:cubicBezTo>
                    <a:cubicBezTo>
                      <a:pt x="621" y="363"/>
                      <a:pt x="556" y="0"/>
                      <a:pt x="4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3">
                <a:extLst>
                  <a:ext uri="{FF2B5EF4-FFF2-40B4-BE49-F238E27FC236}">
                    <a16:creationId xmlns:a16="http://schemas.microsoft.com/office/drawing/2014/main" id="{A8B188F2-3FEE-3CD7-FA5A-D53E643D00AC}"/>
                  </a:ext>
                </a:extLst>
              </p:cNvPr>
              <p:cNvSpPr/>
              <p:nvPr/>
            </p:nvSpPr>
            <p:spPr>
              <a:xfrm>
                <a:off x="5902952" y="1508384"/>
                <a:ext cx="24766" cy="2472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7" extrusionOk="0">
                    <a:moveTo>
                      <a:pt x="301" y="1"/>
                    </a:moveTo>
                    <a:cubicBezTo>
                      <a:pt x="245" y="1"/>
                      <a:pt x="194" y="48"/>
                      <a:pt x="206" y="106"/>
                    </a:cubicBezTo>
                    <a:cubicBezTo>
                      <a:pt x="232" y="183"/>
                      <a:pt x="270" y="247"/>
                      <a:pt x="309" y="286"/>
                    </a:cubicBezTo>
                    <a:cubicBezTo>
                      <a:pt x="219" y="299"/>
                      <a:pt x="90" y="312"/>
                      <a:pt x="39" y="389"/>
                    </a:cubicBezTo>
                    <a:cubicBezTo>
                      <a:pt x="0" y="440"/>
                      <a:pt x="26" y="504"/>
                      <a:pt x="77" y="517"/>
                    </a:cubicBezTo>
                    <a:cubicBezTo>
                      <a:pt x="116" y="524"/>
                      <a:pt x="158" y="527"/>
                      <a:pt x="199" y="527"/>
                    </a:cubicBezTo>
                    <a:cubicBezTo>
                      <a:pt x="241" y="527"/>
                      <a:pt x="283" y="524"/>
                      <a:pt x="322" y="517"/>
                    </a:cubicBezTo>
                    <a:cubicBezTo>
                      <a:pt x="399" y="504"/>
                      <a:pt x="514" y="504"/>
                      <a:pt x="527" y="402"/>
                    </a:cubicBezTo>
                    <a:cubicBezTo>
                      <a:pt x="514" y="312"/>
                      <a:pt x="489" y="222"/>
                      <a:pt x="450" y="144"/>
                    </a:cubicBezTo>
                    <a:cubicBezTo>
                      <a:pt x="424" y="80"/>
                      <a:pt x="386" y="29"/>
                      <a:pt x="322" y="3"/>
                    </a:cubicBezTo>
                    <a:cubicBezTo>
                      <a:pt x="315" y="2"/>
                      <a:pt x="308" y="1"/>
                      <a:pt x="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3">
                <a:extLst>
                  <a:ext uri="{FF2B5EF4-FFF2-40B4-BE49-F238E27FC236}">
                    <a16:creationId xmlns:a16="http://schemas.microsoft.com/office/drawing/2014/main" id="{8C71A05B-E3C8-4027-0F9A-ECC06DD46612}"/>
                  </a:ext>
                </a:extLst>
              </p:cNvPr>
              <p:cNvSpPr/>
              <p:nvPr/>
            </p:nvSpPr>
            <p:spPr>
              <a:xfrm>
                <a:off x="5927717" y="1659998"/>
                <a:ext cx="20497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26" extrusionOk="0">
                    <a:moveTo>
                      <a:pt x="255" y="1"/>
                    </a:moveTo>
                    <a:cubicBezTo>
                      <a:pt x="203" y="1"/>
                      <a:pt x="155" y="38"/>
                      <a:pt x="155" y="99"/>
                    </a:cubicBezTo>
                    <a:cubicBezTo>
                      <a:pt x="168" y="137"/>
                      <a:pt x="194" y="189"/>
                      <a:pt x="206" y="227"/>
                    </a:cubicBezTo>
                    <a:cubicBezTo>
                      <a:pt x="168" y="227"/>
                      <a:pt x="129" y="227"/>
                      <a:pt x="78" y="240"/>
                    </a:cubicBezTo>
                    <a:cubicBezTo>
                      <a:pt x="14" y="266"/>
                      <a:pt x="1" y="381"/>
                      <a:pt x="78" y="407"/>
                    </a:cubicBezTo>
                    <a:cubicBezTo>
                      <a:pt x="123" y="416"/>
                      <a:pt x="162" y="425"/>
                      <a:pt x="204" y="425"/>
                    </a:cubicBezTo>
                    <a:cubicBezTo>
                      <a:pt x="221" y="425"/>
                      <a:pt x="239" y="424"/>
                      <a:pt x="258" y="420"/>
                    </a:cubicBezTo>
                    <a:cubicBezTo>
                      <a:pt x="267" y="422"/>
                      <a:pt x="277" y="422"/>
                      <a:pt x="287" y="422"/>
                    </a:cubicBezTo>
                    <a:cubicBezTo>
                      <a:pt x="359" y="422"/>
                      <a:pt x="436" y="382"/>
                      <a:pt x="425" y="291"/>
                    </a:cubicBezTo>
                    <a:cubicBezTo>
                      <a:pt x="412" y="189"/>
                      <a:pt x="361" y="86"/>
                      <a:pt x="296" y="9"/>
                    </a:cubicBezTo>
                    <a:cubicBezTo>
                      <a:pt x="283" y="3"/>
                      <a:pt x="269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3">
                <a:extLst>
                  <a:ext uri="{FF2B5EF4-FFF2-40B4-BE49-F238E27FC236}">
                    <a16:creationId xmlns:a16="http://schemas.microsoft.com/office/drawing/2014/main" id="{9FCAD9D1-6E62-4790-3FDF-782AA233FDCC}"/>
                  </a:ext>
                </a:extLst>
              </p:cNvPr>
              <p:cNvSpPr/>
              <p:nvPr/>
            </p:nvSpPr>
            <p:spPr>
              <a:xfrm>
                <a:off x="6120946" y="1281128"/>
                <a:ext cx="19935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6" extrusionOk="0">
                    <a:moveTo>
                      <a:pt x="236" y="1"/>
                    </a:moveTo>
                    <a:cubicBezTo>
                      <a:pt x="187" y="1"/>
                      <a:pt x="145" y="42"/>
                      <a:pt x="154" y="91"/>
                    </a:cubicBezTo>
                    <a:cubicBezTo>
                      <a:pt x="154" y="143"/>
                      <a:pt x="180" y="181"/>
                      <a:pt x="206" y="220"/>
                    </a:cubicBezTo>
                    <a:cubicBezTo>
                      <a:pt x="154" y="220"/>
                      <a:pt x="116" y="233"/>
                      <a:pt x="77" y="233"/>
                    </a:cubicBezTo>
                    <a:cubicBezTo>
                      <a:pt x="0" y="271"/>
                      <a:pt x="0" y="374"/>
                      <a:pt x="64" y="413"/>
                    </a:cubicBezTo>
                    <a:cubicBezTo>
                      <a:pt x="129" y="426"/>
                      <a:pt x="180" y="426"/>
                      <a:pt x="244" y="426"/>
                    </a:cubicBezTo>
                    <a:cubicBezTo>
                      <a:pt x="322" y="426"/>
                      <a:pt x="424" y="387"/>
                      <a:pt x="412" y="297"/>
                    </a:cubicBezTo>
                    <a:cubicBezTo>
                      <a:pt x="399" y="194"/>
                      <a:pt x="347" y="91"/>
                      <a:pt x="283" y="14"/>
                    </a:cubicBezTo>
                    <a:cubicBezTo>
                      <a:pt x="268" y="5"/>
                      <a:pt x="252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3">
                <a:extLst>
                  <a:ext uri="{FF2B5EF4-FFF2-40B4-BE49-F238E27FC236}">
                    <a16:creationId xmlns:a16="http://schemas.microsoft.com/office/drawing/2014/main" id="{79ECC6FB-2799-B72C-920C-9A39CC2692C2}"/>
                  </a:ext>
                </a:extLst>
              </p:cNvPr>
              <p:cNvSpPr/>
              <p:nvPr/>
            </p:nvSpPr>
            <p:spPr>
              <a:xfrm>
                <a:off x="5836064" y="1705544"/>
                <a:ext cx="21154" cy="22422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78" extrusionOk="0">
                    <a:moveTo>
                      <a:pt x="172" y="1"/>
                    </a:moveTo>
                    <a:cubicBezTo>
                      <a:pt x="166" y="1"/>
                      <a:pt x="161" y="1"/>
                      <a:pt x="155" y="2"/>
                    </a:cubicBezTo>
                    <a:cubicBezTo>
                      <a:pt x="13" y="66"/>
                      <a:pt x="142" y="195"/>
                      <a:pt x="193" y="259"/>
                    </a:cubicBezTo>
                    <a:cubicBezTo>
                      <a:pt x="155" y="272"/>
                      <a:pt x="129" y="272"/>
                      <a:pt x="90" y="285"/>
                    </a:cubicBezTo>
                    <a:cubicBezTo>
                      <a:pt x="0" y="310"/>
                      <a:pt x="13" y="439"/>
                      <a:pt x="116" y="465"/>
                    </a:cubicBezTo>
                    <a:cubicBezTo>
                      <a:pt x="219" y="452"/>
                      <a:pt x="399" y="478"/>
                      <a:pt x="438" y="349"/>
                    </a:cubicBezTo>
                    <a:cubicBezTo>
                      <a:pt x="450" y="272"/>
                      <a:pt x="386" y="208"/>
                      <a:pt x="348" y="143"/>
                    </a:cubicBezTo>
                    <a:cubicBezTo>
                      <a:pt x="311" y="83"/>
                      <a:pt x="253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3">
                <a:extLst>
                  <a:ext uri="{FF2B5EF4-FFF2-40B4-BE49-F238E27FC236}">
                    <a16:creationId xmlns:a16="http://schemas.microsoft.com/office/drawing/2014/main" id="{B9D70994-125C-0CD7-1AFE-4C092DEC8BBA}"/>
                  </a:ext>
                </a:extLst>
              </p:cNvPr>
              <p:cNvSpPr/>
              <p:nvPr/>
            </p:nvSpPr>
            <p:spPr>
              <a:xfrm>
                <a:off x="5982881" y="1578524"/>
                <a:ext cx="19372" cy="2115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51" extrusionOk="0">
                    <a:moveTo>
                      <a:pt x="216" y="0"/>
                    </a:moveTo>
                    <a:cubicBezTo>
                      <a:pt x="159" y="0"/>
                      <a:pt x="119" y="59"/>
                      <a:pt x="142" y="118"/>
                    </a:cubicBezTo>
                    <a:cubicBezTo>
                      <a:pt x="155" y="156"/>
                      <a:pt x="155" y="208"/>
                      <a:pt x="181" y="234"/>
                    </a:cubicBezTo>
                    <a:cubicBezTo>
                      <a:pt x="52" y="234"/>
                      <a:pt x="1" y="388"/>
                      <a:pt x="129" y="439"/>
                    </a:cubicBezTo>
                    <a:cubicBezTo>
                      <a:pt x="162" y="444"/>
                      <a:pt x="207" y="450"/>
                      <a:pt x="251" y="450"/>
                    </a:cubicBezTo>
                    <a:cubicBezTo>
                      <a:pt x="328" y="450"/>
                      <a:pt x="404" y="431"/>
                      <a:pt x="412" y="349"/>
                    </a:cubicBezTo>
                    <a:cubicBezTo>
                      <a:pt x="399" y="246"/>
                      <a:pt x="374" y="156"/>
                      <a:pt x="322" y="79"/>
                    </a:cubicBezTo>
                    <a:cubicBezTo>
                      <a:pt x="309" y="41"/>
                      <a:pt x="284" y="15"/>
                      <a:pt x="232" y="2"/>
                    </a:cubicBezTo>
                    <a:cubicBezTo>
                      <a:pt x="227" y="1"/>
                      <a:pt x="221" y="0"/>
                      <a:pt x="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3">
                <a:extLst>
                  <a:ext uri="{FF2B5EF4-FFF2-40B4-BE49-F238E27FC236}">
                    <a16:creationId xmlns:a16="http://schemas.microsoft.com/office/drawing/2014/main" id="{5912C514-A687-D735-AC13-FC917F08881E}"/>
                  </a:ext>
                </a:extLst>
              </p:cNvPr>
              <p:cNvSpPr/>
              <p:nvPr/>
            </p:nvSpPr>
            <p:spPr>
              <a:xfrm>
                <a:off x="5447076" y="1218233"/>
                <a:ext cx="200800" cy="145789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3108" extrusionOk="0">
                    <a:moveTo>
                      <a:pt x="2424" y="0"/>
                    </a:moveTo>
                    <a:cubicBezTo>
                      <a:pt x="2398" y="0"/>
                      <a:pt x="2373" y="13"/>
                      <a:pt x="2366" y="41"/>
                    </a:cubicBezTo>
                    <a:cubicBezTo>
                      <a:pt x="2122" y="504"/>
                      <a:pt x="1852" y="941"/>
                      <a:pt x="1530" y="1352"/>
                    </a:cubicBezTo>
                    <a:cubicBezTo>
                      <a:pt x="1466" y="1018"/>
                      <a:pt x="1389" y="684"/>
                      <a:pt x="1312" y="349"/>
                    </a:cubicBezTo>
                    <a:cubicBezTo>
                      <a:pt x="1299" y="311"/>
                      <a:pt x="1260" y="298"/>
                      <a:pt x="1222" y="298"/>
                    </a:cubicBezTo>
                    <a:cubicBezTo>
                      <a:pt x="1158" y="311"/>
                      <a:pt x="1145" y="388"/>
                      <a:pt x="1158" y="439"/>
                    </a:cubicBezTo>
                    <a:cubicBezTo>
                      <a:pt x="1209" y="735"/>
                      <a:pt x="1273" y="1044"/>
                      <a:pt x="1338" y="1339"/>
                    </a:cubicBezTo>
                    <a:cubicBezTo>
                      <a:pt x="965" y="1121"/>
                      <a:pt x="579" y="915"/>
                      <a:pt x="206" y="684"/>
                    </a:cubicBezTo>
                    <a:cubicBezTo>
                      <a:pt x="170" y="669"/>
                      <a:pt x="126" y="651"/>
                      <a:pt x="88" y="651"/>
                    </a:cubicBezTo>
                    <a:cubicBezTo>
                      <a:pt x="57" y="651"/>
                      <a:pt x="30" y="662"/>
                      <a:pt x="13" y="696"/>
                    </a:cubicBezTo>
                    <a:cubicBezTo>
                      <a:pt x="0" y="748"/>
                      <a:pt x="13" y="786"/>
                      <a:pt x="65" y="812"/>
                    </a:cubicBezTo>
                    <a:cubicBezTo>
                      <a:pt x="245" y="902"/>
                      <a:pt x="425" y="1031"/>
                      <a:pt x="605" y="1134"/>
                    </a:cubicBezTo>
                    <a:cubicBezTo>
                      <a:pt x="810" y="1262"/>
                      <a:pt x="1029" y="1378"/>
                      <a:pt x="1248" y="1494"/>
                    </a:cubicBezTo>
                    <a:cubicBezTo>
                      <a:pt x="978" y="1532"/>
                      <a:pt x="720" y="1571"/>
                      <a:pt x="450" y="1609"/>
                    </a:cubicBezTo>
                    <a:cubicBezTo>
                      <a:pt x="335" y="1609"/>
                      <a:pt x="296" y="1764"/>
                      <a:pt x="425" y="1789"/>
                    </a:cubicBezTo>
                    <a:cubicBezTo>
                      <a:pt x="720" y="1764"/>
                      <a:pt x="1016" y="1712"/>
                      <a:pt x="1299" y="1674"/>
                    </a:cubicBezTo>
                    <a:lnTo>
                      <a:pt x="1299" y="1674"/>
                    </a:lnTo>
                    <a:cubicBezTo>
                      <a:pt x="1248" y="1751"/>
                      <a:pt x="1209" y="1815"/>
                      <a:pt x="1158" y="1879"/>
                    </a:cubicBezTo>
                    <a:cubicBezTo>
                      <a:pt x="978" y="2149"/>
                      <a:pt x="759" y="2381"/>
                      <a:pt x="579" y="2638"/>
                    </a:cubicBezTo>
                    <a:cubicBezTo>
                      <a:pt x="528" y="2728"/>
                      <a:pt x="438" y="2792"/>
                      <a:pt x="438" y="2895"/>
                    </a:cubicBezTo>
                    <a:cubicBezTo>
                      <a:pt x="445" y="2948"/>
                      <a:pt x="488" y="2974"/>
                      <a:pt x="529" y="2974"/>
                    </a:cubicBezTo>
                    <a:cubicBezTo>
                      <a:pt x="559" y="2974"/>
                      <a:pt x="589" y="2960"/>
                      <a:pt x="605" y="2934"/>
                    </a:cubicBezTo>
                    <a:cubicBezTo>
                      <a:pt x="875" y="2548"/>
                      <a:pt x="1170" y="2188"/>
                      <a:pt x="1440" y="1802"/>
                    </a:cubicBezTo>
                    <a:cubicBezTo>
                      <a:pt x="1505" y="2046"/>
                      <a:pt x="1556" y="2291"/>
                      <a:pt x="1595" y="2535"/>
                    </a:cubicBezTo>
                    <a:cubicBezTo>
                      <a:pt x="1620" y="2638"/>
                      <a:pt x="1646" y="2741"/>
                      <a:pt x="1659" y="2844"/>
                    </a:cubicBezTo>
                    <a:cubicBezTo>
                      <a:pt x="1659" y="2869"/>
                      <a:pt x="1685" y="2895"/>
                      <a:pt x="1710" y="2908"/>
                    </a:cubicBezTo>
                    <a:cubicBezTo>
                      <a:pt x="1725" y="2917"/>
                      <a:pt x="1742" y="2921"/>
                      <a:pt x="1758" y="2921"/>
                    </a:cubicBezTo>
                    <a:cubicBezTo>
                      <a:pt x="1811" y="2921"/>
                      <a:pt x="1862" y="2877"/>
                      <a:pt x="1852" y="2818"/>
                    </a:cubicBezTo>
                    <a:cubicBezTo>
                      <a:pt x="1775" y="2445"/>
                      <a:pt x="1698" y="2072"/>
                      <a:pt x="1620" y="1699"/>
                    </a:cubicBezTo>
                    <a:lnTo>
                      <a:pt x="1620" y="1699"/>
                    </a:lnTo>
                    <a:cubicBezTo>
                      <a:pt x="2122" y="1995"/>
                      <a:pt x="2636" y="2278"/>
                      <a:pt x="3150" y="2574"/>
                    </a:cubicBezTo>
                    <a:cubicBezTo>
                      <a:pt x="3459" y="2754"/>
                      <a:pt x="3793" y="2895"/>
                      <a:pt x="4089" y="3088"/>
                    </a:cubicBezTo>
                    <a:cubicBezTo>
                      <a:pt x="4109" y="3102"/>
                      <a:pt x="4129" y="3108"/>
                      <a:pt x="4149" y="3108"/>
                    </a:cubicBezTo>
                    <a:cubicBezTo>
                      <a:pt x="4221" y="3108"/>
                      <a:pt x="4281" y="3030"/>
                      <a:pt x="4230" y="2959"/>
                    </a:cubicBezTo>
                    <a:cubicBezTo>
                      <a:pt x="4012" y="2818"/>
                      <a:pt x="3768" y="2676"/>
                      <a:pt x="3536" y="2561"/>
                    </a:cubicBezTo>
                    <a:cubicBezTo>
                      <a:pt x="3189" y="2381"/>
                      <a:pt x="2855" y="2175"/>
                      <a:pt x="2508" y="1995"/>
                    </a:cubicBezTo>
                    <a:cubicBezTo>
                      <a:pt x="2276" y="1866"/>
                      <a:pt x="2058" y="1738"/>
                      <a:pt x="1826" y="1609"/>
                    </a:cubicBezTo>
                    <a:cubicBezTo>
                      <a:pt x="1916" y="1596"/>
                      <a:pt x="1993" y="1584"/>
                      <a:pt x="2083" y="1584"/>
                    </a:cubicBezTo>
                    <a:cubicBezTo>
                      <a:pt x="2289" y="1558"/>
                      <a:pt x="2495" y="1519"/>
                      <a:pt x="2713" y="1506"/>
                    </a:cubicBezTo>
                    <a:cubicBezTo>
                      <a:pt x="2837" y="1494"/>
                      <a:pt x="2818" y="1326"/>
                      <a:pt x="2712" y="1326"/>
                    </a:cubicBezTo>
                    <a:cubicBezTo>
                      <a:pt x="2708" y="1326"/>
                      <a:pt x="2704" y="1326"/>
                      <a:pt x="2700" y="1326"/>
                    </a:cubicBezTo>
                    <a:cubicBezTo>
                      <a:pt x="2546" y="1326"/>
                      <a:pt x="2405" y="1352"/>
                      <a:pt x="2250" y="1365"/>
                    </a:cubicBezTo>
                    <a:cubicBezTo>
                      <a:pt x="2070" y="1391"/>
                      <a:pt x="1890" y="1404"/>
                      <a:pt x="1710" y="1429"/>
                    </a:cubicBezTo>
                    <a:cubicBezTo>
                      <a:pt x="1993" y="1018"/>
                      <a:pt x="2302" y="606"/>
                      <a:pt x="2482" y="144"/>
                    </a:cubicBezTo>
                    <a:cubicBezTo>
                      <a:pt x="2495" y="105"/>
                      <a:pt x="2495" y="66"/>
                      <a:pt x="2482" y="28"/>
                    </a:cubicBezTo>
                    <a:cubicBezTo>
                      <a:pt x="2470" y="10"/>
                      <a:pt x="2447" y="0"/>
                      <a:pt x="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3">
                <a:extLst>
                  <a:ext uri="{FF2B5EF4-FFF2-40B4-BE49-F238E27FC236}">
                    <a16:creationId xmlns:a16="http://schemas.microsoft.com/office/drawing/2014/main" id="{D8387601-49C4-CD72-1A05-91A6A7DB57E7}"/>
                  </a:ext>
                </a:extLst>
              </p:cNvPr>
              <p:cNvSpPr/>
              <p:nvPr/>
            </p:nvSpPr>
            <p:spPr>
              <a:xfrm>
                <a:off x="5487650" y="1202378"/>
                <a:ext cx="9522" cy="905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93" extrusionOk="0">
                    <a:moveTo>
                      <a:pt x="111" y="0"/>
                    </a:moveTo>
                    <a:cubicBezTo>
                      <a:pt x="55" y="0"/>
                      <a:pt x="0" y="51"/>
                      <a:pt x="10" y="109"/>
                    </a:cubicBezTo>
                    <a:cubicBezTo>
                      <a:pt x="18" y="159"/>
                      <a:pt x="64" y="193"/>
                      <a:pt x="110" y="193"/>
                    </a:cubicBezTo>
                    <a:cubicBezTo>
                      <a:pt x="134" y="193"/>
                      <a:pt x="159" y="183"/>
                      <a:pt x="177" y="160"/>
                    </a:cubicBezTo>
                    <a:cubicBezTo>
                      <a:pt x="203" y="109"/>
                      <a:pt x="203" y="57"/>
                      <a:pt x="164" y="19"/>
                    </a:cubicBezTo>
                    <a:cubicBezTo>
                      <a:pt x="148" y="6"/>
                      <a:pt x="129" y="0"/>
                      <a:pt x="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3">
                <a:extLst>
                  <a:ext uri="{FF2B5EF4-FFF2-40B4-BE49-F238E27FC236}">
                    <a16:creationId xmlns:a16="http://schemas.microsoft.com/office/drawing/2014/main" id="{B314F6E3-7932-A878-8D18-6FC04BC49056}"/>
                  </a:ext>
                </a:extLst>
              </p:cNvPr>
              <p:cNvSpPr/>
              <p:nvPr/>
            </p:nvSpPr>
            <p:spPr>
              <a:xfrm>
                <a:off x="5425781" y="1302008"/>
                <a:ext cx="6238" cy="797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0" extrusionOk="0">
                    <a:moveTo>
                      <a:pt x="59" y="1"/>
                    </a:moveTo>
                    <a:cubicBezTo>
                      <a:pt x="1" y="1"/>
                      <a:pt x="18" y="169"/>
                      <a:pt x="70" y="169"/>
                    </a:cubicBezTo>
                    <a:cubicBezTo>
                      <a:pt x="81" y="169"/>
                      <a:pt x="94" y="162"/>
                      <a:pt x="107" y="145"/>
                    </a:cubicBezTo>
                    <a:cubicBezTo>
                      <a:pt x="133" y="106"/>
                      <a:pt x="133" y="55"/>
                      <a:pt x="94" y="16"/>
                    </a:cubicBezTo>
                    <a:cubicBezTo>
                      <a:pt x="80" y="5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3">
                <a:extLst>
                  <a:ext uri="{FF2B5EF4-FFF2-40B4-BE49-F238E27FC236}">
                    <a16:creationId xmlns:a16="http://schemas.microsoft.com/office/drawing/2014/main" id="{C8B2D90E-D1E1-71C4-AB6C-679E6233CB1C}"/>
                  </a:ext>
                </a:extLst>
              </p:cNvPr>
              <p:cNvSpPr/>
              <p:nvPr/>
            </p:nvSpPr>
            <p:spPr>
              <a:xfrm>
                <a:off x="5593609" y="1272081"/>
                <a:ext cx="91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6" extrusionOk="0">
                    <a:moveTo>
                      <a:pt x="102" y="1"/>
                    </a:moveTo>
                    <a:cubicBezTo>
                      <a:pt x="74" y="1"/>
                      <a:pt x="46" y="12"/>
                      <a:pt x="26" y="37"/>
                    </a:cubicBezTo>
                    <a:cubicBezTo>
                      <a:pt x="1" y="76"/>
                      <a:pt x="1" y="127"/>
                      <a:pt x="39" y="166"/>
                    </a:cubicBezTo>
                    <a:cubicBezTo>
                      <a:pt x="57" y="180"/>
                      <a:pt x="76" y="186"/>
                      <a:pt x="95" y="186"/>
                    </a:cubicBezTo>
                    <a:cubicBezTo>
                      <a:pt x="146" y="186"/>
                      <a:pt x="194" y="141"/>
                      <a:pt x="194" y="76"/>
                    </a:cubicBezTo>
                    <a:cubicBezTo>
                      <a:pt x="186" y="28"/>
                      <a:pt x="144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3">
                <a:extLst>
                  <a:ext uri="{FF2B5EF4-FFF2-40B4-BE49-F238E27FC236}">
                    <a16:creationId xmlns:a16="http://schemas.microsoft.com/office/drawing/2014/main" id="{6C32AB9C-CC64-4842-7392-5927E571646B}"/>
                  </a:ext>
                </a:extLst>
              </p:cNvPr>
              <p:cNvSpPr/>
              <p:nvPr/>
            </p:nvSpPr>
            <p:spPr>
              <a:xfrm>
                <a:off x="5530896" y="1377621"/>
                <a:ext cx="9709" cy="877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87" extrusionOk="0">
                    <a:moveTo>
                      <a:pt x="114" y="1"/>
                    </a:moveTo>
                    <a:cubicBezTo>
                      <a:pt x="87" y="1"/>
                      <a:pt x="59" y="12"/>
                      <a:pt x="39" y="37"/>
                    </a:cubicBezTo>
                    <a:cubicBezTo>
                      <a:pt x="1" y="76"/>
                      <a:pt x="13" y="127"/>
                      <a:pt x="52" y="166"/>
                    </a:cubicBezTo>
                    <a:cubicBezTo>
                      <a:pt x="70" y="180"/>
                      <a:pt x="89" y="186"/>
                      <a:pt x="108" y="186"/>
                    </a:cubicBezTo>
                    <a:cubicBezTo>
                      <a:pt x="159" y="186"/>
                      <a:pt x="206" y="141"/>
                      <a:pt x="206" y="76"/>
                    </a:cubicBezTo>
                    <a:cubicBezTo>
                      <a:pt x="198" y="29"/>
                      <a:pt x="157" y="1"/>
                      <a:pt x="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3">
                <a:extLst>
                  <a:ext uri="{FF2B5EF4-FFF2-40B4-BE49-F238E27FC236}">
                    <a16:creationId xmlns:a16="http://schemas.microsoft.com/office/drawing/2014/main" id="{912473AC-A745-A093-CCB9-B000CCEE04E7}"/>
                  </a:ext>
                </a:extLst>
              </p:cNvPr>
              <p:cNvSpPr/>
              <p:nvPr/>
            </p:nvSpPr>
            <p:spPr>
              <a:xfrm>
                <a:off x="5558055" y="1164384"/>
                <a:ext cx="9662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85" extrusionOk="0">
                    <a:moveTo>
                      <a:pt x="135" y="1"/>
                    </a:moveTo>
                    <a:cubicBezTo>
                      <a:pt x="119" y="1"/>
                      <a:pt x="102" y="6"/>
                      <a:pt x="90" y="19"/>
                    </a:cubicBezTo>
                    <a:cubicBezTo>
                      <a:pt x="26" y="134"/>
                      <a:pt x="0" y="263"/>
                      <a:pt x="13" y="392"/>
                    </a:cubicBezTo>
                    <a:cubicBezTo>
                      <a:pt x="6" y="453"/>
                      <a:pt x="53" y="485"/>
                      <a:pt x="101" y="485"/>
                    </a:cubicBezTo>
                    <a:cubicBezTo>
                      <a:pt x="144" y="485"/>
                      <a:pt x="187" y="459"/>
                      <a:pt x="193" y="404"/>
                    </a:cubicBezTo>
                    <a:cubicBezTo>
                      <a:pt x="180" y="289"/>
                      <a:pt x="193" y="186"/>
                      <a:pt x="206" y="70"/>
                    </a:cubicBezTo>
                    <a:cubicBezTo>
                      <a:pt x="206" y="26"/>
                      <a:pt x="170" y="1"/>
                      <a:pt x="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3">
                <a:extLst>
                  <a:ext uri="{FF2B5EF4-FFF2-40B4-BE49-F238E27FC236}">
                    <a16:creationId xmlns:a16="http://schemas.microsoft.com/office/drawing/2014/main" id="{57FAE5A3-BB89-C693-BE1A-BD03CFFB2DC3}"/>
                  </a:ext>
                </a:extLst>
              </p:cNvPr>
              <p:cNvSpPr/>
              <p:nvPr/>
            </p:nvSpPr>
            <p:spPr>
              <a:xfrm>
                <a:off x="5579397" y="1183053"/>
                <a:ext cx="23218" cy="17637"/>
              </a:xfrm>
              <a:custGeom>
                <a:avLst/>
                <a:gdLst/>
                <a:ahLst/>
                <a:cxnLst/>
                <a:rect l="l" t="t" r="r" b="b"/>
                <a:pathLst>
                  <a:path w="495" h="376" extrusionOk="0">
                    <a:moveTo>
                      <a:pt x="388" y="0"/>
                    </a:moveTo>
                    <a:cubicBezTo>
                      <a:pt x="366" y="0"/>
                      <a:pt x="344" y="9"/>
                      <a:pt x="329" y="32"/>
                    </a:cubicBezTo>
                    <a:cubicBezTo>
                      <a:pt x="252" y="96"/>
                      <a:pt x="162" y="161"/>
                      <a:pt x="72" y="225"/>
                    </a:cubicBezTo>
                    <a:cubicBezTo>
                      <a:pt x="1" y="276"/>
                      <a:pt x="51" y="376"/>
                      <a:pt x="120" y="376"/>
                    </a:cubicBezTo>
                    <a:cubicBezTo>
                      <a:pt x="138" y="376"/>
                      <a:pt x="157" y="369"/>
                      <a:pt x="175" y="354"/>
                    </a:cubicBezTo>
                    <a:cubicBezTo>
                      <a:pt x="265" y="264"/>
                      <a:pt x="368" y="186"/>
                      <a:pt x="458" y="109"/>
                    </a:cubicBezTo>
                    <a:cubicBezTo>
                      <a:pt x="494" y="55"/>
                      <a:pt x="441" y="0"/>
                      <a:pt x="3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3">
                <a:extLst>
                  <a:ext uri="{FF2B5EF4-FFF2-40B4-BE49-F238E27FC236}">
                    <a16:creationId xmlns:a16="http://schemas.microsoft.com/office/drawing/2014/main" id="{60AE6244-BC23-D251-FD68-80D85694A9EE}"/>
                  </a:ext>
                </a:extLst>
              </p:cNvPr>
              <p:cNvSpPr/>
              <p:nvPr/>
            </p:nvSpPr>
            <p:spPr>
              <a:xfrm>
                <a:off x="5419308" y="1376964"/>
                <a:ext cx="22983" cy="966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06" extrusionOk="0">
                    <a:moveTo>
                      <a:pt x="401" y="0"/>
                    </a:moveTo>
                    <a:cubicBezTo>
                      <a:pt x="358" y="0"/>
                      <a:pt x="308" y="23"/>
                      <a:pt x="271" y="38"/>
                    </a:cubicBezTo>
                    <a:cubicBezTo>
                      <a:pt x="207" y="51"/>
                      <a:pt x="129" y="64"/>
                      <a:pt x="65" y="77"/>
                    </a:cubicBezTo>
                    <a:cubicBezTo>
                      <a:pt x="14" y="90"/>
                      <a:pt x="1" y="154"/>
                      <a:pt x="52" y="192"/>
                    </a:cubicBezTo>
                    <a:cubicBezTo>
                      <a:pt x="91" y="201"/>
                      <a:pt x="132" y="205"/>
                      <a:pt x="175" y="205"/>
                    </a:cubicBezTo>
                    <a:cubicBezTo>
                      <a:pt x="259" y="205"/>
                      <a:pt x="348" y="188"/>
                      <a:pt x="425" y="154"/>
                    </a:cubicBezTo>
                    <a:cubicBezTo>
                      <a:pt x="464" y="141"/>
                      <a:pt x="490" y="90"/>
                      <a:pt x="477" y="51"/>
                    </a:cubicBezTo>
                    <a:cubicBezTo>
                      <a:pt x="460" y="13"/>
                      <a:pt x="432" y="0"/>
                      <a:pt x="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3">
                <a:extLst>
                  <a:ext uri="{FF2B5EF4-FFF2-40B4-BE49-F238E27FC236}">
                    <a16:creationId xmlns:a16="http://schemas.microsoft.com/office/drawing/2014/main" id="{A22067C9-695A-353C-E941-35ED20D1E84B}"/>
                  </a:ext>
                </a:extLst>
              </p:cNvPr>
              <p:cNvSpPr/>
              <p:nvPr/>
            </p:nvSpPr>
            <p:spPr>
              <a:xfrm>
                <a:off x="5456880" y="1387096"/>
                <a:ext cx="10131" cy="2078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43" extrusionOk="0">
                    <a:moveTo>
                      <a:pt x="133" y="1"/>
                    </a:moveTo>
                    <a:cubicBezTo>
                      <a:pt x="0" y="1"/>
                      <a:pt x="36" y="276"/>
                      <a:pt x="36" y="362"/>
                    </a:cubicBezTo>
                    <a:cubicBezTo>
                      <a:pt x="42" y="417"/>
                      <a:pt x="79" y="443"/>
                      <a:pt x="117" y="443"/>
                    </a:cubicBezTo>
                    <a:cubicBezTo>
                      <a:pt x="160" y="443"/>
                      <a:pt x="203" y="410"/>
                      <a:pt x="203" y="349"/>
                    </a:cubicBezTo>
                    <a:cubicBezTo>
                      <a:pt x="190" y="272"/>
                      <a:pt x="190" y="195"/>
                      <a:pt x="190" y="118"/>
                    </a:cubicBezTo>
                    <a:cubicBezTo>
                      <a:pt x="216" y="79"/>
                      <a:pt x="203" y="28"/>
                      <a:pt x="151" y="2"/>
                    </a:cubicBezTo>
                    <a:cubicBezTo>
                      <a:pt x="145" y="1"/>
                      <a:pt x="139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3">
                <a:extLst>
                  <a:ext uri="{FF2B5EF4-FFF2-40B4-BE49-F238E27FC236}">
                    <a16:creationId xmlns:a16="http://schemas.microsoft.com/office/drawing/2014/main" id="{EEC328A6-2424-BC8C-9320-20186F43BF74}"/>
                  </a:ext>
                </a:extLst>
              </p:cNvPr>
              <p:cNvSpPr/>
              <p:nvPr/>
            </p:nvSpPr>
            <p:spPr>
              <a:xfrm>
                <a:off x="5417526" y="1211056"/>
                <a:ext cx="13837" cy="1838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92" extrusionOk="0">
                    <a:moveTo>
                      <a:pt x="155" y="1"/>
                    </a:moveTo>
                    <a:cubicBezTo>
                      <a:pt x="0" y="14"/>
                      <a:pt x="103" y="245"/>
                      <a:pt x="129" y="335"/>
                    </a:cubicBezTo>
                    <a:cubicBezTo>
                      <a:pt x="144" y="374"/>
                      <a:pt x="173" y="391"/>
                      <a:pt x="202" y="391"/>
                    </a:cubicBezTo>
                    <a:cubicBezTo>
                      <a:pt x="249" y="391"/>
                      <a:pt x="294" y="347"/>
                      <a:pt x="270" y="284"/>
                    </a:cubicBezTo>
                    <a:cubicBezTo>
                      <a:pt x="245" y="219"/>
                      <a:pt x="232" y="155"/>
                      <a:pt x="219" y="91"/>
                    </a:cubicBezTo>
                    <a:cubicBezTo>
                      <a:pt x="232" y="52"/>
                      <a:pt x="206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3">
                <a:extLst>
                  <a:ext uri="{FF2B5EF4-FFF2-40B4-BE49-F238E27FC236}">
                    <a16:creationId xmlns:a16="http://schemas.microsoft.com/office/drawing/2014/main" id="{F3734BFC-E86B-78AF-71CE-EDF6B4545AD3}"/>
                  </a:ext>
                </a:extLst>
              </p:cNvPr>
              <p:cNvSpPr/>
              <p:nvPr/>
            </p:nvSpPr>
            <p:spPr>
              <a:xfrm>
                <a:off x="5391587" y="1235776"/>
                <a:ext cx="25376" cy="867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5" extrusionOk="0">
                    <a:moveTo>
                      <a:pt x="78" y="1"/>
                    </a:moveTo>
                    <a:cubicBezTo>
                      <a:pt x="13" y="14"/>
                      <a:pt x="0" y="104"/>
                      <a:pt x="65" y="130"/>
                    </a:cubicBezTo>
                    <a:cubicBezTo>
                      <a:pt x="116" y="130"/>
                      <a:pt x="168" y="130"/>
                      <a:pt x="206" y="142"/>
                    </a:cubicBezTo>
                    <a:cubicBezTo>
                      <a:pt x="283" y="142"/>
                      <a:pt x="360" y="168"/>
                      <a:pt x="425" y="181"/>
                    </a:cubicBezTo>
                    <a:cubicBezTo>
                      <a:pt x="432" y="183"/>
                      <a:pt x="438" y="184"/>
                      <a:pt x="445" y="184"/>
                    </a:cubicBezTo>
                    <a:cubicBezTo>
                      <a:pt x="476" y="184"/>
                      <a:pt x="504" y="161"/>
                      <a:pt x="515" y="130"/>
                    </a:cubicBezTo>
                    <a:cubicBezTo>
                      <a:pt x="540" y="52"/>
                      <a:pt x="450" y="27"/>
                      <a:pt x="386" y="27"/>
                    </a:cubicBezTo>
                    <a:cubicBezTo>
                      <a:pt x="283" y="14"/>
                      <a:pt x="180" y="1"/>
                      <a:pt x="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3">
                <a:extLst>
                  <a:ext uri="{FF2B5EF4-FFF2-40B4-BE49-F238E27FC236}">
                    <a16:creationId xmlns:a16="http://schemas.microsoft.com/office/drawing/2014/main" id="{C9700500-0564-53A9-9C5F-D2E54AAEEE27}"/>
                  </a:ext>
                </a:extLst>
              </p:cNvPr>
              <p:cNvSpPr/>
              <p:nvPr/>
            </p:nvSpPr>
            <p:spPr>
              <a:xfrm>
                <a:off x="5661153" y="1359890"/>
                <a:ext cx="25000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13" extrusionOk="0">
                    <a:moveTo>
                      <a:pt x="70" y="0"/>
                    </a:moveTo>
                    <a:cubicBezTo>
                      <a:pt x="39" y="0"/>
                      <a:pt x="11" y="23"/>
                      <a:pt x="1" y="55"/>
                    </a:cubicBezTo>
                    <a:cubicBezTo>
                      <a:pt x="1" y="106"/>
                      <a:pt x="26" y="145"/>
                      <a:pt x="65" y="145"/>
                    </a:cubicBezTo>
                    <a:cubicBezTo>
                      <a:pt x="181" y="171"/>
                      <a:pt x="296" y="196"/>
                      <a:pt x="412" y="209"/>
                    </a:cubicBezTo>
                    <a:cubicBezTo>
                      <a:pt x="420" y="211"/>
                      <a:pt x="427" y="212"/>
                      <a:pt x="434" y="212"/>
                    </a:cubicBezTo>
                    <a:cubicBezTo>
                      <a:pt x="518" y="212"/>
                      <a:pt x="533" y="80"/>
                      <a:pt x="438" y="68"/>
                    </a:cubicBezTo>
                    <a:cubicBezTo>
                      <a:pt x="322" y="42"/>
                      <a:pt x="206" y="29"/>
                      <a:pt x="91" y="4"/>
                    </a:cubicBezTo>
                    <a:cubicBezTo>
                      <a:pt x="84" y="1"/>
                      <a:pt x="77" y="0"/>
                      <a:pt x="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3">
                <a:extLst>
                  <a:ext uri="{FF2B5EF4-FFF2-40B4-BE49-F238E27FC236}">
                    <a16:creationId xmlns:a16="http://schemas.microsoft.com/office/drawing/2014/main" id="{1C569073-223A-12F0-8AC2-16EAD26948BF}"/>
                  </a:ext>
                </a:extLst>
              </p:cNvPr>
              <p:cNvSpPr/>
              <p:nvPr/>
            </p:nvSpPr>
            <p:spPr>
              <a:xfrm>
                <a:off x="5647879" y="1380951"/>
                <a:ext cx="12148" cy="2214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72" extrusionOk="0">
                    <a:moveTo>
                      <a:pt x="70" y="1"/>
                    </a:moveTo>
                    <a:cubicBezTo>
                      <a:pt x="56" y="1"/>
                      <a:pt x="41" y="10"/>
                      <a:pt x="27" y="30"/>
                    </a:cubicBezTo>
                    <a:cubicBezTo>
                      <a:pt x="1" y="133"/>
                      <a:pt x="14" y="236"/>
                      <a:pt x="52" y="326"/>
                    </a:cubicBezTo>
                    <a:cubicBezTo>
                      <a:pt x="64" y="383"/>
                      <a:pt x="85" y="471"/>
                      <a:pt x="154" y="471"/>
                    </a:cubicBezTo>
                    <a:cubicBezTo>
                      <a:pt x="162" y="471"/>
                      <a:pt x="171" y="470"/>
                      <a:pt x="181" y="467"/>
                    </a:cubicBezTo>
                    <a:cubicBezTo>
                      <a:pt x="232" y="455"/>
                      <a:pt x="258" y="416"/>
                      <a:pt x="245" y="365"/>
                    </a:cubicBezTo>
                    <a:cubicBezTo>
                      <a:pt x="223" y="310"/>
                      <a:pt x="154" y="1"/>
                      <a:pt x="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3">
                <a:extLst>
                  <a:ext uri="{FF2B5EF4-FFF2-40B4-BE49-F238E27FC236}">
                    <a16:creationId xmlns:a16="http://schemas.microsoft.com/office/drawing/2014/main" id="{4DC85C89-B4D3-E603-84E4-99CAF2AA78F9}"/>
                  </a:ext>
                </a:extLst>
              </p:cNvPr>
              <p:cNvSpPr/>
              <p:nvPr/>
            </p:nvSpPr>
            <p:spPr>
              <a:xfrm>
                <a:off x="5808883" y="1625535"/>
                <a:ext cx="157549" cy="116439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2960" extrusionOk="0">
                    <a:moveTo>
                      <a:pt x="97" y="1"/>
                    </a:moveTo>
                    <a:cubicBezTo>
                      <a:pt x="77" y="1"/>
                      <a:pt x="57" y="9"/>
                      <a:pt x="39" y="31"/>
                    </a:cubicBezTo>
                    <a:cubicBezTo>
                      <a:pt x="0" y="82"/>
                      <a:pt x="26" y="159"/>
                      <a:pt x="78" y="185"/>
                    </a:cubicBezTo>
                    <a:cubicBezTo>
                      <a:pt x="965" y="1008"/>
                      <a:pt x="2045" y="1586"/>
                      <a:pt x="3061" y="2242"/>
                    </a:cubicBezTo>
                    <a:cubicBezTo>
                      <a:pt x="3395" y="2461"/>
                      <a:pt x="3755" y="2654"/>
                      <a:pt x="4115" y="2821"/>
                    </a:cubicBezTo>
                    <a:cubicBezTo>
                      <a:pt x="4205" y="2872"/>
                      <a:pt x="4295" y="2911"/>
                      <a:pt x="4385" y="2949"/>
                    </a:cubicBezTo>
                    <a:cubicBezTo>
                      <a:pt x="4399" y="2957"/>
                      <a:pt x="4414" y="2960"/>
                      <a:pt x="4427" y="2960"/>
                    </a:cubicBezTo>
                    <a:cubicBezTo>
                      <a:pt x="4463" y="2960"/>
                      <a:pt x="4495" y="2939"/>
                      <a:pt x="4513" y="2911"/>
                    </a:cubicBezTo>
                    <a:cubicBezTo>
                      <a:pt x="4539" y="2859"/>
                      <a:pt x="4513" y="2808"/>
                      <a:pt x="4462" y="2782"/>
                    </a:cubicBezTo>
                    <a:cubicBezTo>
                      <a:pt x="4153" y="2615"/>
                      <a:pt x="3832" y="2499"/>
                      <a:pt x="3536" y="2306"/>
                    </a:cubicBezTo>
                    <a:cubicBezTo>
                      <a:pt x="2932" y="1946"/>
                      <a:pt x="2341" y="1574"/>
                      <a:pt x="1749" y="1201"/>
                    </a:cubicBezTo>
                    <a:cubicBezTo>
                      <a:pt x="1209" y="879"/>
                      <a:pt x="708" y="506"/>
                      <a:pt x="245" y="95"/>
                    </a:cubicBezTo>
                    <a:cubicBezTo>
                      <a:pt x="208" y="58"/>
                      <a:pt x="150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3">
                <a:extLst>
                  <a:ext uri="{FF2B5EF4-FFF2-40B4-BE49-F238E27FC236}">
                    <a16:creationId xmlns:a16="http://schemas.microsoft.com/office/drawing/2014/main" id="{CB1DC62F-A8AA-AD78-F8CA-6B9BE8696578}"/>
                  </a:ext>
                </a:extLst>
              </p:cNvPr>
              <p:cNvSpPr/>
              <p:nvPr/>
            </p:nvSpPr>
            <p:spPr>
              <a:xfrm>
                <a:off x="5892427" y="1453443"/>
                <a:ext cx="200303" cy="125093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80" extrusionOk="0">
                    <a:moveTo>
                      <a:pt x="124" y="0"/>
                    </a:moveTo>
                    <a:cubicBezTo>
                      <a:pt x="104" y="0"/>
                      <a:pt x="84" y="6"/>
                      <a:pt x="65" y="19"/>
                    </a:cubicBezTo>
                    <a:cubicBezTo>
                      <a:pt x="0" y="71"/>
                      <a:pt x="52" y="173"/>
                      <a:pt x="129" y="173"/>
                    </a:cubicBezTo>
                    <a:cubicBezTo>
                      <a:pt x="232" y="225"/>
                      <a:pt x="322" y="289"/>
                      <a:pt x="412" y="328"/>
                    </a:cubicBezTo>
                    <a:cubicBezTo>
                      <a:pt x="1119" y="713"/>
                      <a:pt x="1826" y="1086"/>
                      <a:pt x="2546" y="1446"/>
                    </a:cubicBezTo>
                    <a:cubicBezTo>
                      <a:pt x="3138" y="1755"/>
                      <a:pt x="3729" y="2089"/>
                      <a:pt x="4308" y="2424"/>
                    </a:cubicBezTo>
                    <a:cubicBezTo>
                      <a:pt x="4745" y="2655"/>
                      <a:pt x="5156" y="2912"/>
                      <a:pt x="5580" y="3169"/>
                    </a:cubicBezTo>
                    <a:cubicBezTo>
                      <a:pt x="5595" y="3176"/>
                      <a:pt x="5609" y="3180"/>
                      <a:pt x="5623" y="3180"/>
                    </a:cubicBezTo>
                    <a:cubicBezTo>
                      <a:pt x="5708" y="3180"/>
                      <a:pt x="5772" y="3057"/>
                      <a:pt x="5683" y="3002"/>
                    </a:cubicBezTo>
                    <a:cubicBezTo>
                      <a:pt x="4295" y="2166"/>
                      <a:pt x="2868" y="1382"/>
                      <a:pt x="1415" y="662"/>
                    </a:cubicBezTo>
                    <a:cubicBezTo>
                      <a:pt x="1068" y="482"/>
                      <a:pt x="708" y="289"/>
                      <a:pt x="360" y="109"/>
                    </a:cubicBezTo>
                    <a:cubicBezTo>
                      <a:pt x="289" y="79"/>
                      <a:pt x="202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3">
                <a:extLst>
                  <a:ext uri="{FF2B5EF4-FFF2-40B4-BE49-F238E27FC236}">
                    <a16:creationId xmlns:a16="http://schemas.microsoft.com/office/drawing/2014/main" id="{89F96A92-80B9-0ECF-5BD0-9ADE0CD2E05E}"/>
                  </a:ext>
                </a:extLst>
              </p:cNvPr>
              <p:cNvSpPr/>
              <p:nvPr/>
            </p:nvSpPr>
            <p:spPr>
              <a:xfrm>
                <a:off x="5842314" y="1533092"/>
                <a:ext cx="191315" cy="12761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3244" extrusionOk="0">
                    <a:moveTo>
                      <a:pt x="134" y="0"/>
                    </a:moveTo>
                    <a:cubicBezTo>
                      <a:pt x="103" y="0"/>
                      <a:pt x="74" y="14"/>
                      <a:pt x="65" y="39"/>
                    </a:cubicBezTo>
                    <a:cubicBezTo>
                      <a:pt x="1" y="142"/>
                      <a:pt x="142" y="181"/>
                      <a:pt x="207" y="219"/>
                    </a:cubicBezTo>
                    <a:cubicBezTo>
                      <a:pt x="772" y="515"/>
                      <a:pt x="1312" y="875"/>
                      <a:pt x="1865" y="1209"/>
                    </a:cubicBezTo>
                    <a:cubicBezTo>
                      <a:pt x="2701" y="1711"/>
                      <a:pt x="3550" y="2199"/>
                      <a:pt x="4385" y="2714"/>
                    </a:cubicBezTo>
                    <a:cubicBezTo>
                      <a:pt x="4694" y="2894"/>
                      <a:pt x="5015" y="3074"/>
                      <a:pt x="5337" y="3228"/>
                    </a:cubicBezTo>
                    <a:cubicBezTo>
                      <a:pt x="5354" y="3239"/>
                      <a:pt x="5371" y="3243"/>
                      <a:pt x="5386" y="3243"/>
                    </a:cubicBezTo>
                    <a:cubicBezTo>
                      <a:pt x="5464" y="3243"/>
                      <a:pt x="5512" y="3127"/>
                      <a:pt x="5427" y="3074"/>
                    </a:cubicBezTo>
                    <a:cubicBezTo>
                      <a:pt x="4630" y="2662"/>
                      <a:pt x="3871" y="2174"/>
                      <a:pt x="3087" y="1724"/>
                    </a:cubicBezTo>
                    <a:cubicBezTo>
                      <a:pt x="2110" y="1158"/>
                      <a:pt x="1171" y="541"/>
                      <a:pt x="181" y="14"/>
                    </a:cubicBezTo>
                    <a:cubicBezTo>
                      <a:pt x="167" y="4"/>
                      <a:pt x="150" y="0"/>
                      <a:pt x="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3">
                <a:extLst>
                  <a:ext uri="{FF2B5EF4-FFF2-40B4-BE49-F238E27FC236}">
                    <a16:creationId xmlns:a16="http://schemas.microsoft.com/office/drawing/2014/main" id="{8864564B-0072-DB7D-AC90-90B50B7646D7}"/>
                  </a:ext>
                </a:extLst>
              </p:cNvPr>
              <p:cNvSpPr/>
              <p:nvPr/>
            </p:nvSpPr>
            <p:spPr>
              <a:xfrm>
                <a:off x="5963079" y="1362455"/>
                <a:ext cx="194508" cy="122379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3111" extrusionOk="0">
                    <a:moveTo>
                      <a:pt x="125" y="0"/>
                    </a:moveTo>
                    <a:cubicBezTo>
                      <a:pt x="45" y="0"/>
                      <a:pt x="1" y="121"/>
                      <a:pt x="89" y="165"/>
                    </a:cubicBezTo>
                    <a:cubicBezTo>
                      <a:pt x="565" y="306"/>
                      <a:pt x="989" y="589"/>
                      <a:pt x="1439" y="808"/>
                    </a:cubicBezTo>
                    <a:cubicBezTo>
                      <a:pt x="1953" y="1065"/>
                      <a:pt x="2442" y="1335"/>
                      <a:pt x="2931" y="1618"/>
                    </a:cubicBezTo>
                    <a:cubicBezTo>
                      <a:pt x="3406" y="1875"/>
                      <a:pt x="3882" y="2119"/>
                      <a:pt x="4345" y="2402"/>
                    </a:cubicBezTo>
                    <a:cubicBezTo>
                      <a:pt x="4666" y="2595"/>
                      <a:pt x="4988" y="2801"/>
                      <a:pt x="5309" y="2993"/>
                    </a:cubicBezTo>
                    <a:cubicBezTo>
                      <a:pt x="5381" y="3030"/>
                      <a:pt x="5431" y="3110"/>
                      <a:pt x="5500" y="3110"/>
                    </a:cubicBezTo>
                    <a:cubicBezTo>
                      <a:pt x="5505" y="3110"/>
                      <a:pt x="5510" y="3110"/>
                      <a:pt x="5515" y="3109"/>
                    </a:cubicBezTo>
                    <a:cubicBezTo>
                      <a:pt x="5566" y="3096"/>
                      <a:pt x="5605" y="3045"/>
                      <a:pt x="5592" y="2993"/>
                    </a:cubicBezTo>
                    <a:cubicBezTo>
                      <a:pt x="5579" y="2942"/>
                      <a:pt x="5528" y="2916"/>
                      <a:pt x="5489" y="2891"/>
                    </a:cubicBezTo>
                    <a:cubicBezTo>
                      <a:pt x="5361" y="2813"/>
                      <a:pt x="5245" y="2736"/>
                      <a:pt x="5129" y="2659"/>
                    </a:cubicBezTo>
                    <a:cubicBezTo>
                      <a:pt x="4512" y="2286"/>
                      <a:pt x="3895" y="1913"/>
                      <a:pt x="3252" y="1579"/>
                    </a:cubicBezTo>
                    <a:cubicBezTo>
                      <a:pt x="2378" y="1091"/>
                      <a:pt x="1503" y="628"/>
                      <a:pt x="616" y="203"/>
                    </a:cubicBezTo>
                    <a:cubicBezTo>
                      <a:pt x="462" y="126"/>
                      <a:pt x="321" y="62"/>
                      <a:pt x="166" y="11"/>
                    </a:cubicBezTo>
                    <a:cubicBezTo>
                      <a:pt x="152" y="3"/>
                      <a:pt x="138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3">
                <a:extLst>
                  <a:ext uri="{FF2B5EF4-FFF2-40B4-BE49-F238E27FC236}">
                    <a16:creationId xmlns:a16="http://schemas.microsoft.com/office/drawing/2014/main" id="{C1406C98-3BD1-C946-1224-D44D5B07E0F8}"/>
                  </a:ext>
                </a:extLst>
              </p:cNvPr>
              <p:cNvSpPr/>
              <p:nvPr/>
            </p:nvSpPr>
            <p:spPr>
              <a:xfrm>
                <a:off x="4994050" y="909750"/>
                <a:ext cx="212954" cy="428896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73" extrusionOk="0">
                    <a:moveTo>
                      <a:pt x="4978" y="1"/>
                    </a:moveTo>
                    <a:cubicBezTo>
                      <a:pt x="4941" y="1"/>
                      <a:pt x="4902" y="26"/>
                      <a:pt x="4894" y="67"/>
                    </a:cubicBezTo>
                    <a:cubicBezTo>
                      <a:pt x="4855" y="324"/>
                      <a:pt x="4791" y="594"/>
                      <a:pt x="4726" y="851"/>
                    </a:cubicBezTo>
                    <a:cubicBezTo>
                      <a:pt x="4341" y="2407"/>
                      <a:pt x="3711" y="3872"/>
                      <a:pt x="2991" y="5300"/>
                    </a:cubicBezTo>
                    <a:cubicBezTo>
                      <a:pt x="2438" y="6405"/>
                      <a:pt x="1911" y="7524"/>
                      <a:pt x="1242" y="8565"/>
                    </a:cubicBezTo>
                    <a:cubicBezTo>
                      <a:pt x="869" y="9183"/>
                      <a:pt x="458" y="9774"/>
                      <a:pt x="21" y="10353"/>
                    </a:cubicBezTo>
                    <a:cubicBezTo>
                      <a:pt x="1" y="10412"/>
                      <a:pt x="58" y="10472"/>
                      <a:pt x="121" y="10472"/>
                    </a:cubicBezTo>
                    <a:cubicBezTo>
                      <a:pt x="139" y="10472"/>
                      <a:pt x="158" y="10467"/>
                      <a:pt x="175" y="10455"/>
                    </a:cubicBezTo>
                    <a:cubicBezTo>
                      <a:pt x="766" y="9684"/>
                      <a:pt x="1293" y="8887"/>
                      <a:pt x="1782" y="8051"/>
                    </a:cubicBezTo>
                    <a:cubicBezTo>
                      <a:pt x="2284" y="7177"/>
                      <a:pt x="2708" y="6290"/>
                      <a:pt x="3158" y="5390"/>
                    </a:cubicBezTo>
                    <a:cubicBezTo>
                      <a:pt x="3595" y="4490"/>
                      <a:pt x="4045" y="3602"/>
                      <a:pt x="4366" y="2664"/>
                    </a:cubicBezTo>
                    <a:cubicBezTo>
                      <a:pt x="4662" y="1841"/>
                      <a:pt x="4906" y="992"/>
                      <a:pt x="5061" y="131"/>
                    </a:cubicBezTo>
                    <a:cubicBezTo>
                      <a:pt x="5061" y="92"/>
                      <a:pt x="5061" y="54"/>
                      <a:pt x="5035" y="28"/>
                    </a:cubicBezTo>
                    <a:cubicBezTo>
                      <a:pt x="5021" y="9"/>
                      <a:pt x="5000" y="1"/>
                      <a:pt x="4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3">
                <a:extLst>
                  <a:ext uri="{FF2B5EF4-FFF2-40B4-BE49-F238E27FC236}">
                    <a16:creationId xmlns:a16="http://schemas.microsoft.com/office/drawing/2014/main" id="{E79B8F66-1EAB-2EA8-DDE7-A7B51FC53A91}"/>
                  </a:ext>
                </a:extLst>
              </p:cNvPr>
              <p:cNvSpPr/>
              <p:nvPr/>
            </p:nvSpPr>
            <p:spPr>
              <a:xfrm>
                <a:off x="5593598" y="939477"/>
                <a:ext cx="174242" cy="50886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1293" extrusionOk="0">
                    <a:moveTo>
                      <a:pt x="4329" y="1"/>
                    </a:moveTo>
                    <a:cubicBezTo>
                      <a:pt x="4249" y="1"/>
                      <a:pt x="4137" y="86"/>
                      <a:pt x="4068" y="112"/>
                    </a:cubicBezTo>
                    <a:cubicBezTo>
                      <a:pt x="3849" y="228"/>
                      <a:pt x="3592" y="344"/>
                      <a:pt x="3360" y="434"/>
                    </a:cubicBezTo>
                    <a:cubicBezTo>
                      <a:pt x="2769" y="665"/>
                      <a:pt x="2139" y="832"/>
                      <a:pt x="1509" y="961"/>
                    </a:cubicBezTo>
                    <a:cubicBezTo>
                      <a:pt x="1175" y="1020"/>
                      <a:pt x="819" y="1124"/>
                      <a:pt x="469" y="1124"/>
                    </a:cubicBezTo>
                    <a:cubicBezTo>
                      <a:pt x="360" y="1124"/>
                      <a:pt x="252" y="1114"/>
                      <a:pt x="146" y="1089"/>
                    </a:cubicBezTo>
                    <a:cubicBezTo>
                      <a:pt x="138" y="1086"/>
                      <a:pt x="131" y="1085"/>
                      <a:pt x="124" y="1085"/>
                    </a:cubicBezTo>
                    <a:cubicBezTo>
                      <a:pt x="46" y="1085"/>
                      <a:pt x="1" y="1257"/>
                      <a:pt x="95" y="1257"/>
                    </a:cubicBezTo>
                    <a:cubicBezTo>
                      <a:pt x="225" y="1282"/>
                      <a:pt x="355" y="1292"/>
                      <a:pt x="484" y="1292"/>
                    </a:cubicBezTo>
                    <a:cubicBezTo>
                      <a:pt x="877" y="1292"/>
                      <a:pt x="1263" y="1196"/>
                      <a:pt x="1650" y="1128"/>
                    </a:cubicBezTo>
                    <a:cubicBezTo>
                      <a:pt x="2383" y="974"/>
                      <a:pt x="3103" y="755"/>
                      <a:pt x="3798" y="459"/>
                    </a:cubicBezTo>
                    <a:cubicBezTo>
                      <a:pt x="3965" y="382"/>
                      <a:pt x="4145" y="292"/>
                      <a:pt x="4312" y="202"/>
                    </a:cubicBezTo>
                    <a:cubicBezTo>
                      <a:pt x="4363" y="177"/>
                      <a:pt x="4428" y="138"/>
                      <a:pt x="4415" y="74"/>
                    </a:cubicBezTo>
                    <a:cubicBezTo>
                      <a:pt x="4398" y="20"/>
                      <a:pt x="4367" y="1"/>
                      <a:pt x="4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3">
                <a:extLst>
                  <a:ext uri="{FF2B5EF4-FFF2-40B4-BE49-F238E27FC236}">
                    <a16:creationId xmlns:a16="http://schemas.microsoft.com/office/drawing/2014/main" id="{A37CF918-3F14-9624-A3DF-8E929A4FE361}"/>
                  </a:ext>
                </a:extLst>
              </p:cNvPr>
              <p:cNvSpPr/>
              <p:nvPr/>
            </p:nvSpPr>
            <p:spPr>
              <a:xfrm>
                <a:off x="5614572" y="998626"/>
                <a:ext cx="198285" cy="53169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1351" extrusionOk="0">
                    <a:moveTo>
                      <a:pt x="4934" y="0"/>
                    </a:moveTo>
                    <a:cubicBezTo>
                      <a:pt x="4921" y="0"/>
                      <a:pt x="4908" y="4"/>
                      <a:pt x="4897" y="11"/>
                    </a:cubicBezTo>
                    <a:cubicBezTo>
                      <a:pt x="4730" y="75"/>
                      <a:pt x="4576" y="139"/>
                      <a:pt x="4409" y="216"/>
                    </a:cubicBezTo>
                    <a:cubicBezTo>
                      <a:pt x="4113" y="358"/>
                      <a:pt x="3805" y="486"/>
                      <a:pt x="3496" y="615"/>
                    </a:cubicBezTo>
                    <a:cubicBezTo>
                      <a:pt x="2892" y="821"/>
                      <a:pt x="2275" y="988"/>
                      <a:pt x="1645" y="1078"/>
                    </a:cubicBezTo>
                    <a:cubicBezTo>
                      <a:pt x="1286" y="1144"/>
                      <a:pt x="914" y="1210"/>
                      <a:pt x="543" y="1210"/>
                    </a:cubicBezTo>
                    <a:cubicBezTo>
                      <a:pt x="408" y="1210"/>
                      <a:pt x="274" y="1201"/>
                      <a:pt x="140" y="1181"/>
                    </a:cubicBezTo>
                    <a:cubicBezTo>
                      <a:pt x="126" y="1160"/>
                      <a:pt x="108" y="1151"/>
                      <a:pt x="91" y="1151"/>
                    </a:cubicBezTo>
                    <a:cubicBezTo>
                      <a:pt x="44" y="1151"/>
                      <a:pt x="0" y="1211"/>
                      <a:pt x="37" y="1258"/>
                    </a:cubicBezTo>
                    <a:cubicBezTo>
                      <a:pt x="140" y="1322"/>
                      <a:pt x="269" y="1348"/>
                      <a:pt x="385" y="1348"/>
                    </a:cubicBezTo>
                    <a:cubicBezTo>
                      <a:pt x="438" y="1349"/>
                      <a:pt x="493" y="1350"/>
                      <a:pt x="547" y="1350"/>
                    </a:cubicBezTo>
                    <a:cubicBezTo>
                      <a:pt x="920" y="1350"/>
                      <a:pt x="1300" y="1312"/>
                      <a:pt x="1670" y="1245"/>
                    </a:cubicBezTo>
                    <a:cubicBezTo>
                      <a:pt x="2185" y="1155"/>
                      <a:pt x="2699" y="1052"/>
                      <a:pt x="3200" y="911"/>
                    </a:cubicBezTo>
                    <a:cubicBezTo>
                      <a:pt x="3663" y="756"/>
                      <a:pt x="4113" y="564"/>
                      <a:pt x="4550" y="358"/>
                    </a:cubicBezTo>
                    <a:cubicBezTo>
                      <a:pt x="4692" y="294"/>
                      <a:pt x="4833" y="242"/>
                      <a:pt x="4975" y="178"/>
                    </a:cubicBezTo>
                    <a:cubicBezTo>
                      <a:pt x="5013" y="152"/>
                      <a:pt x="5039" y="101"/>
                      <a:pt x="5013" y="49"/>
                    </a:cubicBezTo>
                    <a:cubicBezTo>
                      <a:pt x="5004" y="21"/>
                      <a:pt x="4968" y="0"/>
                      <a:pt x="4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3">
                <a:extLst>
                  <a:ext uri="{FF2B5EF4-FFF2-40B4-BE49-F238E27FC236}">
                    <a16:creationId xmlns:a16="http://schemas.microsoft.com/office/drawing/2014/main" id="{2DD45B1A-8163-4FA0-600E-55BE63135171}"/>
                  </a:ext>
                </a:extLst>
              </p:cNvPr>
              <p:cNvSpPr/>
              <p:nvPr/>
            </p:nvSpPr>
            <p:spPr>
              <a:xfrm>
                <a:off x="5664906" y="1176585"/>
                <a:ext cx="293302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0936" extrusionOk="0">
                    <a:moveTo>
                      <a:pt x="7016" y="0"/>
                    </a:moveTo>
                    <a:cubicBezTo>
                      <a:pt x="7000" y="0"/>
                      <a:pt x="6976" y="10"/>
                      <a:pt x="6943" y="32"/>
                    </a:cubicBezTo>
                    <a:cubicBezTo>
                      <a:pt x="6905" y="32"/>
                      <a:pt x="6892" y="97"/>
                      <a:pt x="6930" y="109"/>
                    </a:cubicBezTo>
                    <a:cubicBezTo>
                      <a:pt x="6789" y="444"/>
                      <a:pt x="6635" y="752"/>
                      <a:pt x="6455" y="1061"/>
                    </a:cubicBezTo>
                    <a:cubicBezTo>
                      <a:pt x="6172" y="1550"/>
                      <a:pt x="5915" y="2038"/>
                      <a:pt x="5619" y="2527"/>
                    </a:cubicBezTo>
                    <a:cubicBezTo>
                      <a:pt x="5027" y="3504"/>
                      <a:pt x="4423" y="4481"/>
                      <a:pt x="3806" y="5445"/>
                    </a:cubicBezTo>
                    <a:cubicBezTo>
                      <a:pt x="2623" y="7258"/>
                      <a:pt x="1440" y="9058"/>
                      <a:pt x="64" y="10730"/>
                    </a:cubicBezTo>
                    <a:cubicBezTo>
                      <a:pt x="39" y="10768"/>
                      <a:pt x="0" y="10820"/>
                      <a:pt x="13" y="10871"/>
                    </a:cubicBezTo>
                    <a:cubicBezTo>
                      <a:pt x="27" y="10913"/>
                      <a:pt x="63" y="10936"/>
                      <a:pt x="102" y="10936"/>
                    </a:cubicBezTo>
                    <a:cubicBezTo>
                      <a:pt x="135" y="10936"/>
                      <a:pt x="169" y="10919"/>
                      <a:pt x="193" y="10884"/>
                    </a:cubicBezTo>
                    <a:cubicBezTo>
                      <a:pt x="334" y="10665"/>
                      <a:pt x="514" y="10460"/>
                      <a:pt x="682" y="10254"/>
                    </a:cubicBezTo>
                    <a:cubicBezTo>
                      <a:pt x="2199" y="8338"/>
                      <a:pt x="3510" y="6268"/>
                      <a:pt x="4809" y="4198"/>
                    </a:cubicBezTo>
                    <a:cubicBezTo>
                      <a:pt x="5503" y="3028"/>
                      <a:pt x="6210" y="1871"/>
                      <a:pt x="6827" y="650"/>
                    </a:cubicBezTo>
                    <a:cubicBezTo>
                      <a:pt x="6850" y="581"/>
                      <a:pt x="7144" y="0"/>
                      <a:pt x="7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3">
                <a:extLst>
                  <a:ext uri="{FF2B5EF4-FFF2-40B4-BE49-F238E27FC236}">
                    <a16:creationId xmlns:a16="http://schemas.microsoft.com/office/drawing/2014/main" id="{B1FD0F86-03E4-3C62-7F67-33EC780B4EF3}"/>
                  </a:ext>
                </a:extLst>
              </p:cNvPr>
              <p:cNvSpPr/>
              <p:nvPr/>
            </p:nvSpPr>
            <p:spPr>
              <a:xfrm>
                <a:off x="5633749" y="1169319"/>
                <a:ext cx="293631" cy="428917"/>
              </a:xfrm>
              <a:custGeom>
                <a:avLst/>
                <a:gdLst/>
                <a:ahLst/>
                <a:cxnLst/>
                <a:rect l="l" t="t" r="r" b="b"/>
                <a:pathLst>
                  <a:path w="7153" h="10448" extrusionOk="0">
                    <a:moveTo>
                      <a:pt x="6991" y="0"/>
                    </a:moveTo>
                    <a:cubicBezTo>
                      <a:pt x="6581" y="0"/>
                      <a:pt x="6271" y="534"/>
                      <a:pt x="6185" y="891"/>
                    </a:cubicBezTo>
                    <a:cubicBezTo>
                      <a:pt x="6082" y="1328"/>
                      <a:pt x="5928" y="1739"/>
                      <a:pt x="5555" y="2009"/>
                    </a:cubicBezTo>
                    <a:cubicBezTo>
                      <a:pt x="5169" y="2292"/>
                      <a:pt x="4706" y="2511"/>
                      <a:pt x="4411" y="2922"/>
                    </a:cubicBezTo>
                    <a:cubicBezTo>
                      <a:pt x="4102" y="3372"/>
                      <a:pt x="3986" y="3925"/>
                      <a:pt x="3768" y="4427"/>
                    </a:cubicBezTo>
                    <a:cubicBezTo>
                      <a:pt x="3588" y="4799"/>
                      <a:pt x="3369" y="5159"/>
                      <a:pt x="3099" y="5468"/>
                    </a:cubicBezTo>
                    <a:cubicBezTo>
                      <a:pt x="2842" y="5777"/>
                      <a:pt x="2482" y="5957"/>
                      <a:pt x="2186" y="6214"/>
                    </a:cubicBezTo>
                    <a:cubicBezTo>
                      <a:pt x="1749" y="6599"/>
                      <a:pt x="1775" y="7217"/>
                      <a:pt x="1556" y="7718"/>
                    </a:cubicBezTo>
                    <a:cubicBezTo>
                      <a:pt x="1441" y="7975"/>
                      <a:pt x="1273" y="8220"/>
                      <a:pt x="1055" y="8400"/>
                    </a:cubicBezTo>
                    <a:cubicBezTo>
                      <a:pt x="746" y="8670"/>
                      <a:pt x="386" y="8927"/>
                      <a:pt x="271" y="9338"/>
                    </a:cubicBezTo>
                    <a:cubicBezTo>
                      <a:pt x="206" y="9634"/>
                      <a:pt x="232" y="9942"/>
                      <a:pt x="103" y="10212"/>
                    </a:cubicBezTo>
                    <a:cubicBezTo>
                      <a:pt x="78" y="10290"/>
                      <a:pt x="1" y="10367"/>
                      <a:pt x="78" y="10431"/>
                    </a:cubicBezTo>
                    <a:cubicBezTo>
                      <a:pt x="97" y="10443"/>
                      <a:pt x="115" y="10448"/>
                      <a:pt x="132" y="10448"/>
                    </a:cubicBezTo>
                    <a:cubicBezTo>
                      <a:pt x="222" y="10448"/>
                      <a:pt x="266" y="10289"/>
                      <a:pt x="309" y="10212"/>
                    </a:cubicBezTo>
                    <a:cubicBezTo>
                      <a:pt x="373" y="9981"/>
                      <a:pt x="412" y="9750"/>
                      <a:pt x="425" y="9505"/>
                    </a:cubicBezTo>
                    <a:cubicBezTo>
                      <a:pt x="515" y="8927"/>
                      <a:pt x="1132" y="8670"/>
                      <a:pt x="1466" y="8232"/>
                    </a:cubicBezTo>
                    <a:cubicBezTo>
                      <a:pt x="1633" y="8014"/>
                      <a:pt x="1749" y="7769"/>
                      <a:pt x="1826" y="7499"/>
                    </a:cubicBezTo>
                    <a:cubicBezTo>
                      <a:pt x="2032" y="6587"/>
                      <a:pt x="2071" y="6484"/>
                      <a:pt x="2855" y="5944"/>
                    </a:cubicBezTo>
                    <a:cubicBezTo>
                      <a:pt x="3318" y="5545"/>
                      <a:pt x="3691" y="5057"/>
                      <a:pt x="3935" y="4491"/>
                    </a:cubicBezTo>
                    <a:cubicBezTo>
                      <a:pt x="4192" y="3938"/>
                      <a:pt x="4282" y="3269"/>
                      <a:pt x="4732" y="2832"/>
                    </a:cubicBezTo>
                    <a:cubicBezTo>
                      <a:pt x="5028" y="2549"/>
                      <a:pt x="5388" y="2369"/>
                      <a:pt x="5709" y="2112"/>
                    </a:cubicBezTo>
                    <a:cubicBezTo>
                      <a:pt x="5966" y="1907"/>
                      <a:pt x="6146" y="1637"/>
                      <a:pt x="6249" y="1315"/>
                    </a:cubicBezTo>
                    <a:cubicBezTo>
                      <a:pt x="6339" y="994"/>
                      <a:pt x="6378" y="646"/>
                      <a:pt x="6609" y="389"/>
                    </a:cubicBezTo>
                    <a:cubicBezTo>
                      <a:pt x="6699" y="261"/>
                      <a:pt x="6841" y="158"/>
                      <a:pt x="6995" y="119"/>
                    </a:cubicBezTo>
                    <a:cubicBezTo>
                      <a:pt x="7013" y="133"/>
                      <a:pt x="7030" y="138"/>
                      <a:pt x="7046" y="138"/>
                    </a:cubicBezTo>
                    <a:cubicBezTo>
                      <a:pt x="7119" y="138"/>
                      <a:pt x="7152" y="14"/>
                      <a:pt x="7046" y="4"/>
                    </a:cubicBezTo>
                    <a:cubicBezTo>
                      <a:pt x="7028" y="1"/>
                      <a:pt x="7009" y="0"/>
                      <a:pt x="6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3">
                <a:extLst>
                  <a:ext uri="{FF2B5EF4-FFF2-40B4-BE49-F238E27FC236}">
                    <a16:creationId xmlns:a16="http://schemas.microsoft.com/office/drawing/2014/main" id="{9ED046BB-480D-01B7-DFE9-639B1FA85ED8}"/>
                  </a:ext>
                </a:extLst>
              </p:cNvPr>
              <p:cNvSpPr/>
              <p:nvPr/>
            </p:nvSpPr>
            <p:spPr>
              <a:xfrm>
                <a:off x="5109269" y="970688"/>
                <a:ext cx="282991" cy="431726"/>
              </a:xfrm>
              <a:custGeom>
                <a:avLst/>
                <a:gdLst/>
                <a:ahLst/>
                <a:cxnLst/>
                <a:rect l="l" t="t" r="r" b="b"/>
                <a:pathLst>
                  <a:path w="6315" h="10468" extrusionOk="0">
                    <a:moveTo>
                      <a:pt x="6252" y="1"/>
                    </a:moveTo>
                    <a:cubicBezTo>
                      <a:pt x="6249" y="1"/>
                      <a:pt x="6246" y="1"/>
                      <a:pt x="6244" y="2"/>
                    </a:cubicBezTo>
                    <a:cubicBezTo>
                      <a:pt x="5858" y="2"/>
                      <a:pt x="5536" y="297"/>
                      <a:pt x="5344" y="606"/>
                    </a:cubicBezTo>
                    <a:cubicBezTo>
                      <a:pt x="5189" y="902"/>
                      <a:pt x="5099" y="1223"/>
                      <a:pt x="5074" y="1545"/>
                    </a:cubicBezTo>
                    <a:cubicBezTo>
                      <a:pt x="5009" y="1866"/>
                      <a:pt x="4971" y="2213"/>
                      <a:pt x="4675" y="2393"/>
                    </a:cubicBezTo>
                    <a:cubicBezTo>
                      <a:pt x="3492" y="3190"/>
                      <a:pt x="3286" y="3486"/>
                      <a:pt x="3106" y="4900"/>
                    </a:cubicBezTo>
                    <a:cubicBezTo>
                      <a:pt x="2914" y="6186"/>
                      <a:pt x="2772" y="6366"/>
                      <a:pt x="1808" y="7176"/>
                    </a:cubicBezTo>
                    <a:cubicBezTo>
                      <a:pt x="1448" y="7459"/>
                      <a:pt x="1242" y="7896"/>
                      <a:pt x="1255" y="8359"/>
                    </a:cubicBezTo>
                    <a:cubicBezTo>
                      <a:pt x="1229" y="8603"/>
                      <a:pt x="1294" y="8848"/>
                      <a:pt x="1229" y="9079"/>
                    </a:cubicBezTo>
                    <a:cubicBezTo>
                      <a:pt x="1101" y="9452"/>
                      <a:pt x="766" y="9683"/>
                      <a:pt x="484" y="9940"/>
                    </a:cubicBezTo>
                    <a:cubicBezTo>
                      <a:pt x="342" y="10056"/>
                      <a:pt x="201" y="10185"/>
                      <a:pt x="59" y="10326"/>
                    </a:cubicBezTo>
                    <a:cubicBezTo>
                      <a:pt x="0" y="10385"/>
                      <a:pt x="54" y="10467"/>
                      <a:pt x="118" y="10467"/>
                    </a:cubicBezTo>
                    <a:cubicBezTo>
                      <a:pt x="137" y="10467"/>
                      <a:pt x="157" y="10460"/>
                      <a:pt x="175" y="10442"/>
                    </a:cubicBezTo>
                    <a:cubicBezTo>
                      <a:pt x="561" y="10069"/>
                      <a:pt x="1049" y="9773"/>
                      <a:pt x="1332" y="9310"/>
                    </a:cubicBezTo>
                    <a:cubicBezTo>
                      <a:pt x="1538" y="8950"/>
                      <a:pt x="1371" y="8513"/>
                      <a:pt x="1448" y="8128"/>
                    </a:cubicBezTo>
                    <a:cubicBezTo>
                      <a:pt x="1551" y="7318"/>
                      <a:pt x="2489" y="7022"/>
                      <a:pt x="2875" y="6366"/>
                    </a:cubicBezTo>
                    <a:cubicBezTo>
                      <a:pt x="3209" y="5788"/>
                      <a:pt x="3235" y="5093"/>
                      <a:pt x="3364" y="4437"/>
                    </a:cubicBezTo>
                    <a:cubicBezTo>
                      <a:pt x="3441" y="3949"/>
                      <a:pt x="3595" y="3460"/>
                      <a:pt x="3981" y="3139"/>
                    </a:cubicBezTo>
                    <a:cubicBezTo>
                      <a:pt x="4302" y="2817"/>
                      <a:pt x="4765" y="2637"/>
                      <a:pt x="5048" y="2277"/>
                    </a:cubicBezTo>
                    <a:cubicBezTo>
                      <a:pt x="5292" y="1815"/>
                      <a:pt x="5215" y="1262"/>
                      <a:pt x="5421" y="786"/>
                    </a:cubicBezTo>
                    <a:cubicBezTo>
                      <a:pt x="5562" y="490"/>
                      <a:pt x="5884" y="143"/>
                      <a:pt x="6231" y="143"/>
                    </a:cubicBezTo>
                    <a:lnTo>
                      <a:pt x="6231" y="130"/>
                    </a:lnTo>
                    <a:cubicBezTo>
                      <a:pt x="6236" y="132"/>
                      <a:pt x="6241" y="133"/>
                      <a:pt x="6246" y="133"/>
                    </a:cubicBezTo>
                    <a:cubicBezTo>
                      <a:pt x="6307" y="133"/>
                      <a:pt x="6315" y="1"/>
                      <a:pt x="62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3">
                <a:extLst>
                  <a:ext uri="{FF2B5EF4-FFF2-40B4-BE49-F238E27FC236}">
                    <a16:creationId xmlns:a16="http://schemas.microsoft.com/office/drawing/2014/main" id="{0EC71257-7274-0ED1-7E46-ECC186ED10E3}"/>
                  </a:ext>
                </a:extLst>
              </p:cNvPr>
              <p:cNvSpPr/>
              <p:nvPr/>
            </p:nvSpPr>
            <p:spPr>
              <a:xfrm>
                <a:off x="4924715" y="939035"/>
                <a:ext cx="157547" cy="300598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7612" extrusionOk="0">
                    <a:moveTo>
                      <a:pt x="3327" y="1"/>
                    </a:moveTo>
                    <a:cubicBezTo>
                      <a:pt x="3281" y="1"/>
                      <a:pt x="3237" y="48"/>
                      <a:pt x="3286" y="105"/>
                    </a:cubicBezTo>
                    <a:cubicBezTo>
                      <a:pt x="3556" y="426"/>
                      <a:pt x="3582" y="889"/>
                      <a:pt x="3363" y="1249"/>
                    </a:cubicBezTo>
                    <a:cubicBezTo>
                      <a:pt x="2964" y="1866"/>
                      <a:pt x="2257" y="2291"/>
                      <a:pt x="2051" y="3024"/>
                    </a:cubicBezTo>
                    <a:cubicBezTo>
                      <a:pt x="1846" y="3846"/>
                      <a:pt x="2090" y="4579"/>
                      <a:pt x="1241" y="5119"/>
                    </a:cubicBezTo>
                    <a:cubicBezTo>
                      <a:pt x="959" y="5312"/>
                      <a:pt x="791" y="5647"/>
                      <a:pt x="804" y="5994"/>
                    </a:cubicBezTo>
                    <a:cubicBezTo>
                      <a:pt x="779" y="6469"/>
                      <a:pt x="624" y="6958"/>
                      <a:pt x="264" y="7279"/>
                    </a:cubicBezTo>
                    <a:cubicBezTo>
                      <a:pt x="200" y="7344"/>
                      <a:pt x="136" y="7395"/>
                      <a:pt x="71" y="7459"/>
                    </a:cubicBezTo>
                    <a:cubicBezTo>
                      <a:pt x="1" y="7520"/>
                      <a:pt x="57" y="7612"/>
                      <a:pt x="121" y="7612"/>
                    </a:cubicBezTo>
                    <a:cubicBezTo>
                      <a:pt x="139" y="7612"/>
                      <a:pt x="158" y="7605"/>
                      <a:pt x="174" y="7588"/>
                    </a:cubicBezTo>
                    <a:cubicBezTo>
                      <a:pt x="393" y="7421"/>
                      <a:pt x="573" y="7215"/>
                      <a:pt x="714" y="6984"/>
                    </a:cubicBezTo>
                    <a:cubicBezTo>
                      <a:pt x="843" y="6765"/>
                      <a:pt x="920" y="6521"/>
                      <a:pt x="946" y="6277"/>
                    </a:cubicBezTo>
                    <a:cubicBezTo>
                      <a:pt x="984" y="6019"/>
                      <a:pt x="971" y="5749"/>
                      <a:pt x="1100" y="5518"/>
                    </a:cubicBezTo>
                    <a:cubicBezTo>
                      <a:pt x="1190" y="5389"/>
                      <a:pt x="1306" y="5274"/>
                      <a:pt x="1447" y="5184"/>
                    </a:cubicBezTo>
                    <a:cubicBezTo>
                      <a:pt x="1769" y="4952"/>
                      <a:pt x="2000" y="4605"/>
                      <a:pt x="2064" y="4219"/>
                    </a:cubicBezTo>
                    <a:cubicBezTo>
                      <a:pt x="2180" y="3589"/>
                      <a:pt x="2077" y="2985"/>
                      <a:pt x="2540" y="2458"/>
                    </a:cubicBezTo>
                    <a:cubicBezTo>
                      <a:pt x="2913" y="1956"/>
                      <a:pt x="3517" y="1571"/>
                      <a:pt x="3633" y="928"/>
                    </a:cubicBezTo>
                    <a:cubicBezTo>
                      <a:pt x="3672" y="606"/>
                      <a:pt x="3582" y="298"/>
                      <a:pt x="3389" y="54"/>
                    </a:cubicBezTo>
                    <a:cubicBezTo>
                      <a:pt x="3379" y="16"/>
                      <a:pt x="3353" y="1"/>
                      <a:pt x="3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3">
                <a:extLst>
                  <a:ext uri="{FF2B5EF4-FFF2-40B4-BE49-F238E27FC236}">
                    <a16:creationId xmlns:a16="http://schemas.microsoft.com/office/drawing/2014/main" id="{F9A7BD17-5F29-2AD9-DBCF-D80F3F07A8D4}"/>
                  </a:ext>
                </a:extLst>
              </p:cNvPr>
              <p:cNvSpPr/>
              <p:nvPr/>
            </p:nvSpPr>
            <p:spPr>
              <a:xfrm>
                <a:off x="5644361" y="1036052"/>
                <a:ext cx="207807" cy="53247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1353" extrusionOk="0">
                    <a:moveTo>
                      <a:pt x="5130" y="1"/>
                    </a:moveTo>
                    <a:cubicBezTo>
                      <a:pt x="4961" y="1"/>
                      <a:pt x="4692" y="106"/>
                      <a:pt x="4616" y="140"/>
                    </a:cubicBezTo>
                    <a:cubicBezTo>
                      <a:pt x="4462" y="217"/>
                      <a:pt x="4308" y="320"/>
                      <a:pt x="4179" y="448"/>
                    </a:cubicBezTo>
                    <a:cubicBezTo>
                      <a:pt x="4076" y="538"/>
                      <a:pt x="3973" y="667"/>
                      <a:pt x="3819" y="667"/>
                    </a:cubicBezTo>
                    <a:cubicBezTo>
                      <a:pt x="3553" y="639"/>
                      <a:pt x="3311" y="569"/>
                      <a:pt x="3076" y="569"/>
                    </a:cubicBezTo>
                    <a:cubicBezTo>
                      <a:pt x="2879" y="569"/>
                      <a:pt x="2688" y="618"/>
                      <a:pt x="2495" y="783"/>
                    </a:cubicBezTo>
                    <a:cubicBezTo>
                      <a:pt x="2340" y="924"/>
                      <a:pt x="2186" y="1053"/>
                      <a:pt x="2006" y="1155"/>
                    </a:cubicBezTo>
                    <a:cubicBezTo>
                      <a:pt x="1940" y="1171"/>
                      <a:pt x="1872" y="1178"/>
                      <a:pt x="1804" y="1178"/>
                    </a:cubicBezTo>
                    <a:cubicBezTo>
                      <a:pt x="1699" y="1178"/>
                      <a:pt x="1593" y="1161"/>
                      <a:pt x="1492" y="1130"/>
                    </a:cubicBezTo>
                    <a:cubicBezTo>
                      <a:pt x="1286" y="1065"/>
                      <a:pt x="1132" y="950"/>
                      <a:pt x="926" y="911"/>
                    </a:cubicBezTo>
                    <a:cubicBezTo>
                      <a:pt x="867" y="905"/>
                      <a:pt x="808" y="902"/>
                      <a:pt x="751" y="902"/>
                    </a:cubicBezTo>
                    <a:cubicBezTo>
                      <a:pt x="570" y="902"/>
                      <a:pt x="397" y="933"/>
                      <a:pt x="232" y="1001"/>
                    </a:cubicBezTo>
                    <a:cubicBezTo>
                      <a:pt x="155" y="1014"/>
                      <a:pt x="90" y="1053"/>
                      <a:pt x="26" y="1091"/>
                    </a:cubicBezTo>
                    <a:cubicBezTo>
                      <a:pt x="0" y="1130"/>
                      <a:pt x="26" y="1181"/>
                      <a:pt x="65" y="1181"/>
                    </a:cubicBezTo>
                    <a:cubicBezTo>
                      <a:pt x="103" y="1181"/>
                      <a:pt x="142" y="1168"/>
                      <a:pt x="180" y="1155"/>
                    </a:cubicBezTo>
                    <a:cubicBezTo>
                      <a:pt x="364" y="1091"/>
                      <a:pt x="556" y="1062"/>
                      <a:pt x="742" y="1062"/>
                    </a:cubicBezTo>
                    <a:cubicBezTo>
                      <a:pt x="778" y="1062"/>
                      <a:pt x="814" y="1063"/>
                      <a:pt x="849" y="1065"/>
                    </a:cubicBezTo>
                    <a:cubicBezTo>
                      <a:pt x="1055" y="1091"/>
                      <a:pt x="1222" y="1233"/>
                      <a:pt x="1428" y="1284"/>
                    </a:cubicBezTo>
                    <a:cubicBezTo>
                      <a:pt x="1567" y="1334"/>
                      <a:pt x="1707" y="1353"/>
                      <a:pt x="1846" y="1353"/>
                    </a:cubicBezTo>
                    <a:cubicBezTo>
                      <a:pt x="1887" y="1353"/>
                      <a:pt x="1927" y="1351"/>
                      <a:pt x="1968" y="1348"/>
                    </a:cubicBezTo>
                    <a:cubicBezTo>
                      <a:pt x="2366" y="1271"/>
                      <a:pt x="2572" y="808"/>
                      <a:pt x="2983" y="744"/>
                    </a:cubicBezTo>
                    <a:cubicBezTo>
                      <a:pt x="3176" y="744"/>
                      <a:pt x="3356" y="770"/>
                      <a:pt x="3549" y="808"/>
                    </a:cubicBezTo>
                    <a:cubicBezTo>
                      <a:pt x="3616" y="829"/>
                      <a:pt x="3687" y="839"/>
                      <a:pt x="3758" y="839"/>
                    </a:cubicBezTo>
                    <a:cubicBezTo>
                      <a:pt x="3864" y="839"/>
                      <a:pt x="3971" y="816"/>
                      <a:pt x="4063" y="770"/>
                    </a:cubicBezTo>
                    <a:cubicBezTo>
                      <a:pt x="4230" y="667"/>
                      <a:pt x="4346" y="500"/>
                      <a:pt x="4513" y="410"/>
                    </a:cubicBezTo>
                    <a:cubicBezTo>
                      <a:pt x="4706" y="281"/>
                      <a:pt x="4938" y="191"/>
                      <a:pt x="5169" y="178"/>
                    </a:cubicBezTo>
                    <a:cubicBezTo>
                      <a:pt x="5176" y="180"/>
                      <a:pt x="5183" y="181"/>
                      <a:pt x="5189" y="181"/>
                    </a:cubicBezTo>
                    <a:cubicBezTo>
                      <a:pt x="5230" y="181"/>
                      <a:pt x="5261" y="147"/>
                      <a:pt x="5272" y="114"/>
                    </a:cubicBezTo>
                    <a:cubicBezTo>
                      <a:pt x="5281" y="30"/>
                      <a:pt x="5219" y="1"/>
                      <a:pt x="5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3" name="Google Shape;2403;p33">
              <a:extLst>
                <a:ext uri="{FF2B5EF4-FFF2-40B4-BE49-F238E27FC236}">
                  <a16:creationId xmlns:a16="http://schemas.microsoft.com/office/drawing/2014/main" id="{631C39FE-2001-74E4-BFAB-06A49907B577}"/>
                </a:ext>
              </a:extLst>
            </p:cNvPr>
            <p:cNvGrpSpPr/>
            <p:nvPr/>
          </p:nvGrpSpPr>
          <p:grpSpPr>
            <a:xfrm>
              <a:off x="7202004" y="3450226"/>
              <a:ext cx="1527002" cy="1754254"/>
              <a:chOff x="6355425" y="1709092"/>
              <a:chExt cx="1424575" cy="1636583"/>
            </a:xfrm>
          </p:grpSpPr>
          <p:sp>
            <p:nvSpPr>
              <p:cNvPr id="2404" name="Google Shape;2404;p33">
                <a:extLst>
                  <a:ext uri="{FF2B5EF4-FFF2-40B4-BE49-F238E27FC236}">
                    <a16:creationId xmlns:a16="http://schemas.microsoft.com/office/drawing/2014/main" id="{648A273C-2B0C-7F56-5741-A92ED3A212E0}"/>
                  </a:ext>
                </a:extLst>
              </p:cNvPr>
              <p:cNvSpPr/>
              <p:nvPr/>
            </p:nvSpPr>
            <p:spPr>
              <a:xfrm>
                <a:off x="6638413" y="2960058"/>
                <a:ext cx="835951" cy="385617"/>
              </a:xfrm>
              <a:custGeom>
                <a:avLst/>
                <a:gdLst/>
                <a:ahLst/>
                <a:cxnLst/>
                <a:rect l="l" t="t" r="r" b="b"/>
                <a:pathLst>
                  <a:path w="17089" h="7883" extrusionOk="0">
                    <a:moveTo>
                      <a:pt x="1891" y="1"/>
                    </a:moveTo>
                    <a:cubicBezTo>
                      <a:pt x="1801" y="309"/>
                      <a:pt x="1749" y="644"/>
                      <a:pt x="1711" y="965"/>
                    </a:cubicBezTo>
                    <a:cubicBezTo>
                      <a:pt x="1685" y="1184"/>
                      <a:pt x="1698" y="1402"/>
                      <a:pt x="1762" y="1608"/>
                    </a:cubicBezTo>
                    <a:cubicBezTo>
                      <a:pt x="1801" y="1762"/>
                      <a:pt x="1865" y="1891"/>
                      <a:pt x="1955" y="2019"/>
                    </a:cubicBezTo>
                    <a:cubicBezTo>
                      <a:pt x="1968" y="2032"/>
                      <a:pt x="1968" y="2045"/>
                      <a:pt x="1968" y="2045"/>
                    </a:cubicBezTo>
                    <a:cubicBezTo>
                      <a:pt x="1968" y="2045"/>
                      <a:pt x="1966" y="2045"/>
                      <a:pt x="1962" y="2045"/>
                    </a:cubicBezTo>
                    <a:cubicBezTo>
                      <a:pt x="1920" y="2045"/>
                      <a:pt x="1663" y="2066"/>
                      <a:pt x="1299" y="2559"/>
                    </a:cubicBezTo>
                    <a:cubicBezTo>
                      <a:pt x="1158" y="2791"/>
                      <a:pt x="1094" y="3074"/>
                      <a:pt x="1145" y="3344"/>
                    </a:cubicBezTo>
                    <a:cubicBezTo>
                      <a:pt x="1171" y="3562"/>
                      <a:pt x="1222" y="3768"/>
                      <a:pt x="1299" y="3974"/>
                    </a:cubicBezTo>
                    <a:cubicBezTo>
                      <a:pt x="939" y="4089"/>
                      <a:pt x="631" y="4346"/>
                      <a:pt x="451" y="4694"/>
                    </a:cubicBezTo>
                    <a:cubicBezTo>
                      <a:pt x="271" y="5079"/>
                      <a:pt x="554" y="5465"/>
                      <a:pt x="747" y="5658"/>
                    </a:cubicBezTo>
                    <a:cubicBezTo>
                      <a:pt x="785" y="5709"/>
                      <a:pt x="824" y="5748"/>
                      <a:pt x="875" y="5786"/>
                    </a:cubicBezTo>
                    <a:cubicBezTo>
                      <a:pt x="837" y="5786"/>
                      <a:pt x="785" y="5799"/>
                      <a:pt x="747" y="5812"/>
                    </a:cubicBezTo>
                    <a:cubicBezTo>
                      <a:pt x="554" y="5889"/>
                      <a:pt x="387" y="6005"/>
                      <a:pt x="284" y="6172"/>
                    </a:cubicBezTo>
                    <a:cubicBezTo>
                      <a:pt x="1" y="6558"/>
                      <a:pt x="284" y="7149"/>
                      <a:pt x="284" y="7149"/>
                    </a:cubicBezTo>
                    <a:cubicBezTo>
                      <a:pt x="1621" y="7458"/>
                      <a:pt x="2984" y="7664"/>
                      <a:pt x="4360" y="7767"/>
                    </a:cubicBezTo>
                    <a:cubicBezTo>
                      <a:pt x="5755" y="7844"/>
                      <a:pt x="7153" y="7882"/>
                      <a:pt x="8549" y="7882"/>
                    </a:cubicBezTo>
                    <a:cubicBezTo>
                      <a:pt x="9946" y="7882"/>
                      <a:pt x="11341" y="7844"/>
                      <a:pt x="12730" y="7767"/>
                    </a:cubicBezTo>
                    <a:cubicBezTo>
                      <a:pt x="14105" y="7664"/>
                      <a:pt x="15481" y="7458"/>
                      <a:pt x="16818" y="7149"/>
                    </a:cubicBezTo>
                    <a:cubicBezTo>
                      <a:pt x="16818" y="7149"/>
                      <a:pt x="17088" y="6558"/>
                      <a:pt x="16818" y="6172"/>
                    </a:cubicBezTo>
                    <a:cubicBezTo>
                      <a:pt x="16690" y="5966"/>
                      <a:pt x="16471" y="5825"/>
                      <a:pt x="16227" y="5786"/>
                    </a:cubicBezTo>
                    <a:cubicBezTo>
                      <a:pt x="16227" y="5786"/>
                      <a:pt x="16908" y="5234"/>
                      <a:pt x="16651" y="4694"/>
                    </a:cubicBezTo>
                    <a:cubicBezTo>
                      <a:pt x="16638" y="4681"/>
                      <a:pt x="16638" y="4668"/>
                      <a:pt x="16625" y="4655"/>
                    </a:cubicBezTo>
                    <a:cubicBezTo>
                      <a:pt x="16445" y="4334"/>
                      <a:pt x="16150" y="4089"/>
                      <a:pt x="15803" y="3974"/>
                    </a:cubicBezTo>
                    <a:lnTo>
                      <a:pt x="15790" y="3974"/>
                    </a:lnTo>
                    <a:cubicBezTo>
                      <a:pt x="15790" y="3974"/>
                      <a:pt x="16098" y="3266"/>
                      <a:pt x="15893" y="2739"/>
                    </a:cubicBezTo>
                    <a:cubicBezTo>
                      <a:pt x="15867" y="2675"/>
                      <a:pt x="15841" y="2611"/>
                      <a:pt x="15790" y="2559"/>
                    </a:cubicBezTo>
                    <a:cubicBezTo>
                      <a:pt x="15438" y="2066"/>
                      <a:pt x="15182" y="2045"/>
                      <a:pt x="15140" y="2045"/>
                    </a:cubicBezTo>
                    <a:cubicBezTo>
                      <a:pt x="15136" y="2045"/>
                      <a:pt x="15134" y="2045"/>
                      <a:pt x="15134" y="2045"/>
                    </a:cubicBezTo>
                    <a:cubicBezTo>
                      <a:pt x="15353" y="1736"/>
                      <a:pt x="15455" y="1338"/>
                      <a:pt x="15378" y="965"/>
                    </a:cubicBezTo>
                    <a:cubicBezTo>
                      <a:pt x="15365" y="824"/>
                      <a:pt x="15353" y="695"/>
                      <a:pt x="15327" y="592"/>
                    </a:cubicBezTo>
                    <a:cubicBezTo>
                      <a:pt x="15301" y="399"/>
                      <a:pt x="15263" y="194"/>
                      <a:pt x="15211" y="1"/>
                    </a:cubicBezTo>
                    <a:lnTo>
                      <a:pt x="8551" y="862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3">
                <a:extLst>
                  <a:ext uri="{FF2B5EF4-FFF2-40B4-BE49-F238E27FC236}">
                    <a16:creationId xmlns:a16="http://schemas.microsoft.com/office/drawing/2014/main" id="{77933C16-C9B2-235A-06B3-034294E6127B}"/>
                  </a:ext>
                </a:extLst>
              </p:cNvPr>
              <p:cNvSpPr/>
              <p:nvPr/>
            </p:nvSpPr>
            <p:spPr>
              <a:xfrm>
                <a:off x="6724605" y="2989018"/>
                <a:ext cx="669876" cy="87513"/>
              </a:xfrm>
              <a:custGeom>
                <a:avLst/>
                <a:gdLst/>
                <a:ahLst/>
                <a:cxnLst/>
                <a:rect l="l" t="t" r="r" b="b"/>
                <a:pathLst>
                  <a:path w="13694" h="1789" extrusionOk="0">
                    <a:moveTo>
                      <a:pt x="13565" y="0"/>
                    </a:moveTo>
                    <a:cubicBezTo>
                      <a:pt x="13565" y="0"/>
                      <a:pt x="13513" y="592"/>
                      <a:pt x="13192" y="887"/>
                    </a:cubicBezTo>
                    <a:cubicBezTo>
                      <a:pt x="12871" y="1170"/>
                      <a:pt x="11585" y="1363"/>
                      <a:pt x="7020" y="1620"/>
                    </a:cubicBezTo>
                    <a:cubicBezTo>
                      <a:pt x="6457" y="1652"/>
                      <a:pt x="5923" y="1666"/>
                      <a:pt x="5419" y="1666"/>
                    </a:cubicBezTo>
                    <a:cubicBezTo>
                      <a:pt x="2442" y="1666"/>
                      <a:pt x="539" y="1181"/>
                      <a:pt x="0" y="1016"/>
                    </a:cubicBezTo>
                    <a:lnTo>
                      <a:pt x="0" y="1016"/>
                    </a:lnTo>
                    <a:cubicBezTo>
                      <a:pt x="39" y="1170"/>
                      <a:pt x="103" y="1299"/>
                      <a:pt x="193" y="1427"/>
                    </a:cubicBezTo>
                    <a:cubicBezTo>
                      <a:pt x="733" y="1530"/>
                      <a:pt x="2495" y="1774"/>
                      <a:pt x="6789" y="1787"/>
                    </a:cubicBezTo>
                    <a:cubicBezTo>
                      <a:pt x="6976" y="1788"/>
                      <a:pt x="7157" y="1789"/>
                      <a:pt x="7334" y="1789"/>
                    </a:cubicBezTo>
                    <a:cubicBezTo>
                      <a:pt x="12281" y="1789"/>
                      <a:pt x="13372" y="1453"/>
                      <a:pt x="13372" y="1453"/>
                    </a:cubicBezTo>
                    <a:cubicBezTo>
                      <a:pt x="13591" y="1144"/>
                      <a:pt x="13693" y="746"/>
                      <a:pt x="13616" y="373"/>
                    </a:cubicBezTo>
                    <a:cubicBezTo>
                      <a:pt x="13603" y="232"/>
                      <a:pt x="13591" y="103"/>
                      <a:pt x="13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3">
                <a:extLst>
                  <a:ext uri="{FF2B5EF4-FFF2-40B4-BE49-F238E27FC236}">
                    <a16:creationId xmlns:a16="http://schemas.microsoft.com/office/drawing/2014/main" id="{53366E66-9A47-D695-DBA9-286A26AF92A6}"/>
                  </a:ext>
                </a:extLst>
              </p:cNvPr>
              <p:cNvSpPr/>
              <p:nvPr/>
            </p:nvSpPr>
            <p:spPr>
              <a:xfrm>
                <a:off x="6694423" y="3094043"/>
                <a:ext cx="731512" cy="72936"/>
              </a:xfrm>
              <a:custGeom>
                <a:avLst/>
                <a:gdLst/>
                <a:ahLst/>
                <a:cxnLst/>
                <a:rect l="l" t="t" r="r" b="b"/>
                <a:pathLst>
                  <a:path w="14954" h="1491" extrusionOk="0">
                    <a:moveTo>
                      <a:pt x="14748" y="0"/>
                    </a:moveTo>
                    <a:cubicBezTo>
                      <a:pt x="14696" y="270"/>
                      <a:pt x="14542" y="617"/>
                      <a:pt x="13912" y="785"/>
                    </a:cubicBezTo>
                    <a:cubicBezTo>
                      <a:pt x="13423" y="924"/>
                      <a:pt x="8532" y="1087"/>
                      <a:pt x="5216" y="1087"/>
                    </a:cubicBezTo>
                    <a:cubicBezTo>
                      <a:pt x="4258" y="1087"/>
                      <a:pt x="3431" y="1073"/>
                      <a:pt x="2880" y="1042"/>
                    </a:cubicBezTo>
                    <a:cubicBezTo>
                      <a:pt x="1093" y="952"/>
                      <a:pt x="296" y="720"/>
                      <a:pt x="0" y="605"/>
                    </a:cubicBezTo>
                    <a:lnTo>
                      <a:pt x="0" y="605"/>
                    </a:lnTo>
                    <a:cubicBezTo>
                      <a:pt x="26" y="823"/>
                      <a:pt x="77" y="1029"/>
                      <a:pt x="154" y="1235"/>
                    </a:cubicBezTo>
                    <a:cubicBezTo>
                      <a:pt x="154" y="1235"/>
                      <a:pt x="2212" y="1299"/>
                      <a:pt x="6840" y="1453"/>
                    </a:cubicBezTo>
                    <a:cubicBezTo>
                      <a:pt x="7634" y="1480"/>
                      <a:pt x="8385" y="1491"/>
                      <a:pt x="9084" y="1491"/>
                    </a:cubicBezTo>
                    <a:cubicBezTo>
                      <a:pt x="12464" y="1491"/>
                      <a:pt x="14645" y="1235"/>
                      <a:pt x="14645" y="1235"/>
                    </a:cubicBezTo>
                    <a:cubicBezTo>
                      <a:pt x="14645" y="1235"/>
                      <a:pt x="14953" y="527"/>
                      <a:pt x="14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3">
                <a:extLst>
                  <a:ext uri="{FF2B5EF4-FFF2-40B4-BE49-F238E27FC236}">
                    <a16:creationId xmlns:a16="http://schemas.microsoft.com/office/drawing/2014/main" id="{B6EB9641-D82D-14D0-428A-013F2D98B92F}"/>
                  </a:ext>
                </a:extLst>
              </p:cNvPr>
              <p:cNvSpPr/>
              <p:nvPr/>
            </p:nvSpPr>
            <p:spPr>
              <a:xfrm>
                <a:off x="6674905" y="3187769"/>
                <a:ext cx="790654" cy="83062"/>
              </a:xfrm>
              <a:custGeom>
                <a:avLst/>
                <a:gdLst/>
                <a:ahLst/>
                <a:cxnLst/>
                <a:rect l="l" t="t" r="r" b="b"/>
                <a:pathLst>
                  <a:path w="16163" h="1698" extrusionOk="0">
                    <a:moveTo>
                      <a:pt x="15879" y="0"/>
                    </a:moveTo>
                    <a:cubicBezTo>
                      <a:pt x="15828" y="180"/>
                      <a:pt x="15738" y="347"/>
                      <a:pt x="15597" y="476"/>
                    </a:cubicBezTo>
                    <a:cubicBezTo>
                      <a:pt x="15249" y="836"/>
                      <a:pt x="13372" y="1106"/>
                      <a:pt x="8551" y="1466"/>
                    </a:cubicBezTo>
                    <a:cubicBezTo>
                      <a:pt x="7710" y="1534"/>
                      <a:pt x="6867" y="1568"/>
                      <a:pt x="6024" y="1568"/>
                    </a:cubicBezTo>
                    <a:cubicBezTo>
                      <a:pt x="4006" y="1568"/>
                      <a:pt x="1987" y="1375"/>
                      <a:pt x="1" y="1003"/>
                    </a:cubicBezTo>
                    <a:lnTo>
                      <a:pt x="1" y="1003"/>
                    </a:lnTo>
                    <a:cubicBezTo>
                      <a:pt x="39" y="1054"/>
                      <a:pt x="78" y="1093"/>
                      <a:pt x="129" y="1131"/>
                    </a:cubicBezTo>
                    <a:cubicBezTo>
                      <a:pt x="91" y="1131"/>
                      <a:pt x="39" y="1144"/>
                      <a:pt x="1" y="1157"/>
                    </a:cubicBezTo>
                    <a:cubicBezTo>
                      <a:pt x="1" y="1157"/>
                      <a:pt x="2662" y="1672"/>
                      <a:pt x="7432" y="1697"/>
                    </a:cubicBezTo>
                    <a:cubicBezTo>
                      <a:pt x="7484" y="1697"/>
                      <a:pt x="7537" y="1697"/>
                      <a:pt x="7588" y="1697"/>
                    </a:cubicBezTo>
                    <a:cubicBezTo>
                      <a:pt x="12261" y="1697"/>
                      <a:pt x="15481" y="1131"/>
                      <a:pt x="15481" y="1131"/>
                    </a:cubicBezTo>
                    <a:cubicBezTo>
                      <a:pt x="15481" y="1131"/>
                      <a:pt x="16162" y="579"/>
                      <a:pt x="15905" y="39"/>
                    </a:cubicBezTo>
                    <a:cubicBezTo>
                      <a:pt x="15892" y="26"/>
                      <a:pt x="15892" y="13"/>
                      <a:pt x="158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3">
                <a:extLst>
                  <a:ext uri="{FF2B5EF4-FFF2-40B4-BE49-F238E27FC236}">
                    <a16:creationId xmlns:a16="http://schemas.microsoft.com/office/drawing/2014/main" id="{16FA3221-B2BF-46CF-341E-9E75AF0DA92E}"/>
                  </a:ext>
                </a:extLst>
              </p:cNvPr>
              <p:cNvSpPr/>
              <p:nvPr/>
            </p:nvSpPr>
            <p:spPr>
              <a:xfrm>
                <a:off x="6376802" y="1709092"/>
                <a:ext cx="1403198" cy="1321457"/>
              </a:xfrm>
              <a:custGeom>
                <a:avLst/>
                <a:gdLst/>
                <a:ahLst/>
                <a:cxnLst/>
                <a:rect l="l" t="t" r="r" b="b"/>
                <a:pathLst>
                  <a:path w="28685" h="27014" extrusionOk="0">
                    <a:moveTo>
                      <a:pt x="14921" y="0"/>
                    </a:moveTo>
                    <a:cubicBezTo>
                      <a:pt x="14897" y="0"/>
                      <a:pt x="14874" y="0"/>
                      <a:pt x="14850" y="0"/>
                    </a:cubicBezTo>
                    <a:cubicBezTo>
                      <a:pt x="11829" y="13"/>
                      <a:pt x="8897" y="952"/>
                      <a:pt x="6429" y="2700"/>
                    </a:cubicBezTo>
                    <a:cubicBezTo>
                      <a:pt x="3742" y="4616"/>
                      <a:pt x="1775" y="7432"/>
                      <a:pt x="720" y="10839"/>
                    </a:cubicBezTo>
                    <a:cubicBezTo>
                      <a:pt x="0" y="13218"/>
                      <a:pt x="206" y="16278"/>
                      <a:pt x="1286" y="19016"/>
                    </a:cubicBezTo>
                    <a:cubicBezTo>
                      <a:pt x="2495" y="22076"/>
                      <a:pt x="4655" y="24468"/>
                      <a:pt x="7367" y="25754"/>
                    </a:cubicBezTo>
                    <a:cubicBezTo>
                      <a:pt x="9090" y="26577"/>
                      <a:pt x="11212" y="27014"/>
                      <a:pt x="13500" y="27014"/>
                    </a:cubicBezTo>
                    <a:cubicBezTo>
                      <a:pt x="16046" y="27014"/>
                      <a:pt x="18618" y="26474"/>
                      <a:pt x="20739" y="25497"/>
                    </a:cubicBezTo>
                    <a:cubicBezTo>
                      <a:pt x="23053" y="24429"/>
                      <a:pt x="24686" y="22925"/>
                      <a:pt x="25432" y="21151"/>
                    </a:cubicBezTo>
                    <a:cubicBezTo>
                      <a:pt x="27746" y="15686"/>
                      <a:pt x="28685" y="6056"/>
                      <a:pt x="21793" y="1890"/>
                    </a:cubicBezTo>
                    <a:cubicBezTo>
                      <a:pt x="19705" y="655"/>
                      <a:pt x="17339" y="0"/>
                      <a:pt x="149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3">
                <a:extLst>
                  <a:ext uri="{FF2B5EF4-FFF2-40B4-BE49-F238E27FC236}">
                    <a16:creationId xmlns:a16="http://schemas.microsoft.com/office/drawing/2014/main" id="{1D0BCD17-3991-E7AB-496D-D36D773D8CAB}"/>
                  </a:ext>
                </a:extLst>
              </p:cNvPr>
              <p:cNvSpPr/>
              <p:nvPr/>
            </p:nvSpPr>
            <p:spPr>
              <a:xfrm>
                <a:off x="6355425" y="1722055"/>
                <a:ext cx="1415770" cy="1295238"/>
              </a:xfrm>
              <a:custGeom>
                <a:avLst/>
                <a:gdLst/>
                <a:ahLst/>
                <a:cxnLst/>
                <a:rect l="l" t="t" r="r" b="b"/>
                <a:pathLst>
                  <a:path w="28942" h="26478" extrusionOk="0">
                    <a:moveTo>
                      <a:pt x="15288" y="0"/>
                    </a:moveTo>
                    <a:cubicBezTo>
                      <a:pt x="9562" y="0"/>
                      <a:pt x="3605" y="3500"/>
                      <a:pt x="1414" y="10651"/>
                    </a:cubicBezTo>
                    <a:cubicBezTo>
                      <a:pt x="0" y="15267"/>
                      <a:pt x="2147" y="22506"/>
                      <a:pt x="7920" y="25257"/>
                    </a:cubicBezTo>
                    <a:cubicBezTo>
                      <a:pt x="9667" y="26086"/>
                      <a:pt x="11777" y="26478"/>
                      <a:pt x="13930" y="26478"/>
                    </a:cubicBezTo>
                    <a:cubicBezTo>
                      <a:pt x="18894" y="26478"/>
                      <a:pt x="24091" y="24396"/>
                      <a:pt x="25625" y="20783"/>
                    </a:cubicBezTo>
                    <a:cubicBezTo>
                      <a:pt x="27823" y="15588"/>
                      <a:pt x="28942" y="5997"/>
                      <a:pt x="22089" y="1844"/>
                    </a:cubicBezTo>
                    <a:cubicBezTo>
                      <a:pt x="20061" y="619"/>
                      <a:pt x="17695" y="0"/>
                      <a:pt x="15288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3">
                <a:extLst>
                  <a:ext uri="{FF2B5EF4-FFF2-40B4-BE49-F238E27FC236}">
                    <a16:creationId xmlns:a16="http://schemas.microsoft.com/office/drawing/2014/main" id="{13B1F8B0-C4F3-1B80-E5E4-753CE8A8B69C}"/>
                  </a:ext>
                </a:extLst>
              </p:cNvPr>
              <p:cNvSpPr/>
              <p:nvPr/>
            </p:nvSpPr>
            <p:spPr>
              <a:xfrm>
                <a:off x="6492144" y="2540567"/>
                <a:ext cx="1113888" cy="385616"/>
              </a:xfrm>
              <a:custGeom>
                <a:avLst/>
                <a:gdLst/>
                <a:ahLst/>
                <a:cxnLst/>
                <a:rect l="l" t="t" r="r" b="b"/>
                <a:pathLst>
                  <a:path w="25034" h="8667" extrusionOk="0">
                    <a:moveTo>
                      <a:pt x="5220" y="1"/>
                    </a:moveTo>
                    <a:cubicBezTo>
                      <a:pt x="3935" y="1"/>
                      <a:pt x="4166" y="2174"/>
                      <a:pt x="4166" y="2174"/>
                    </a:cubicBezTo>
                    <a:cubicBezTo>
                      <a:pt x="4166" y="2174"/>
                      <a:pt x="3588" y="927"/>
                      <a:pt x="2261" y="927"/>
                    </a:cubicBezTo>
                    <a:cubicBezTo>
                      <a:pt x="2094" y="927"/>
                      <a:pt x="1914" y="946"/>
                      <a:pt x="1723" y="991"/>
                    </a:cubicBezTo>
                    <a:cubicBezTo>
                      <a:pt x="0" y="1390"/>
                      <a:pt x="232" y="4450"/>
                      <a:pt x="232" y="4450"/>
                    </a:cubicBezTo>
                    <a:cubicBezTo>
                      <a:pt x="232" y="4450"/>
                      <a:pt x="1685" y="7587"/>
                      <a:pt x="2675" y="8281"/>
                    </a:cubicBezTo>
                    <a:cubicBezTo>
                      <a:pt x="2939" y="8466"/>
                      <a:pt x="3947" y="8525"/>
                      <a:pt x="5357" y="8525"/>
                    </a:cubicBezTo>
                    <a:cubicBezTo>
                      <a:pt x="7822" y="8525"/>
                      <a:pt x="11518" y="8345"/>
                      <a:pt x="14629" y="8345"/>
                    </a:cubicBezTo>
                    <a:cubicBezTo>
                      <a:pt x="16409" y="8345"/>
                      <a:pt x="17998" y="8404"/>
                      <a:pt x="19055" y="8590"/>
                    </a:cubicBezTo>
                    <a:cubicBezTo>
                      <a:pt x="19356" y="8642"/>
                      <a:pt x="19646" y="8667"/>
                      <a:pt x="19925" y="8667"/>
                    </a:cubicBezTo>
                    <a:cubicBezTo>
                      <a:pt x="23320" y="8667"/>
                      <a:pt x="25034" y="5054"/>
                      <a:pt x="25034" y="5054"/>
                    </a:cubicBezTo>
                    <a:cubicBezTo>
                      <a:pt x="25034" y="5054"/>
                      <a:pt x="24378" y="2148"/>
                      <a:pt x="22886" y="1171"/>
                    </a:cubicBezTo>
                    <a:cubicBezTo>
                      <a:pt x="22718" y="1061"/>
                      <a:pt x="22538" y="1013"/>
                      <a:pt x="22352" y="1013"/>
                    </a:cubicBezTo>
                    <a:cubicBezTo>
                      <a:pt x="20903" y="1013"/>
                      <a:pt x="19055" y="3961"/>
                      <a:pt x="19055" y="3961"/>
                    </a:cubicBezTo>
                    <a:cubicBezTo>
                      <a:pt x="19055" y="3961"/>
                      <a:pt x="19916" y="2174"/>
                      <a:pt x="18592" y="1171"/>
                    </a:cubicBezTo>
                    <a:cubicBezTo>
                      <a:pt x="18369" y="1000"/>
                      <a:pt x="18142" y="929"/>
                      <a:pt x="17919" y="929"/>
                    </a:cubicBezTo>
                    <a:cubicBezTo>
                      <a:pt x="16836" y="929"/>
                      <a:pt x="15853" y="2611"/>
                      <a:pt x="15853" y="2611"/>
                    </a:cubicBezTo>
                    <a:cubicBezTo>
                      <a:pt x="15853" y="2611"/>
                      <a:pt x="15159" y="927"/>
                      <a:pt x="14066" y="592"/>
                    </a:cubicBezTo>
                    <a:cubicBezTo>
                      <a:pt x="13982" y="566"/>
                      <a:pt x="13885" y="554"/>
                      <a:pt x="13780" y="554"/>
                    </a:cubicBezTo>
                    <a:cubicBezTo>
                      <a:pt x="12537" y="554"/>
                      <a:pt x="10003" y="2225"/>
                      <a:pt x="10003" y="2225"/>
                    </a:cubicBezTo>
                    <a:cubicBezTo>
                      <a:pt x="10003" y="2225"/>
                      <a:pt x="9481" y="1168"/>
                      <a:pt x="8778" y="1168"/>
                    </a:cubicBezTo>
                    <a:cubicBezTo>
                      <a:pt x="8758" y="1168"/>
                      <a:pt x="8738" y="1169"/>
                      <a:pt x="8718" y="1171"/>
                    </a:cubicBezTo>
                    <a:cubicBezTo>
                      <a:pt x="7985" y="1248"/>
                      <a:pt x="7239" y="2470"/>
                      <a:pt x="7239" y="2470"/>
                    </a:cubicBezTo>
                    <a:cubicBezTo>
                      <a:pt x="7239" y="2470"/>
                      <a:pt x="6506" y="1"/>
                      <a:pt x="5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3">
                <a:extLst>
                  <a:ext uri="{FF2B5EF4-FFF2-40B4-BE49-F238E27FC236}">
                    <a16:creationId xmlns:a16="http://schemas.microsoft.com/office/drawing/2014/main" id="{723B6614-EC62-1D97-2723-539481B651F1}"/>
                  </a:ext>
                </a:extLst>
              </p:cNvPr>
              <p:cNvSpPr/>
              <p:nvPr/>
            </p:nvSpPr>
            <p:spPr>
              <a:xfrm>
                <a:off x="6608925" y="2676000"/>
                <a:ext cx="843446" cy="360473"/>
              </a:xfrm>
              <a:custGeom>
                <a:avLst/>
                <a:gdLst/>
                <a:ahLst/>
                <a:cxnLst/>
                <a:rect l="l" t="t" r="r" b="b"/>
                <a:pathLst>
                  <a:path w="17179" h="7369" extrusionOk="0">
                    <a:moveTo>
                      <a:pt x="8758" y="0"/>
                    </a:moveTo>
                    <a:cubicBezTo>
                      <a:pt x="8109" y="0"/>
                      <a:pt x="7460" y="43"/>
                      <a:pt x="6815" y="127"/>
                    </a:cubicBezTo>
                    <a:cubicBezTo>
                      <a:pt x="5902" y="242"/>
                      <a:pt x="4976" y="384"/>
                      <a:pt x="4141" y="782"/>
                    </a:cubicBezTo>
                    <a:cubicBezTo>
                      <a:pt x="3331" y="1181"/>
                      <a:pt x="2572" y="1721"/>
                      <a:pt x="1929" y="2351"/>
                    </a:cubicBezTo>
                    <a:cubicBezTo>
                      <a:pt x="1376" y="2840"/>
                      <a:pt x="965" y="3444"/>
                      <a:pt x="566" y="4061"/>
                    </a:cubicBezTo>
                    <a:cubicBezTo>
                      <a:pt x="502" y="4190"/>
                      <a:pt x="1" y="5013"/>
                      <a:pt x="168" y="5103"/>
                    </a:cubicBezTo>
                    <a:cubicBezTo>
                      <a:pt x="181" y="5115"/>
                      <a:pt x="206" y="5115"/>
                      <a:pt x="219" y="5115"/>
                    </a:cubicBezTo>
                    <a:lnTo>
                      <a:pt x="258" y="5115"/>
                    </a:lnTo>
                    <a:cubicBezTo>
                      <a:pt x="271" y="5128"/>
                      <a:pt x="283" y="5128"/>
                      <a:pt x="296" y="5141"/>
                    </a:cubicBezTo>
                    <a:cubicBezTo>
                      <a:pt x="451" y="5257"/>
                      <a:pt x="592" y="5373"/>
                      <a:pt x="746" y="5488"/>
                    </a:cubicBezTo>
                    <a:cubicBezTo>
                      <a:pt x="1183" y="5810"/>
                      <a:pt x="1672" y="6067"/>
                      <a:pt x="2173" y="6273"/>
                    </a:cubicBezTo>
                    <a:cubicBezTo>
                      <a:pt x="3343" y="6671"/>
                      <a:pt x="4578" y="6838"/>
                      <a:pt x="5799" y="7018"/>
                    </a:cubicBezTo>
                    <a:cubicBezTo>
                      <a:pt x="7069" y="7184"/>
                      <a:pt x="8339" y="7368"/>
                      <a:pt x="9625" y="7368"/>
                    </a:cubicBezTo>
                    <a:cubicBezTo>
                      <a:pt x="9836" y="7368"/>
                      <a:pt x="10048" y="7363"/>
                      <a:pt x="10261" y="7353"/>
                    </a:cubicBezTo>
                    <a:cubicBezTo>
                      <a:pt x="11058" y="7301"/>
                      <a:pt x="11855" y="7211"/>
                      <a:pt x="12652" y="7083"/>
                    </a:cubicBezTo>
                    <a:cubicBezTo>
                      <a:pt x="13205" y="7018"/>
                      <a:pt x="13745" y="6877"/>
                      <a:pt x="14259" y="6671"/>
                    </a:cubicBezTo>
                    <a:cubicBezTo>
                      <a:pt x="14684" y="6530"/>
                      <a:pt x="15095" y="6337"/>
                      <a:pt x="15468" y="6118"/>
                    </a:cubicBezTo>
                    <a:cubicBezTo>
                      <a:pt x="15815" y="5925"/>
                      <a:pt x="16162" y="5745"/>
                      <a:pt x="16509" y="5553"/>
                    </a:cubicBezTo>
                    <a:cubicBezTo>
                      <a:pt x="16908" y="5360"/>
                      <a:pt x="17178" y="5128"/>
                      <a:pt x="17049" y="4794"/>
                    </a:cubicBezTo>
                    <a:cubicBezTo>
                      <a:pt x="17062" y="4755"/>
                      <a:pt x="17062" y="4717"/>
                      <a:pt x="17049" y="4691"/>
                    </a:cubicBezTo>
                    <a:cubicBezTo>
                      <a:pt x="16985" y="4588"/>
                      <a:pt x="16934" y="4498"/>
                      <a:pt x="16869" y="4395"/>
                    </a:cubicBezTo>
                    <a:cubicBezTo>
                      <a:pt x="16612" y="3932"/>
                      <a:pt x="16445" y="3418"/>
                      <a:pt x="16137" y="2981"/>
                    </a:cubicBezTo>
                    <a:cubicBezTo>
                      <a:pt x="15957" y="2737"/>
                      <a:pt x="15764" y="2518"/>
                      <a:pt x="15532" y="2325"/>
                    </a:cubicBezTo>
                    <a:cubicBezTo>
                      <a:pt x="15262" y="2055"/>
                      <a:pt x="14967" y="1811"/>
                      <a:pt x="14658" y="1605"/>
                    </a:cubicBezTo>
                    <a:cubicBezTo>
                      <a:pt x="13874" y="1065"/>
                      <a:pt x="13025" y="577"/>
                      <a:pt x="12086" y="345"/>
                    </a:cubicBezTo>
                    <a:cubicBezTo>
                      <a:pt x="11521" y="217"/>
                      <a:pt x="10942" y="178"/>
                      <a:pt x="10376" y="88"/>
                    </a:cubicBezTo>
                    <a:cubicBezTo>
                      <a:pt x="9839" y="30"/>
                      <a:pt x="9298" y="0"/>
                      <a:pt x="8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3">
                <a:extLst>
                  <a:ext uri="{FF2B5EF4-FFF2-40B4-BE49-F238E27FC236}">
                    <a16:creationId xmlns:a16="http://schemas.microsoft.com/office/drawing/2014/main" id="{868E0BB4-A7C1-1927-20A5-3ABDBA3F0A83}"/>
                  </a:ext>
                </a:extLst>
              </p:cNvPr>
              <p:cNvSpPr/>
              <p:nvPr/>
            </p:nvSpPr>
            <p:spPr>
              <a:xfrm>
                <a:off x="6892539" y="2333621"/>
                <a:ext cx="367322" cy="492599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0070" extrusionOk="0">
                    <a:moveTo>
                      <a:pt x="3986" y="1"/>
                    </a:moveTo>
                    <a:cubicBezTo>
                      <a:pt x="3935" y="1"/>
                      <a:pt x="3896" y="26"/>
                      <a:pt x="3870" y="65"/>
                    </a:cubicBezTo>
                    <a:cubicBezTo>
                      <a:pt x="3806" y="155"/>
                      <a:pt x="3716" y="245"/>
                      <a:pt x="3639" y="322"/>
                    </a:cubicBezTo>
                    <a:cubicBezTo>
                      <a:pt x="3356" y="605"/>
                      <a:pt x="3047" y="875"/>
                      <a:pt x="2752" y="1158"/>
                    </a:cubicBezTo>
                    <a:cubicBezTo>
                      <a:pt x="2045" y="1775"/>
                      <a:pt x="1376" y="2444"/>
                      <a:pt x="669" y="3061"/>
                    </a:cubicBezTo>
                    <a:cubicBezTo>
                      <a:pt x="566" y="3164"/>
                      <a:pt x="450" y="3279"/>
                      <a:pt x="347" y="3395"/>
                    </a:cubicBezTo>
                    <a:cubicBezTo>
                      <a:pt x="322" y="3421"/>
                      <a:pt x="270" y="3459"/>
                      <a:pt x="232" y="3511"/>
                    </a:cubicBezTo>
                    <a:cubicBezTo>
                      <a:pt x="193" y="3511"/>
                      <a:pt x="167" y="3536"/>
                      <a:pt x="155" y="3562"/>
                    </a:cubicBezTo>
                    <a:cubicBezTo>
                      <a:pt x="90" y="4025"/>
                      <a:pt x="65" y="4488"/>
                      <a:pt x="77" y="4964"/>
                    </a:cubicBezTo>
                    <a:cubicBezTo>
                      <a:pt x="26" y="5709"/>
                      <a:pt x="52" y="6468"/>
                      <a:pt x="39" y="7239"/>
                    </a:cubicBezTo>
                    <a:cubicBezTo>
                      <a:pt x="26" y="7651"/>
                      <a:pt x="0" y="9695"/>
                      <a:pt x="65" y="9824"/>
                    </a:cubicBezTo>
                    <a:cubicBezTo>
                      <a:pt x="103" y="9862"/>
                      <a:pt x="155" y="9875"/>
                      <a:pt x="206" y="9875"/>
                    </a:cubicBezTo>
                    <a:cubicBezTo>
                      <a:pt x="386" y="9914"/>
                      <a:pt x="566" y="9914"/>
                      <a:pt x="746" y="9939"/>
                    </a:cubicBezTo>
                    <a:cubicBezTo>
                      <a:pt x="1334" y="10026"/>
                      <a:pt x="1930" y="10070"/>
                      <a:pt x="2521" y="10070"/>
                    </a:cubicBezTo>
                    <a:cubicBezTo>
                      <a:pt x="2719" y="10070"/>
                      <a:pt x="2916" y="10065"/>
                      <a:pt x="3112" y="10055"/>
                    </a:cubicBezTo>
                    <a:cubicBezTo>
                      <a:pt x="3549" y="10042"/>
                      <a:pt x="3986" y="10017"/>
                      <a:pt x="4423" y="9991"/>
                    </a:cubicBezTo>
                    <a:cubicBezTo>
                      <a:pt x="5387" y="9927"/>
                      <a:pt x="6365" y="9849"/>
                      <a:pt x="7290" y="9567"/>
                    </a:cubicBezTo>
                    <a:cubicBezTo>
                      <a:pt x="7316" y="9554"/>
                      <a:pt x="7342" y="9541"/>
                      <a:pt x="7368" y="9528"/>
                    </a:cubicBezTo>
                    <a:cubicBezTo>
                      <a:pt x="7509" y="9515"/>
                      <a:pt x="7406" y="7162"/>
                      <a:pt x="7342" y="6134"/>
                    </a:cubicBezTo>
                    <a:cubicBezTo>
                      <a:pt x="7316" y="5645"/>
                      <a:pt x="7316" y="5182"/>
                      <a:pt x="7316" y="4694"/>
                    </a:cubicBezTo>
                    <a:cubicBezTo>
                      <a:pt x="7290" y="4295"/>
                      <a:pt x="7252" y="3909"/>
                      <a:pt x="7226" y="3524"/>
                    </a:cubicBezTo>
                    <a:cubicBezTo>
                      <a:pt x="7226" y="3472"/>
                      <a:pt x="7226" y="3408"/>
                      <a:pt x="7175" y="3382"/>
                    </a:cubicBezTo>
                    <a:lnTo>
                      <a:pt x="7136" y="3382"/>
                    </a:lnTo>
                    <a:cubicBezTo>
                      <a:pt x="6956" y="3176"/>
                      <a:pt x="6763" y="2984"/>
                      <a:pt x="6583" y="2778"/>
                    </a:cubicBezTo>
                    <a:cubicBezTo>
                      <a:pt x="5747" y="1891"/>
                      <a:pt x="4963" y="965"/>
                      <a:pt x="4127" y="78"/>
                    </a:cubicBezTo>
                    <a:cubicBezTo>
                      <a:pt x="4115" y="52"/>
                      <a:pt x="4089" y="39"/>
                      <a:pt x="4050" y="26"/>
                    </a:cubicBezTo>
                    <a:cubicBezTo>
                      <a:pt x="4037" y="1"/>
                      <a:pt x="4012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3">
                <a:extLst>
                  <a:ext uri="{FF2B5EF4-FFF2-40B4-BE49-F238E27FC236}">
                    <a16:creationId xmlns:a16="http://schemas.microsoft.com/office/drawing/2014/main" id="{2A4EDF8A-4968-3FC1-CE01-A55D4AB6BBEB}"/>
                  </a:ext>
                </a:extLst>
              </p:cNvPr>
              <p:cNvSpPr/>
              <p:nvPr/>
            </p:nvSpPr>
            <p:spPr>
              <a:xfrm>
                <a:off x="7165499" y="2254766"/>
                <a:ext cx="52244" cy="14367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937" extrusionOk="0">
                    <a:moveTo>
                      <a:pt x="239" y="0"/>
                    </a:moveTo>
                    <a:cubicBezTo>
                      <a:pt x="125" y="0"/>
                      <a:pt x="43" y="2"/>
                      <a:pt x="39" y="6"/>
                    </a:cubicBezTo>
                    <a:cubicBezTo>
                      <a:pt x="39" y="6"/>
                      <a:pt x="39" y="250"/>
                      <a:pt x="39" y="314"/>
                    </a:cubicBezTo>
                    <a:cubicBezTo>
                      <a:pt x="39" y="314"/>
                      <a:pt x="39" y="1124"/>
                      <a:pt x="26" y="1548"/>
                    </a:cubicBezTo>
                    <a:cubicBezTo>
                      <a:pt x="26" y="1638"/>
                      <a:pt x="39" y="1741"/>
                      <a:pt x="39" y="1844"/>
                    </a:cubicBezTo>
                    <a:cubicBezTo>
                      <a:pt x="0" y="1896"/>
                      <a:pt x="26" y="1998"/>
                      <a:pt x="26" y="2063"/>
                    </a:cubicBezTo>
                    <a:cubicBezTo>
                      <a:pt x="39" y="2243"/>
                      <a:pt x="39" y="2423"/>
                      <a:pt x="52" y="2603"/>
                    </a:cubicBezTo>
                    <a:cubicBezTo>
                      <a:pt x="65" y="2628"/>
                      <a:pt x="90" y="2654"/>
                      <a:pt x="116" y="2667"/>
                    </a:cubicBezTo>
                    <a:lnTo>
                      <a:pt x="129" y="2667"/>
                    </a:lnTo>
                    <a:cubicBezTo>
                      <a:pt x="219" y="2731"/>
                      <a:pt x="322" y="2783"/>
                      <a:pt x="425" y="2821"/>
                    </a:cubicBezTo>
                    <a:cubicBezTo>
                      <a:pt x="579" y="2860"/>
                      <a:pt x="746" y="2898"/>
                      <a:pt x="913" y="2937"/>
                    </a:cubicBezTo>
                    <a:cubicBezTo>
                      <a:pt x="977" y="2937"/>
                      <a:pt x="1029" y="2886"/>
                      <a:pt x="1029" y="2834"/>
                    </a:cubicBezTo>
                    <a:cubicBezTo>
                      <a:pt x="1055" y="2796"/>
                      <a:pt x="1067" y="2757"/>
                      <a:pt x="1055" y="2731"/>
                    </a:cubicBezTo>
                    <a:cubicBezTo>
                      <a:pt x="1055" y="2641"/>
                      <a:pt x="1055" y="2551"/>
                      <a:pt x="1055" y="2461"/>
                    </a:cubicBezTo>
                    <a:cubicBezTo>
                      <a:pt x="1055" y="2140"/>
                      <a:pt x="1016" y="1806"/>
                      <a:pt x="1016" y="1471"/>
                    </a:cubicBezTo>
                    <a:cubicBezTo>
                      <a:pt x="1016" y="1111"/>
                      <a:pt x="990" y="134"/>
                      <a:pt x="977" y="18"/>
                    </a:cubicBezTo>
                    <a:cubicBezTo>
                      <a:pt x="977" y="9"/>
                      <a:pt x="515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3">
                <a:extLst>
                  <a:ext uri="{FF2B5EF4-FFF2-40B4-BE49-F238E27FC236}">
                    <a16:creationId xmlns:a16="http://schemas.microsoft.com/office/drawing/2014/main" id="{0B7B523C-65EB-4FA9-AD0D-5A1AA6772A0A}"/>
                  </a:ext>
                </a:extLst>
              </p:cNvPr>
              <p:cNvSpPr/>
              <p:nvPr/>
            </p:nvSpPr>
            <p:spPr>
              <a:xfrm>
                <a:off x="7088111" y="1997607"/>
                <a:ext cx="256034" cy="227466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650" extrusionOk="0">
                    <a:moveTo>
                      <a:pt x="2724" y="1"/>
                    </a:moveTo>
                    <a:cubicBezTo>
                      <a:pt x="2573" y="1"/>
                      <a:pt x="2413" y="35"/>
                      <a:pt x="2251" y="107"/>
                    </a:cubicBezTo>
                    <a:cubicBezTo>
                      <a:pt x="1942" y="287"/>
                      <a:pt x="1711" y="570"/>
                      <a:pt x="1608" y="904"/>
                    </a:cubicBezTo>
                    <a:cubicBezTo>
                      <a:pt x="1544" y="827"/>
                      <a:pt x="1467" y="775"/>
                      <a:pt x="1364" y="737"/>
                    </a:cubicBezTo>
                    <a:cubicBezTo>
                      <a:pt x="1285" y="705"/>
                      <a:pt x="1205" y="691"/>
                      <a:pt x="1126" y="691"/>
                    </a:cubicBezTo>
                    <a:cubicBezTo>
                      <a:pt x="823" y="691"/>
                      <a:pt x="537" y="906"/>
                      <a:pt x="374" y="1161"/>
                    </a:cubicBezTo>
                    <a:cubicBezTo>
                      <a:pt x="1" y="1675"/>
                      <a:pt x="258" y="2408"/>
                      <a:pt x="875" y="2575"/>
                    </a:cubicBezTo>
                    <a:cubicBezTo>
                      <a:pt x="567" y="2858"/>
                      <a:pt x="554" y="3334"/>
                      <a:pt x="669" y="3720"/>
                    </a:cubicBezTo>
                    <a:cubicBezTo>
                      <a:pt x="779" y="4127"/>
                      <a:pt x="1118" y="4312"/>
                      <a:pt x="1479" y="4312"/>
                    </a:cubicBezTo>
                    <a:cubicBezTo>
                      <a:pt x="1756" y="4312"/>
                      <a:pt x="2044" y="4203"/>
                      <a:pt x="2251" y="4002"/>
                    </a:cubicBezTo>
                    <a:cubicBezTo>
                      <a:pt x="2457" y="4324"/>
                      <a:pt x="2778" y="4542"/>
                      <a:pt x="3151" y="4620"/>
                    </a:cubicBezTo>
                    <a:cubicBezTo>
                      <a:pt x="3236" y="4640"/>
                      <a:pt x="3315" y="4649"/>
                      <a:pt x="3388" y="4649"/>
                    </a:cubicBezTo>
                    <a:cubicBezTo>
                      <a:pt x="4200" y="4649"/>
                      <a:pt x="4292" y="3483"/>
                      <a:pt x="3974" y="2858"/>
                    </a:cubicBezTo>
                    <a:cubicBezTo>
                      <a:pt x="5233" y="2678"/>
                      <a:pt x="4814" y="966"/>
                      <a:pt x="3761" y="966"/>
                    </a:cubicBezTo>
                    <a:cubicBezTo>
                      <a:pt x="3685" y="966"/>
                      <a:pt x="3606" y="975"/>
                      <a:pt x="3524" y="994"/>
                    </a:cubicBezTo>
                    <a:cubicBezTo>
                      <a:pt x="3603" y="372"/>
                      <a:pt x="3220" y="1"/>
                      <a:pt x="27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3">
                <a:extLst>
                  <a:ext uri="{FF2B5EF4-FFF2-40B4-BE49-F238E27FC236}">
                    <a16:creationId xmlns:a16="http://schemas.microsoft.com/office/drawing/2014/main" id="{E1656E1F-93F4-1278-2A86-7F556644E79E}"/>
                  </a:ext>
                </a:extLst>
              </p:cNvPr>
              <p:cNvSpPr/>
              <p:nvPr/>
            </p:nvSpPr>
            <p:spPr>
              <a:xfrm>
                <a:off x="6868618" y="2313516"/>
                <a:ext cx="408852" cy="220814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4514" extrusionOk="0">
                    <a:moveTo>
                      <a:pt x="4449" y="0"/>
                    </a:moveTo>
                    <a:lnTo>
                      <a:pt x="1" y="4410"/>
                    </a:lnTo>
                    <a:lnTo>
                      <a:pt x="335" y="4513"/>
                    </a:lnTo>
                    <a:lnTo>
                      <a:pt x="4462" y="553"/>
                    </a:lnTo>
                    <a:lnTo>
                      <a:pt x="7934" y="4410"/>
                    </a:lnTo>
                    <a:lnTo>
                      <a:pt x="8358" y="4179"/>
                    </a:lnTo>
                    <a:lnTo>
                      <a:pt x="44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3">
                <a:extLst>
                  <a:ext uri="{FF2B5EF4-FFF2-40B4-BE49-F238E27FC236}">
                    <a16:creationId xmlns:a16="http://schemas.microsoft.com/office/drawing/2014/main" id="{498B946E-0FDE-806A-B542-E172E5DC1F23}"/>
                  </a:ext>
                </a:extLst>
              </p:cNvPr>
              <p:cNvSpPr/>
              <p:nvPr/>
            </p:nvSpPr>
            <p:spPr>
              <a:xfrm>
                <a:off x="6813293" y="2272474"/>
                <a:ext cx="491865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700" extrusionOk="0">
                    <a:moveTo>
                      <a:pt x="5877" y="1"/>
                    </a:moveTo>
                    <a:cubicBezTo>
                      <a:pt x="5633" y="1"/>
                      <a:pt x="5416" y="137"/>
                      <a:pt x="5297" y="351"/>
                    </a:cubicBezTo>
                    <a:cubicBezTo>
                      <a:pt x="5218" y="313"/>
                      <a:pt x="5136" y="295"/>
                      <a:pt x="5056" y="295"/>
                    </a:cubicBezTo>
                    <a:cubicBezTo>
                      <a:pt x="4811" y="295"/>
                      <a:pt x="4587" y="462"/>
                      <a:pt x="4539" y="724"/>
                    </a:cubicBezTo>
                    <a:cubicBezTo>
                      <a:pt x="4386" y="627"/>
                      <a:pt x="4234" y="584"/>
                      <a:pt x="4090" y="584"/>
                    </a:cubicBezTo>
                    <a:cubicBezTo>
                      <a:pt x="3566" y="584"/>
                      <a:pt x="3155" y="1149"/>
                      <a:pt x="3266" y="1714"/>
                    </a:cubicBezTo>
                    <a:cubicBezTo>
                      <a:pt x="3244" y="1712"/>
                      <a:pt x="3222" y="1711"/>
                      <a:pt x="3200" y="1711"/>
                    </a:cubicBezTo>
                    <a:cubicBezTo>
                      <a:pt x="2749" y="1711"/>
                      <a:pt x="2334" y="2083"/>
                      <a:pt x="2469" y="2549"/>
                    </a:cubicBezTo>
                    <a:cubicBezTo>
                      <a:pt x="2443" y="2547"/>
                      <a:pt x="2416" y="2545"/>
                      <a:pt x="2389" y="2545"/>
                    </a:cubicBezTo>
                    <a:cubicBezTo>
                      <a:pt x="1875" y="2545"/>
                      <a:pt x="1256" y="3002"/>
                      <a:pt x="1415" y="3552"/>
                    </a:cubicBezTo>
                    <a:cubicBezTo>
                      <a:pt x="1386" y="3548"/>
                      <a:pt x="1357" y="3546"/>
                      <a:pt x="1327" y="3546"/>
                    </a:cubicBezTo>
                    <a:cubicBezTo>
                      <a:pt x="772" y="3546"/>
                      <a:pt x="182" y="4223"/>
                      <a:pt x="463" y="4748"/>
                    </a:cubicBezTo>
                    <a:cubicBezTo>
                      <a:pt x="52" y="4876"/>
                      <a:pt x="0" y="5609"/>
                      <a:pt x="463" y="5699"/>
                    </a:cubicBezTo>
                    <a:cubicBezTo>
                      <a:pt x="1016" y="5699"/>
                      <a:pt x="1517" y="4941"/>
                      <a:pt x="1877" y="4568"/>
                    </a:cubicBezTo>
                    <a:cubicBezTo>
                      <a:pt x="2083" y="4324"/>
                      <a:pt x="2302" y="4092"/>
                      <a:pt x="2520" y="3861"/>
                    </a:cubicBezTo>
                    <a:cubicBezTo>
                      <a:pt x="3112" y="3244"/>
                      <a:pt x="3857" y="2588"/>
                      <a:pt x="4487" y="1984"/>
                    </a:cubicBezTo>
                    <a:cubicBezTo>
                      <a:pt x="4847" y="1636"/>
                      <a:pt x="5233" y="1366"/>
                      <a:pt x="5580" y="994"/>
                    </a:cubicBezTo>
                    <a:cubicBezTo>
                      <a:pt x="5760" y="1264"/>
                      <a:pt x="6236" y="1662"/>
                      <a:pt x="6455" y="1894"/>
                    </a:cubicBezTo>
                    <a:cubicBezTo>
                      <a:pt x="7020" y="2421"/>
                      <a:pt x="7560" y="2974"/>
                      <a:pt x="8075" y="3565"/>
                    </a:cubicBezTo>
                    <a:cubicBezTo>
                      <a:pt x="8332" y="3861"/>
                      <a:pt x="8602" y="4144"/>
                      <a:pt x="8898" y="4414"/>
                    </a:cubicBezTo>
                    <a:cubicBezTo>
                      <a:pt x="8988" y="4504"/>
                      <a:pt x="9078" y="4594"/>
                      <a:pt x="9155" y="4684"/>
                    </a:cubicBezTo>
                    <a:cubicBezTo>
                      <a:pt x="9219" y="4735"/>
                      <a:pt x="9270" y="4825"/>
                      <a:pt x="9360" y="4838"/>
                    </a:cubicBezTo>
                    <a:cubicBezTo>
                      <a:pt x="9384" y="4842"/>
                      <a:pt x="9408" y="4844"/>
                      <a:pt x="9432" y="4844"/>
                    </a:cubicBezTo>
                    <a:cubicBezTo>
                      <a:pt x="9638" y="4844"/>
                      <a:pt x="9830" y="4700"/>
                      <a:pt x="9888" y="4504"/>
                    </a:cubicBezTo>
                    <a:cubicBezTo>
                      <a:pt x="9926" y="4414"/>
                      <a:pt x="9900" y="4311"/>
                      <a:pt x="9823" y="4259"/>
                    </a:cubicBezTo>
                    <a:cubicBezTo>
                      <a:pt x="10055" y="3912"/>
                      <a:pt x="9798" y="3526"/>
                      <a:pt x="9412" y="3501"/>
                    </a:cubicBezTo>
                    <a:cubicBezTo>
                      <a:pt x="9463" y="3282"/>
                      <a:pt x="9540" y="3012"/>
                      <a:pt x="9399" y="2819"/>
                    </a:cubicBezTo>
                    <a:cubicBezTo>
                      <a:pt x="9311" y="2724"/>
                      <a:pt x="9182" y="2687"/>
                      <a:pt x="9052" y="2687"/>
                    </a:cubicBezTo>
                    <a:cubicBezTo>
                      <a:pt x="8952" y="2687"/>
                      <a:pt x="8852" y="2709"/>
                      <a:pt x="8769" y="2742"/>
                    </a:cubicBezTo>
                    <a:cubicBezTo>
                      <a:pt x="8757" y="2439"/>
                      <a:pt x="8651" y="1968"/>
                      <a:pt x="8306" y="1968"/>
                    </a:cubicBezTo>
                    <a:cubicBezTo>
                      <a:pt x="8270" y="1968"/>
                      <a:pt x="8231" y="1973"/>
                      <a:pt x="8190" y="1984"/>
                    </a:cubicBezTo>
                    <a:cubicBezTo>
                      <a:pt x="8234" y="1519"/>
                      <a:pt x="8095" y="1055"/>
                      <a:pt x="7654" y="1055"/>
                    </a:cubicBezTo>
                    <a:cubicBezTo>
                      <a:pt x="7570" y="1055"/>
                      <a:pt x="7475" y="1072"/>
                      <a:pt x="7367" y="1109"/>
                    </a:cubicBezTo>
                    <a:cubicBezTo>
                      <a:pt x="7427" y="749"/>
                      <a:pt x="7122" y="397"/>
                      <a:pt x="6790" y="397"/>
                    </a:cubicBezTo>
                    <a:cubicBezTo>
                      <a:pt x="6695" y="397"/>
                      <a:pt x="6598" y="426"/>
                      <a:pt x="6506" y="492"/>
                    </a:cubicBezTo>
                    <a:cubicBezTo>
                      <a:pt x="6455" y="209"/>
                      <a:pt x="6223" y="16"/>
                      <a:pt x="5940" y="4"/>
                    </a:cubicBezTo>
                    <a:cubicBezTo>
                      <a:pt x="5919" y="2"/>
                      <a:pt x="5898" y="1"/>
                      <a:pt x="5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3">
                <a:extLst>
                  <a:ext uri="{FF2B5EF4-FFF2-40B4-BE49-F238E27FC236}">
                    <a16:creationId xmlns:a16="http://schemas.microsoft.com/office/drawing/2014/main" id="{1875B127-C51F-AB68-746F-FC0BC6CD6C6B}"/>
                  </a:ext>
                </a:extLst>
              </p:cNvPr>
              <p:cNvSpPr/>
              <p:nvPr/>
            </p:nvSpPr>
            <p:spPr>
              <a:xfrm>
                <a:off x="6996929" y="2490255"/>
                <a:ext cx="172385" cy="199388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4076" extrusionOk="0">
                    <a:moveTo>
                      <a:pt x="3523" y="0"/>
                    </a:moveTo>
                    <a:lnTo>
                      <a:pt x="1" y="347"/>
                    </a:lnTo>
                    <a:lnTo>
                      <a:pt x="91" y="4076"/>
                    </a:lnTo>
                    <a:lnTo>
                      <a:pt x="3305" y="4076"/>
                    </a:lnTo>
                    <a:lnTo>
                      <a:pt x="3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3">
                <a:extLst>
                  <a:ext uri="{FF2B5EF4-FFF2-40B4-BE49-F238E27FC236}">
                    <a16:creationId xmlns:a16="http://schemas.microsoft.com/office/drawing/2014/main" id="{5F018714-90CE-6AF9-2C37-D589F90720F8}"/>
                  </a:ext>
                </a:extLst>
              </p:cNvPr>
              <p:cNvSpPr/>
              <p:nvPr/>
            </p:nvSpPr>
            <p:spPr>
              <a:xfrm>
                <a:off x="7010137" y="2504099"/>
                <a:ext cx="145334" cy="172336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3523" extrusionOk="0">
                    <a:moveTo>
                      <a:pt x="2971" y="0"/>
                    </a:moveTo>
                    <a:lnTo>
                      <a:pt x="1" y="309"/>
                    </a:lnTo>
                    <a:lnTo>
                      <a:pt x="78" y="3523"/>
                    </a:lnTo>
                    <a:lnTo>
                      <a:pt x="2791" y="3523"/>
                    </a:lnTo>
                    <a:lnTo>
                      <a:pt x="29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3">
                <a:extLst>
                  <a:ext uri="{FF2B5EF4-FFF2-40B4-BE49-F238E27FC236}">
                    <a16:creationId xmlns:a16="http://schemas.microsoft.com/office/drawing/2014/main" id="{27CAAFA7-7A28-D411-CAD7-7647DE72532C}"/>
                  </a:ext>
                </a:extLst>
              </p:cNvPr>
              <p:cNvSpPr/>
              <p:nvPr/>
            </p:nvSpPr>
            <p:spPr>
              <a:xfrm>
                <a:off x="7060473" y="2504099"/>
                <a:ext cx="15116" cy="178647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52" extrusionOk="0">
                    <a:moveTo>
                      <a:pt x="0" y="0"/>
                    </a:moveTo>
                    <a:lnTo>
                      <a:pt x="77" y="3652"/>
                    </a:lnTo>
                    <a:lnTo>
                      <a:pt x="309" y="36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3">
                <a:extLst>
                  <a:ext uri="{FF2B5EF4-FFF2-40B4-BE49-F238E27FC236}">
                    <a16:creationId xmlns:a16="http://schemas.microsoft.com/office/drawing/2014/main" id="{F684FC17-3254-AD57-7A56-FD2154438C17}"/>
                  </a:ext>
                </a:extLst>
              </p:cNvPr>
              <p:cNvSpPr/>
              <p:nvPr/>
            </p:nvSpPr>
            <p:spPr>
              <a:xfrm>
                <a:off x="6686841" y="2004700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45" y="0"/>
                    </a:moveTo>
                    <a:cubicBezTo>
                      <a:pt x="1" y="0"/>
                      <a:pt x="1" y="386"/>
                      <a:pt x="245" y="386"/>
                    </a:cubicBezTo>
                    <a:cubicBezTo>
                      <a:pt x="502" y="386"/>
                      <a:pt x="502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3">
                <a:extLst>
                  <a:ext uri="{FF2B5EF4-FFF2-40B4-BE49-F238E27FC236}">
                    <a16:creationId xmlns:a16="http://schemas.microsoft.com/office/drawing/2014/main" id="{301294E7-E61C-8863-3E5E-53F9D0D42EE7}"/>
                  </a:ext>
                </a:extLst>
              </p:cNvPr>
              <p:cNvSpPr/>
              <p:nvPr/>
            </p:nvSpPr>
            <p:spPr>
              <a:xfrm>
                <a:off x="6815787" y="2110362"/>
                <a:ext cx="25193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7" extrusionOk="0">
                    <a:moveTo>
                      <a:pt x="258" y="0"/>
                    </a:moveTo>
                    <a:cubicBezTo>
                      <a:pt x="1" y="0"/>
                      <a:pt x="1" y="386"/>
                      <a:pt x="258" y="386"/>
                    </a:cubicBezTo>
                    <a:cubicBezTo>
                      <a:pt x="515" y="386"/>
                      <a:pt x="515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3">
                <a:extLst>
                  <a:ext uri="{FF2B5EF4-FFF2-40B4-BE49-F238E27FC236}">
                    <a16:creationId xmlns:a16="http://schemas.microsoft.com/office/drawing/2014/main" id="{944DF426-9F87-C97A-81D8-47E6C9755882}"/>
                  </a:ext>
                </a:extLst>
              </p:cNvPr>
              <p:cNvSpPr/>
              <p:nvPr/>
            </p:nvSpPr>
            <p:spPr>
              <a:xfrm>
                <a:off x="6891267" y="2261908"/>
                <a:ext cx="24557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00" extrusionOk="0">
                    <a:moveTo>
                      <a:pt x="258" y="1"/>
                    </a:moveTo>
                    <a:cubicBezTo>
                      <a:pt x="1" y="14"/>
                      <a:pt x="1" y="387"/>
                      <a:pt x="258" y="400"/>
                    </a:cubicBezTo>
                    <a:cubicBezTo>
                      <a:pt x="502" y="387"/>
                      <a:pt x="502" y="14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3">
                <a:extLst>
                  <a:ext uri="{FF2B5EF4-FFF2-40B4-BE49-F238E27FC236}">
                    <a16:creationId xmlns:a16="http://schemas.microsoft.com/office/drawing/2014/main" id="{A1ED9201-81E2-5C6B-909A-ED0CBA910FB1}"/>
                  </a:ext>
                </a:extLst>
              </p:cNvPr>
              <p:cNvSpPr/>
              <p:nvPr/>
            </p:nvSpPr>
            <p:spPr>
              <a:xfrm>
                <a:off x="7020214" y="190344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cubicBezTo>
                      <a:pt x="515" y="386"/>
                      <a:pt x="515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3">
                <a:extLst>
                  <a:ext uri="{FF2B5EF4-FFF2-40B4-BE49-F238E27FC236}">
                    <a16:creationId xmlns:a16="http://schemas.microsoft.com/office/drawing/2014/main" id="{71CCD428-1245-99C9-CAA6-034E6E012980}"/>
                  </a:ext>
                </a:extLst>
              </p:cNvPr>
              <p:cNvSpPr/>
              <p:nvPr/>
            </p:nvSpPr>
            <p:spPr>
              <a:xfrm>
                <a:off x="7438458" y="206256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58" y="0"/>
                    </a:moveTo>
                    <a:cubicBezTo>
                      <a:pt x="0" y="13"/>
                      <a:pt x="0" y="386"/>
                      <a:pt x="258" y="399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3">
                <a:extLst>
                  <a:ext uri="{FF2B5EF4-FFF2-40B4-BE49-F238E27FC236}">
                    <a16:creationId xmlns:a16="http://schemas.microsoft.com/office/drawing/2014/main" id="{44882300-2843-4F9B-AB6B-C7E3132671AF}"/>
                  </a:ext>
                </a:extLst>
              </p:cNvPr>
              <p:cNvSpPr/>
              <p:nvPr/>
            </p:nvSpPr>
            <p:spPr>
              <a:xfrm>
                <a:off x="7546028" y="2338660"/>
                <a:ext cx="29595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7" extrusionOk="0">
                    <a:moveTo>
                      <a:pt x="257" y="1"/>
                    </a:moveTo>
                    <a:cubicBezTo>
                      <a:pt x="0" y="1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4" y="386"/>
                      <a:pt x="604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3">
                <a:extLst>
                  <a:ext uri="{FF2B5EF4-FFF2-40B4-BE49-F238E27FC236}">
                    <a16:creationId xmlns:a16="http://schemas.microsoft.com/office/drawing/2014/main" id="{11B24B20-F6FE-85D5-FCB5-B9825F6BCAE4}"/>
                  </a:ext>
                </a:extLst>
              </p:cNvPr>
              <p:cNvSpPr/>
              <p:nvPr/>
            </p:nvSpPr>
            <p:spPr>
              <a:xfrm>
                <a:off x="7386263" y="2344970"/>
                <a:ext cx="29595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5" y="386"/>
                      <a:pt x="605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3">
                <a:extLst>
                  <a:ext uri="{FF2B5EF4-FFF2-40B4-BE49-F238E27FC236}">
                    <a16:creationId xmlns:a16="http://schemas.microsoft.com/office/drawing/2014/main" id="{CB10670C-C0F0-EA55-C2C8-75A6C7DE7A35}"/>
                  </a:ext>
                </a:extLst>
              </p:cNvPr>
              <p:cNvSpPr/>
              <p:nvPr/>
            </p:nvSpPr>
            <p:spPr>
              <a:xfrm>
                <a:off x="7531548" y="2074505"/>
                <a:ext cx="30231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99" extrusionOk="0">
                    <a:moveTo>
                      <a:pt x="270" y="0"/>
                    </a:moveTo>
                    <a:cubicBezTo>
                      <a:pt x="0" y="0"/>
                      <a:pt x="0" y="399"/>
                      <a:pt x="270" y="399"/>
                    </a:cubicBezTo>
                    <a:lnTo>
                      <a:pt x="360" y="399"/>
                    </a:lnTo>
                    <a:cubicBezTo>
                      <a:pt x="617" y="399"/>
                      <a:pt x="617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3">
                <a:extLst>
                  <a:ext uri="{FF2B5EF4-FFF2-40B4-BE49-F238E27FC236}">
                    <a16:creationId xmlns:a16="http://schemas.microsoft.com/office/drawing/2014/main" id="{3929D5DA-CC26-46D3-1225-FB52893BFF29}"/>
                  </a:ext>
                </a:extLst>
              </p:cNvPr>
              <p:cNvSpPr/>
              <p:nvPr/>
            </p:nvSpPr>
            <p:spPr>
              <a:xfrm>
                <a:off x="7582471" y="2475139"/>
                <a:ext cx="29644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87" extrusionOk="0">
                    <a:moveTo>
                      <a:pt x="258" y="1"/>
                    </a:moveTo>
                    <a:cubicBezTo>
                      <a:pt x="1" y="1"/>
                      <a:pt x="1" y="386"/>
                      <a:pt x="258" y="386"/>
                    </a:cubicBezTo>
                    <a:lnTo>
                      <a:pt x="348" y="386"/>
                    </a:lnTo>
                    <a:cubicBezTo>
                      <a:pt x="605" y="386"/>
                      <a:pt x="605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3">
                <a:extLst>
                  <a:ext uri="{FF2B5EF4-FFF2-40B4-BE49-F238E27FC236}">
                    <a16:creationId xmlns:a16="http://schemas.microsoft.com/office/drawing/2014/main" id="{788CB8E9-7737-6F59-3001-9F237B3269E6}"/>
                  </a:ext>
                </a:extLst>
              </p:cNvPr>
              <p:cNvSpPr/>
              <p:nvPr/>
            </p:nvSpPr>
            <p:spPr>
              <a:xfrm>
                <a:off x="7630264" y="2248113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58" y="0"/>
                    </a:moveTo>
                    <a:cubicBezTo>
                      <a:pt x="1" y="13"/>
                      <a:pt x="1" y="386"/>
                      <a:pt x="258" y="386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3">
                <a:extLst>
                  <a:ext uri="{FF2B5EF4-FFF2-40B4-BE49-F238E27FC236}">
                    <a16:creationId xmlns:a16="http://schemas.microsoft.com/office/drawing/2014/main" id="{95606D9B-3077-9E83-83CA-6BC87A388D72}"/>
                  </a:ext>
                </a:extLst>
              </p:cNvPr>
              <p:cNvSpPr/>
              <p:nvPr/>
            </p:nvSpPr>
            <p:spPr>
              <a:xfrm>
                <a:off x="7178070" y="179777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3">
                <a:extLst>
                  <a:ext uri="{FF2B5EF4-FFF2-40B4-BE49-F238E27FC236}">
                    <a16:creationId xmlns:a16="http://schemas.microsoft.com/office/drawing/2014/main" id="{A00BB839-113C-D778-6101-0AA40580B72F}"/>
                  </a:ext>
                </a:extLst>
              </p:cNvPr>
              <p:cNvSpPr/>
              <p:nvPr/>
            </p:nvSpPr>
            <p:spPr>
              <a:xfrm>
                <a:off x="6994434" y="1739274"/>
                <a:ext cx="25193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0" extrusionOk="0">
                    <a:moveTo>
                      <a:pt x="257" y="0"/>
                    </a:moveTo>
                    <a:cubicBezTo>
                      <a:pt x="0" y="13"/>
                      <a:pt x="0" y="386"/>
                      <a:pt x="257" y="399"/>
                    </a:cubicBezTo>
                    <a:cubicBezTo>
                      <a:pt x="514" y="386"/>
                      <a:pt x="514" y="13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3">
                <a:extLst>
                  <a:ext uri="{FF2B5EF4-FFF2-40B4-BE49-F238E27FC236}">
                    <a16:creationId xmlns:a16="http://schemas.microsoft.com/office/drawing/2014/main" id="{2A004899-05BA-11B4-2553-87D067E504E4}"/>
                  </a:ext>
                </a:extLst>
              </p:cNvPr>
              <p:cNvSpPr/>
              <p:nvPr/>
            </p:nvSpPr>
            <p:spPr>
              <a:xfrm>
                <a:off x="6596295" y="213804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3">
                <a:extLst>
                  <a:ext uri="{FF2B5EF4-FFF2-40B4-BE49-F238E27FC236}">
                    <a16:creationId xmlns:a16="http://schemas.microsoft.com/office/drawing/2014/main" id="{D02A8AB5-EAEE-C030-6B0B-F7659F88E7A6}"/>
                  </a:ext>
                </a:extLst>
              </p:cNvPr>
              <p:cNvSpPr/>
              <p:nvPr/>
            </p:nvSpPr>
            <p:spPr>
              <a:xfrm>
                <a:off x="6623982" y="239780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73"/>
                      <a:pt x="257" y="386"/>
                    </a:cubicBezTo>
                    <a:cubicBezTo>
                      <a:pt x="514" y="373"/>
                      <a:pt x="514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3">
                <a:extLst>
                  <a:ext uri="{FF2B5EF4-FFF2-40B4-BE49-F238E27FC236}">
                    <a16:creationId xmlns:a16="http://schemas.microsoft.com/office/drawing/2014/main" id="{B7E54836-AE29-870C-469A-B6099FB155E6}"/>
                  </a:ext>
                </a:extLst>
              </p:cNvPr>
              <p:cNvSpPr/>
              <p:nvPr/>
            </p:nvSpPr>
            <p:spPr>
              <a:xfrm>
                <a:off x="6674269" y="2234270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0"/>
                    </a:moveTo>
                    <a:cubicBezTo>
                      <a:pt x="1" y="0"/>
                      <a:pt x="1" y="785"/>
                      <a:pt x="502" y="785"/>
                    </a:cubicBezTo>
                    <a:cubicBezTo>
                      <a:pt x="1016" y="785"/>
                      <a:pt x="1016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3">
                <a:extLst>
                  <a:ext uri="{FF2B5EF4-FFF2-40B4-BE49-F238E27FC236}">
                    <a16:creationId xmlns:a16="http://schemas.microsoft.com/office/drawing/2014/main" id="{3F65738A-390B-4EAA-6567-46EC7B36BA54}"/>
                  </a:ext>
                </a:extLst>
              </p:cNvPr>
              <p:cNvSpPr/>
              <p:nvPr/>
            </p:nvSpPr>
            <p:spPr>
              <a:xfrm>
                <a:off x="7462966" y="2242439"/>
                <a:ext cx="49113" cy="3903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98" extrusionOk="0">
                    <a:moveTo>
                      <a:pt x="502" y="0"/>
                    </a:moveTo>
                    <a:cubicBezTo>
                      <a:pt x="1" y="0"/>
                      <a:pt x="1" y="798"/>
                      <a:pt x="502" y="798"/>
                    </a:cubicBezTo>
                    <a:cubicBezTo>
                      <a:pt x="1004" y="798"/>
                      <a:pt x="1004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3">
                <a:extLst>
                  <a:ext uri="{FF2B5EF4-FFF2-40B4-BE49-F238E27FC236}">
                    <a16:creationId xmlns:a16="http://schemas.microsoft.com/office/drawing/2014/main" id="{50BA71B4-F84D-EA68-9B60-6770CAF774C7}"/>
                  </a:ext>
                </a:extLst>
              </p:cNvPr>
              <p:cNvSpPr/>
              <p:nvPr/>
            </p:nvSpPr>
            <p:spPr>
              <a:xfrm>
                <a:off x="7406368" y="191977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1" y="1"/>
                      <a:pt x="1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3">
                <a:extLst>
                  <a:ext uri="{FF2B5EF4-FFF2-40B4-BE49-F238E27FC236}">
                    <a16:creationId xmlns:a16="http://schemas.microsoft.com/office/drawing/2014/main" id="{1C1647EE-C514-61D6-127C-B2B3FC175B91}"/>
                  </a:ext>
                </a:extLst>
              </p:cNvPr>
              <p:cNvSpPr/>
              <p:nvPr/>
            </p:nvSpPr>
            <p:spPr>
              <a:xfrm>
                <a:off x="6807618" y="1839897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0" y="1"/>
                      <a:pt x="0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3">
                <a:extLst>
                  <a:ext uri="{FF2B5EF4-FFF2-40B4-BE49-F238E27FC236}">
                    <a16:creationId xmlns:a16="http://schemas.microsoft.com/office/drawing/2014/main" id="{105D2168-2CEB-6934-8565-8EA4B49A2C57}"/>
                  </a:ext>
                </a:extLst>
              </p:cNvPr>
              <p:cNvSpPr/>
              <p:nvPr/>
            </p:nvSpPr>
            <p:spPr>
              <a:xfrm>
                <a:off x="6923993" y="2074505"/>
                <a:ext cx="497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85" extrusionOk="0">
                    <a:moveTo>
                      <a:pt x="514" y="0"/>
                    </a:moveTo>
                    <a:cubicBezTo>
                      <a:pt x="0" y="0"/>
                      <a:pt x="0" y="785"/>
                      <a:pt x="514" y="785"/>
                    </a:cubicBezTo>
                    <a:cubicBezTo>
                      <a:pt x="1016" y="785"/>
                      <a:pt x="1016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3">
                <a:extLst>
                  <a:ext uri="{FF2B5EF4-FFF2-40B4-BE49-F238E27FC236}">
                    <a16:creationId xmlns:a16="http://schemas.microsoft.com/office/drawing/2014/main" id="{DF75B14C-4E1A-84BE-DDE1-E85C05F22DAC}"/>
                  </a:ext>
                </a:extLst>
              </p:cNvPr>
              <p:cNvSpPr/>
              <p:nvPr/>
            </p:nvSpPr>
            <p:spPr>
              <a:xfrm>
                <a:off x="7402602" y="247513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1"/>
                    </a:moveTo>
                    <a:cubicBezTo>
                      <a:pt x="1" y="1"/>
                      <a:pt x="1" y="785"/>
                      <a:pt x="502" y="785"/>
                    </a:cubicBezTo>
                    <a:cubicBezTo>
                      <a:pt x="1016" y="785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3">
                <a:extLst>
                  <a:ext uri="{FF2B5EF4-FFF2-40B4-BE49-F238E27FC236}">
                    <a16:creationId xmlns:a16="http://schemas.microsoft.com/office/drawing/2014/main" id="{F4173D4D-903D-2B78-5428-AE56167A2C77}"/>
                  </a:ext>
                </a:extLst>
              </p:cNvPr>
              <p:cNvSpPr/>
              <p:nvPr/>
            </p:nvSpPr>
            <p:spPr>
              <a:xfrm>
                <a:off x="6437166" y="2358765"/>
                <a:ext cx="49749" cy="3908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9" extrusionOk="0">
                    <a:moveTo>
                      <a:pt x="502" y="1"/>
                    </a:moveTo>
                    <a:cubicBezTo>
                      <a:pt x="0" y="1"/>
                      <a:pt x="0" y="798"/>
                      <a:pt x="502" y="798"/>
                    </a:cubicBezTo>
                    <a:cubicBezTo>
                      <a:pt x="1016" y="798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1" name="Google Shape;2441;p33">
            <a:extLst>
              <a:ext uri="{FF2B5EF4-FFF2-40B4-BE49-F238E27FC236}">
                <a16:creationId xmlns:a16="http://schemas.microsoft.com/office/drawing/2014/main" id="{DAA8568A-DB9A-ED66-8F55-B678C7E6A5B9}"/>
              </a:ext>
            </a:extLst>
          </p:cNvPr>
          <p:cNvSpPr/>
          <p:nvPr/>
        </p:nvSpPr>
        <p:spPr>
          <a:xfrm>
            <a:off x="1904664" y="4228613"/>
            <a:ext cx="16111" cy="12658"/>
          </a:xfrm>
          <a:custGeom>
            <a:avLst/>
            <a:gdLst/>
            <a:ahLst/>
            <a:cxnLst/>
            <a:rect l="l" t="t" r="r" b="b"/>
            <a:pathLst>
              <a:path w="392" h="308" extrusionOk="0">
                <a:moveTo>
                  <a:pt x="194" y="0"/>
                </a:moveTo>
                <a:cubicBezTo>
                  <a:pt x="85" y="0"/>
                  <a:pt x="0" y="123"/>
                  <a:pt x="57" y="225"/>
                </a:cubicBezTo>
                <a:cubicBezTo>
                  <a:pt x="84" y="279"/>
                  <a:pt x="135" y="307"/>
                  <a:pt x="190" y="307"/>
                </a:cubicBezTo>
                <a:cubicBezTo>
                  <a:pt x="214" y="307"/>
                  <a:pt x="239" y="301"/>
                  <a:pt x="263" y="290"/>
                </a:cubicBezTo>
                <a:cubicBezTo>
                  <a:pt x="392" y="225"/>
                  <a:pt x="366" y="45"/>
                  <a:pt x="237" y="7"/>
                </a:cubicBezTo>
                <a:cubicBezTo>
                  <a:pt x="223" y="2"/>
                  <a:pt x="208" y="0"/>
                  <a:pt x="194" y="0"/>
                </a:cubicBezTo>
                <a:close/>
              </a:path>
            </a:pathLst>
          </a:custGeom>
          <a:solidFill>
            <a:srgbClr val="B2B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2" name="Google Shape;2442;p33">
            <a:extLst>
              <a:ext uri="{FF2B5EF4-FFF2-40B4-BE49-F238E27FC236}">
                <a16:creationId xmlns:a16="http://schemas.microsoft.com/office/drawing/2014/main" id="{227D4613-9B9E-E7BD-C970-D85FE423A562}"/>
              </a:ext>
            </a:extLst>
          </p:cNvPr>
          <p:cNvGrpSpPr/>
          <p:nvPr/>
        </p:nvGrpSpPr>
        <p:grpSpPr>
          <a:xfrm>
            <a:off x="2523293" y="1211425"/>
            <a:ext cx="4649150" cy="3127363"/>
            <a:chOff x="2523293" y="1211425"/>
            <a:chExt cx="4649150" cy="3127363"/>
          </a:xfrm>
        </p:grpSpPr>
        <p:grpSp>
          <p:nvGrpSpPr>
            <p:cNvPr id="2443" name="Google Shape;2443;p33">
              <a:extLst>
                <a:ext uri="{FF2B5EF4-FFF2-40B4-BE49-F238E27FC236}">
                  <a16:creationId xmlns:a16="http://schemas.microsoft.com/office/drawing/2014/main" id="{0E8404A2-0D44-F22A-C561-AB55071A91A2}"/>
                </a:ext>
              </a:extLst>
            </p:cNvPr>
            <p:cNvGrpSpPr/>
            <p:nvPr/>
          </p:nvGrpSpPr>
          <p:grpSpPr>
            <a:xfrm flipH="1">
              <a:off x="6841318" y="2531688"/>
              <a:ext cx="331125" cy="331425"/>
              <a:chOff x="2618288" y="3590025"/>
              <a:chExt cx="331125" cy="331425"/>
            </a:xfrm>
          </p:grpSpPr>
          <p:sp>
            <p:nvSpPr>
              <p:cNvPr id="2444" name="Google Shape;2444;p33">
                <a:extLst>
                  <a:ext uri="{FF2B5EF4-FFF2-40B4-BE49-F238E27FC236}">
                    <a16:creationId xmlns:a16="http://schemas.microsoft.com/office/drawing/2014/main" id="{C2ABD495-4A0F-617E-300D-E34289611E10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3">
                <a:extLst>
                  <a:ext uri="{FF2B5EF4-FFF2-40B4-BE49-F238E27FC236}">
                    <a16:creationId xmlns:a16="http://schemas.microsoft.com/office/drawing/2014/main" id="{734846E6-3779-A4B3-472A-608AD910B3FD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3">
                <a:extLst>
                  <a:ext uri="{FF2B5EF4-FFF2-40B4-BE49-F238E27FC236}">
                    <a16:creationId xmlns:a16="http://schemas.microsoft.com/office/drawing/2014/main" id="{E7C1C4A7-6E61-F881-73A6-3DAA2DDDC772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3">
                <a:extLst>
                  <a:ext uri="{FF2B5EF4-FFF2-40B4-BE49-F238E27FC236}">
                    <a16:creationId xmlns:a16="http://schemas.microsoft.com/office/drawing/2014/main" id="{F0CE3CAB-FE36-6BA0-7F25-66A1B5AE9885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8" name="Google Shape;2448;p33">
              <a:extLst>
                <a:ext uri="{FF2B5EF4-FFF2-40B4-BE49-F238E27FC236}">
                  <a16:creationId xmlns:a16="http://schemas.microsoft.com/office/drawing/2014/main" id="{9996D01E-2CFE-394A-D0AB-042811582E6F}"/>
                </a:ext>
              </a:extLst>
            </p:cNvPr>
            <p:cNvGrpSpPr/>
            <p:nvPr/>
          </p:nvGrpSpPr>
          <p:grpSpPr>
            <a:xfrm flipH="1">
              <a:off x="5162043" y="4007363"/>
              <a:ext cx="331125" cy="331425"/>
              <a:chOff x="2618288" y="3590025"/>
              <a:chExt cx="331125" cy="331425"/>
            </a:xfrm>
          </p:grpSpPr>
          <p:sp>
            <p:nvSpPr>
              <p:cNvPr id="2449" name="Google Shape;2449;p33">
                <a:extLst>
                  <a:ext uri="{FF2B5EF4-FFF2-40B4-BE49-F238E27FC236}">
                    <a16:creationId xmlns:a16="http://schemas.microsoft.com/office/drawing/2014/main" id="{551819F5-0E05-107E-683A-16F8A58AA988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3">
                <a:extLst>
                  <a:ext uri="{FF2B5EF4-FFF2-40B4-BE49-F238E27FC236}">
                    <a16:creationId xmlns:a16="http://schemas.microsoft.com/office/drawing/2014/main" id="{76502FA6-0021-F7BE-48D8-3A37B74082FF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3">
                <a:extLst>
                  <a:ext uri="{FF2B5EF4-FFF2-40B4-BE49-F238E27FC236}">
                    <a16:creationId xmlns:a16="http://schemas.microsoft.com/office/drawing/2014/main" id="{7CF9EC33-50D6-11B9-DEF5-64FDA1D1BEDA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3">
                <a:extLst>
                  <a:ext uri="{FF2B5EF4-FFF2-40B4-BE49-F238E27FC236}">
                    <a16:creationId xmlns:a16="http://schemas.microsoft.com/office/drawing/2014/main" id="{A5ED2EA4-D7A3-050A-E0A6-693E8E903BD4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3" name="Google Shape;2453;p33">
              <a:extLst>
                <a:ext uri="{FF2B5EF4-FFF2-40B4-BE49-F238E27FC236}">
                  <a16:creationId xmlns:a16="http://schemas.microsoft.com/office/drawing/2014/main" id="{0D6A1467-B4EE-C9BF-9384-BDE3B7632CF0}"/>
                </a:ext>
              </a:extLst>
            </p:cNvPr>
            <p:cNvGrpSpPr/>
            <p:nvPr/>
          </p:nvGrpSpPr>
          <p:grpSpPr>
            <a:xfrm flipH="1">
              <a:off x="2523293" y="1211425"/>
              <a:ext cx="331125" cy="331425"/>
              <a:chOff x="2618288" y="3590025"/>
              <a:chExt cx="331125" cy="331425"/>
            </a:xfrm>
          </p:grpSpPr>
          <p:sp>
            <p:nvSpPr>
              <p:cNvPr id="2454" name="Google Shape;2454;p33">
                <a:extLst>
                  <a:ext uri="{FF2B5EF4-FFF2-40B4-BE49-F238E27FC236}">
                    <a16:creationId xmlns:a16="http://schemas.microsoft.com/office/drawing/2014/main" id="{4356AD7E-508B-5DE2-0C90-C9C85D0AAB08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3">
                <a:extLst>
                  <a:ext uri="{FF2B5EF4-FFF2-40B4-BE49-F238E27FC236}">
                    <a16:creationId xmlns:a16="http://schemas.microsoft.com/office/drawing/2014/main" id="{F3A7DFE5-0FE1-FB17-B474-7A63EB20F2C1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3">
                <a:extLst>
                  <a:ext uri="{FF2B5EF4-FFF2-40B4-BE49-F238E27FC236}">
                    <a16:creationId xmlns:a16="http://schemas.microsoft.com/office/drawing/2014/main" id="{7E8305A4-B9BE-8936-B593-876530160C84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3">
                <a:extLst>
                  <a:ext uri="{FF2B5EF4-FFF2-40B4-BE49-F238E27FC236}">
                    <a16:creationId xmlns:a16="http://schemas.microsoft.com/office/drawing/2014/main" id="{5798E95A-5FC8-A48D-29FD-73930F7712EB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80" name="Google Shape;2480;p33">
            <a:extLst>
              <a:ext uri="{FF2B5EF4-FFF2-40B4-BE49-F238E27FC236}">
                <a16:creationId xmlns:a16="http://schemas.microsoft.com/office/drawing/2014/main" id="{9B9F0711-84FA-08A1-838B-E6A3B931FFAD}"/>
              </a:ext>
            </a:extLst>
          </p:cNvPr>
          <p:cNvSpPr/>
          <p:nvPr/>
        </p:nvSpPr>
        <p:spPr>
          <a:xfrm>
            <a:off x="5699019" y="3015090"/>
            <a:ext cx="52490" cy="40617"/>
          </a:xfrm>
          <a:custGeom>
            <a:avLst/>
            <a:gdLst/>
            <a:ahLst/>
            <a:cxnLst/>
            <a:rect l="l" t="t" r="r" b="b"/>
            <a:pathLst>
              <a:path w="1313" h="1016" extrusionOk="0">
                <a:moveTo>
                  <a:pt x="657" y="0"/>
                </a:moveTo>
                <a:cubicBezTo>
                  <a:pt x="1" y="0"/>
                  <a:pt x="1" y="1016"/>
                  <a:pt x="657" y="1016"/>
                </a:cubicBezTo>
                <a:cubicBezTo>
                  <a:pt x="1312" y="1016"/>
                  <a:pt x="1312" y="0"/>
                  <a:pt x="6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33">
            <a:extLst>
              <a:ext uri="{FF2B5EF4-FFF2-40B4-BE49-F238E27FC236}">
                <a16:creationId xmlns:a16="http://schemas.microsoft.com/office/drawing/2014/main" id="{5644DBBD-2858-E7C8-6C1B-71682000DFFA}"/>
              </a:ext>
            </a:extLst>
          </p:cNvPr>
          <p:cNvGrpSpPr/>
          <p:nvPr/>
        </p:nvGrpSpPr>
        <p:grpSpPr>
          <a:xfrm>
            <a:off x="2731492" y="908751"/>
            <a:ext cx="3287426" cy="2781433"/>
            <a:chOff x="2731492" y="908751"/>
            <a:chExt cx="3287426" cy="2781433"/>
          </a:xfrm>
        </p:grpSpPr>
        <p:sp>
          <p:nvSpPr>
            <p:cNvPr id="2482" name="Google Shape;2482;p33">
              <a:extLst>
                <a:ext uri="{FF2B5EF4-FFF2-40B4-BE49-F238E27FC236}">
                  <a16:creationId xmlns:a16="http://schemas.microsoft.com/office/drawing/2014/main" id="{5B0D29ED-1BD9-E80A-2E60-558F86EF01E9}"/>
                </a:ext>
              </a:extLst>
            </p:cNvPr>
            <p:cNvSpPr/>
            <p:nvPr/>
          </p:nvSpPr>
          <p:spPr>
            <a:xfrm>
              <a:off x="2731492" y="3649527"/>
              <a:ext cx="52970" cy="40657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3">
              <a:extLst>
                <a:ext uri="{FF2B5EF4-FFF2-40B4-BE49-F238E27FC236}">
                  <a16:creationId xmlns:a16="http://schemas.microsoft.com/office/drawing/2014/main" id="{AEA4E159-D2D6-70B3-4D85-C046D2378A96}"/>
                </a:ext>
              </a:extLst>
            </p:cNvPr>
            <p:cNvSpPr/>
            <p:nvPr/>
          </p:nvSpPr>
          <p:spPr>
            <a:xfrm>
              <a:off x="5940242" y="908751"/>
              <a:ext cx="78676" cy="60726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33">
            <a:extLst>
              <a:ext uri="{FF2B5EF4-FFF2-40B4-BE49-F238E27FC236}">
                <a16:creationId xmlns:a16="http://schemas.microsoft.com/office/drawing/2014/main" id="{2E0D7013-C3CB-B7A0-4B16-1C4F41BFD62C}"/>
              </a:ext>
            </a:extLst>
          </p:cNvPr>
          <p:cNvGrpSpPr/>
          <p:nvPr/>
        </p:nvGrpSpPr>
        <p:grpSpPr>
          <a:xfrm rot="4840286" flipH="1">
            <a:off x="4854749" y="-1261893"/>
            <a:ext cx="4816641" cy="3868240"/>
            <a:chOff x="5245500" y="-1101488"/>
            <a:chExt cx="4816519" cy="3868142"/>
          </a:xfrm>
        </p:grpSpPr>
        <p:grpSp>
          <p:nvGrpSpPr>
            <p:cNvPr id="2485" name="Google Shape;2485;p33">
              <a:extLst>
                <a:ext uri="{FF2B5EF4-FFF2-40B4-BE49-F238E27FC236}">
                  <a16:creationId xmlns:a16="http://schemas.microsoft.com/office/drawing/2014/main" id="{2CE9899E-670A-600C-19C9-98D513AADC3B}"/>
                </a:ext>
              </a:extLst>
            </p:cNvPr>
            <p:cNvGrpSpPr/>
            <p:nvPr/>
          </p:nvGrpSpPr>
          <p:grpSpPr>
            <a:xfrm rot="-2306024">
              <a:off x="6630803" y="644562"/>
              <a:ext cx="2043347" cy="1366379"/>
              <a:chOff x="4139598" y="4451875"/>
              <a:chExt cx="1738283" cy="1162383"/>
            </a:xfrm>
          </p:grpSpPr>
          <p:sp>
            <p:nvSpPr>
              <p:cNvPr id="2486" name="Google Shape;2486;p33">
                <a:extLst>
                  <a:ext uri="{FF2B5EF4-FFF2-40B4-BE49-F238E27FC236}">
                    <a16:creationId xmlns:a16="http://schemas.microsoft.com/office/drawing/2014/main" id="{0FCCB18B-6DFB-4CD8-730E-7EE2E54C0901}"/>
                  </a:ext>
                </a:extLst>
              </p:cNvPr>
              <p:cNvSpPr/>
              <p:nvPr/>
            </p:nvSpPr>
            <p:spPr>
              <a:xfrm rot="-1496785" flipH="1">
                <a:off x="4156733" y="4834521"/>
                <a:ext cx="775644" cy="252829"/>
              </a:xfrm>
              <a:custGeom>
                <a:avLst/>
                <a:gdLst/>
                <a:ahLst/>
                <a:cxnLst/>
                <a:rect l="l" t="t" r="r" b="b"/>
                <a:pathLst>
                  <a:path w="17450" h="5688" extrusionOk="0">
                    <a:moveTo>
                      <a:pt x="13215" y="0"/>
                    </a:moveTo>
                    <a:cubicBezTo>
                      <a:pt x="12075" y="0"/>
                      <a:pt x="10931" y="128"/>
                      <a:pt x="9805" y="304"/>
                    </a:cubicBezTo>
                    <a:cubicBezTo>
                      <a:pt x="8883" y="438"/>
                      <a:pt x="7916" y="438"/>
                      <a:pt x="6994" y="528"/>
                    </a:cubicBezTo>
                    <a:cubicBezTo>
                      <a:pt x="5285" y="731"/>
                      <a:pt x="3801" y="1743"/>
                      <a:pt x="2452" y="2732"/>
                    </a:cubicBezTo>
                    <a:cubicBezTo>
                      <a:pt x="1710" y="3249"/>
                      <a:pt x="1058" y="3901"/>
                      <a:pt x="518" y="4598"/>
                    </a:cubicBezTo>
                    <a:cubicBezTo>
                      <a:pt x="383" y="4823"/>
                      <a:pt x="271" y="5071"/>
                      <a:pt x="136" y="5295"/>
                    </a:cubicBezTo>
                    <a:cubicBezTo>
                      <a:pt x="68" y="5385"/>
                      <a:pt x="23" y="5498"/>
                      <a:pt x="1" y="5588"/>
                    </a:cubicBezTo>
                    <a:cubicBezTo>
                      <a:pt x="1" y="5648"/>
                      <a:pt x="51" y="5688"/>
                      <a:pt x="97" y="5688"/>
                    </a:cubicBezTo>
                    <a:cubicBezTo>
                      <a:pt x="121" y="5688"/>
                      <a:pt x="143" y="5678"/>
                      <a:pt x="158" y="5655"/>
                    </a:cubicBezTo>
                    <a:cubicBezTo>
                      <a:pt x="203" y="5633"/>
                      <a:pt x="181" y="5565"/>
                      <a:pt x="203" y="5543"/>
                    </a:cubicBezTo>
                    <a:cubicBezTo>
                      <a:pt x="217" y="5612"/>
                      <a:pt x="273" y="5638"/>
                      <a:pt x="335" y="5638"/>
                    </a:cubicBezTo>
                    <a:cubicBezTo>
                      <a:pt x="374" y="5638"/>
                      <a:pt x="416" y="5628"/>
                      <a:pt x="451" y="5610"/>
                    </a:cubicBezTo>
                    <a:cubicBezTo>
                      <a:pt x="563" y="5588"/>
                      <a:pt x="653" y="5565"/>
                      <a:pt x="765" y="5565"/>
                    </a:cubicBezTo>
                    <a:cubicBezTo>
                      <a:pt x="1597" y="5430"/>
                      <a:pt x="2429" y="5295"/>
                      <a:pt x="3261" y="5093"/>
                    </a:cubicBezTo>
                    <a:cubicBezTo>
                      <a:pt x="4251" y="4891"/>
                      <a:pt x="5218" y="4756"/>
                      <a:pt x="6184" y="4463"/>
                    </a:cubicBezTo>
                    <a:cubicBezTo>
                      <a:pt x="6904" y="4239"/>
                      <a:pt x="7601" y="3969"/>
                      <a:pt x="8276" y="3654"/>
                    </a:cubicBezTo>
                    <a:cubicBezTo>
                      <a:pt x="9332" y="3204"/>
                      <a:pt x="10322" y="2687"/>
                      <a:pt x="11356" y="2215"/>
                    </a:cubicBezTo>
                    <a:cubicBezTo>
                      <a:pt x="12301" y="1765"/>
                      <a:pt x="13290" y="1450"/>
                      <a:pt x="14324" y="1293"/>
                    </a:cubicBezTo>
                    <a:cubicBezTo>
                      <a:pt x="14976" y="1135"/>
                      <a:pt x="15606" y="1001"/>
                      <a:pt x="16258" y="888"/>
                    </a:cubicBezTo>
                    <a:cubicBezTo>
                      <a:pt x="16528" y="843"/>
                      <a:pt x="16775" y="798"/>
                      <a:pt x="17045" y="753"/>
                    </a:cubicBezTo>
                    <a:cubicBezTo>
                      <a:pt x="17203" y="731"/>
                      <a:pt x="17450" y="663"/>
                      <a:pt x="17270" y="461"/>
                    </a:cubicBezTo>
                    <a:cubicBezTo>
                      <a:pt x="17090" y="416"/>
                      <a:pt x="16910" y="393"/>
                      <a:pt x="16753" y="371"/>
                    </a:cubicBezTo>
                    <a:cubicBezTo>
                      <a:pt x="16168" y="281"/>
                      <a:pt x="15606" y="191"/>
                      <a:pt x="15044" y="124"/>
                    </a:cubicBezTo>
                    <a:cubicBezTo>
                      <a:pt x="14438" y="37"/>
                      <a:pt x="13827" y="0"/>
                      <a:pt x="13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3">
                <a:extLst>
                  <a:ext uri="{FF2B5EF4-FFF2-40B4-BE49-F238E27FC236}">
                    <a16:creationId xmlns:a16="http://schemas.microsoft.com/office/drawing/2014/main" id="{DC416AA2-11C3-26FB-B0CB-AE24025FCD5A}"/>
                  </a:ext>
                </a:extLst>
              </p:cNvPr>
              <p:cNvSpPr/>
              <p:nvPr/>
            </p:nvSpPr>
            <p:spPr>
              <a:xfrm rot="-1496785" flipH="1">
                <a:off x="4667917" y="4983176"/>
                <a:ext cx="610736" cy="147261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3313" extrusionOk="0">
                    <a:moveTo>
                      <a:pt x="11072" y="1"/>
                    </a:moveTo>
                    <a:cubicBezTo>
                      <a:pt x="10467" y="1"/>
                      <a:pt x="9864" y="29"/>
                      <a:pt x="9265" y="86"/>
                    </a:cubicBezTo>
                    <a:cubicBezTo>
                      <a:pt x="7893" y="266"/>
                      <a:pt x="6566" y="670"/>
                      <a:pt x="5330" y="1300"/>
                    </a:cubicBezTo>
                    <a:cubicBezTo>
                      <a:pt x="4655" y="1637"/>
                      <a:pt x="3936" y="1862"/>
                      <a:pt x="3216" y="1974"/>
                    </a:cubicBezTo>
                    <a:cubicBezTo>
                      <a:pt x="2249" y="2177"/>
                      <a:pt x="1237" y="2312"/>
                      <a:pt x="383" y="2851"/>
                    </a:cubicBezTo>
                    <a:cubicBezTo>
                      <a:pt x="315" y="2919"/>
                      <a:pt x="225" y="2964"/>
                      <a:pt x="136" y="3009"/>
                    </a:cubicBezTo>
                    <a:cubicBezTo>
                      <a:pt x="46" y="3009"/>
                      <a:pt x="1" y="3121"/>
                      <a:pt x="46" y="3211"/>
                    </a:cubicBezTo>
                    <a:cubicBezTo>
                      <a:pt x="68" y="3290"/>
                      <a:pt x="119" y="3312"/>
                      <a:pt x="178" y="3312"/>
                    </a:cubicBezTo>
                    <a:cubicBezTo>
                      <a:pt x="237" y="3312"/>
                      <a:pt x="304" y="3290"/>
                      <a:pt x="360" y="3279"/>
                    </a:cubicBezTo>
                    <a:cubicBezTo>
                      <a:pt x="720" y="3234"/>
                      <a:pt x="1102" y="3189"/>
                      <a:pt x="1462" y="3144"/>
                    </a:cubicBezTo>
                    <a:cubicBezTo>
                      <a:pt x="2766" y="3144"/>
                      <a:pt x="4093" y="2964"/>
                      <a:pt x="5352" y="2627"/>
                    </a:cubicBezTo>
                    <a:cubicBezTo>
                      <a:pt x="6477" y="2357"/>
                      <a:pt x="7556" y="1974"/>
                      <a:pt x="8613" y="1525"/>
                    </a:cubicBezTo>
                    <a:cubicBezTo>
                      <a:pt x="9287" y="1232"/>
                      <a:pt x="9962" y="985"/>
                      <a:pt x="10681" y="828"/>
                    </a:cubicBezTo>
                    <a:cubicBezTo>
                      <a:pt x="11558" y="648"/>
                      <a:pt x="12435" y="490"/>
                      <a:pt x="13312" y="400"/>
                    </a:cubicBezTo>
                    <a:cubicBezTo>
                      <a:pt x="13325" y="398"/>
                      <a:pt x="13339" y="397"/>
                      <a:pt x="13353" y="397"/>
                    </a:cubicBezTo>
                    <a:cubicBezTo>
                      <a:pt x="13422" y="397"/>
                      <a:pt x="13502" y="419"/>
                      <a:pt x="13571" y="419"/>
                    </a:cubicBezTo>
                    <a:cubicBezTo>
                      <a:pt x="13634" y="419"/>
                      <a:pt x="13688" y="401"/>
                      <a:pt x="13717" y="333"/>
                    </a:cubicBezTo>
                    <a:cubicBezTo>
                      <a:pt x="13739" y="266"/>
                      <a:pt x="13694" y="176"/>
                      <a:pt x="13627" y="176"/>
                    </a:cubicBezTo>
                    <a:cubicBezTo>
                      <a:pt x="12774" y="57"/>
                      <a:pt x="11920" y="1"/>
                      <a:pt x="11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3">
                <a:extLst>
                  <a:ext uri="{FF2B5EF4-FFF2-40B4-BE49-F238E27FC236}">
                    <a16:creationId xmlns:a16="http://schemas.microsoft.com/office/drawing/2014/main" id="{31430584-5E0A-A8FD-C077-F606F84F86BB}"/>
                  </a:ext>
                </a:extLst>
              </p:cNvPr>
              <p:cNvSpPr/>
              <p:nvPr/>
            </p:nvSpPr>
            <p:spPr>
              <a:xfrm rot="-1496785" flipH="1">
                <a:off x="5161546" y="4475884"/>
                <a:ext cx="237894" cy="56077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12616" extrusionOk="0">
                    <a:moveTo>
                      <a:pt x="4175" y="1"/>
                    </a:moveTo>
                    <a:cubicBezTo>
                      <a:pt x="4121" y="1"/>
                      <a:pt x="4069" y="29"/>
                      <a:pt x="4048" y="83"/>
                    </a:cubicBezTo>
                    <a:cubicBezTo>
                      <a:pt x="3890" y="375"/>
                      <a:pt x="3823" y="690"/>
                      <a:pt x="3620" y="982"/>
                    </a:cubicBezTo>
                    <a:cubicBezTo>
                      <a:pt x="3598" y="1027"/>
                      <a:pt x="3575" y="1072"/>
                      <a:pt x="3553" y="1117"/>
                    </a:cubicBezTo>
                    <a:cubicBezTo>
                      <a:pt x="3171" y="1679"/>
                      <a:pt x="2766" y="2219"/>
                      <a:pt x="2316" y="2736"/>
                    </a:cubicBezTo>
                    <a:lnTo>
                      <a:pt x="2316" y="2758"/>
                    </a:lnTo>
                    <a:cubicBezTo>
                      <a:pt x="2271" y="2803"/>
                      <a:pt x="2226" y="2848"/>
                      <a:pt x="2204" y="2893"/>
                    </a:cubicBezTo>
                    <a:cubicBezTo>
                      <a:pt x="1844" y="3343"/>
                      <a:pt x="1529" y="3793"/>
                      <a:pt x="1282" y="4287"/>
                    </a:cubicBezTo>
                    <a:cubicBezTo>
                      <a:pt x="1057" y="4670"/>
                      <a:pt x="855" y="5052"/>
                      <a:pt x="675" y="5457"/>
                    </a:cubicBezTo>
                    <a:cubicBezTo>
                      <a:pt x="517" y="5861"/>
                      <a:pt x="382" y="6289"/>
                      <a:pt x="270" y="6716"/>
                    </a:cubicBezTo>
                    <a:cubicBezTo>
                      <a:pt x="180" y="7233"/>
                      <a:pt x="113" y="7750"/>
                      <a:pt x="90" y="8267"/>
                    </a:cubicBezTo>
                    <a:cubicBezTo>
                      <a:pt x="0" y="9167"/>
                      <a:pt x="45" y="10066"/>
                      <a:pt x="203" y="10943"/>
                    </a:cubicBezTo>
                    <a:cubicBezTo>
                      <a:pt x="293" y="11281"/>
                      <a:pt x="338" y="11618"/>
                      <a:pt x="382" y="11955"/>
                    </a:cubicBezTo>
                    <a:cubicBezTo>
                      <a:pt x="405" y="12068"/>
                      <a:pt x="427" y="12157"/>
                      <a:pt x="472" y="12247"/>
                    </a:cubicBezTo>
                    <a:cubicBezTo>
                      <a:pt x="472" y="12292"/>
                      <a:pt x="495" y="12337"/>
                      <a:pt x="540" y="12360"/>
                    </a:cubicBezTo>
                    <a:cubicBezTo>
                      <a:pt x="540" y="12360"/>
                      <a:pt x="540" y="12382"/>
                      <a:pt x="540" y="12382"/>
                    </a:cubicBezTo>
                    <a:cubicBezTo>
                      <a:pt x="517" y="12427"/>
                      <a:pt x="517" y="12472"/>
                      <a:pt x="540" y="12517"/>
                    </a:cubicBezTo>
                    <a:cubicBezTo>
                      <a:pt x="540" y="12582"/>
                      <a:pt x="576" y="12616"/>
                      <a:pt x="614" y="12616"/>
                    </a:cubicBezTo>
                    <a:cubicBezTo>
                      <a:pt x="655" y="12616"/>
                      <a:pt x="697" y="12576"/>
                      <a:pt x="697" y="12495"/>
                    </a:cubicBezTo>
                    <a:lnTo>
                      <a:pt x="720" y="12495"/>
                    </a:lnTo>
                    <a:cubicBezTo>
                      <a:pt x="742" y="12472"/>
                      <a:pt x="720" y="12450"/>
                      <a:pt x="720" y="12450"/>
                    </a:cubicBezTo>
                    <a:cubicBezTo>
                      <a:pt x="922" y="11415"/>
                      <a:pt x="1777" y="10696"/>
                      <a:pt x="2519" y="9976"/>
                    </a:cubicBezTo>
                    <a:cubicBezTo>
                      <a:pt x="2811" y="9707"/>
                      <a:pt x="3103" y="9459"/>
                      <a:pt x="3373" y="9167"/>
                    </a:cubicBezTo>
                    <a:cubicBezTo>
                      <a:pt x="3733" y="8695"/>
                      <a:pt x="4070" y="8222"/>
                      <a:pt x="4362" y="7705"/>
                    </a:cubicBezTo>
                    <a:cubicBezTo>
                      <a:pt x="4610" y="7323"/>
                      <a:pt x="4812" y="6918"/>
                      <a:pt x="4992" y="6491"/>
                    </a:cubicBezTo>
                    <a:cubicBezTo>
                      <a:pt x="5149" y="6064"/>
                      <a:pt x="5262" y="5614"/>
                      <a:pt x="5307" y="5164"/>
                    </a:cubicBezTo>
                    <a:cubicBezTo>
                      <a:pt x="5352" y="4602"/>
                      <a:pt x="5352" y="4040"/>
                      <a:pt x="5307" y="3478"/>
                    </a:cubicBezTo>
                    <a:cubicBezTo>
                      <a:pt x="5217" y="2758"/>
                      <a:pt x="5015" y="2039"/>
                      <a:pt x="4722" y="1387"/>
                    </a:cubicBezTo>
                    <a:cubicBezTo>
                      <a:pt x="4565" y="1027"/>
                      <a:pt x="4430" y="667"/>
                      <a:pt x="4362" y="285"/>
                    </a:cubicBezTo>
                    <a:cubicBezTo>
                      <a:pt x="4340" y="240"/>
                      <a:pt x="4340" y="150"/>
                      <a:pt x="4318" y="105"/>
                    </a:cubicBezTo>
                    <a:cubicBezTo>
                      <a:pt x="4294" y="35"/>
                      <a:pt x="4234" y="1"/>
                      <a:pt x="4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3">
                <a:extLst>
                  <a:ext uri="{FF2B5EF4-FFF2-40B4-BE49-F238E27FC236}">
                    <a16:creationId xmlns:a16="http://schemas.microsoft.com/office/drawing/2014/main" id="{DC7F9FBD-B619-2A72-3D01-03D31CC0665E}"/>
                  </a:ext>
                </a:extLst>
              </p:cNvPr>
              <p:cNvSpPr/>
              <p:nvPr/>
            </p:nvSpPr>
            <p:spPr>
              <a:xfrm rot="-1496785" flipH="1">
                <a:off x="4797307" y="4670743"/>
                <a:ext cx="961577" cy="776978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17480" extrusionOk="0">
                    <a:moveTo>
                      <a:pt x="21452" y="0"/>
                    </a:moveTo>
                    <a:cubicBezTo>
                      <a:pt x="21317" y="23"/>
                      <a:pt x="21182" y="90"/>
                      <a:pt x="21070" y="135"/>
                    </a:cubicBezTo>
                    <a:cubicBezTo>
                      <a:pt x="20238" y="383"/>
                      <a:pt x="19451" y="720"/>
                      <a:pt x="18686" y="1102"/>
                    </a:cubicBezTo>
                    <a:cubicBezTo>
                      <a:pt x="17517" y="1709"/>
                      <a:pt x="16370" y="2316"/>
                      <a:pt x="15246" y="3013"/>
                    </a:cubicBezTo>
                    <a:cubicBezTo>
                      <a:pt x="14301" y="3620"/>
                      <a:pt x="13357" y="4250"/>
                      <a:pt x="12435" y="4880"/>
                    </a:cubicBezTo>
                    <a:cubicBezTo>
                      <a:pt x="12503" y="4160"/>
                      <a:pt x="12660" y="3463"/>
                      <a:pt x="12907" y="2789"/>
                    </a:cubicBezTo>
                    <a:cubicBezTo>
                      <a:pt x="13110" y="2249"/>
                      <a:pt x="13357" y="1732"/>
                      <a:pt x="13649" y="1237"/>
                    </a:cubicBezTo>
                    <a:cubicBezTo>
                      <a:pt x="13717" y="1102"/>
                      <a:pt x="13784" y="990"/>
                      <a:pt x="13874" y="855"/>
                    </a:cubicBezTo>
                    <a:cubicBezTo>
                      <a:pt x="13897" y="832"/>
                      <a:pt x="13897" y="787"/>
                      <a:pt x="13897" y="742"/>
                    </a:cubicBezTo>
                    <a:cubicBezTo>
                      <a:pt x="13897" y="706"/>
                      <a:pt x="13852" y="669"/>
                      <a:pt x="13811" y="669"/>
                    </a:cubicBezTo>
                    <a:cubicBezTo>
                      <a:pt x="13802" y="669"/>
                      <a:pt x="13793" y="671"/>
                      <a:pt x="13784" y="675"/>
                    </a:cubicBezTo>
                    <a:cubicBezTo>
                      <a:pt x="13717" y="720"/>
                      <a:pt x="13672" y="787"/>
                      <a:pt x="13627" y="855"/>
                    </a:cubicBezTo>
                    <a:cubicBezTo>
                      <a:pt x="13470" y="1080"/>
                      <a:pt x="13335" y="1304"/>
                      <a:pt x="13200" y="1552"/>
                    </a:cubicBezTo>
                    <a:cubicBezTo>
                      <a:pt x="12997" y="1957"/>
                      <a:pt x="12795" y="2384"/>
                      <a:pt x="12638" y="2811"/>
                    </a:cubicBezTo>
                    <a:cubicBezTo>
                      <a:pt x="12503" y="3148"/>
                      <a:pt x="12413" y="3486"/>
                      <a:pt x="12345" y="3823"/>
                    </a:cubicBezTo>
                    <a:cubicBezTo>
                      <a:pt x="12255" y="4228"/>
                      <a:pt x="12188" y="4655"/>
                      <a:pt x="12188" y="5060"/>
                    </a:cubicBezTo>
                    <a:cubicBezTo>
                      <a:pt x="11648" y="5442"/>
                      <a:pt x="11109" y="5824"/>
                      <a:pt x="10569" y="6206"/>
                    </a:cubicBezTo>
                    <a:cubicBezTo>
                      <a:pt x="8995" y="7398"/>
                      <a:pt x="7421" y="8545"/>
                      <a:pt x="5869" y="9759"/>
                    </a:cubicBezTo>
                    <a:cubicBezTo>
                      <a:pt x="5892" y="9692"/>
                      <a:pt x="5892" y="9647"/>
                      <a:pt x="5892" y="9579"/>
                    </a:cubicBezTo>
                    <a:cubicBezTo>
                      <a:pt x="5937" y="9017"/>
                      <a:pt x="6004" y="8477"/>
                      <a:pt x="6117" y="7915"/>
                    </a:cubicBezTo>
                    <a:cubicBezTo>
                      <a:pt x="6297" y="7061"/>
                      <a:pt x="6521" y="6229"/>
                      <a:pt x="6791" y="5397"/>
                    </a:cubicBezTo>
                    <a:cubicBezTo>
                      <a:pt x="7061" y="4610"/>
                      <a:pt x="7398" y="3868"/>
                      <a:pt x="7713" y="3103"/>
                    </a:cubicBezTo>
                    <a:cubicBezTo>
                      <a:pt x="7736" y="2991"/>
                      <a:pt x="7916" y="2856"/>
                      <a:pt x="7781" y="2766"/>
                    </a:cubicBezTo>
                    <a:cubicBezTo>
                      <a:pt x="7762" y="2757"/>
                      <a:pt x="7739" y="2751"/>
                      <a:pt x="7718" y="2751"/>
                    </a:cubicBezTo>
                    <a:cubicBezTo>
                      <a:pt x="7687" y="2751"/>
                      <a:pt x="7659" y="2762"/>
                      <a:pt x="7646" y="2789"/>
                    </a:cubicBezTo>
                    <a:cubicBezTo>
                      <a:pt x="7151" y="3800"/>
                      <a:pt x="6724" y="4835"/>
                      <a:pt x="6364" y="5892"/>
                    </a:cubicBezTo>
                    <a:cubicBezTo>
                      <a:pt x="6342" y="6026"/>
                      <a:pt x="6297" y="6161"/>
                      <a:pt x="6252" y="6296"/>
                    </a:cubicBezTo>
                    <a:cubicBezTo>
                      <a:pt x="6139" y="6634"/>
                      <a:pt x="6049" y="6971"/>
                      <a:pt x="5937" y="7308"/>
                    </a:cubicBezTo>
                    <a:cubicBezTo>
                      <a:pt x="5667" y="8208"/>
                      <a:pt x="5510" y="9152"/>
                      <a:pt x="5465" y="10096"/>
                    </a:cubicBezTo>
                    <a:cubicBezTo>
                      <a:pt x="4655" y="10838"/>
                      <a:pt x="3913" y="11603"/>
                      <a:pt x="3238" y="12457"/>
                    </a:cubicBezTo>
                    <a:cubicBezTo>
                      <a:pt x="2406" y="13469"/>
                      <a:pt x="1642" y="14526"/>
                      <a:pt x="945" y="15650"/>
                    </a:cubicBezTo>
                    <a:cubicBezTo>
                      <a:pt x="720" y="16010"/>
                      <a:pt x="450" y="16347"/>
                      <a:pt x="248" y="16730"/>
                    </a:cubicBezTo>
                    <a:cubicBezTo>
                      <a:pt x="180" y="16887"/>
                      <a:pt x="1" y="17067"/>
                      <a:pt x="113" y="17247"/>
                    </a:cubicBezTo>
                    <a:cubicBezTo>
                      <a:pt x="225" y="17414"/>
                      <a:pt x="316" y="17480"/>
                      <a:pt x="395" y="17480"/>
                    </a:cubicBezTo>
                    <a:cubicBezTo>
                      <a:pt x="539" y="17480"/>
                      <a:pt x="641" y="17262"/>
                      <a:pt x="743" y="17045"/>
                    </a:cubicBezTo>
                    <a:cubicBezTo>
                      <a:pt x="922" y="16662"/>
                      <a:pt x="1147" y="16303"/>
                      <a:pt x="1350" y="15943"/>
                    </a:cubicBezTo>
                    <a:cubicBezTo>
                      <a:pt x="1619" y="15448"/>
                      <a:pt x="1889" y="14976"/>
                      <a:pt x="2159" y="14504"/>
                    </a:cubicBezTo>
                    <a:cubicBezTo>
                      <a:pt x="2474" y="14054"/>
                      <a:pt x="2721" y="13604"/>
                      <a:pt x="3014" y="13154"/>
                    </a:cubicBezTo>
                    <a:cubicBezTo>
                      <a:pt x="3059" y="13132"/>
                      <a:pt x="3081" y="13087"/>
                      <a:pt x="3081" y="13042"/>
                    </a:cubicBezTo>
                    <a:cubicBezTo>
                      <a:pt x="3351" y="12705"/>
                      <a:pt x="3621" y="12367"/>
                      <a:pt x="3913" y="12053"/>
                    </a:cubicBezTo>
                    <a:cubicBezTo>
                      <a:pt x="4003" y="12053"/>
                      <a:pt x="4093" y="12075"/>
                      <a:pt x="4183" y="12075"/>
                    </a:cubicBezTo>
                    <a:cubicBezTo>
                      <a:pt x="4498" y="12120"/>
                      <a:pt x="4812" y="12143"/>
                      <a:pt x="5127" y="12188"/>
                    </a:cubicBezTo>
                    <a:cubicBezTo>
                      <a:pt x="5352" y="12210"/>
                      <a:pt x="5555" y="12233"/>
                      <a:pt x="5779" y="12233"/>
                    </a:cubicBezTo>
                    <a:cubicBezTo>
                      <a:pt x="6215" y="12303"/>
                      <a:pt x="6651" y="12338"/>
                      <a:pt x="7086" y="12338"/>
                    </a:cubicBezTo>
                    <a:cubicBezTo>
                      <a:pt x="7348" y="12338"/>
                      <a:pt x="7609" y="12325"/>
                      <a:pt x="7871" y="12300"/>
                    </a:cubicBezTo>
                    <a:cubicBezTo>
                      <a:pt x="8388" y="12278"/>
                      <a:pt x="8882" y="12210"/>
                      <a:pt x="9400" y="12120"/>
                    </a:cubicBezTo>
                    <a:cubicBezTo>
                      <a:pt x="9535" y="12098"/>
                      <a:pt x="9669" y="12053"/>
                      <a:pt x="9804" y="11985"/>
                    </a:cubicBezTo>
                    <a:cubicBezTo>
                      <a:pt x="9866" y="11944"/>
                      <a:pt x="9834" y="11847"/>
                      <a:pt x="9760" y="11847"/>
                    </a:cubicBezTo>
                    <a:cubicBezTo>
                      <a:pt x="9753" y="11847"/>
                      <a:pt x="9745" y="11848"/>
                      <a:pt x="9737" y="11850"/>
                    </a:cubicBezTo>
                    <a:lnTo>
                      <a:pt x="9669" y="11850"/>
                    </a:lnTo>
                    <a:cubicBezTo>
                      <a:pt x="9107" y="11963"/>
                      <a:pt x="8523" y="12030"/>
                      <a:pt x="7938" y="12053"/>
                    </a:cubicBezTo>
                    <a:cubicBezTo>
                      <a:pt x="7679" y="12070"/>
                      <a:pt x="7419" y="12078"/>
                      <a:pt x="7159" y="12078"/>
                    </a:cubicBezTo>
                    <a:cubicBezTo>
                      <a:pt x="6378" y="12078"/>
                      <a:pt x="5594" y="12002"/>
                      <a:pt x="4835" y="11850"/>
                    </a:cubicBezTo>
                    <a:cubicBezTo>
                      <a:pt x="4633" y="11828"/>
                      <a:pt x="4408" y="11805"/>
                      <a:pt x="4205" y="11738"/>
                    </a:cubicBezTo>
                    <a:lnTo>
                      <a:pt x="4183" y="11738"/>
                    </a:lnTo>
                    <a:cubicBezTo>
                      <a:pt x="4633" y="11221"/>
                      <a:pt x="5127" y="10726"/>
                      <a:pt x="5644" y="10276"/>
                    </a:cubicBezTo>
                    <a:cubicBezTo>
                      <a:pt x="5667" y="10254"/>
                      <a:pt x="5667" y="10254"/>
                      <a:pt x="5667" y="10254"/>
                    </a:cubicBezTo>
                    <a:cubicBezTo>
                      <a:pt x="6679" y="9444"/>
                      <a:pt x="7691" y="8680"/>
                      <a:pt x="8725" y="7915"/>
                    </a:cubicBezTo>
                    <a:cubicBezTo>
                      <a:pt x="8815" y="7893"/>
                      <a:pt x="8905" y="7848"/>
                      <a:pt x="8972" y="7825"/>
                    </a:cubicBezTo>
                    <a:cubicBezTo>
                      <a:pt x="9377" y="7690"/>
                      <a:pt x="9782" y="7600"/>
                      <a:pt x="10187" y="7488"/>
                    </a:cubicBezTo>
                    <a:cubicBezTo>
                      <a:pt x="10749" y="7376"/>
                      <a:pt x="11311" y="7286"/>
                      <a:pt x="11873" y="7128"/>
                    </a:cubicBezTo>
                    <a:cubicBezTo>
                      <a:pt x="12683" y="6971"/>
                      <a:pt x="13470" y="6769"/>
                      <a:pt x="14279" y="6589"/>
                    </a:cubicBezTo>
                    <a:cubicBezTo>
                      <a:pt x="14369" y="6566"/>
                      <a:pt x="14481" y="6544"/>
                      <a:pt x="14571" y="6544"/>
                    </a:cubicBezTo>
                    <a:cubicBezTo>
                      <a:pt x="14661" y="6544"/>
                      <a:pt x="14819" y="6544"/>
                      <a:pt x="14796" y="6409"/>
                    </a:cubicBezTo>
                    <a:cubicBezTo>
                      <a:pt x="14780" y="6337"/>
                      <a:pt x="14728" y="6314"/>
                      <a:pt x="14661" y="6314"/>
                    </a:cubicBezTo>
                    <a:cubicBezTo>
                      <a:pt x="14539" y="6314"/>
                      <a:pt x="14366" y="6394"/>
                      <a:pt x="14279" y="6409"/>
                    </a:cubicBezTo>
                    <a:cubicBezTo>
                      <a:pt x="13425" y="6566"/>
                      <a:pt x="12570" y="6746"/>
                      <a:pt x="11738" y="6926"/>
                    </a:cubicBezTo>
                    <a:cubicBezTo>
                      <a:pt x="11019" y="7106"/>
                      <a:pt x="10277" y="7218"/>
                      <a:pt x="9557" y="7376"/>
                    </a:cubicBezTo>
                    <a:cubicBezTo>
                      <a:pt x="9512" y="7376"/>
                      <a:pt x="9445" y="7398"/>
                      <a:pt x="9400" y="7398"/>
                    </a:cubicBezTo>
                    <a:cubicBezTo>
                      <a:pt x="9804" y="7106"/>
                      <a:pt x="10187" y="6813"/>
                      <a:pt x="10569" y="6521"/>
                    </a:cubicBezTo>
                    <a:cubicBezTo>
                      <a:pt x="11513" y="5824"/>
                      <a:pt x="12480" y="5150"/>
                      <a:pt x="13447" y="4497"/>
                    </a:cubicBezTo>
                    <a:cubicBezTo>
                      <a:pt x="14504" y="3755"/>
                      <a:pt x="15606" y="3058"/>
                      <a:pt x="16730" y="2429"/>
                    </a:cubicBezTo>
                    <a:cubicBezTo>
                      <a:pt x="17607" y="1934"/>
                      <a:pt x="18506" y="1439"/>
                      <a:pt x="19428" y="1012"/>
                    </a:cubicBezTo>
                    <a:cubicBezTo>
                      <a:pt x="20080" y="697"/>
                      <a:pt x="20755" y="450"/>
                      <a:pt x="21430" y="180"/>
                    </a:cubicBezTo>
                    <a:cubicBezTo>
                      <a:pt x="21451" y="198"/>
                      <a:pt x="21473" y="205"/>
                      <a:pt x="21493" y="205"/>
                    </a:cubicBezTo>
                    <a:cubicBezTo>
                      <a:pt x="21577" y="205"/>
                      <a:pt x="21633" y="77"/>
                      <a:pt x="21542" y="23"/>
                    </a:cubicBezTo>
                    <a:cubicBezTo>
                      <a:pt x="21519" y="0"/>
                      <a:pt x="21497" y="0"/>
                      <a:pt x="21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3">
                <a:extLst>
                  <a:ext uri="{FF2B5EF4-FFF2-40B4-BE49-F238E27FC236}">
                    <a16:creationId xmlns:a16="http://schemas.microsoft.com/office/drawing/2014/main" id="{C916AA7F-9B98-36C6-A3E3-9C2DB269DDD9}"/>
                  </a:ext>
                </a:extLst>
              </p:cNvPr>
              <p:cNvSpPr/>
              <p:nvPr/>
            </p:nvSpPr>
            <p:spPr>
              <a:xfrm rot="-1496785" flipH="1">
                <a:off x="4901990" y="4670057"/>
                <a:ext cx="160952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4108" extrusionOk="0">
                    <a:moveTo>
                      <a:pt x="2608" y="1"/>
                    </a:moveTo>
                    <a:cubicBezTo>
                      <a:pt x="2511" y="1"/>
                      <a:pt x="2413" y="13"/>
                      <a:pt x="2316" y="37"/>
                    </a:cubicBezTo>
                    <a:cubicBezTo>
                      <a:pt x="1642" y="239"/>
                      <a:pt x="1080" y="666"/>
                      <a:pt x="652" y="1228"/>
                    </a:cubicBezTo>
                    <a:cubicBezTo>
                      <a:pt x="360" y="1611"/>
                      <a:pt x="23" y="2038"/>
                      <a:pt x="0" y="2555"/>
                    </a:cubicBezTo>
                    <a:cubicBezTo>
                      <a:pt x="45" y="2802"/>
                      <a:pt x="135" y="3027"/>
                      <a:pt x="248" y="3252"/>
                    </a:cubicBezTo>
                    <a:cubicBezTo>
                      <a:pt x="585" y="3769"/>
                      <a:pt x="1170" y="4107"/>
                      <a:pt x="1777" y="4107"/>
                    </a:cubicBezTo>
                    <a:cubicBezTo>
                      <a:pt x="1788" y="4107"/>
                      <a:pt x="1799" y="4107"/>
                      <a:pt x="1810" y="4107"/>
                    </a:cubicBezTo>
                    <a:cubicBezTo>
                      <a:pt x="2577" y="4107"/>
                      <a:pt x="3040" y="3333"/>
                      <a:pt x="3328" y="2712"/>
                    </a:cubicBezTo>
                    <a:cubicBezTo>
                      <a:pt x="3418" y="2398"/>
                      <a:pt x="3508" y="2083"/>
                      <a:pt x="3553" y="1746"/>
                    </a:cubicBezTo>
                    <a:cubicBezTo>
                      <a:pt x="3621" y="1408"/>
                      <a:pt x="3621" y="1071"/>
                      <a:pt x="3576" y="734"/>
                    </a:cubicBezTo>
                    <a:cubicBezTo>
                      <a:pt x="3483" y="253"/>
                      <a:pt x="3057" y="1"/>
                      <a:pt x="2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3">
                <a:extLst>
                  <a:ext uri="{FF2B5EF4-FFF2-40B4-BE49-F238E27FC236}">
                    <a16:creationId xmlns:a16="http://schemas.microsoft.com/office/drawing/2014/main" id="{59141F23-627C-6EBE-E8D4-1998E61F2D8C}"/>
                  </a:ext>
                </a:extLst>
              </p:cNvPr>
              <p:cNvSpPr/>
              <p:nvPr/>
            </p:nvSpPr>
            <p:spPr>
              <a:xfrm rot="-1496785" flipH="1">
                <a:off x="5179622" y="5085482"/>
                <a:ext cx="258918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108" extrusionOk="0">
                    <a:moveTo>
                      <a:pt x="3197" y="1"/>
                    </a:moveTo>
                    <a:cubicBezTo>
                      <a:pt x="2645" y="1"/>
                      <a:pt x="2096" y="114"/>
                      <a:pt x="1597" y="314"/>
                    </a:cubicBezTo>
                    <a:cubicBezTo>
                      <a:pt x="675" y="606"/>
                      <a:pt x="1" y="1505"/>
                      <a:pt x="271" y="2472"/>
                    </a:cubicBezTo>
                    <a:cubicBezTo>
                      <a:pt x="495" y="3057"/>
                      <a:pt x="900" y="3574"/>
                      <a:pt x="1440" y="3911"/>
                    </a:cubicBezTo>
                    <a:cubicBezTo>
                      <a:pt x="1726" y="4048"/>
                      <a:pt x="2031" y="4108"/>
                      <a:pt x="2341" y="4108"/>
                    </a:cubicBezTo>
                    <a:cubicBezTo>
                      <a:pt x="3149" y="4108"/>
                      <a:pt x="3986" y="3702"/>
                      <a:pt x="4588" y="3214"/>
                    </a:cubicBezTo>
                    <a:cubicBezTo>
                      <a:pt x="5038" y="2855"/>
                      <a:pt x="5397" y="2360"/>
                      <a:pt x="5577" y="1798"/>
                    </a:cubicBezTo>
                    <a:cubicBezTo>
                      <a:pt x="5825" y="718"/>
                      <a:pt x="4700" y="89"/>
                      <a:pt x="3778" y="44"/>
                    </a:cubicBezTo>
                    <a:cubicBezTo>
                      <a:pt x="3585" y="15"/>
                      <a:pt x="3391" y="1"/>
                      <a:pt x="3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2" name="Google Shape;2492;p33">
              <a:extLst>
                <a:ext uri="{FF2B5EF4-FFF2-40B4-BE49-F238E27FC236}">
                  <a16:creationId xmlns:a16="http://schemas.microsoft.com/office/drawing/2014/main" id="{75DE9403-3AD0-8350-FF1F-4D3D5094A8A9}"/>
                </a:ext>
              </a:extLst>
            </p:cNvPr>
            <p:cNvGrpSpPr/>
            <p:nvPr/>
          </p:nvGrpSpPr>
          <p:grpSpPr>
            <a:xfrm rot="-4355108">
              <a:off x="5457523" y="-871291"/>
              <a:ext cx="1755776" cy="1733812"/>
              <a:chOff x="7167216" y="-174118"/>
              <a:chExt cx="1755708" cy="1733744"/>
            </a:xfrm>
          </p:grpSpPr>
          <p:sp>
            <p:nvSpPr>
              <p:cNvPr id="2493" name="Google Shape;2493;p33">
                <a:extLst>
                  <a:ext uri="{FF2B5EF4-FFF2-40B4-BE49-F238E27FC236}">
                    <a16:creationId xmlns:a16="http://schemas.microsoft.com/office/drawing/2014/main" id="{C9900C58-57B5-AE4A-0237-5083B1DFDCCE}"/>
                  </a:ext>
                </a:extLst>
              </p:cNvPr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3">
                <a:extLst>
                  <a:ext uri="{FF2B5EF4-FFF2-40B4-BE49-F238E27FC236}">
                    <a16:creationId xmlns:a16="http://schemas.microsoft.com/office/drawing/2014/main" id="{7C97BFF3-1ECF-0E89-7C82-8C188D696A53}"/>
                  </a:ext>
                </a:extLst>
              </p:cNvPr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3">
                <a:extLst>
                  <a:ext uri="{FF2B5EF4-FFF2-40B4-BE49-F238E27FC236}">
                    <a16:creationId xmlns:a16="http://schemas.microsoft.com/office/drawing/2014/main" id="{A685DFA7-258F-C66F-7EC7-2AF28C124141}"/>
                  </a:ext>
                </a:extLst>
              </p:cNvPr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3">
                <a:extLst>
                  <a:ext uri="{FF2B5EF4-FFF2-40B4-BE49-F238E27FC236}">
                    <a16:creationId xmlns:a16="http://schemas.microsoft.com/office/drawing/2014/main" id="{0AE87C3D-D5C2-9493-9532-46F984786CCD}"/>
                  </a:ext>
                </a:extLst>
              </p:cNvPr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3">
                <a:extLst>
                  <a:ext uri="{FF2B5EF4-FFF2-40B4-BE49-F238E27FC236}">
                    <a16:creationId xmlns:a16="http://schemas.microsoft.com/office/drawing/2014/main" id="{CEE1B013-7B76-AA3C-AFAB-557E8A14A2ED}"/>
                  </a:ext>
                </a:extLst>
              </p:cNvPr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3">
                <a:extLst>
                  <a:ext uri="{FF2B5EF4-FFF2-40B4-BE49-F238E27FC236}">
                    <a16:creationId xmlns:a16="http://schemas.microsoft.com/office/drawing/2014/main" id="{B71EC09E-73F4-865C-3F4C-3F5CF60FFE46}"/>
                  </a:ext>
                </a:extLst>
              </p:cNvPr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3">
                <a:extLst>
                  <a:ext uri="{FF2B5EF4-FFF2-40B4-BE49-F238E27FC236}">
                    <a16:creationId xmlns:a16="http://schemas.microsoft.com/office/drawing/2014/main" id="{822A14BB-1646-42BD-A7B4-CE4B03761A12}"/>
                  </a:ext>
                </a:extLst>
              </p:cNvPr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3">
                <a:extLst>
                  <a:ext uri="{FF2B5EF4-FFF2-40B4-BE49-F238E27FC236}">
                    <a16:creationId xmlns:a16="http://schemas.microsoft.com/office/drawing/2014/main" id="{1301593F-451C-990A-FA89-8401D096CA1E}"/>
                  </a:ext>
                </a:extLst>
              </p:cNvPr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3">
                <a:extLst>
                  <a:ext uri="{FF2B5EF4-FFF2-40B4-BE49-F238E27FC236}">
                    <a16:creationId xmlns:a16="http://schemas.microsoft.com/office/drawing/2014/main" id="{F6EDE0D0-414E-FAF2-5FFA-19DF4425BE2F}"/>
                  </a:ext>
                </a:extLst>
              </p:cNvPr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3">
                <a:extLst>
                  <a:ext uri="{FF2B5EF4-FFF2-40B4-BE49-F238E27FC236}">
                    <a16:creationId xmlns:a16="http://schemas.microsoft.com/office/drawing/2014/main" id="{6A08CE17-2319-784E-AFD0-93A8C0DBF7B0}"/>
                  </a:ext>
                </a:extLst>
              </p:cNvPr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3">
                <a:extLst>
                  <a:ext uri="{FF2B5EF4-FFF2-40B4-BE49-F238E27FC236}">
                    <a16:creationId xmlns:a16="http://schemas.microsoft.com/office/drawing/2014/main" id="{23E4D779-8909-AC8B-7544-FE16C00B1A78}"/>
                  </a:ext>
                </a:extLst>
              </p:cNvPr>
              <p:cNvSpPr/>
              <p:nvPr/>
            </p:nvSpPr>
            <p:spPr>
              <a:xfrm rot="-864877">
                <a:off x="7289068" y="-4340"/>
                <a:ext cx="1512003" cy="1170185"/>
              </a:xfrm>
              <a:custGeom>
                <a:avLst/>
                <a:gdLst/>
                <a:ahLst/>
                <a:cxnLst/>
                <a:rect l="l" t="t" r="r" b="b"/>
                <a:pathLst>
                  <a:path w="41903" h="32430" extrusionOk="0">
                    <a:moveTo>
                      <a:pt x="41120" y="1"/>
                    </a:moveTo>
                    <a:cubicBezTo>
                      <a:pt x="40984" y="1"/>
                      <a:pt x="40854" y="46"/>
                      <a:pt x="40771" y="164"/>
                    </a:cubicBezTo>
                    <a:cubicBezTo>
                      <a:pt x="40283" y="1360"/>
                      <a:pt x="39511" y="2401"/>
                      <a:pt x="38830" y="3481"/>
                    </a:cubicBezTo>
                    <a:cubicBezTo>
                      <a:pt x="37673" y="5307"/>
                      <a:pt x="36426" y="7069"/>
                      <a:pt x="35063" y="8740"/>
                    </a:cubicBezTo>
                    <a:cubicBezTo>
                      <a:pt x="32556" y="11736"/>
                      <a:pt x="29958" y="14667"/>
                      <a:pt x="27181" y="17419"/>
                    </a:cubicBezTo>
                    <a:cubicBezTo>
                      <a:pt x="25870" y="18602"/>
                      <a:pt x="24443" y="19656"/>
                      <a:pt x="23041" y="20710"/>
                    </a:cubicBezTo>
                    <a:cubicBezTo>
                      <a:pt x="22154" y="21482"/>
                      <a:pt x="21228" y="22189"/>
                      <a:pt x="20251" y="22819"/>
                    </a:cubicBezTo>
                    <a:cubicBezTo>
                      <a:pt x="14915" y="26200"/>
                      <a:pt x="12948" y="27229"/>
                      <a:pt x="10338" y="28399"/>
                    </a:cubicBezTo>
                    <a:cubicBezTo>
                      <a:pt x="7651" y="29466"/>
                      <a:pt x="4848" y="30225"/>
                      <a:pt x="2135" y="31202"/>
                    </a:cubicBezTo>
                    <a:cubicBezTo>
                      <a:pt x="1882" y="31144"/>
                      <a:pt x="1526" y="31066"/>
                      <a:pt x="1195" y="31066"/>
                    </a:cubicBezTo>
                    <a:cubicBezTo>
                      <a:pt x="939" y="31066"/>
                      <a:pt x="696" y="31113"/>
                      <a:pt x="528" y="31253"/>
                    </a:cubicBezTo>
                    <a:cubicBezTo>
                      <a:pt x="425" y="31369"/>
                      <a:pt x="451" y="31562"/>
                      <a:pt x="579" y="31652"/>
                    </a:cubicBezTo>
                    <a:cubicBezTo>
                      <a:pt x="386" y="31729"/>
                      <a:pt x="219" y="31858"/>
                      <a:pt x="78" y="32012"/>
                    </a:cubicBezTo>
                    <a:cubicBezTo>
                      <a:pt x="14" y="32076"/>
                      <a:pt x="1" y="32166"/>
                      <a:pt x="26" y="32256"/>
                    </a:cubicBezTo>
                    <a:cubicBezTo>
                      <a:pt x="76" y="32392"/>
                      <a:pt x="181" y="32430"/>
                      <a:pt x="301" y="32430"/>
                    </a:cubicBezTo>
                    <a:cubicBezTo>
                      <a:pt x="430" y="32430"/>
                      <a:pt x="575" y="32385"/>
                      <a:pt x="682" y="32372"/>
                    </a:cubicBezTo>
                    <a:cubicBezTo>
                      <a:pt x="1184" y="32282"/>
                      <a:pt x="1659" y="32063"/>
                      <a:pt x="2071" y="31768"/>
                    </a:cubicBezTo>
                    <a:cubicBezTo>
                      <a:pt x="2302" y="31755"/>
                      <a:pt x="2534" y="31690"/>
                      <a:pt x="2739" y="31588"/>
                    </a:cubicBezTo>
                    <a:cubicBezTo>
                      <a:pt x="3241" y="31446"/>
                      <a:pt x="3652" y="31150"/>
                      <a:pt x="4141" y="31022"/>
                    </a:cubicBezTo>
                    <a:cubicBezTo>
                      <a:pt x="6417" y="30302"/>
                      <a:pt x="8718" y="29608"/>
                      <a:pt x="10917" y="28695"/>
                    </a:cubicBezTo>
                    <a:cubicBezTo>
                      <a:pt x="14080" y="27190"/>
                      <a:pt x="17165" y="25519"/>
                      <a:pt x="20161" y="23706"/>
                    </a:cubicBezTo>
                    <a:cubicBezTo>
                      <a:pt x="22373" y="22215"/>
                      <a:pt x="24468" y="20543"/>
                      <a:pt x="26564" y="18885"/>
                    </a:cubicBezTo>
                    <a:cubicBezTo>
                      <a:pt x="29341" y="16660"/>
                      <a:pt x="31630" y="13947"/>
                      <a:pt x="33893" y="11183"/>
                    </a:cubicBezTo>
                    <a:cubicBezTo>
                      <a:pt x="34767" y="10064"/>
                      <a:pt x="35757" y="9023"/>
                      <a:pt x="36618" y="7879"/>
                    </a:cubicBezTo>
                    <a:cubicBezTo>
                      <a:pt x="37776" y="6374"/>
                      <a:pt x="38817" y="4793"/>
                      <a:pt x="39884" y="3224"/>
                    </a:cubicBezTo>
                    <a:cubicBezTo>
                      <a:pt x="40347" y="2568"/>
                      <a:pt x="40810" y="1900"/>
                      <a:pt x="41234" y="1218"/>
                    </a:cubicBezTo>
                    <a:cubicBezTo>
                      <a:pt x="41350" y="936"/>
                      <a:pt x="41903" y="421"/>
                      <a:pt x="41569" y="138"/>
                    </a:cubicBezTo>
                    <a:cubicBezTo>
                      <a:pt x="41451" y="62"/>
                      <a:pt x="41281" y="1"/>
                      <a:pt x="4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4" name="Google Shape;2504;p33">
              <a:extLst>
                <a:ext uri="{FF2B5EF4-FFF2-40B4-BE49-F238E27FC236}">
                  <a16:creationId xmlns:a16="http://schemas.microsoft.com/office/drawing/2014/main" id="{2971FEA6-10FA-E3E3-2438-CF147119EFD8}"/>
                </a:ext>
              </a:extLst>
            </p:cNvPr>
            <p:cNvGrpSpPr/>
            <p:nvPr/>
          </p:nvGrpSpPr>
          <p:grpSpPr>
            <a:xfrm rot="-1839281" flipH="1">
              <a:off x="7391655" y="74060"/>
              <a:ext cx="2246277" cy="2279200"/>
              <a:chOff x="1888100" y="-160600"/>
              <a:chExt cx="1706591" cy="1731604"/>
            </a:xfrm>
          </p:grpSpPr>
          <p:sp>
            <p:nvSpPr>
              <p:cNvPr id="2505" name="Google Shape;2505;p33">
                <a:extLst>
                  <a:ext uri="{FF2B5EF4-FFF2-40B4-BE49-F238E27FC236}">
                    <a16:creationId xmlns:a16="http://schemas.microsoft.com/office/drawing/2014/main" id="{8A517DC2-E6DD-C580-1143-8079E9FF6C43}"/>
                  </a:ext>
                </a:extLst>
              </p:cNvPr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3">
                <a:extLst>
                  <a:ext uri="{FF2B5EF4-FFF2-40B4-BE49-F238E27FC236}">
                    <a16:creationId xmlns:a16="http://schemas.microsoft.com/office/drawing/2014/main" id="{5F46AB86-94BB-02FF-11AF-1DD27CBDCE43}"/>
                  </a:ext>
                </a:extLst>
              </p:cNvPr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3">
                <a:extLst>
                  <a:ext uri="{FF2B5EF4-FFF2-40B4-BE49-F238E27FC236}">
                    <a16:creationId xmlns:a16="http://schemas.microsoft.com/office/drawing/2014/main" id="{6C3F4A22-B823-C570-62A2-90C18E4F430A}"/>
                  </a:ext>
                </a:extLst>
              </p:cNvPr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3">
                <a:extLst>
                  <a:ext uri="{FF2B5EF4-FFF2-40B4-BE49-F238E27FC236}">
                    <a16:creationId xmlns:a16="http://schemas.microsoft.com/office/drawing/2014/main" id="{2AD03620-E659-D4CE-117D-65C738B542A4}"/>
                  </a:ext>
                </a:extLst>
              </p:cNvPr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9" name="Google Shape;2509;p33">
            <a:extLst>
              <a:ext uri="{FF2B5EF4-FFF2-40B4-BE49-F238E27FC236}">
                <a16:creationId xmlns:a16="http://schemas.microsoft.com/office/drawing/2014/main" id="{A34C1067-6021-B393-7090-E9B34E66B7E5}"/>
              </a:ext>
            </a:extLst>
          </p:cNvPr>
          <p:cNvGrpSpPr/>
          <p:nvPr/>
        </p:nvGrpSpPr>
        <p:grpSpPr>
          <a:xfrm rot="-1264422">
            <a:off x="-713043" y="33821"/>
            <a:ext cx="2434884" cy="2409961"/>
            <a:chOff x="-1445509" y="1030648"/>
            <a:chExt cx="2434671" cy="2409751"/>
          </a:xfrm>
        </p:grpSpPr>
        <p:grpSp>
          <p:nvGrpSpPr>
            <p:cNvPr id="2510" name="Google Shape;2510;p33">
              <a:extLst>
                <a:ext uri="{FF2B5EF4-FFF2-40B4-BE49-F238E27FC236}">
                  <a16:creationId xmlns:a16="http://schemas.microsoft.com/office/drawing/2014/main" id="{C204BAF8-F40C-0A84-5906-D5168A6ADF3D}"/>
                </a:ext>
              </a:extLst>
            </p:cNvPr>
            <p:cNvGrpSpPr/>
            <p:nvPr/>
          </p:nvGrpSpPr>
          <p:grpSpPr>
            <a:xfrm rot="-10114460">
              <a:off x="-338922" y="1333512"/>
              <a:ext cx="1255615" cy="857264"/>
              <a:chOff x="7923575" y="2012250"/>
              <a:chExt cx="1255593" cy="857249"/>
            </a:xfrm>
          </p:grpSpPr>
          <p:sp>
            <p:nvSpPr>
              <p:cNvPr id="2511" name="Google Shape;2511;p33">
                <a:extLst>
                  <a:ext uri="{FF2B5EF4-FFF2-40B4-BE49-F238E27FC236}">
                    <a16:creationId xmlns:a16="http://schemas.microsoft.com/office/drawing/2014/main" id="{6B353583-B2D3-DF05-5D8B-DD7B76E838DA}"/>
                  </a:ext>
                </a:extLst>
              </p:cNvPr>
              <p:cNvSpPr/>
              <p:nvPr/>
            </p:nvSpPr>
            <p:spPr>
              <a:xfrm flipH="1">
                <a:off x="8049574" y="2149319"/>
                <a:ext cx="46562" cy="36163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925" extrusionOk="0">
                    <a:moveTo>
                      <a:pt x="544" y="0"/>
                    </a:moveTo>
                    <a:cubicBezTo>
                      <a:pt x="259" y="0"/>
                      <a:pt x="1" y="148"/>
                      <a:pt x="68" y="484"/>
                    </a:cubicBezTo>
                    <a:cubicBezTo>
                      <a:pt x="124" y="746"/>
                      <a:pt x="406" y="925"/>
                      <a:pt x="674" y="925"/>
                    </a:cubicBezTo>
                    <a:cubicBezTo>
                      <a:pt x="779" y="925"/>
                      <a:pt x="882" y="897"/>
                      <a:pt x="968" y="836"/>
                    </a:cubicBezTo>
                    <a:cubicBezTo>
                      <a:pt x="1086" y="732"/>
                      <a:pt x="1171" y="589"/>
                      <a:pt x="1190" y="432"/>
                    </a:cubicBezTo>
                    <a:cubicBezTo>
                      <a:pt x="1167" y="159"/>
                      <a:pt x="841" y="0"/>
                      <a:pt x="5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3">
                <a:extLst>
                  <a:ext uri="{FF2B5EF4-FFF2-40B4-BE49-F238E27FC236}">
                    <a16:creationId xmlns:a16="http://schemas.microsoft.com/office/drawing/2014/main" id="{6EB26140-F77B-51C1-F0A9-9842EA536EB4}"/>
                  </a:ext>
                </a:extLst>
              </p:cNvPr>
              <p:cNvSpPr/>
              <p:nvPr/>
            </p:nvSpPr>
            <p:spPr>
              <a:xfrm flipH="1">
                <a:off x="7935102" y="2580701"/>
                <a:ext cx="60949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348" extrusionOk="0">
                    <a:moveTo>
                      <a:pt x="646" y="1"/>
                    </a:moveTo>
                    <a:cubicBezTo>
                      <a:pt x="387" y="1"/>
                      <a:pt x="153" y="122"/>
                      <a:pt x="79" y="412"/>
                    </a:cubicBezTo>
                    <a:cubicBezTo>
                      <a:pt x="0" y="810"/>
                      <a:pt x="294" y="1234"/>
                      <a:pt x="679" y="1325"/>
                    </a:cubicBezTo>
                    <a:cubicBezTo>
                      <a:pt x="736" y="1340"/>
                      <a:pt x="794" y="1347"/>
                      <a:pt x="853" y="1347"/>
                    </a:cubicBezTo>
                    <a:cubicBezTo>
                      <a:pt x="1180" y="1347"/>
                      <a:pt x="1509" y="1125"/>
                      <a:pt x="1514" y="777"/>
                    </a:cubicBezTo>
                    <a:cubicBezTo>
                      <a:pt x="1559" y="327"/>
                      <a:pt x="1070" y="1"/>
                      <a:pt x="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3">
                <a:extLst>
                  <a:ext uri="{FF2B5EF4-FFF2-40B4-BE49-F238E27FC236}">
                    <a16:creationId xmlns:a16="http://schemas.microsoft.com/office/drawing/2014/main" id="{51F9176E-8388-654F-8547-E8D3FC45A640}"/>
                  </a:ext>
                </a:extLst>
              </p:cNvPr>
              <p:cNvSpPr/>
              <p:nvPr/>
            </p:nvSpPr>
            <p:spPr>
              <a:xfrm flipH="1">
                <a:off x="8330869" y="2814571"/>
                <a:ext cx="62630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405" extrusionOk="0">
                    <a:moveTo>
                      <a:pt x="563" y="1"/>
                    </a:moveTo>
                    <a:cubicBezTo>
                      <a:pt x="549" y="1"/>
                      <a:pt x="536" y="1"/>
                      <a:pt x="523" y="2"/>
                    </a:cubicBezTo>
                    <a:cubicBezTo>
                      <a:pt x="197" y="34"/>
                      <a:pt x="1" y="387"/>
                      <a:pt x="21" y="693"/>
                    </a:cubicBezTo>
                    <a:cubicBezTo>
                      <a:pt x="47" y="1134"/>
                      <a:pt x="431" y="1404"/>
                      <a:pt x="802" y="1404"/>
                    </a:cubicBezTo>
                    <a:cubicBezTo>
                      <a:pt x="1069" y="1404"/>
                      <a:pt x="1328" y="1264"/>
                      <a:pt x="1443" y="948"/>
                    </a:cubicBezTo>
                    <a:cubicBezTo>
                      <a:pt x="1602" y="440"/>
                      <a:pt x="1032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3">
                <a:extLst>
                  <a:ext uri="{FF2B5EF4-FFF2-40B4-BE49-F238E27FC236}">
                    <a16:creationId xmlns:a16="http://schemas.microsoft.com/office/drawing/2014/main" id="{F85C3F86-FACF-E29E-4DC8-D81FB781163F}"/>
                  </a:ext>
                </a:extLst>
              </p:cNvPr>
              <p:cNvSpPr/>
              <p:nvPr/>
            </p:nvSpPr>
            <p:spPr>
              <a:xfrm flipH="1">
                <a:off x="8622132" y="2570966"/>
                <a:ext cx="50550" cy="4304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01" extrusionOk="0">
                    <a:moveTo>
                      <a:pt x="663" y="0"/>
                    </a:moveTo>
                    <a:cubicBezTo>
                      <a:pt x="339" y="0"/>
                      <a:pt x="0" y="280"/>
                      <a:pt x="37" y="680"/>
                    </a:cubicBezTo>
                    <a:cubicBezTo>
                      <a:pt x="69" y="902"/>
                      <a:pt x="298" y="1026"/>
                      <a:pt x="493" y="1085"/>
                    </a:cubicBezTo>
                    <a:cubicBezTo>
                      <a:pt x="535" y="1095"/>
                      <a:pt x="576" y="1100"/>
                      <a:pt x="617" y="1100"/>
                    </a:cubicBezTo>
                    <a:cubicBezTo>
                      <a:pt x="976" y="1100"/>
                      <a:pt x="1293" y="711"/>
                      <a:pt x="1152" y="354"/>
                    </a:cubicBezTo>
                    <a:cubicBezTo>
                      <a:pt x="1055" y="106"/>
                      <a:pt x="862" y="0"/>
                      <a:pt x="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3">
                <a:extLst>
                  <a:ext uri="{FF2B5EF4-FFF2-40B4-BE49-F238E27FC236}">
                    <a16:creationId xmlns:a16="http://schemas.microsoft.com/office/drawing/2014/main" id="{91FDE7EF-5347-415D-5C85-905DB1CAE0CE}"/>
                  </a:ext>
                </a:extLst>
              </p:cNvPr>
              <p:cNvSpPr/>
              <p:nvPr/>
            </p:nvSpPr>
            <p:spPr>
              <a:xfrm flipH="1">
                <a:off x="8253359" y="2012250"/>
                <a:ext cx="925809" cy="602180"/>
              </a:xfrm>
              <a:custGeom>
                <a:avLst/>
                <a:gdLst/>
                <a:ahLst/>
                <a:cxnLst/>
                <a:rect l="l" t="t" r="r" b="b"/>
                <a:pathLst>
                  <a:path w="23681" h="15403" extrusionOk="0">
                    <a:moveTo>
                      <a:pt x="202" y="0"/>
                    </a:moveTo>
                    <a:cubicBezTo>
                      <a:pt x="164" y="0"/>
                      <a:pt x="140" y="3"/>
                      <a:pt x="131" y="10"/>
                    </a:cubicBezTo>
                    <a:cubicBezTo>
                      <a:pt x="46" y="134"/>
                      <a:pt x="1" y="715"/>
                      <a:pt x="249" y="943"/>
                    </a:cubicBezTo>
                    <a:cubicBezTo>
                      <a:pt x="255" y="943"/>
                      <a:pt x="262" y="943"/>
                      <a:pt x="269" y="943"/>
                    </a:cubicBezTo>
                    <a:cubicBezTo>
                      <a:pt x="1314" y="943"/>
                      <a:pt x="4433" y="1442"/>
                      <a:pt x="5703" y="1941"/>
                    </a:cubicBezTo>
                    <a:cubicBezTo>
                      <a:pt x="6147" y="2150"/>
                      <a:pt x="6584" y="2379"/>
                      <a:pt x="7021" y="2607"/>
                    </a:cubicBezTo>
                    <a:cubicBezTo>
                      <a:pt x="7034" y="2646"/>
                      <a:pt x="7048" y="2692"/>
                      <a:pt x="7054" y="2731"/>
                    </a:cubicBezTo>
                    <a:cubicBezTo>
                      <a:pt x="7165" y="3142"/>
                      <a:pt x="7302" y="3560"/>
                      <a:pt x="7432" y="3964"/>
                    </a:cubicBezTo>
                    <a:cubicBezTo>
                      <a:pt x="7889" y="5439"/>
                      <a:pt x="8437" y="6881"/>
                      <a:pt x="9077" y="8283"/>
                    </a:cubicBezTo>
                    <a:cubicBezTo>
                      <a:pt x="9272" y="8740"/>
                      <a:pt x="9501" y="9236"/>
                      <a:pt x="9697" y="9706"/>
                    </a:cubicBezTo>
                    <a:cubicBezTo>
                      <a:pt x="9725" y="9762"/>
                      <a:pt x="9780" y="9791"/>
                      <a:pt x="9837" y="9791"/>
                    </a:cubicBezTo>
                    <a:cubicBezTo>
                      <a:pt x="9860" y="9791"/>
                      <a:pt x="9883" y="9787"/>
                      <a:pt x="9905" y="9778"/>
                    </a:cubicBezTo>
                    <a:cubicBezTo>
                      <a:pt x="9984" y="9738"/>
                      <a:pt x="10010" y="9641"/>
                      <a:pt x="9977" y="9569"/>
                    </a:cubicBezTo>
                    <a:cubicBezTo>
                      <a:pt x="9951" y="9517"/>
                      <a:pt x="9931" y="9464"/>
                      <a:pt x="9905" y="9412"/>
                    </a:cubicBezTo>
                    <a:cubicBezTo>
                      <a:pt x="9886" y="9210"/>
                      <a:pt x="9638" y="8727"/>
                      <a:pt x="9618" y="8636"/>
                    </a:cubicBezTo>
                    <a:cubicBezTo>
                      <a:pt x="9116" y="7298"/>
                      <a:pt x="8633" y="5961"/>
                      <a:pt x="8222" y="4597"/>
                    </a:cubicBezTo>
                    <a:cubicBezTo>
                      <a:pt x="8091" y="4062"/>
                      <a:pt x="7941" y="3533"/>
                      <a:pt x="7798" y="3005"/>
                    </a:cubicBezTo>
                    <a:lnTo>
                      <a:pt x="7798" y="3005"/>
                    </a:lnTo>
                    <a:cubicBezTo>
                      <a:pt x="7915" y="3064"/>
                      <a:pt x="8033" y="3129"/>
                      <a:pt x="8150" y="3188"/>
                    </a:cubicBezTo>
                    <a:cubicBezTo>
                      <a:pt x="8228" y="3233"/>
                      <a:pt x="8307" y="3279"/>
                      <a:pt x="8385" y="3331"/>
                    </a:cubicBezTo>
                    <a:cubicBezTo>
                      <a:pt x="9860" y="4238"/>
                      <a:pt x="11178" y="5367"/>
                      <a:pt x="12561" y="6404"/>
                    </a:cubicBezTo>
                    <a:cubicBezTo>
                      <a:pt x="13468" y="7031"/>
                      <a:pt x="14355" y="7690"/>
                      <a:pt x="15256" y="8336"/>
                    </a:cubicBezTo>
                    <a:cubicBezTo>
                      <a:pt x="15628" y="8642"/>
                      <a:pt x="16012" y="8929"/>
                      <a:pt x="16410" y="9197"/>
                    </a:cubicBezTo>
                    <a:cubicBezTo>
                      <a:pt x="16919" y="9562"/>
                      <a:pt x="17441" y="9888"/>
                      <a:pt x="17983" y="10195"/>
                    </a:cubicBezTo>
                    <a:cubicBezTo>
                      <a:pt x="17989" y="10678"/>
                      <a:pt x="18029" y="11167"/>
                      <a:pt x="18087" y="11650"/>
                    </a:cubicBezTo>
                    <a:cubicBezTo>
                      <a:pt x="18081" y="12368"/>
                      <a:pt x="18179" y="13086"/>
                      <a:pt x="18290" y="13803"/>
                    </a:cubicBezTo>
                    <a:cubicBezTo>
                      <a:pt x="18348" y="14221"/>
                      <a:pt x="18446" y="14638"/>
                      <a:pt x="18551" y="15050"/>
                    </a:cubicBezTo>
                    <a:cubicBezTo>
                      <a:pt x="18603" y="15167"/>
                      <a:pt x="18564" y="15369"/>
                      <a:pt x="18727" y="15402"/>
                    </a:cubicBezTo>
                    <a:cubicBezTo>
                      <a:pt x="18733" y="15402"/>
                      <a:pt x="18738" y="15403"/>
                      <a:pt x="18744" y="15403"/>
                    </a:cubicBezTo>
                    <a:cubicBezTo>
                      <a:pt x="18859" y="15403"/>
                      <a:pt x="18939" y="15279"/>
                      <a:pt x="18883" y="15174"/>
                    </a:cubicBezTo>
                    <a:cubicBezTo>
                      <a:pt x="18805" y="14854"/>
                      <a:pt x="18753" y="14528"/>
                      <a:pt x="18688" y="14201"/>
                    </a:cubicBezTo>
                    <a:cubicBezTo>
                      <a:pt x="18577" y="13614"/>
                      <a:pt x="18524" y="13020"/>
                      <a:pt x="18453" y="12433"/>
                    </a:cubicBezTo>
                    <a:cubicBezTo>
                      <a:pt x="18394" y="11794"/>
                      <a:pt x="18466" y="11128"/>
                      <a:pt x="18453" y="10482"/>
                    </a:cubicBezTo>
                    <a:cubicBezTo>
                      <a:pt x="18446" y="10469"/>
                      <a:pt x="18446" y="10463"/>
                      <a:pt x="18446" y="10450"/>
                    </a:cubicBezTo>
                    <a:lnTo>
                      <a:pt x="18446" y="10450"/>
                    </a:lnTo>
                    <a:cubicBezTo>
                      <a:pt x="18916" y="10698"/>
                      <a:pt x="19399" y="10932"/>
                      <a:pt x="19882" y="11148"/>
                    </a:cubicBezTo>
                    <a:cubicBezTo>
                      <a:pt x="21082" y="11742"/>
                      <a:pt x="22270" y="12374"/>
                      <a:pt x="23522" y="12851"/>
                    </a:cubicBezTo>
                    <a:lnTo>
                      <a:pt x="23522" y="12844"/>
                    </a:lnTo>
                    <a:cubicBezTo>
                      <a:pt x="23530" y="12846"/>
                      <a:pt x="23538" y="12846"/>
                      <a:pt x="23545" y="12846"/>
                    </a:cubicBezTo>
                    <a:cubicBezTo>
                      <a:pt x="23630" y="12846"/>
                      <a:pt x="23681" y="12747"/>
                      <a:pt x="23627" y="12681"/>
                    </a:cubicBezTo>
                    <a:cubicBezTo>
                      <a:pt x="23288" y="12433"/>
                      <a:pt x="22876" y="12296"/>
                      <a:pt x="22505" y="12100"/>
                    </a:cubicBezTo>
                    <a:cubicBezTo>
                      <a:pt x="21604" y="11631"/>
                      <a:pt x="20691" y="11187"/>
                      <a:pt x="19784" y="10724"/>
                    </a:cubicBezTo>
                    <a:cubicBezTo>
                      <a:pt x="18968" y="10358"/>
                      <a:pt x="18179" y="9941"/>
                      <a:pt x="17428" y="9464"/>
                    </a:cubicBezTo>
                    <a:cubicBezTo>
                      <a:pt x="17154" y="9295"/>
                      <a:pt x="16887" y="9112"/>
                      <a:pt x="16626" y="8929"/>
                    </a:cubicBezTo>
                    <a:cubicBezTo>
                      <a:pt x="16397" y="8760"/>
                      <a:pt x="16163" y="8590"/>
                      <a:pt x="15934" y="8427"/>
                    </a:cubicBezTo>
                    <a:cubicBezTo>
                      <a:pt x="15536" y="8120"/>
                      <a:pt x="15145" y="7807"/>
                      <a:pt x="14760" y="7481"/>
                    </a:cubicBezTo>
                    <a:lnTo>
                      <a:pt x="14760" y="7481"/>
                    </a:lnTo>
                    <a:cubicBezTo>
                      <a:pt x="15079" y="7507"/>
                      <a:pt x="15399" y="7533"/>
                      <a:pt x="15719" y="7540"/>
                    </a:cubicBezTo>
                    <a:cubicBezTo>
                      <a:pt x="17859" y="7540"/>
                      <a:pt x="19973" y="7174"/>
                      <a:pt x="22022" y="6554"/>
                    </a:cubicBezTo>
                    <a:cubicBezTo>
                      <a:pt x="22044" y="6562"/>
                      <a:pt x="22065" y="6566"/>
                      <a:pt x="22084" y="6566"/>
                    </a:cubicBezTo>
                    <a:cubicBezTo>
                      <a:pt x="22266" y="6566"/>
                      <a:pt x="22304" y="6241"/>
                      <a:pt x="22080" y="6241"/>
                    </a:cubicBezTo>
                    <a:cubicBezTo>
                      <a:pt x="22078" y="6241"/>
                      <a:pt x="22076" y="6241"/>
                      <a:pt x="22074" y="6241"/>
                    </a:cubicBezTo>
                    <a:cubicBezTo>
                      <a:pt x="21291" y="6391"/>
                      <a:pt x="20501" y="6652"/>
                      <a:pt x="19705" y="6796"/>
                    </a:cubicBezTo>
                    <a:cubicBezTo>
                      <a:pt x="18387" y="7070"/>
                      <a:pt x="17043" y="7174"/>
                      <a:pt x="15699" y="7194"/>
                    </a:cubicBezTo>
                    <a:cubicBezTo>
                      <a:pt x="15334" y="7181"/>
                      <a:pt x="14969" y="7148"/>
                      <a:pt x="14603" y="7122"/>
                    </a:cubicBezTo>
                    <a:cubicBezTo>
                      <a:pt x="14595" y="7123"/>
                      <a:pt x="14587" y="7123"/>
                      <a:pt x="14579" y="7123"/>
                    </a:cubicBezTo>
                    <a:cubicBezTo>
                      <a:pt x="14498" y="7123"/>
                      <a:pt x="14398" y="7096"/>
                      <a:pt x="14310" y="7096"/>
                    </a:cubicBezTo>
                    <a:cubicBezTo>
                      <a:pt x="14296" y="7089"/>
                      <a:pt x="14290" y="7076"/>
                      <a:pt x="14277" y="7070"/>
                    </a:cubicBezTo>
                    <a:cubicBezTo>
                      <a:pt x="13566" y="6476"/>
                      <a:pt x="12757" y="6006"/>
                      <a:pt x="12013" y="5452"/>
                    </a:cubicBezTo>
                    <a:cubicBezTo>
                      <a:pt x="10962" y="4603"/>
                      <a:pt x="9931" y="3690"/>
                      <a:pt x="8796" y="2940"/>
                    </a:cubicBezTo>
                    <a:cubicBezTo>
                      <a:pt x="7485" y="2091"/>
                      <a:pt x="6075" y="1400"/>
                      <a:pt x="4601" y="878"/>
                    </a:cubicBezTo>
                    <a:cubicBezTo>
                      <a:pt x="3805" y="586"/>
                      <a:pt x="722" y="0"/>
                      <a:pt x="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3">
                <a:extLst>
                  <a:ext uri="{FF2B5EF4-FFF2-40B4-BE49-F238E27FC236}">
                    <a16:creationId xmlns:a16="http://schemas.microsoft.com/office/drawing/2014/main" id="{2FAB08F2-A889-F196-05BB-E281EEF072EB}"/>
                  </a:ext>
                </a:extLst>
              </p:cNvPr>
              <p:cNvSpPr/>
              <p:nvPr/>
            </p:nvSpPr>
            <p:spPr>
              <a:xfrm flipH="1">
                <a:off x="8076634" y="2115462"/>
                <a:ext cx="296457" cy="191331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894" extrusionOk="0">
                    <a:moveTo>
                      <a:pt x="4416" y="0"/>
                    </a:moveTo>
                    <a:cubicBezTo>
                      <a:pt x="2370" y="0"/>
                      <a:pt x="152" y="1011"/>
                      <a:pt x="14" y="2981"/>
                    </a:cubicBezTo>
                    <a:cubicBezTo>
                      <a:pt x="1" y="3158"/>
                      <a:pt x="14" y="3327"/>
                      <a:pt x="47" y="3497"/>
                    </a:cubicBezTo>
                    <a:cubicBezTo>
                      <a:pt x="216" y="4338"/>
                      <a:pt x="980" y="4776"/>
                      <a:pt x="1887" y="4880"/>
                    </a:cubicBezTo>
                    <a:cubicBezTo>
                      <a:pt x="1987" y="4889"/>
                      <a:pt x="2088" y="4894"/>
                      <a:pt x="2190" y="4894"/>
                    </a:cubicBezTo>
                    <a:cubicBezTo>
                      <a:pt x="3376" y="4894"/>
                      <a:pt x="4698" y="4298"/>
                      <a:pt x="5743" y="3830"/>
                    </a:cubicBezTo>
                    <a:cubicBezTo>
                      <a:pt x="6330" y="3556"/>
                      <a:pt x="6930" y="3203"/>
                      <a:pt x="7243" y="2609"/>
                    </a:cubicBezTo>
                    <a:cubicBezTo>
                      <a:pt x="7583" y="1977"/>
                      <a:pt x="7576" y="1089"/>
                      <a:pt x="6930" y="659"/>
                    </a:cubicBezTo>
                    <a:cubicBezTo>
                      <a:pt x="6279" y="218"/>
                      <a:pt x="5366" y="0"/>
                      <a:pt x="44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3">
                <a:extLst>
                  <a:ext uri="{FF2B5EF4-FFF2-40B4-BE49-F238E27FC236}">
                    <a16:creationId xmlns:a16="http://schemas.microsoft.com/office/drawing/2014/main" id="{6232777D-781E-831D-662A-89F85A6B994B}"/>
                  </a:ext>
                </a:extLst>
              </p:cNvPr>
              <p:cNvSpPr/>
              <p:nvPr/>
            </p:nvSpPr>
            <p:spPr>
              <a:xfrm flipH="1">
                <a:off x="7923575" y="2435226"/>
                <a:ext cx="358931" cy="220730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5646" extrusionOk="0">
                    <a:moveTo>
                      <a:pt x="2629" y="1"/>
                    </a:moveTo>
                    <a:cubicBezTo>
                      <a:pt x="2408" y="1"/>
                      <a:pt x="2188" y="23"/>
                      <a:pt x="1971" y="74"/>
                    </a:cubicBezTo>
                    <a:cubicBezTo>
                      <a:pt x="1279" y="290"/>
                      <a:pt x="614" y="779"/>
                      <a:pt x="326" y="1458"/>
                    </a:cubicBezTo>
                    <a:cubicBezTo>
                      <a:pt x="124" y="1973"/>
                      <a:pt x="0" y="2567"/>
                      <a:pt x="78" y="3121"/>
                    </a:cubicBezTo>
                    <a:lnTo>
                      <a:pt x="78" y="3095"/>
                    </a:lnTo>
                    <a:cubicBezTo>
                      <a:pt x="85" y="3174"/>
                      <a:pt x="92" y="3252"/>
                      <a:pt x="111" y="3324"/>
                    </a:cubicBezTo>
                    <a:cubicBezTo>
                      <a:pt x="346" y="4498"/>
                      <a:pt x="1618" y="5059"/>
                      <a:pt x="2708" y="5248"/>
                    </a:cubicBezTo>
                    <a:cubicBezTo>
                      <a:pt x="3354" y="5398"/>
                      <a:pt x="4019" y="5522"/>
                      <a:pt x="4685" y="5620"/>
                    </a:cubicBezTo>
                    <a:cubicBezTo>
                      <a:pt x="4844" y="5637"/>
                      <a:pt x="5006" y="5645"/>
                      <a:pt x="5169" y="5645"/>
                    </a:cubicBezTo>
                    <a:cubicBezTo>
                      <a:pt x="5923" y="5645"/>
                      <a:pt x="6699" y="5461"/>
                      <a:pt x="7295" y="4994"/>
                    </a:cubicBezTo>
                    <a:cubicBezTo>
                      <a:pt x="9180" y="3428"/>
                      <a:pt x="6009" y="1157"/>
                      <a:pt x="4705" y="544"/>
                    </a:cubicBezTo>
                    <a:cubicBezTo>
                      <a:pt x="4066" y="240"/>
                      <a:pt x="3345" y="1"/>
                      <a:pt x="2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3">
                <a:extLst>
                  <a:ext uri="{FF2B5EF4-FFF2-40B4-BE49-F238E27FC236}">
                    <a16:creationId xmlns:a16="http://schemas.microsoft.com/office/drawing/2014/main" id="{17EA4CE4-96DB-785E-BE36-0DF4F56D18CF}"/>
                  </a:ext>
                </a:extLst>
              </p:cNvPr>
              <p:cNvSpPr/>
              <p:nvPr/>
            </p:nvSpPr>
            <p:spPr>
              <a:xfrm flipH="1">
                <a:off x="8308509" y="2575696"/>
                <a:ext cx="210487" cy="254469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6509" extrusionOk="0">
                    <a:moveTo>
                      <a:pt x="2524" y="1"/>
                    </a:moveTo>
                    <a:cubicBezTo>
                      <a:pt x="2090" y="1"/>
                      <a:pt x="1660" y="100"/>
                      <a:pt x="1273" y="298"/>
                    </a:cubicBezTo>
                    <a:cubicBezTo>
                      <a:pt x="334" y="657"/>
                      <a:pt x="1" y="1636"/>
                      <a:pt x="14" y="2569"/>
                    </a:cubicBezTo>
                    <a:cubicBezTo>
                      <a:pt x="20" y="2699"/>
                      <a:pt x="33" y="2830"/>
                      <a:pt x="60" y="2960"/>
                    </a:cubicBezTo>
                    <a:cubicBezTo>
                      <a:pt x="236" y="3841"/>
                      <a:pt x="895" y="4546"/>
                      <a:pt x="1482" y="5224"/>
                    </a:cubicBezTo>
                    <a:cubicBezTo>
                      <a:pt x="1965" y="5766"/>
                      <a:pt x="2532" y="6327"/>
                      <a:pt x="3263" y="6490"/>
                    </a:cubicBezTo>
                    <a:cubicBezTo>
                      <a:pt x="3349" y="6502"/>
                      <a:pt x="3432" y="6508"/>
                      <a:pt x="3512" y="6508"/>
                    </a:cubicBezTo>
                    <a:cubicBezTo>
                      <a:pt x="4248" y="6508"/>
                      <a:pt x="4765" y="6011"/>
                      <a:pt x="4953" y="5270"/>
                    </a:cubicBezTo>
                    <a:cubicBezTo>
                      <a:pt x="5253" y="4252"/>
                      <a:pt x="5384" y="2986"/>
                      <a:pt x="5038" y="1942"/>
                    </a:cubicBezTo>
                    <a:lnTo>
                      <a:pt x="5038" y="1936"/>
                    </a:lnTo>
                    <a:cubicBezTo>
                      <a:pt x="4810" y="1173"/>
                      <a:pt x="4379" y="474"/>
                      <a:pt x="3622" y="181"/>
                    </a:cubicBezTo>
                    <a:cubicBezTo>
                      <a:pt x="3513" y="135"/>
                      <a:pt x="3195" y="18"/>
                      <a:pt x="2974" y="18"/>
                    </a:cubicBezTo>
                    <a:cubicBezTo>
                      <a:pt x="2944" y="18"/>
                      <a:pt x="2917" y="20"/>
                      <a:pt x="2891" y="24"/>
                    </a:cubicBezTo>
                    <a:cubicBezTo>
                      <a:pt x="2769" y="8"/>
                      <a:pt x="2647" y="1"/>
                      <a:pt x="2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3">
                <a:extLst>
                  <a:ext uri="{FF2B5EF4-FFF2-40B4-BE49-F238E27FC236}">
                    <a16:creationId xmlns:a16="http://schemas.microsoft.com/office/drawing/2014/main" id="{2D64E2E2-9404-59CD-1FFA-328B70604C1A}"/>
                  </a:ext>
                </a:extLst>
              </p:cNvPr>
              <p:cNvSpPr/>
              <p:nvPr/>
            </p:nvSpPr>
            <p:spPr>
              <a:xfrm flipH="1">
                <a:off x="8608726" y="2339950"/>
                <a:ext cx="235743" cy="250873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6417" extrusionOk="0">
                    <a:moveTo>
                      <a:pt x="2517" y="1"/>
                    </a:moveTo>
                    <a:cubicBezTo>
                      <a:pt x="1987" y="1"/>
                      <a:pt x="1452" y="210"/>
                      <a:pt x="1051" y="573"/>
                    </a:cubicBezTo>
                    <a:cubicBezTo>
                      <a:pt x="457" y="1017"/>
                      <a:pt x="0" y="1715"/>
                      <a:pt x="79" y="2479"/>
                    </a:cubicBezTo>
                    <a:cubicBezTo>
                      <a:pt x="85" y="2498"/>
                      <a:pt x="85" y="2518"/>
                      <a:pt x="92" y="2531"/>
                    </a:cubicBezTo>
                    <a:cubicBezTo>
                      <a:pt x="307" y="3607"/>
                      <a:pt x="1331" y="4749"/>
                      <a:pt x="2101" y="5493"/>
                    </a:cubicBezTo>
                    <a:cubicBezTo>
                      <a:pt x="2655" y="5972"/>
                      <a:pt x="3322" y="6416"/>
                      <a:pt x="4079" y="6416"/>
                    </a:cubicBezTo>
                    <a:cubicBezTo>
                      <a:pt x="4116" y="6416"/>
                      <a:pt x="4152" y="6415"/>
                      <a:pt x="4189" y="6413"/>
                    </a:cubicBezTo>
                    <a:cubicBezTo>
                      <a:pt x="4868" y="6374"/>
                      <a:pt x="5318" y="5780"/>
                      <a:pt x="5494" y="5167"/>
                    </a:cubicBezTo>
                    <a:cubicBezTo>
                      <a:pt x="6029" y="3751"/>
                      <a:pt x="4809" y="1161"/>
                      <a:pt x="3608" y="352"/>
                    </a:cubicBezTo>
                    <a:cubicBezTo>
                      <a:pt x="3282" y="110"/>
                      <a:pt x="2901" y="1"/>
                      <a:pt x="25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0" name="Google Shape;2520;p33">
              <a:extLst>
                <a:ext uri="{FF2B5EF4-FFF2-40B4-BE49-F238E27FC236}">
                  <a16:creationId xmlns:a16="http://schemas.microsoft.com/office/drawing/2014/main" id="{2F663FBB-C0A7-AEC6-2C40-3A77CC61CFFB}"/>
                </a:ext>
              </a:extLst>
            </p:cNvPr>
            <p:cNvGrpSpPr/>
            <p:nvPr/>
          </p:nvGrpSpPr>
          <p:grpSpPr>
            <a:xfrm rot="-5984647" flipH="1">
              <a:off x="-1269284" y="1179157"/>
              <a:ext cx="2082214" cy="2112733"/>
              <a:chOff x="1888100" y="-160600"/>
              <a:chExt cx="1706591" cy="1731604"/>
            </a:xfrm>
          </p:grpSpPr>
          <p:sp>
            <p:nvSpPr>
              <p:cNvPr id="2521" name="Google Shape;2521;p33">
                <a:extLst>
                  <a:ext uri="{FF2B5EF4-FFF2-40B4-BE49-F238E27FC236}">
                    <a16:creationId xmlns:a16="http://schemas.microsoft.com/office/drawing/2014/main" id="{E63D9574-E822-4C73-30C7-084430033C7F}"/>
                  </a:ext>
                </a:extLst>
              </p:cNvPr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3">
                <a:extLst>
                  <a:ext uri="{FF2B5EF4-FFF2-40B4-BE49-F238E27FC236}">
                    <a16:creationId xmlns:a16="http://schemas.microsoft.com/office/drawing/2014/main" id="{9CC2392B-FD06-EDBF-C37B-914D330CDFB4}"/>
                  </a:ext>
                </a:extLst>
              </p:cNvPr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3">
                <a:extLst>
                  <a:ext uri="{FF2B5EF4-FFF2-40B4-BE49-F238E27FC236}">
                    <a16:creationId xmlns:a16="http://schemas.microsoft.com/office/drawing/2014/main" id="{69B3286F-1B5E-8117-9C6A-50457DB37D48}"/>
                  </a:ext>
                </a:extLst>
              </p:cNvPr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3">
                <a:extLst>
                  <a:ext uri="{FF2B5EF4-FFF2-40B4-BE49-F238E27FC236}">
                    <a16:creationId xmlns:a16="http://schemas.microsoft.com/office/drawing/2014/main" id="{2F321C28-1740-15D4-E223-A3C270B89752}"/>
                  </a:ext>
                </a:extLst>
              </p:cNvPr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3">
            <a:extLst>
              <a:ext uri="{FF2B5EF4-FFF2-40B4-BE49-F238E27FC236}">
                <a16:creationId xmlns:a16="http://schemas.microsoft.com/office/drawing/2014/main" id="{D4DA06F5-0A35-A156-81C2-EB7E5CF362FD}"/>
              </a:ext>
            </a:extLst>
          </p:cNvPr>
          <p:cNvGrpSpPr/>
          <p:nvPr/>
        </p:nvGrpSpPr>
        <p:grpSpPr>
          <a:xfrm>
            <a:off x="1716353" y="-625788"/>
            <a:ext cx="8463144" cy="2330576"/>
            <a:chOff x="1716353" y="-625788"/>
            <a:chExt cx="8463144" cy="2330576"/>
          </a:xfrm>
        </p:grpSpPr>
        <p:grpSp>
          <p:nvGrpSpPr>
            <p:cNvPr id="2526" name="Google Shape;2526;p33">
              <a:extLst>
                <a:ext uri="{FF2B5EF4-FFF2-40B4-BE49-F238E27FC236}">
                  <a16:creationId xmlns:a16="http://schemas.microsoft.com/office/drawing/2014/main" id="{AD923847-6D35-B02F-9047-E9148D092219}"/>
                </a:ext>
              </a:extLst>
            </p:cNvPr>
            <p:cNvGrpSpPr/>
            <p:nvPr/>
          </p:nvGrpSpPr>
          <p:grpSpPr>
            <a:xfrm rot="1508719" flipH="1">
              <a:off x="6986064" y="-19525"/>
              <a:ext cx="3102922" cy="1118050"/>
              <a:chOff x="5591162" y="1972306"/>
              <a:chExt cx="3103035" cy="1118091"/>
            </a:xfrm>
          </p:grpSpPr>
          <p:sp>
            <p:nvSpPr>
              <p:cNvPr id="2527" name="Google Shape;2527;p33">
                <a:extLst>
                  <a:ext uri="{FF2B5EF4-FFF2-40B4-BE49-F238E27FC236}">
                    <a16:creationId xmlns:a16="http://schemas.microsoft.com/office/drawing/2014/main" id="{020EC2E5-AC92-0E68-2663-44A81A925EC2}"/>
                  </a:ext>
                </a:extLst>
              </p:cNvPr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3">
                <a:extLst>
                  <a:ext uri="{FF2B5EF4-FFF2-40B4-BE49-F238E27FC236}">
                    <a16:creationId xmlns:a16="http://schemas.microsoft.com/office/drawing/2014/main" id="{A1183C6D-15D7-5F58-74DE-5444FB3E323D}"/>
                  </a:ext>
                </a:extLst>
              </p:cNvPr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3">
                <a:extLst>
                  <a:ext uri="{FF2B5EF4-FFF2-40B4-BE49-F238E27FC236}">
                    <a16:creationId xmlns:a16="http://schemas.microsoft.com/office/drawing/2014/main" id="{8D06F173-F9E7-0EB9-8954-0C6E285F4ED9}"/>
                  </a:ext>
                </a:extLst>
              </p:cNvPr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3">
                <a:extLst>
                  <a:ext uri="{FF2B5EF4-FFF2-40B4-BE49-F238E27FC236}">
                    <a16:creationId xmlns:a16="http://schemas.microsoft.com/office/drawing/2014/main" id="{123AD624-2F8F-8F1F-C3D1-7BF7FC78A193}"/>
                  </a:ext>
                </a:extLst>
              </p:cNvPr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3">
                <a:extLst>
                  <a:ext uri="{FF2B5EF4-FFF2-40B4-BE49-F238E27FC236}">
                    <a16:creationId xmlns:a16="http://schemas.microsoft.com/office/drawing/2014/main" id="{A51DAF32-39C0-3A13-A070-8D8B679C425B}"/>
                  </a:ext>
                </a:extLst>
              </p:cNvPr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3">
                <a:extLst>
                  <a:ext uri="{FF2B5EF4-FFF2-40B4-BE49-F238E27FC236}">
                    <a16:creationId xmlns:a16="http://schemas.microsoft.com/office/drawing/2014/main" id="{F3353C4C-ADF3-6AB4-A293-68BC7F3120D1}"/>
                  </a:ext>
                </a:extLst>
              </p:cNvPr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3">
                <a:extLst>
                  <a:ext uri="{FF2B5EF4-FFF2-40B4-BE49-F238E27FC236}">
                    <a16:creationId xmlns:a16="http://schemas.microsoft.com/office/drawing/2014/main" id="{ACF7191E-46F2-5E4C-3F77-EDE295173512}"/>
                  </a:ext>
                </a:extLst>
              </p:cNvPr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3">
                <a:extLst>
                  <a:ext uri="{FF2B5EF4-FFF2-40B4-BE49-F238E27FC236}">
                    <a16:creationId xmlns:a16="http://schemas.microsoft.com/office/drawing/2014/main" id="{31CCBF83-96D9-0C0C-464C-7CCFC7781AAE}"/>
                  </a:ext>
                </a:extLst>
              </p:cNvPr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3">
                <a:extLst>
                  <a:ext uri="{FF2B5EF4-FFF2-40B4-BE49-F238E27FC236}">
                    <a16:creationId xmlns:a16="http://schemas.microsoft.com/office/drawing/2014/main" id="{991FE2BA-C8CC-BBBD-CCBC-07AE52450009}"/>
                  </a:ext>
                </a:extLst>
              </p:cNvPr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3">
                <a:extLst>
                  <a:ext uri="{FF2B5EF4-FFF2-40B4-BE49-F238E27FC236}">
                    <a16:creationId xmlns:a16="http://schemas.microsoft.com/office/drawing/2014/main" id="{E26EE4A5-9A9B-36DC-E1CA-3AC014D993BD}"/>
                  </a:ext>
                </a:extLst>
              </p:cNvPr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3">
                <a:extLst>
                  <a:ext uri="{FF2B5EF4-FFF2-40B4-BE49-F238E27FC236}">
                    <a16:creationId xmlns:a16="http://schemas.microsoft.com/office/drawing/2014/main" id="{8C3DE11C-C583-498E-CC4D-FAE7E382C9F8}"/>
                  </a:ext>
                </a:extLst>
              </p:cNvPr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3">
                <a:extLst>
                  <a:ext uri="{FF2B5EF4-FFF2-40B4-BE49-F238E27FC236}">
                    <a16:creationId xmlns:a16="http://schemas.microsoft.com/office/drawing/2014/main" id="{AB2D5078-9C13-F32A-5712-C5A414527BA7}"/>
                  </a:ext>
                </a:extLst>
              </p:cNvPr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3">
                <a:extLst>
                  <a:ext uri="{FF2B5EF4-FFF2-40B4-BE49-F238E27FC236}">
                    <a16:creationId xmlns:a16="http://schemas.microsoft.com/office/drawing/2014/main" id="{0C46CF50-F051-93BD-B0A6-A9BE6FDE8D9D}"/>
                  </a:ext>
                </a:extLst>
              </p:cNvPr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3">
                <a:extLst>
                  <a:ext uri="{FF2B5EF4-FFF2-40B4-BE49-F238E27FC236}">
                    <a16:creationId xmlns:a16="http://schemas.microsoft.com/office/drawing/2014/main" id="{598A8FB1-8C74-E4F2-5144-E5345F5357F6}"/>
                  </a:ext>
                </a:extLst>
              </p:cNvPr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3">
                <a:extLst>
                  <a:ext uri="{FF2B5EF4-FFF2-40B4-BE49-F238E27FC236}">
                    <a16:creationId xmlns:a16="http://schemas.microsoft.com/office/drawing/2014/main" id="{8E34112B-BBB8-3AA9-8155-6B10F7C26F6B}"/>
                  </a:ext>
                </a:extLst>
              </p:cNvPr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3">
                <a:extLst>
                  <a:ext uri="{FF2B5EF4-FFF2-40B4-BE49-F238E27FC236}">
                    <a16:creationId xmlns:a16="http://schemas.microsoft.com/office/drawing/2014/main" id="{F1C197B7-C1A8-8364-EB72-38DDD791533C}"/>
                  </a:ext>
                </a:extLst>
              </p:cNvPr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3">
                <a:extLst>
                  <a:ext uri="{FF2B5EF4-FFF2-40B4-BE49-F238E27FC236}">
                    <a16:creationId xmlns:a16="http://schemas.microsoft.com/office/drawing/2014/main" id="{E6F17E33-6C73-067D-A7F6-B8FCE3419674}"/>
                  </a:ext>
                </a:extLst>
              </p:cNvPr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3">
                <a:extLst>
                  <a:ext uri="{FF2B5EF4-FFF2-40B4-BE49-F238E27FC236}">
                    <a16:creationId xmlns:a16="http://schemas.microsoft.com/office/drawing/2014/main" id="{98A2D8C5-94E2-67EF-DE21-0888A9BC5CA1}"/>
                  </a:ext>
                </a:extLst>
              </p:cNvPr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3">
                <a:extLst>
                  <a:ext uri="{FF2B5EF4-FFF2-40B4-BE49-F238E27FC236}">
                    <a16:creationId xmlns:a16="http://schemas.microsoft.com/office/drawing/2014/main" id="{3C47F7CF-299D-D08D-9C85-8C16B2826FD9}"/>
                  </a:ext>
                </a:extLst>
              </p:cNvPr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3">
                <a:extLst>
                  <a:ext uri="{FF2B5EF4-FFF2-40B4-BE49-F238E27FC236}">
                    <a16:creationId xmlns:a16="http://schemas.microsoft.com/office/drawing/2014/main" id="{00344821-2FF4-FA51-1D63-6E8477874F65}"/>
                  </a:ext>
                </a:extLst>
              </p:cNvPr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3">
                <a:extLst>
                  <a:ext uri="{FF2B5EF4-FFF2-40B4-BE49-F238E27FC236}">
                    <a16:creationId xmlns:a16="http://schemas.microsoft.com/office/drawing/2014/main" id="{12BDDCB2-5D10-CADA-9FC7-5EB61E34DBC9}"/>
                  </a:ext>
                </a:extLst>
              </p:cNvPr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3">
                <a:extLst>
                  <a:ext uri="{FF2B5EF4-FFF2-40B4-BE49-F238E27FC236}">
                    <a16:creationId xmlns:a16="http://schemas.microsoft.com/office/drawing/2014/main" id="{C7EC6FE9-6737-C10C-3F69-DE0FFF979DAD}"/>
                  </a:ext>
                </a:extLst>
              </p:cNvPr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3">
                <a:extLst>
                  <a:ext uri="{FF2B5EF4-FFF2-40B4-BE49-F238E27FC236}">
                    <a16:creationId xmlns:a16="http://schemas.microsoft.com/office/drawing/2014/main" id="{6CA81D45-BEF8-B931-5906-B267076B3AA6}"/>
                  </a:ext>
                </a:extLst>
              </p:cNvPr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3">
                <a:extLst>
                  <a:ext uri="{FF2B5EF4-FFF2-40B4-BE49-F238E27FC236}">
                    <a16:creationId xmlns:a16="http://schemas.microsoft.com/office/drawing/2014/main" id="{EA7C151C-4059-A3F8-8C6C-B047D391729A}"/>
                  </a:ext>
                </a:extLst>
              </p:cNvPr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3">
                <a:extLst>
                  <a:ext uri="{FF2B5EF4-FFF2-40B4-BE49-F238E27FC236}">
                    <a16:creationId xmlns:a16="http://schemas.microsoft.com/office/drawing/2014/main" id="{405E325F-A38A-D4E4-6F8D-DCF4ABBEF05A}"/>
                  </a:ext>
                </a:extLst>
              </p:cNvPr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3">
                <a:extLst>
                  <a:ext uri="{FF2B5EF4-FFF2-40B4-BE49-F238E27FC236}">
                    <a16:creationId xmlns:a16="http://schemas.microsoft.com/office/drawing/2014/main" id="{9ABD7AD9-BBCE-41D4-7B02-5ACF4A5DAACD}"/>
                  </a:ext>
                </a:extLst>
              </p:cNvPr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3">
                <a:extLst>
                  <a:ext uri="{FF2B5EF4-FFF2-40B4-BE49-F238E27FC236}">
                    <a16:creationId xmlns:a16="http://schemas.microsoft.com/office/drawing/2014/main" id="{4AEFD8C7-824A-E6DA-C3C0-2E2EAB3A2584}"/>
                  </a:ext>
                </a:extLst>
              </p:cNvPr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3">
                <a:extLst>
                  <a:ext uri="{FF2B5EF4-FFF2-40B4-BE49-F238E27FC236}">
                    <a16:creationId xmlns:a16="http://schemas.microsoft.com/office/drawing/2014/main" id="{87B587A2-D049-FCEA-767B-83E2AFE0B02D}"/>
                  </a:ext>
                </a:extLst>
              </p:cNvPr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3">
                <a:extLst>
                  <a:ext uri="{FF2B5EF4-FFF2-40B4-BE49-F238E27FC236}">
                    <a16:creationId xmlns:a16="http://schemas.microsoft.com/office/drawing/2014/main" id="{62F712A8-224A-104C-F8AF-47E7668AF475}"/>
                  </a:ext>
                </a:extLst>
              </p:cNvPr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3">
                <a:extLst>
                  <a:ext uri="{FF2B5EF4-FFF2-40B4-BE49-F238E27FC236}">
                    <a16:creationId xmlns:a16="http://schemas.microsoft.com/office/drawing/2014/main" id="{FB0E4E74-31D7-AB01-477D-FC5EF6057C0B}"/>
                  </a:ext>
                </a:extLst>
              </p:cNvPr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3">
                <a:extLst>
                  <a:ext uri="{FF2B5EF4-FFF2-40B4-BE49-F238E27FC236}">
                    <a16:creationId xmlns:a16="http://schemas.microsoft.com/office/drawing/2014/main" id="{69C8ABC4-3994-C2DE-A1FD-568BC0B90F44}"/>
                  </a:ext>
                </a:extLst>
              </p:cNvPr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3">
                <a:extLst>
                  <a:ext uri="{FF2B5EF4-FFF2-40B4-BE49-F238E27FC236}">
                    <a16:creationId xmlns:a16="http://schemas.microsoft.com/office/drawing/2014/main" id="{BBBEE962-7C6F-ED3C-4B50-1B68A7FD437B}"/>
                  </a:ext>
                </a:extLst>
              </p:cNvPr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3">
                <a:extLst>
                  <a:ext uri="{FF2B5EF4-FFF2-40B4-BE49-F238E27FC236}">
                    <a16:creationId xmlns:a16="http://schemas.microsoft.com/office/drawing/2014/main" id="{9CE950AA-7B5E-9369-5EF3-539CB5B7A515}"/>
                  </a:ext>
                </a:extLst>
              </p:cNvPr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3">
                <a:extLst>
                  <a:ext uri="{FF2B5EF4-FFF2-40B4-BE49-F238E27FC236}">
                    <a16:creationId xmlns:a16="http://schemas.microsoft.com/office/drawing/2014/main" id="{5B4B55E1-D516-5FC1-84CF-1EE8B129AFB3}"/>
                  </a:ext>
                </a:extLst>
              </p:cNvPr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3">
                <a:extLst>
                  <a:ext uri="{FF2B5EF4-FFF2-40B4-BE49-F238E27FC236}">
                    <a16:creationId xmlns:a16="http://schemas.microsoft.com/office/drawing/2014/main" id="{73A1F6FB-BC4D-0FDA-FCFE-C4EE45812AF7}"/>
                  </a:ext>
                </a:extLst>
              </p:cNvPr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3">
                <a:extLst>
                  <a:ext uri="{FF2B5EF4-FFF2-40B4-BE49-F238E27FC236}">
                    <a16:creationId xmlns:a16="http://schemas.microsoft.com/office/drawing/2014/main" id="{B2723F68-0880-163F-958C-7ED5D3CDDDBE}"/>
                  </a:ext>
                </a:extLst>
              </p:cNvPr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3">
                <a:extLst>
                  <a:ext uri="{FF2B5EF4-FFF2-40B4-BE49-F238E27FC236}">
                    <a16:creationId xmlns:a16="http://schemas.microsoft.com/office/drawing/2014/main" id="{835D91C2-2B56-BB53-1DDC-30A081BA0929}"/>
                  </a:ext>
                </a:extLst>
              </p:cNvPr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3">
                <a:extLst>
                  <a:ext uri="{FF2B5EF4-FFF2-40B4-BE49-F238E27FC236}">
                    <a16:creationId xmlns:a16="http://schemas.microsoft.com/office/drawing/2014/main" id="{9D6DC3A8-D509-DE68-82C8-839EF883B728}"/>
                  </a:ext>
                </a:extLst>
              </p:cNvPr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3">
                <a:extLst>
                  <a:ext uri="{FF2B5EF4-FFF2-40B4-BE49-F238E27FC236}">
                    <a16:creationId xmlns:a16="http://schemas.microsoft.com/office/drawing/2014/main" id="{6CA139B7-26B9-36E6-C0D3-4B14F5126A26}"/>
                  </a:ext>
                </a:extLst>
              </p:cNvPr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3">
                <a:extLst>
                  <a:ext uri="{FF2B5EF4-FFF2-40B4-BE49-F238E27FC236}">
                    <a16:creationId xmlns:a16="http://schemas.microsoft.com/office/drawing/2014/main" id="{0942D85A-B360-6A7E-FF10-3480D0690D8B}"/>
                  </a:ext>
                </a:extLst>
              </p:cNvPr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3">
                <a:extLst>
                  <a:ext uri="{FF2B5EF4-FFF2-40B4-BE49-F238E27FC236}">
                    <a16:creationId xmlns:a16="http://schemas.microsoft.com/office/drawing/2014/main" id="{8A9AC160-64F2-DB47-E706-AD9BBA51CC93}"/>
                  </a:ext>
                </a:extLst>
              </p:cNvPr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3">
                <a:extLst>
                  <a:ext uri="{FF2B5EF4-FFF2-40B4-BE49-F238E27FC236}">
                    <a16:creationId xmlns:a16="http://schemas.microsoft.com/office/drawing/2014/main" id="{9C939F2A-38BC-2BCE-7CE1-A4CF7C82A827}"/>
                  </a:ext>
                </a:extLst>
              </p:cNvPr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>
                <a:extLst>
                  <a:ext uri="{FF2B5EF4-FFF2-40B4-BE49-F238E27FC236}">
                    <a16:creationId xmlns:a16="http://schemas.microsoft.com/office/drawing/2014/main" id="{F88D3788-D210-35C1-21E1-1D36ED953073}"/>
                  </a:ext>
                </a:extLst>
              </p:cNvPr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>
                <a:extLst>
                  <a:ext uri="{FF2B5EF4-FFF2-40B4-BE49-F238E27FC236}">
                    <a16:creationId xmlns:a16="http://schemas.microsoft.com/office/drawing/2014/main" id="{332DBFF6-90AC-3EBB-0810-E19294398759}"/>
                  </a:ext>
                </a:extLst>
              </p:cNvPr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>
                <a:extLst>
                  <a:ext uri="{FF2B5EF4-FFF2-40B4-BE49-F238E27FC236}">
                    <a16:creationId xmlns:a16="http://schemas.microsoft.com/office/drawing/2014/main" id="{05B54D60-E637-E432-5195-AE269626EB37}"/>
                  </a:ext>
                </a:extLst>
              </p:cNvPr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>
                <a:extLst>
                  <a:ext uri="{FF2B5EF4-FFF2-40B4-BE49-F238E27FC236}">
                    <a16:creationId xmlns:a16="http://schemas.microsoft.com/office/drawing/2014/main" id="{DA5A4596-4D53-325E-7676-5A8A5F55593D}"/>
                  </a:ext>
                </a:extLst>
              </p:cNvPr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3" name="Google Shape;2573;p33">
              <a:extLst>
                <a:ext uri="{FF2B5EF4-FFF2-40B4-BE49-F238E27FC236}">
                  <a16:creationId xmlns:a16="http://schemas.microsoft.com/office/drawing/2014/main" id="{512F9385-0629-DE9D-F423-8FE26865BBEB}"/>
                </a:ext>
              </a:extLst>
            </p:cNvPr>
            <p:cNvGrpSpPr/>
            <p:nvPr/>
          </p:nvGrpSpPr>
          <p:grpSpPr>
            <a:xfrm rot="-493980" flipH="1">
              <a:off x="1780418" y="-370155"/>
              <a:ext cx="3103055" cy="1118098"/>
              <a:chOff x="5591162" y="1972306"/>
              <a:chExt cx="3103035" cy="1118091"/>
            </a:xfrm>
          </p:grpSpPr>
          <p:sp>
            <p:nvSpPr>
              <p:cNvPr id="2574" name="Google Shape;2574;p33">
                <a:extLst>
                  <a:ext uri="{FF2B5EF4-FFF2-40B4-BE49-F238E27FC236}">
                    <a16:creationId xmlns:a16="http://schemas.microsoft.com/office/drawing/2014/main" id="{663CD4FB-FFAF-FA1B-4238-E2D357ADC0C8}"/>
                  </a:ext>
                </a:extLst>
              </p:cNvPr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>
                <a:extLst>
                  <a:ext uri="{FF2B5EF4-FFF2-40B4-BE49-F238E27FC236}">
                    <a16:creationId xmlns:a16="http://schemas.microsoft.com/office/drawing/2014/main" id="{C4570B04-B332-E16F-95B8-190086F91A0E}"/>
                  </a:ext>
                </a:extLst>
              </p:cNvPr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3">
                <a:extLst>
                  <a:ext uri="{FF2B5EF4-FFF2-40B4-BE49-F238E27FC236}">
                    <a16:creationId xmlns:a16="http://schemas.microsoft.com/office/drawing/2014/main" id="{DC05AEFA-62A1-4B58-1F42-035580681412}"/>
                  </a:ext>
                </a:extLst>
              </p:cNvPr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3">
                <a:extLst>
                  <a:ext uri="{FF2B5EF4-FFF2-40B4-BE49-F238E27FC236}">
                    <a16:creationId xmlns:a16="http://schemas.microsoft.com/office/drawing/2014/main" id="{06696EF6-45AA-A217-DD03-3F59262710F7}"/>
                  </a:ext>
                </a:extLst>
              </p:cNvPr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3">
                <a:extLst>
                  <a:ext uri="{FF2B5EF4-FFF2-40B4-BE49-F238E27FC236}">
                    <a16:creationId xmlns:a16="http://schemas.microsoft.com/office/drawing/2014/main" id="{EEFF47F5-A979-7970-8B50-0C4DA1D3D4A7}"/>
                  </a:ext>
                </a:extLst>
              </p:cNvPr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3">
                <a:extLst>
                  <a:ext uri="{FF2B5EF4-FFF2-40B4-BE49-F238E27FC236}">
                    <a16:creationId xmlns:a16="http://schemas.microsoft.com/office/drawing/2014/main" id="{47006281-F73A-7E85-96CE-56713986D959}"/>
                  </a:ext>
                </a:extLst>
              </p:cNvPr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>
                <a:extLst>
                  <a:ext uri="{FF2B5EF4-FFF2-40B4-BE49-F238E27FC236}">
                    <a16:creationId xmlns:a16="http://schemas.microsoft.com/office/drawing/2014/main" id="{097E3C39-45F8-1C78-F0D7-6145169A3CAE}"/>
                  </a:ext>
                </a:extLst>
              </p:cNvPr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>
                <a:extLst>
                  <a:ext uri="{FF2B5EF4-FFF2-40B4-BE49-F238E27FC236}">
                    <a16:creationId xmlns:a16="http://schemas.microsoft.com/office/drawing/2014/main" id="{1334CABC-DA74-303C-B593-E9A7F9509561}"/>
                  </a:ext>
                </a:extLst>
              </p:cNvPr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>
                <a:extLst>
                  <a:ext uri="{FF2B5EF4-FFF2-40B4-BE49-F238E27FC236}">
                    <a16:creationId xmlns:a16="http://schemas.microsoft.com/office/drawing/2014/main" id="{BDF54674-60A7-939F-6942-677A55AAEC25}"/>
                  </a:ext>
                </a:extLst>
              </p:cNvPr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>
                <a:extLst>
                  <a:ext uri="{FF2B5EF4-FFF2-40B4-BE49-F238E27FC236}">
                    <a16:creationId xmlns:a16="http://schemas.microsoft.com/office/drawing/2014/main" id="{D4AAD457-3C18-9ABE-8153-35AFAAF30A9B}"/>
                  </a:ext>
                </a:extLst>
              </p:cNvPr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>
                <a:extLst>
                  <a:ext uri="{FF2B5EF4-FFF2-40B4-BE49-F238E27FC236}">
                    <a16:creationId xmlns:a16="http://schemas.microsoft.com/office/drawing/2014/main" id="{5F2FA4B7-8191-0AA5-9157-312D71A08629}"/>
                  </a:ext>
                </a:extLst>
              </p:cNvPr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>
                <a:extLst>
                  <a:ext uri="{FF2B5EF4-FFF2-40B4-BE49-F238E27FC236}">
                    <a16:creationId xmlns:a16="http://schemas.microsoft.com/office/drawing/2014/main" id="{6361E0C6-19F0-8A9C-B968-06577814255E}"/>
                  </a:ext>
                </a:extLst>
              </p:cNvPr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>
                <a:extLst>
                  <a:ext uri="{FF2B5EF4-FFF2-40B4-BE49-F238E27FC236}">
                    <a16:creationId xmlns:a16="http://schemas.microsoft.com/office/drawing/2014/main" id="{CEAF9D73-2C7F-3081-7D27-0BFB87605627}"/>
                  </a:ext>
                </a:extLst>
              </p:cNvPr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3">
                <a:extLst>
                  <a:ext uri="{FF2B5EF4-FFF2-40B4-BE49-F238E27FC236}">
                    <a16:creationId xmlns:a16="http://schemas.microsoft.com/office/drawing/2014/main" id="{083D85AB-80BB-DC5E-5F8C-BEDA8E8BCB4C}"/>
                  </a:ext>
                </a:extLst>
              </p:cNvPr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3">
                <a:extLst>
                  <a:ext uri="{FF2B5EF4-FFF2-40B4-BE49-F238E27FC236}">
                    <a16:creationId xmlns:a16="http://schemas.microsoft.com/office/drawing/2014/main" id="{7567D045-9BE8-5FE7-3288-ACB2C1D0665D}"/>
                  </a:ext>
                </a:extLst>
              </p:cNvPr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3">
                <a:extLst>
                  <a:ext uri="{FF2B5EF4-FFF2-40B4-BE49-F238E27FC236}">
                    <a16:creationId xmlns:a16="http://schemas.microsoft.com/office/drawing/2014/main" id="{C3440ED1-9EDD-135A-1CF5-23FFA35BA20F}"/>
                  </a:ext>
                </a:extLst>
              </p:cNvPr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3">
                <a:extLst>
                  <a:ext uri="{FF2B5EF4-FFF2-40B4-BE49-F238E27FC236}">
                    <a16:creationId xmlns:a16="http://schemas.microsoft.com/office/drawing/2014/main" id="{A7C0B85E-2D38-984A-A9E5-A93884E584B5}"/>
                  </a:ext>
                </a:extLst>
              </p:cNvPr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3">
                <a:extLst>
                  <a:ext uri="{FF2B5EF4-FFF2-40B4-BE49-F238E27FC236}">
                    <a16:creationId xmlns:a16="http://schemas.microsoft.com/office/drawing/2014/main" id="{C6D59E23-9E44-0063-8297-B2B8E71577C2}"/>
                  </a:ext>
                </a:extLst>
              </p:cNvPr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3">
                <a:extLst>
                  <a:ext uri="{FF2B5EF4-FFF2-40B4-BE49-F238E27FC236}">
                    <a16:creationId xmlns:a16="http://schemas.microsoft.com/office/drawing/2014/main" id="{932B0792-902F-1EF7-FCD4-5C7F5DFA6C2A}"/>
                  </a:ext>
                </a:extLst>
              </p:cNvPr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3">
                <a:extLst>
                  <a:ext uri="{FF2B5EF4-FFF2-40B4-BE49-F238E27FC236}">
                    <a16:creationId xmlns:a16="http://schemas.microsoft.com/office/drawing/2014/main" id="{D75434E8-0E12-4731-F5AC-7BDB36741DD4}"/>
                  </a:ext>
                </a:extLst>
              </p:cNvPr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3">
                <a:extLst>
                  <a:ext uri="{FF2B5EF4-FFF2-40B4-BE49-F238E27FC236}">
                    <a16:creationId xmlns:a16="http://schemas.microsoft.com/office/drawing/2014/main" id="{CB42B0CA-CEEA-212F-B0FC-CA8E8F2D6D7B}"/>
                  </a:ext>
                </a:extLst>
              </p:cNvPr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3">
                <a:extLst>
                  <a:ext uri="{FF2B5EF4-FFF2-40B4-BE49-F238E27FC236}">
                    <a16:creationId xmlns:a16="http://schemas.microsoft.com/office/drawing/2014/main" id="{AB97F975-117B-4721-1E81-2D35B3E08650}"/>
                  </a:ext>
                </a:extLst>
              </p:cNvPr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3">
                <a:extLst>
                  <a:ext uri="{FF2B5EF4-FFF2-40B4-BE49-F238E27FC236}">
                    <a16:creationId xmlns:a16="http://schemas.microsoft.com/office/drawing/2014/main" id="{144DB850-8C4A-A86E-C61F-32E94D78EE76}"/>
                  </a:ext>
                </a:extLst>
              </p:cNvPr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3">
                <a:extLst>
                  <a:ext uri="{FF2B5EF4-FFF2-40B4-BE49-F238E27FC236}">
                    <a16:creationId xmlns:a16="http://schemas.microsoft.com/office/drawing/2014/main" id="{4B2E2EFB-26BB-C637-32D9-3D4B487D0F1B}"/>
                  </a:ext>
                </a:extLst>
              </p:cNvPr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3">
                <a:extLst>
                  <a:ext uri="{FF2B5EF4-FFF2-40B4-BE49-F238E27FC236}">
                    <a16:creationId xmlns:a16="http://schemas.microsoft.com/office/drawing/2014/main" id="{9484F9CB-C0AE-2F08-8069-158E35400BF3}"/>
                  </a:ext>
                </a:extLst>
              </p:cNvPr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3">
                <a:extLst>
                  <a:ext uri="{FF2B5EF4-FFF2-40B4-BE49-F238E27FC236}">
                    <a16:creationId xmlns:a16="http://schemas.microsoft.com/office/drawing/2014/main" id="{DA4BEDD3-4271-D2E1-E1DF-AB9267F54E8E}"/>
                  </a:ext>
                </a:extLst>
              </p:cNvPr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3">
                <a:extLst>
                  <a:ext uri="{FF2B5EF4-FFF2-40B4-BE49-F238E27FC236}">
                    <a16:creationId xmlns:a16="http://schemas.microsoft.com/office/drawing/2014/main" id="{497E1959-50A4-51CE-88E1-6A803548345A}"/>
                  </a:ext>
                </a:extLst>
              </p:cNvPr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3">
                <a:extLst>
                  <a:ext uri="{FF2B5EF4-FFF2-40B4-BE49-F238E27FC236}">
                    <a16:creationId xmlns:a16="http://schemas.microsoft.com/office/drawing/2014/main" id="{A7191CF6-8AE4-87B6-EA81-11DA4ED2C91C}"/>
                  </a:ext>
                </a:extLst>
              </p:cNvPr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3">
                <a:extLst>
                  <a:ext uri="{FF2B5EF4-FFF2-40B4-BE49-F238E27FC236}">
                    <a16:creationId xmlns:a16="http://schemas.microsoft.com/office/drawing/2014/main" id="{73FB4024-736B-167B-9A01-6146637AA4CC}"/>
                  </a:ext>
                </a:extLst>
              </p:cNvPr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3">
                <a:extLst>
                  <a:ext uri="{FF2B5EF4-FFF2-40B4-BE49-F238E27FC236}">
                    <a16:creationId xmlns:a16="http://schemas.microsoft.com/office/drawing/2014/main" id="{900FA546-0C1B-A0D5-812E-98D08B9C444F}"/>
                  </a:ext>
                </a:extLst>
              </p:cNvPr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3">
                <a:extLst>
                  <a:ext uri="{FF2B5EF4-FFF2-40B4-BE49-F238E27FC236}">
                    <a16:creationId xmlns:a16="http://schemas.microsoft.com/office/drawing/2014/main" id="{C1AB2DAB-035C-BDA3-B295-0D80B5626BFF}"/>
                  </a:ext>
                </a:extLst>
              </p:cNvPr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3">
                <a:extLst>
                  <a:ext uri="{FF2B5EF4-FFF2-40B4-BE49-F238E27FC236}">
                    <a16:creationId xmlns:a16="http://schemas.microsoft.com/office/drawing/2014/main" id="{9061638C-107A-B375-CFD0-8F4450AEBE26}"/>
                  </a:ext>
                </a:extLst>
              </p:cNvPr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3">
                <a:extLst>
                  <a:ext uri="{FF2B5EF4-FFF2-40B4-BE49-F238E27FC236}">
                    <a16:creationId xmlns:a16="http://schemas.microsoft.com/office/drawing/2014/main" id="{C9C28219-DA25-9E88-6081-305D110DFB52}"/>
                  </a:ext>
                </a:extLst>
              </p:cNvPr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3">
                <a:extLst>
                  <a:ext uri="{FF2B5EF4-FFF2-40B4-BE49-F238E27FC236}">
                    <a16:creationId xmlns:a16="http://schemas.microsoft.com/office/drawing/2014/main" id="{9D979312-66FC-D98E-5CD7-45949ED4B722}"/>
                  </a:ext>
                </a:extLst>
              </p:cNvPr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3">
                <a:extLst>
                  <a:ext uri="{FF2B5EF4-FFF2-40B4-BE49-F238E27FC236}">
                    <a16:creationId xmlns:a16="http://schemas.microsoft.com/office/drawing/2014/main" id="{D059AC37-6319-3725-CF20-1CB6A38388F5}"/>
                  </a:ext>
                </a:extLst>
              </p:cNvPr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3">
                <a:extLst>
                  <a:ext uri="{FF2B5EF4-FFF2-40B4-BE49-F238E27FC236}">
                    <a16:creationId xmlns:a16="http://schemas.microsoft.com/office/drawing/2014/main" id="{916D5780-E400-9A2D-3B7F-237C89E50975}"/>
                  </a:ext>
                </a:extLst>
              </p:cNvPr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3">
                <a:extLst>
                  <a:ext uri="{FF2B5EF4-FFF2-40B4-BE49-F238E27FC236}">
                    <a16:creationId xmlns:a16="http://schemas.microsoft.com/office/drawing/2014/main" id="{DC026573-9A11-AA8A-5A7E-13EED196BC86}"/>
                  </a:ext>
                </a:extLst>
              </p:cNvPr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3">
                <a:extLst>
                  <a:ext uri="{FF2B5EF4-FFF2-40B4-BE49-F238E27FC236}">
                    <a16:creationId xmlns:a16="http://schemas.microsoft.com/office/drawing/2014/main" id="{7D3CE090-2D63-7532-C82D-12AA4C56853F}"/>
                  </a:ext>
                </a:extLst>
              </p:cNvPr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3">
                <a:extLst>
                  <a:ext uri="{FF2B5EF4-FFF2-40B4-BE49-F238E27FC236}">
                    <a16:creationId xmlns:a16="http://schemas.microsoft.com/office/drawing/2014/main" id="{6A8DC5D9-A3E1-E58F-7AE1-36B60E149185}"/>
                  </a:ext>
                </a:extLst>
              </p:cNvPr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3">
                <a:extLst>
                  <a:ext uri="{FF2B5EF4-FFF2-40B4-BE49-F238E27FC236}">
                    <a16:creationId xmlns:a16="http://schemas.microsoft.com/office/drawing/2014/main" id="{D6F37E47-4044-D203-3C31-7BFFED62A52A}"/>
                  </a:ext>
                </a:extLst>
              </p:cNvPr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3">
                <a:extLst>
                  <a:ext uri="{FF2B5EF4-FFF2-40B4-BE49-F238E27FC236}">
                    <a16:creationId xmlns:a16="http://schemas.microsoft.com/office/drawing/2014/main" id="{67F96B9C-4459-2284-FCDB-FA4C0441BEE9}"/>
                  </a:ext>
                </a:extLst>
              </p:cNvPr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3">
                <a:extLst>
                  <a:ext uri="{FF2B5EF4-FFF2-40B4-BE49-F238E27FC236}">
                    <a16:creationId xmlns:a16="http://schemas.microsoft.com/office/drawing/2014/main" id="{D1F4DDAE-E0C6-431E-F773-77CADA134D94}"/>
                  </a:ext>
                </a:extLst>
              </p:cNvPr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3">
                <a:extLst>
                  <a:ext uri="{FF2B5EF4-FFF2-40B4-BE49-F238E27FC236}">
                    <a16:creationId xmlns:a16="http://schemas.microsoft.com/office/drawing/2014/main" id="{AAB88FDC-C874-BDA5-EB13-9409CC4CBC8C}"/>
                  </a:ext>
                </a:extLst>
              </p:cNvPr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3">
                <a:extLst>
                  <a:ext uri="{FF2B5EF4-FFF2-40B4-BE49-F238E27FC236}">
                    <a16:creationId xmlns:a16="http://schemas.microsoft.com/office/drawing/2014/main" id="{80D895AA-7461-A0B4-D36D-F93A2EB1733A}"/>
                  </a:ext>
                </a:extLst>
              </p:cNvPr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3">
                <a:extLst>
                  <a:ext uri="{FF2B5EF4-FFF2-40B4-BE49-F238E27FC236}">
                    <a16:creationId xmlns:a16="http://schemas.microsoft.com/office/drawing/2014/main" id="{174ED7CE-A8AF-5015-A299-AACFBD8CD1F6}"/>
                  </a:ext>
                </a:extLst>
              </p:cNvPr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3">
                <a:extLst>
                  <a:ext uri="{FF2B5EF4-FFF2-40B4-BE49-F238E27FC236}">
                    <a16:creationId xmlns:a16="http://schemas.microsoft.com/office/drawing/2014/main" id="{CFBE0138-2131-B7AD-37FD-46450DCC9DAB}"/>
                  </a:ext>
                </a:extLst>
              </p:cNvPr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402;p50">
            <a:extLst>
              <a:ext uri="{FF2B5EF4-FFF2-40B4-BE49-F238E27FC236}">
                <a16:creationId xmlns:a16="http://schemas.microsoft.com/office/drawing/2014/main" id="{E1CA8E41-0248-5F72-22BC-7CFA6B7CE5BE}"/>
              </a:ext>
            </a:extLst>
          </p:cNvPr>
          <p:cNvGrpSpPr/>
          <p:nvPr/>
        </p:nvGrpSpPr>
        <p:grpSpPr>
          <a:xfrm>
            <a:off x="582565" y="2025724"/>
            <a:ext cx="1634685" cy="2781738"/>
            <a:chOff x="6456000" y="1699151"/>
            <a:chExt cx="1634685" cy="2781738"/>
          </a:xfrm>
        </p:grpSpPr>
        <p:sp>
          <p:nvSpPr>
            <p:cNvPr id="3" name="Google Shape;4403;p50">
              <a:extLst>
                <a:ext uri="{FF2B5EF4-FFF2-40B4-BE49-F238E27FC236}">
                  <a16:creationId xmlns:a16="http://schemas.microsoft.com/office/drawing/2014/main" id="{6EBE1699-D179-BE11-6BA6-B26795922F89}"/>
                </a:ext>
              </a:extLst>
            </p:cNvPr>
            <p:cNvSpPr/>
            <p:nvPr/>
          </p:nvSpPr>
          <p:spPr>
            <a:xfrm>
              <a:off x="6456000" y="2916612"/>
              <a:ext cx="1634685" cy="1564277"/>
            </a:xfrm>
            <a:custGeom>
              <a:avLst/>
              <a:gdLst/>
              <a:ahLst/>
              <a:cxnLst/>
              <a:rect l="l" t="t" r="r" b="b"/>
              <a:pathLst>
                <a:path w="31465" h="31911" extrusionOk="0">
                  <a:moveTo>
                    <a:pt x="15597" y="0"/>
                  </a:moveTo>
                  <a:cubicBezTo>
                    <a:pt x="14645" y="0"/>
                    <a:pt x="13691" y="55"/>
                    <a:pt x="12768" y="274"/>
                  </a:cubicBezTo>
                  <a:cubicBezTo>
                    <a:pt x="11720" y="555"/>
                    <a:pt x="10705" y="911"/>
                    <a:pt x="9733" y="1354"/>
                  </a:cubicBezTo>
                  <a:cubicBezTo>
                    <a:pt x="9365" y="1516"/>
                    <a:pt x="8998" y="1678"/>
                    <a:pt x="8631" y="1851"/>
                  </a:cubicBezTo>
                  <a:cubicBezTo>
                    <a:pt x="8296" y="2013"/>
                    <a:pt x="7961" y="2196"/>
                    <a:pt x="7648" y="2391"/>
                  </a:cubicBezTo>
                  <a:cubicBezTo>
                    <a:pt x="6806" y="2909"/>
                    <a:pt x="6039" y="3547"/>
                    <a:pt x="5380" y="4292"/>
                  </a:cubicBezTo>
                  <a:cubicBezTo>
                    <a:pt x="4364" y="5199"/>
                    <a:pt x="3554" y="6312"/>
                    <a:pt x="2820" y="7446"/>
                  </a:cubicBezTo>
                  <a:cubicBezTo>
                    <a:pt x="2139" y="8515"/>
                    <a:pt x="1599" y="9671"/>
                    <a:pt x="1200" y="10880"/>
                  </a:cubicBezTo>
                  <a:cubicBezTo>
                    <a:pt x="573" y="12587"/>
                    <a:pt x="195" y="14380"/>
                    <a:pt x="77" y="16194"/>
                  </a:cubicBezTo>
                  <a:cubicBezTo>
                    <a:pt x="1" y="17404"/>
                    <a:pt x="33" y="18625"/>
                    <a:pt x="185" y="19824"/>
                  </a:cubicBezTo>
                  <a:cubicBezTo>
                    <a:pt x="303" y="20590"/>
                    <a:pt x="476" y="21346"/>
                    <a:pt x="703" y="22081"/>
                  </a:cubicBezTo>
                  <a:cubicBezTo>
                    <a:pt x="1329" y="23885"/>
                    <a:pt x="2366" y="25559"/>
                    <a:pt x="3824" y="26790"/>
                  </a:cubicBezTo>
                  <a:cubicBezTo>
                    <a:pt x="4591" y="27395"/>
                    <a:pt x="5358" y="28000"/>
                    <a:pt x="6179" y="28529"/>
                  </a:cubicBezTo>
                  <a:cubicBezTo>
                    <a:pt x="6914" y="28972"/>
                    <a:pt x="7680" y="29382"/>
                    <a:pt x="8458" y="29750"/>
                  </a:cubicBezTo>
                  <a:cubicBezTo>
                    <a:pt x="9387" y="30225"/>
                    <a:pt x="10413" y="30462"/>
                    <a:pt x="11385" y="30819"/>
                  </a:cubicBezTo>
                  <a:cubicBezTo>
                    <a:pt x="12120" y="31078"/>
                    <a:pt x="12876" y="31294"/>
                    <a:pt x="13632" y="31467"/>
                  </a:cubicBezTo>
                  <a:cubicBezTo>
                    <a:pt x="14129" y="31597"/>
                    <a:pt x="14625" y="31715"/>
                    <a:pt x="15122" y="31802"/>
                  </a:cubicBezTo>
                  <a:cubicBezTo>
                    <a:pt x="15844" y="31902"/>
                    <a:pt x="16566" y="31910"/>
                    <a:pt x="17288" y="31910"/>
                  </a:cubicBezTo>
                  <a:cubicBezTo>
                    <a:pt x="17420" y="31910"/>
                    <a:pt x="17551" y="31910"/>
                    <a:pt x="17682" y="31910"/>
                  </a:cubicBezTo>
                  <a:cubicBezTo>
                    <a:pt x="19011" y="31910"/>
                    <a:pt x="20339" y="31780"/>
                    <a:pt x="21646" y="31521"/>
                  </a:cubicBezTo>
                  <a:cubicBezTo>
                    <a:pt x="22759" y="31283"/>
                    <a:pt x="23903" y="31067"/>
                    <a:pt x="24919" y="30560"/>
                  </a:cubicBezTo>
                  <a:cubicBezTo>
                    <a:pt x="25480" y="30268"/>
                    <a:pt x="25966" y="29847"/>
                    <a:pt x="26452" y="29447"/>
                  </a:cubicBezTo>
                  <a:cubicBezTo>
                    <a:pt x="26884" y="29112"/>
                    <a:pt x="27284" y="28745"/>
                    <a:pt x="27651" y="28345"/>
                  </a:cubicBezTo>
                  <a:cubicBezTo>
                    <a:pt x="28256" y="27676"/>
                    <a:pt x="28796" y="26952"/>
                    <a:pt x="29271" y="26185"/>
                  </a:cubicBezTo>
                  <a:cubicBezTo>
                    <a:pt x="29963" y="25019"/>
                    <a:pt x="30416" y="23723"/>
                    <a:pt x="30740" y="22416"/>
                  </a:cubicBezTo>
                  <a:cubicBezTo>
                    <a:pt x="31140" y="20839"/>
                    <a:pt x="31432" y="19229"/>
                    <a:pt x="31432" y="17609"/>
                  </a:cubicBezTo>
                  <a:cubicBezTo>
                    <a:pt x="31464" y="16626"/>
                    <a:pt x="31421" y="15644"/>
                    <a:pt x="31291" y="14671"/>
                  </a:cubicBezTo>
                  <a:cubicBezTo>
                    <a:pt x="31183" y="13656"/>
                    <a:pt x="30967" y="12663"/>
                    <a:pt x="30643" y="11690"/>
                  </a:cubicBezTo>
                  <a:cubicBezTo>
                    <a:pt x="30416" y="10978"/>
                    <a:pt x="30146" y="10276"/>
                    <a:pt x="29833" y="9584"/>
                  </a:cubicBezTo>
                  <a:cubicBezTo>
                    <a:pt x="29239" y="8418"/>
                    <a:pt x="28569" y="7273"/>
                    <a:pt x="27846" y="6182"/>
                  </a:cubicBezTo>
                  <a:cubicBezTo>
                    <a:pt x="27360" y="5469"/>
                    <a:pt x="26841" y="4799"/>
                    <a:pt x="26269" y="4151"/>
                  </a:cubicBezTo>
                  <a:cubicBezTo>
                    <a:pt x="25740" y="3493"/>
                    <a:pt x="25135" y="2909"/>
                    <a:pt x="24465" y="2402"/>
                  </a:cubicBezTo>
                  <a:cubicBezTo>
                    <a:pt x="22996" y="1322"/>
                    <a:pt x="21257" y="695"/>
                    <a:pt x="19497" y="306"/>
                  </a:cubicBezTo>
                  <a:cubicBezTo>
                    <a:pt x="18525" y="144"/>
                    <a:pt x="17542" y="36"/>
                    <a:pt x="16548" y="15"/>
                  </a:cubicBezTo>
                  <a:cubicBezTo>
                    <a:pt x="16232" y="6"/>
                    <a:pt x="15915" y="0"/>
                    <a:pt x="15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404;p50">
              <a:extLst>
                <a:ext uri="{FF2B5EF4-FFF2-40B4-BE49-F238E27FC236}">
                  <a16:creationId xmlns:a16="http://schemas.microsoft.com/office/drawing/2014/main" id="{A42FFE2F-D319-BB59-5CE1-91EAC21DC00F}"/>
                </a:ext>
              </a:extLst>
            </p:cNvPr>
            <p:cNvSpPr/>
            <p:nvPr/>
          </p:nvSpPr>
          <p:spPr>
            <a:xfrm>
              <a:off x="7040443" y="3270969"/>
              <a:ext cx="117965" cy="99798"/>
            </a:xfrm>
            <a:custGeom>
              <a:avLst/>
              <a:gdLst/>
              <a:ahLst/>
              <a:cxnLst/>
              <a:rect l="l" t="t" r="r" b="b"/>
              <a:pathLst>
                <a:path w="3487" h="3127" extrusionOk="0">
                  <a:moveTo>
                    <a:pt x="1752" y="1"/>
                  </a:moveTo>
                  <a:cubicBezTo>
                    <a:pt x="1363" y="1"/>
                    <a:pt x="1025" y="230"/>
                    <a:pt x="745" y="488"/>
                  </a:cubicBezTo>
                  <a:cubicBezTo>
                    <a:pt x="551" y="683"/>
                    <a:pt x="389" y="888"/>
                    <a:pt x="259" y="1125"/>
                  </a:cubicBezTo>
                  <a:cubicBezTo>
                    <a:pt x="130" y="1320"/>
                    <a:pt x="43" y="1536"/>
                    <a:pt x="11" y="1774"/>
                  </a:cubicBezTo>
                  <a:cubicBezTo>
                    <a:pt x="0" y="2508"/>
                    <a:pt x="421" y="3037"/>
                    <a:pt x="1167" y="3113"/>
                  </a:cubicBezTo>
                  <a:cubicBezTo>
                    <a:pt x="1254" y="3122"/>
                    <a:pt x="1340" y="3127"/>
                    <a:pt x="1425" y="3127"/>
                  </a:cubicBezTo>
                  <a:cubicBezTo>
                    <a:pt x="2440" y="3127"/>
                    <a:pt x="3302" y="2482"/>
                    <a:pt x="3392" y="1406"/>
                  </a:cubicBezTo>
                  <a:cubicBezTo>
                    <a:pt x="3487" y="558"/>
                    <a:pt x="2625" y="2"/>
                    <a:pt x="1848" y="2"/>
                  </a:cubicBezTo>
                  <a:cubicBezTo>
                    <a:pt x="1833" y="2"/>
                    <a:pt x="1819" y="2"/>
                    <a:pt x="1804" y="2"/>
                  </a:cubicBezTo>
                  <a:cubicBezTo>
                    <a:pt x="1786" y="1"/>
                    <a:pt x="1769" y="1"/>
                    <a:pt x="1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05;p50">
              <a:extLst>
                <a:ext uri="{FF2B5EF4-FFF2-40B4-BE49-F238E27FC236}">
                  <a16:creationId xmlns:a16="http://schemas.microsoft.com/office/drawing/2014/main" id="{5893A420-F244-F82F-C97F-86C6968F94D5}"/>
                </a:ext>
              </a:extLst>
            </p:cNvPr>
            <p:cNvSpPr/>
            <p:nvPr/>
          </p:nvSpPr>
          <p:spPr>
            <a:xfrm>
              <a:off x="6965140" y="3534076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06;p50">
              <a:extLst>
                <a:ext uri="{FF2B5EF4-FFF2-40B4-BE49-F238E27FC236}">
                  <a16:creationId xmlns:a16="http://schemas.microsoft.com/office/drawing/2014/main" id="{842C4DDF-BE14-0204-4E1A-D50967E25817}"/>
                </a:ext>
              </a:extLst>
            </p:cNvPr>
            <p:cNvSpPr/>
            <p:nvPr/>
          </p:nvSpPr>
          <p:spPr>
            <a:xfrm>
              <a:off x="6904345" y="2916612"/>
              <a:ext cx="1186335" cy="1389521"/>
            </a:xfrm>
            <a:custGeom>
              <a:avLst/>
              <a:gdLst/>
              <a:ahLst/>
              <a:cxnLst/>
              <a:rect l="l" t="t" r="r" b="b"/>
              <a:pathLst>
                <a:path w="22835" h="28346" extrusionOk="0">
                  <a:moveTo>
                    <a:pt x="6967" y="0"/>
                  </a:moveTo>
                  <a:cubicBezTo>
                    <a:pt x="6015" y="0"/>
                    <a:pt x="5061" y="55"/>
                    <a:pt x="4138" y="274"/>
                  </a:cubicBezTo>
                  <a:cubicBezTo>
                    <a:pt x="3090" y="555"/>
                    <a:pt x="2075" y="911"/>
                    <a:pt x="1103" y="1354"/>
                  </a:cubicBezTo>
                  <a:cubicBezTo>
                    <a:pt x="735" y="1516"/>
                    <a:pt x="368" y="1678"/>
                    <a:pt x="1" y="1851"/>
                  </a:cubicBezTo>
                  <a:cubicBezTo>
                    <a:pt x="596" y="3128"/>
                    <a:pt x="1966" y="5445"/>
                    <a:pt x="8350" y="5445"/>
                  </a:cubicBezTo>
                  <a:cubicBezTo>
                    <a:pt x="9036" y="5445"/>
                    <a:pt x="9779" y="5419"/>
                    <a:pt x="10586" y="5361"/>
                  </a:cubicBezTo>
                  <a:cubicBezTo>
                    <a:pt x="10634" y="5358"/>
                    <a:pt x="10682" y="5356"/>
                    <a:pt x="10730" y="5356"/>
                  </a:cubicBezTo>
                  <a:cubicBezTo>
                    <a:pt x="14635" y="5356"/>
                    <a:pt x="20629" y="16450"/>
                    <a:pt x="19615" y="23139"/>
                  </a:cubicBezTo>
                  <a:cubicBezTo>
                    <a:pt x="19345" y="24911"/>
                    <a:pt x="19129" y="26704"/>
                    <a:pt x="19021" y="28345"/>
                  </a:cubicBezTo>
                  <a:cubicBezTo>
                    <a:pt x="19626" y="27676"/>
                    <a:pt x="20166" y="26952"/>
                    <a:pt x="20641" y="26185"/>
                  </a:cubicBezTo>
                  <a:cubicBezTo>
                    <a:pt x="21333" y="25019"/>
                    <a:pt x="21786" y="23723"/>
                    <a:pt x="22110" y="22416"/>
                  </a:cubicBezTo>
                  <a:cubicBezTo>
                    <a:pt x="22510" y="20839"/>
                    <a:pt x="22802" y="19229"/>
                    <a:pt x="22802" y="17609"/>
                  </a:cubicBezTo>
                  <a:cubicBezTo>
                    <a:pt x="22834" y="16626"/>
                    <a:pt x="22791" y="15644"/>
                    <a:pt x="22661" y="14671"/>
                  </a:cubicBezTo>
                  <a:cubicBezTo>
                    <a:pt x="22553" y="13656"/>
                    <a:pt x="22337" y="12663"/>
                    <a:pt x="22013" y="11690"/>
                  </a:cubicBezTo>
                  <a:cubicBezTo>
                    <a:pt x="21786" y="10978"/>
                    <a:pt x="21516" y="10276"/>
                    <a:pt x="21203" y="9584"/>
                  </a:cubicBezTo>
                  <a:cubicBezTo>
                    <a:pt x="20609" y="8418"/>
                    <a:pt x="19939" y="7273"/>
                    <a:pt x="19216" y="6182"/>
                  </a:cubicBezTo>
                  <a:cubicBezTo>
                    <a:pt x="18730" y="5469"/>
                    <a:pt x="18211" y="4799"/>
                    <a:pt x="17639" y="4151"/>
                  </a:cubicBezTo>
                  <a:cubicBezTo>
                    <a:pt x="17110" y="3493"/>
                    <a:pt x="16505" y="2909"/>
                    <a:pt x="15835" y="2402"/>
                  </a:cubicBezTo>
                  <a:cubicBezTo>
                    <a:pt x="14366" y="1322"/>
                    <a:pt x="12627" y="695"/>
                    <a:pt x="10867" y="306"/>
                  </a:cubicBezTo>
                  <a:cubicBezTo>
                    <a:pt x="9895" y="144"/>
                    <a:pt x="8912" y="36"/>
                    <a:pt x="7918" y="15"/>
                  </a:cubicBezTo>
                  <a:cubicBezTo>
                    <a:pt x="7602" y="6"/>
                    <a:pt x="7285" y="0"/>
                    <a:pt x="6967" y="0"/>
                  </a:cubicBezTo>
                  <a:close/>
                </a:path>
              </a:pathLst>
            </a:custGeom>
            <a:solidFill>
              <a:srgbClr val="03374B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07;p50">
              <a:extLst>
                <a:ext uri="{FF2B5EF4-FFF2-40B4-BE49-F238E27FC236}">
                  <a16:creationId xmlns:a16="http://schemas.microsoft.com/office/drawing/2014/main" id="{721A0289-3A2C-E197-AF4E-0A6A67CDBEA6}"/>
                </a:ext>
              </a:extLst>
            </p:cNvPr>
            <p:cNvSpPr/>
            <p:nvPr/>
          </p:nvSpPr>
          <p:spPr>
            <a:xfrm>
              <a:off x="6745809" y="1956900"/>
              <a:ext cx="1166585" cy="1150783"/>
            </a:xfrm>
            <a:custGeom>
              <a:avLst/>
              <a:gdLst/>
              <a:ahLst/>
              <a:cxnLst/>
              <a:rect l="l" t="t" r="r" b="b"/>
              <a:pathLst>
                <a:path w="23687" h="24764" extrusionOk="0">
                  <a:moveTo>
                    <a:pt x="11829" y="1"/>
                  </a:moveTo>
                  <a:cubicBezTo>
                    <a:pt x="11207" y="1"/>
                    <a:pt x="10595" y="54"/>
                    <a:pt x="9991" y="153"/>
                  </a:cubicBezTo>
                  <a:cubicBezTo>
                    <a:pt x="9386" y="283"/>
                    <a:pt x="8792" y="445"/>
                    <a:pt x="8209" y="639"/>
                  </a:cubicBezTo>
                  <a:cubicBezTo>
                    <a:pt x="6546" y="1104"/>
                    <a:pt x="5001" y="1914"/>
                    <a:pt x="3673" y="3015"/>
                  </a:cubicBezTo>
                  <a:cubicBezTo>
                    <a:pt x="3543" y="3123"/>
                    <a:pt x="3424" y="3231"/>
                    <a:pt x="3316" y="3350"/>
                  </a:cubicBezTo>
                  <a:cubicBezTo>
                    <a:pt x="2809" y="3901"/>
                    <a:pt x="2355" y="4517"/>
                    <a:pt x="1988" y="5176"/>
                  </a:cubicBezTo>
                  <a:cubicBezTo>
                    <a:pt x="1502" y="5964"/>
                    <a:pt x="1124" y="6807"/>
                    <a:pt x="843" y="7681"/>
                  </a:cubicBezTo>
                  <a:cubicBezTo>
                    <a:pt x="486" y="8697"/>
                    <a:pt x="249" y="9744"/>
                    <a:pt x="141" y="10814"/>
                  </a:cubicBezTo>
                  <a:cubicBezTo>
                    <a:pt x="0" y="12023"/>
                    <a:pt x="11" y="13255"/>
                    <a:pt x="173" y="14454"/>
                  </a:cubicBezTo>
                  <a:cubicBezTo>
                    <a:pt x="270" y="15166"/>
                    <a:pt x="292" y="15890"/>
                    <a:pt x="519" y="16571"/>
                  </a:cubicBezTo>
                  <a:cubicBezTo>
                    <a:pt x="713" y="17175"/>
                    <a:pt x="951" y="17769"/>
                    <a:pt x="1242" y="18342"/>
                  </a:cubicBezTo>
                  <a:cubicBezTo>
                    <a:pt x="1448" y="18742"/>
                    <a:pt x="1664" y="19141"/>
                    <a:pt x="1901" y="19530"/>
                  </a:cubicBezTo>
                  <a:cubicBezTo>
                    <a:pt x="2366" y="20243"/>
                    <a:pt x="2906" y="20913"/>
                    <a:pt x="3500" y="21517"/>
                  </a:cubicBezTo>
                  <a:cubicBezTo>
                    <a:pt x="4213" y="22306"/>
                    <a:pt x="5044" y="22976"/>
                    <a:pt x="5962" y="23483"/>
                  </a:cubicBezTo>
                  <a:cubicBezTo>
                    <a:pt x="6438" y="23753"/>
                    <a:pt x="6935" y="23958"/>
                    <a:pt x="7453" y="24110"/>
                  </a:cubicBezTo>
                  <a:cubicBezTo>
                    <a:pt x="7691" y="24207"/>
                    <a:pt x="7928" y="24293"/>
                    <a:pt x="8177" y="24347"/>
                  </a:cubicBezTo>
                  <a:cubicBezTo>
                    <a:pt x="8684" y="24466"/>
                    <a:pt x="9192" y="24552"/>
                    <a:pt x="9710" y="24606"/>
                  </a:cubicBezTo>
                  <a:cubicBezTo>
                    <a:pt x="10369" y="24704"/>
                    <a:pt x="11039" y="24747"/>
                    <a:pt x="11709" y="24758"/>
                  </a:cubicBezTo>
                  <a:cubicBezTo>
                    <a:pt x="11823" y="24762"/>
                    <a:pt x="11938" y="24764"/>
                    <a:pt x="12053" y="24764"/>
                  </a:cubicBezTo>
                  <a:cubicBezTo>
                    <a:pt x="13105" y="24764"/>
                    <a:pt x="14153" y="24592"/>
                    <a:pt x="15176" y="24358"/>
                  </a:cubicBezTo>
                  <a:cubicBezTo>
                    <a:pt x="16083" y="24110"/>
                    <a:pt x="16969" y="23775"/>
                    <a:pt x="17811" y="23354"/>
                  </a:cubicBezTo>
                  <a:cubicBezTo>
                    <a:pt x="18913" y="22727"/>
                    <a:pt x="19907" y="21917"/>
                    <a:pt x="20749" y="20956"/>
                  </a:cubicBezTo>
                  <a:cubicBezTo>
                    <a:pt x="20922" y="20740"/>
                    <a:pt x="21084" y="20524"/>
                    <a:pt x="21235" y="20286"/>
                  </a:cubicBezTo>
                  <a:cubicBezTo>
                    <a:pt x="21548" y="19789"/>
                    <a:pt x="21829" y="19292"/>
                    <a:pt x="22077" y="18763"/>
                  </a:cubicBezTo>
                  <a:cubicBezTo>
                    <a:pt x="22466" y="18072"/>
                    <a:pt x="22780" y="17348"/>
                    <a:pt x="23017" y="16592"/>
                  </a:cubicBezTo>
                  <a:cubicBezTo>
                    <a:pt x="23276" y="15696"/>
                    <a:pt x="23438" y="14778"/>
                    <a:pt x="23525" y="13849"/>
                  </a:cubicBezTo>
                  <a:cubicBezTo>
                    <a:pt x="23687" y="12380"/>
                    <a:pt x="23600" y="10900"/>
                    <a:pt x="23255" y="9474"/>
                  </a:cubicBezTo>
                  <a:cubicBezTo>
                    <a:pt x="22888" y="7973"/>
                    <a:pt x="22434" y="6472"/>
                    <a:pt x="21581" y="5165"/>
                  </a:cubicBezTo>
                  <a:cubicBezTo>
                    <a:pt x="21257" y="4679"/>
                    <a:pt x="20889" y="4214"/>
                    <a:pt x="20479" y="3782"/>
                  </a:cubicBezTo>
                  <a:cubicBezTo>
                    <a:pt x="20123" y="3383"/>
                    <a:pt x="19744" y="2994"/>
                    <a:pt x="19356" y="2627"/>
                  </a:cubicBezTo>
                  <a:cubicBezTo>
                    <a:pt x="18848" y="2195"/>
                    <a:pt x="18319" y="1816"/>
                    <a:pt x="17746" y="1482"/>
                  </a:cubicBezTo>
                  <a:cubicBezTo>
                    <a:pt x="16115" y="531"/>
                    <a:pt x="13880" y="34"/>
                    <a:pt x="12000" y="2"/>
                  </a:cubicBezTo>
                  <a:cubicBezTo>
                    <a:pt x="11943" y="1"/>
                    <a:pt x="11886" y="1"/>
                    <a:pt x="11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08;p50">
              <a:extLst>
                <a:ext uri="{FF2B5EF4-FFF2-40B4-BE49-F238E27FC236}">
                  <a16:creationId xmlns:a16="http://schemas.microsoft.com/office/drawing/2014/main" id="{D82DBBBD-CB49-805E-9428-CF95B300FA67}"/>
                </a:ext>
              </a:extLst>
            </p:cNvPr>
            <p:cNvSpPr/>
            <p:nvPr/>
          </p:nvSpPr>
          <p:spPr>
            <a:xfrm>
              <a:off x="7313624" y="2728256"/>
              <a:ext cx="90472" cy="50792"/>
            </a:xfrm>
            <a:custGeom>
              <a:avLst/>
              <a:gdLst/>
              <a:ahLst/>
              <a:cxnLst/>
              <a:rect l="l" t="t" r="r" b="b"/>
              <a:pathLst>
                <a:path w="1837" h="1093" extrusionOk="0">
                  <a:moveTo>
                    <a:pt x="1714" y="0"/>
                  </a:moveTo>
                  <a:cubicBezTo>
                    <a:pt x="1655" y="0"/>
                    <a:pt x="1606" y="59"/>
                    <a:pt x="1566" y="109"/>
                  </a:cubicBezTo>
                  <a:cubicBezTo>
                    <a:pt x="1491" y="206"/>
                    <a:pt x="1426" y="315"/>
                    <a:pt x="1393" y="444"/>
                  </a:cubicBezTo>
                  <a:cubicBezTo>
                    <a:pt x="1372" y="671"/>
                    <a:pt x="1199" y="855"/>
                    <a:pt x="983" y="887"/>
                  </a:cubicBezTo>
                  <a:cubicBezTo>
                    <a:pt x="960" y="891"/>
                    <a:pt x="937" y="893"/>
                    <a:pt x="915" y="893"/>
                  </a:cubicBezTo>
                  <a:cubicBezTo>
                    <a:pt x="773" y="893"/>
                    <a:pt x="652" y="810"/>
                    <a:pt x="540" y="736"/>
                  </a:cubicBezTo>
                  <a:cubicBezTo>
                    <a:pt x="419" y="652"/>
                    <a:pt x="305" y="567"/>
                    <a:pt x="165" y="567"/>
                  </a:cubicBezTo>
                  <a:cubicBezTo>
                    <a:pt x="143" y="567"/>
                    <a:pt x="120" y="569"/>
                    <a:pt x="97" y="574"/>
                  </a:cubicBezTo>
                  <a:cubicBezTo>
                    <a:pt x="43" y="585"/>
                    <a:pt x="0" y="639"/>
                    <a:pt x="11" y="693"/>
                  </a:cubicBezTo>
                  <a:cubicBezTo>
                    <a:pt x="27" y="747"/>
                    <a:pt x="71" y="762"/>
                    <a:pt x="114" y="762"/>
                  </a:cubicBezTo>
                  <a:cubicBezTo>
                    <a:pt x="131" y="762"/>
                    <a:pt x="147" y="760"/>
                    <a:pt x="162" y="757"/>
                  </a:cubicBezTo>
                  <a:cubicBezTo>
                    <a:pt x="400" y="833"/>
                    <a:pt x="562" y="1049"/>
                    <a:pt x="810" y="1081"/>
                  </a:cubicBezTo>
                  <a:cubicBezTo>
                    <a:pt x="843" y="1092"/>
                    <a:pt x="886" y="1092"/>
                    <a:pt x="918" y="1092"/>
                  </a:cubicBezTo>
                  <a:cubicBezTo>
                    <a:pt x="1134" y="1092"/>
                    <a:pt x="1329" y="995"/>
                    <a:pt x="1458" y="833"/>
                  </a:cubicBezTo>
                  <a:cubicBezTo>
                    <a:pt x="1555" y="693"/>
                    <a:pt x="1566" y="520"/>
                    <a:pt x="1642" y="369"/>
                  </a:cubicBezTo>
                  <a:cubicBezTo>
                    <a:pt x="1674" y="304"/>
                    <a:pt x="1717" y="239"/>
                    <a:pt x="1771" y="196"/>
                  </a:cubicBezTo>
                  <a:cubicBezTo>
                    <a:pt x="1804" y="174"/>
                    <a:pt x="1836" y="142"/>
                    <a:pt x="1836" y="98"/>
                  </a:cubicBezTo>
                  <a:cubicBezTo>
                    <a:pt x="1825" y="44"/>
                    <a:pt x="1782" y="1"/>
                    <a:pt x="1728" y="1"/>
                  </a:cubicBezTo>
                  <a:cubicBezTo>
                    <a:pt x="1723" y="0"/>
                    <a:pt x="1719" y="0"/>
                    <a:pt x="1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09;p50">
              <a:extLst>
                <a:ext uri="{FF2B5EF4-FFF2-40B4-BE49-F238E27FC236}">
                  <a16:creationId xmlns:a16="http://schemas.microsoft.com/office/drawing/2014/main" id="{FFC05CC4-A6CA-F6C3-D7F6-D6EBC2345C10}"/>
                </a:ext>
              </a:extLst>
            </p:cNvPr>
            <p:cNvSpPr/>
            <p:nvPr/>
          </p:nvSpPr>
          <p:spPr>
            <a:xfrm>
              <a:off x="7141574" y="2378567"/>
              <a:ext cx="59100" cy="71843"/>
            </a:xfrm>
            <a:custGeom>
              <a:avLst/>
              <a:gdLst/>
              <a:ahLst/>
              <a:cxnLst/>
              <a:rect l="l" t="t" r="r" b="b"/>
              <a:pathLst>
                <a:path w="1200" h="1546" extrusionOk="0">
                  <a:moveTo>
                    <a:pt x="789" y="1"/>
                  </a:moveTo>
                  <a:cubicBezTo>
                    <a:pt x="227" y="12"/>
                    <a:pt x="0" y="1480"/>
                    <a:pt x="616" y="1545"/>
                  </a:cubicBezTo>
                  <a:cubicBezTo>
                    <a:pt x="972" y="1491"/>
                    <a:pt x="1070" y="1048"/>
                    <a:pt x="1134" y="757"/>
                  </a:cubicBezTo>
                  <a:cubicBezTo>
                    <a:pt x="1199" y="476"/>
                    <a:pt x="1156" y="22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10;p50">
              <a:extLst>
                <a:ext uri="{FF2B5EF4-FFF2-40B4-BE49-F238E27FC236}">
                  <a16:creationId xmlns:a16="http://schemas.microsoft.com/office/drawing/2014/main" id="{AA834E3B-BEFC-4373-5696-908761EC0102}"/>
                </a:ext>
              </a:extLst>
            </p:cNvPr>
            <p:cNvSpPr/>
            <p:nvPr/>
          </p:nvSpPr>
          <p:spPr>
            <a:xfrm>
              <a:off x="7447411" y="2391625"/>
              <a:ext cx="51663" cy="69333"/>
            </a:xfrm>
            <a:custGeom>
              <a:avLst/>
              <a:gdLst/>
              <a:ahLst/>
              <a:cxnLst/>
              <a:rect l="l" t="t" r="r" b="b"/>
              <a:pathLst>
                <a:path w="1049" h="1492" extrusionOk="0">
                  <a:moveTo>
                    <a:pt x="621" y="1"/>
                  </a:moveTo>
                  <a:cubicBezTo>
                    <a:pt x="594" y="1"/>
                    <a:pt x="567" y="4"/>
                    <a:pt x="541" y="11"/>
                  </a:cubicBezTo>
                  <a:cubicBezTo>
                    <a:pt x="98" y="87"/>
                    <a:pt x="1" y="627"/>
                    <a:pt x="87" y="994"/>
                  </a:cubicBezTo>
                  <a:cubicBezTo>
                    <a:pt x="128" y="1125"/>
                    <a:pt x="121" y="1464"/>
                    <a:pt x="296" y="1464"/>
                  </a:cubicBezTo>
                  <a:cubicBezTo>
                    <a:pt x="308" y="1464"/>
                    <a:pt x="321" y="1462"/>
                    <a:pt x="336" y="1459"/>
                  </a:cubicBezTo>
                  <a:cubicBezTo>
                    <a:pt x="379" y="1480"/>
                    <a:pt x="433" y="1491"/>
                    <a:pt x="476" y="1491"/>
                  </a:cubicBezTo>
                  <a:cubicBezTo>
                    <a:pt x="930" y="1491"/>
                    <a:pt x="1048" y="411"/>
                    <a:pt x="865" y="119"/>
                  </a:cubicBezTo>
                  <a:cubicBezTo>
                    <a:pt x="806" y="44"/>
                    <a:pt x="714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11;p50">
              <a:extLst>
                <a:ext uri="{FF2B5EF4-FFF2-40B4-BE49-F238E27FC236}">
                  <a16:creationId xmlns:a16="http://schemas.microsoft.com/office/drawing/2014/main" id="{FC8AF360-73AD-C399-1865-D8FD85329B20}"/>
                </a:ext>
              </a:extLst>
            </p:cNvPr>
            <p:cNvSpPr/>
            <p:nvPr/>
          </p:nvSpPr>
          <p:spPr>
            <a:xfrm>
              <a:off x="6909119" y="1956900"/>
              <a:ext cx="1003272" cy="942737"/>
            </a:xfrm>
            <a:custGeom>
              <a:avLst/>
              <a:gdLst/>
              <a:ahLst/>
              <a:cxnLst/>
              <a:rect l="l" t="t" r="r" b="b"/>
              <a:pathLst>
                <a:path w="20371" h="20287" extrusionOk="0">
                  <a:moveTo>
                    <a:pt x="8513" y="1"/>
                  </a:moveTo>
                  <a:cubicBezTo>
                    <a:pt x="7891" y="1"/>
                    <a:pt x="7279" y="54"/>
                    <a:pt x="6675" y="153"/>
                  </a:cubicBezTo>
                  <a:cubicBezTo>
                    <a:pt x="6070" y="283"/>
                    <a:pt x="5476" y="445"/>
                    <a:pt x="4893" y="639"/>
                  </a:cubicBezTo>
                  <a:cubicBezTo>
                    <a:pt x="3230" y="1104"/>
                    <a:pt x="1685" y="1914"/>
                    <a:pt x="357" y="3015"/>
                  </a:cubicBezTo>
                  <a:cubicBezTo>
                    <a:pt x="227" y="3123"/>
                    <a:pt x="108" y="3231"/>
                    <a:pt x="0" y="3350"/>
                  </a:cubicBezTo>
                  <a:cubicBezTo>
                    <a:pt x="1138" y="3893"/>
                    <a:pt x="4425" y="5263"/>
                    <a:pt x="8796" y="5263"/>
                  </a:cubicBezTo>
                  <a:cubicBezTo>
                    <a:pt x="8863" y="5263"/>
                    <a:pt x="8930" y="5263"/>
                    <a:pt x="8997" y="5262"/>
                  </a:cubicBezTo>
                  <a:cubicBezTo>
                    <a:pt x="9148" y="5261"/>
                    <a:pt x="9295" y="5260"/>
                    <a:pt x="9439" y="5260"/>
                  </a:cubicBezTo>
                  <a:cubicBezTo>
                    <a:pt x="14624" y="5260"/>
                    <a:pt x="15780" y="6038"/>
                    <a:pt x="17703" y="9075"/>
                  </a:cubicBezTo>
                  <a:cubicBezTo>
                    <a:pt x="19269" y="11570"/>
                    <a:pt x="18113" y="17661"/>
                    <a:pt x="17919" y="20286"/>
                  </a:cubicBezTo>
                  <a:cubicBezTo>
                    <a:pt x="18232" y="19789"/>
                    <a:pt x="18513" y="19292"/>
                    <a:pt x="18761" y="18763"/>
                  </a:cubicBezTo>
                  <a:cubicBezTo>
                    <a:pt x="19150" y="18072"/>
                    <a:pt x="19464" y="17348"/>
                    <a:pt x="19701" y="16592"/>
                  </a:cubicBezTo>
                  <a:cubicBezTo>
                    <a:pt x="19960" y="15696"/>
                    <a:pt x="20122" y="14778"/>
                    <a:pt x="20209" y="13849"/>
                  </a:cubicBezTo>
                  <a:cubicBezTo>
                    <a:pt x="20371" y="12380"/>
                    <a:pt x="20284" y="10900"/>
                    <a:pt x="19939" y="9474"/>
                  </a:cubicBezTo>
                  <a:cubicBezTo>
                    <a:pt x="19572" y="7973"/>
                    <a:pt x="19118" y="6472"/>
                    <a:pt x="18265" y="5165"/>
                  </a:cubicBezTo>
                  <a:cubicBezTo>
                    <a:pt x="17941" y="4679"/>
                    <a:pt x="17573" y="4214"/>
                    <a:pt x="17163" y="3782"/>
                  </a:cubicBezTo>
                  <a:cubicBezTo>
                    <a:pt x="16807" y="3383"/>
                    <a:pt x="16428" y="2994"/>
                    <a:pt x="16040" y="2627"/>
                  </a:cubicBezTo>
                  <a:cubicBezTo>
                    <a:pt x="15532" y="2195"/>
                    <a:pt x="15003" y="1816"/>
                    <a:pt x="14430" y="1482"/>
                  </a:cubicBezTo>
                  <a:cubicBezTo>
                    <a:pt x="12799" y="531"/>
                    <a:pt x="10564" y="34"/>
                    <a:pt x="8684" y="2"/>
                  </a:cubicBezTo>
                  <a:cubicBezTo>
                    <a:pt x="8627" y="1"/>
                    <a:pt x="8570" y="1"/>
                    <a:pt x="8513" y="1"/>
                  </a:cubicBezTo>
                  <a:close/>
                </a:path>
              </a:pathLst>
            </a:custGeom>
            <a:solidFill>
              <a:srgbClr val="03374B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2;p50">
              <a:extLst>
                <a:ext uri="{FF2B5EF4-FFF2-40B4-BE49-F238E27FC236}">
                  <a16:creationId xmlns:a16="http://schemas.microsoft.com/office/drawing/2014/main" id="{43B4F20A-A4A0-B1B5-0B78-0259B095AA43}"/>
                </a:ext>
              </a:extLst>
            </p:cNvPr>
            <p:cNvSpPr/>
            <p:nvPr/>
          </p:nvSpPr>
          <p:spPr>
            <a:xfrm>
              <a:off x="7192695" y="2516672"/>
              <a:ext cx="171735" cy="145312"/>
            </a:xfrm>
            <a:custGeom>
              <a:avLst/>
              <a:gdLst/>
              <a:ahLst/>
              <a:cxnLst/>
              <a:rect l="l" t="t" r="r" b="b"/>
              <a:pathLst>
                <a:path w="3487" h="3127" extrusionOk="0">
                  <a:moveTo>
                    <a:pt x="1752" y="1"/>
                  </a:moveTo>
                  <a:cubicBezTo>
                    <a:pt x="1363" y="1"/>
                    <a:pt x="1025" y="230"/>
                    <a:pt x="745" y="488"/>
                  </a:cubicBezTo>
                  <a:cubicBezTo>
                    <a:pt x="551" y="683"/>
                    <a:pt x="389" y="888"/>
                    <a:pt x="259" y="1125"/>
                  </a:cubicBezTo>
                  <a:cubicBezTo>
                    <a:pt x="130" y="1320"/>
                    <a:pt x="43" y="1536"/>
                    <a:pt x="11" y="1774"/>
                  </a:cubicBezTo>
                  <a:cubicBezTo>
                    <a:pt x="0" y="2508"/>
                    <a:pt x="421" y="3037"/>
                    <a:pt x="1167" y="3113"/>
                  </a:cubicBezTo>
                  <a:cubicBezTo>
                    <a:pt x="1254" y="3122"/>
                    <a:pt x="1340" y="3127"/>
                    <a:pt x="1425" y="3127"/>
                  </a:cubicBezTo>
                  <a:cubicBezTo>
                    <a:pt x="2440" y="3127"/>
                    <a:pt x="3302" y="2482"/>
                    <a:pt x="3392" y="1406"/>
                  </a:cubicBezTo>
                  <a:cubicBezTo>
                    <a:pt x="3487" y="558"/>
                    <a:pt x="2625" y="2"/>
                    <a:pt x="1848" y="2"/>
                  </a:cubicBezTo>
                  <a:cubicBezTo>
                    <a:pt x="1833" y="2"/>
                    <a:pt x="1819" y="2"/>
                    <a:pt x="1804" y="2"/>
                  </a:cubicBezTo>
                  <a:cubicBezTo>
                    <a:pt x="1786" y="1"/>
                    <a:pt x="1769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13;p50">
              <a:extLst>
                <a:ext uri="{FF2B5EF4-FFF2-40B4-BE49-F238E27FC236}">
                  <a16:creationId xmlns:a16="http://schemas.microsoft.com/office/drawing/2014/main" id="{27541448-39D9-A84A-B217-BA6CF26FD729}"/>
                </a:ext>
              </a:extLst>
            </p:cNvPr>
            <p:cNvSpPr/>
            <p:nvPr/>
          </p:nvSpPr>
          <p:spPr>
            <a:xfrm>
              <a:off x="6928765" y="3823491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14;p50">
              <a:extLst>
                <a:ext uri="{FF2B5EF4-FFF2-40B4-BE49-F238E27FC236}">
                  <a16:creationId xmlns:a16="http://schemas.microsoft.com/office/drawing/2014/main" id="{7A0B91AF-64ED-A65C-C6F5-9F75C48D855E}"/>
                </a:ext>
              </a:extLst>
            </p:cNvPr>
            <p:cNvSpPr/>
            <p:nvPr/>
          </p:nvSpPr>
          <p:spPr>
            <a:xfrm>
              <a:off x="6965140" y="4112892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15;p50">
              <a:extLst>
                <a:ext uri="{FF2B5EF4-FFF2-40B4-BE49-F238E27FC236}">
                  <a16:creationId xmlns:a16="http://schemas.microsoft.com/office/drawing/2014/main" id="{F3DA0E38-3E98-49CA-BC77-79C895DD150D}"/>
                </a:ext>
              </a:extLst>
            </p:cNvPr>
            <p:cNvSpPr/>
            <p:nvPr/>
          </p:nvSpPr>
          <p:spPr>
            <a:xfrm rot="-1335536">
              <a:off x="6789156" y="1769074"/>
              <a:ext cx="387432" cy="282232"/>
            </a:xfrm>
            <a:custGeom>
              <a:avLst/>
              <a:gdLst/>
              <a:ahLst/>
              <a:cxnLst/>
              <a:rect l="l" t="t" r="r" b="b"/>
              <a:pathLst>
                <a:path w="8058" h="5870" extrusionOk="0">
                  <a:moveTo>
                    <a:pt x="3369" y="1"/>
                  </a:moveTo>
                  <a:cubicBezTo>
                    <a:pt x="3113" y="1"/>
                    <a:pt x="2864" y="65"/>
                    <a:pt x="2646" y="236"/>
                  </a:cubicBezTo>
                  <a:cubicBezTo>
                    <a:pt x="2366" y="463"/>
                    <a:pt x="2106" y="722"/>
                    <a:pt x="1869" y="1003"/>
                  </a:cubicBezTo>
                  <a:cubicBezTo>
                    <a:pt x="1696" y="1252"/>
                    <a:pt x="1512" y="1489"/>
                    <a:pt x="1307" y="1716"/>
                  </a:cubicBezTo>
                  <a:cubicBezTo>
                    <a:pt x="519" y="2677"/>
                    <a:pt x="76" y="3887"/>
                    <a:pt x="54" y="5129"/>
                  </a:cubicBezTo>
                  <a:cubicBezTo>
                    <a:pt x="0" y="5529"/>
                    <a:pt x="972" y="5615"/>
                    <a:pt x="1264" y="5723"/>
                  </a:cubicBezTo>
                  <a:cubicBezTo>
                    <a:pt x="1664" y="5810"/>
                    <a:pt x="2074" y="5799"/>
                    <a:pt x="2474" y="5831"/>
                  </a:cubicBezTo>
                  <a:cubicBezTo>
                    <a:pt x="2947" y="5855"/>
                    <a:pt x="3416" y="5869"/>
                    <a:pt x="3886" y="5869"/>
                  </a:cubicBezTo>
                  <a:cubicBezTo>
                    <a:pt x="4254" y="5869"/>
                    <a:pt x="4621" y="5861"/>
                    <a:pt x="4990" y="5842"/>
                  </a:cubicBezTo>
                  <a:cubicBezTo>
                    <a:pt x="5951" y="5810"/>
                    <a:pt x="6934" y="5583"/>
                    <a:pt x="7766" y="5075"/>
                  </a:cubicBezTo>
                  <a:cubicBezTo>
                    <a:pt x="8058" y="4816"/>
                    <a:pt x="7885" y="4373"/>
                    <a:pt x="7820" y="4049"/>
                  </a:cubicBezTo>
                  <a:cubicBezTo>
                    <a:pt x="7712" y="3541"/>
                    <a:pt x="7507" y="3077"/>
                    <a:pt x="7226" y="2645"/>
                  </a:cubicBezTo>
                  <a:cubicBezTo>
                    <a:pt x="6578" y="1662"/>
                    <a:pt x="5606" y="755"/>
                    <a:pt x="4515" y="301"/>
                  </a:cubicBezTo>
                  <a:cubicBezTo>
                    <a:pt x="4169" y="151"/>
                    <a:pt x="3760" y="1"/>
                    <a:pt x="3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416;p50">
              <a:extLst>
                <a:ext uri="{FF2B5EF4-FFF2-40B4-BE49-F238E27FC236}">
                  <a16:creationId xmlns:a16="http://schemas.microsoft.com/office/drawing/2014/main" id="{B96C7AC5-F4D2-4562-58F2-5459C7E2B103}"/>
                </a:ext>
              </a:extLst>
            </p:cNvPr>
            <p:cNvSpPr/>
            <p:nvPr/>
          </p:nvSpPr>
          <p:spPr>
            <a:xfrm rot="-1335536">
              <a:off x="6769830" y="1959449"/>
              <a:ext cx="537010" cy="227468"/>
            </a:xfrm>
            <a:custGeom>
              <a:avLst/>
              <a:gdLst/>
              <a:ahLst/>
              <a:cxnLst/>
              <a:rect l="l" t="t" r="r" b="b"/>
              <a:pathLst>
                <a:path w="11169" h="4731" extrusionOk="0">
                  <a:moveTo>
                    <a:pt x="8712" y="1"/>
                  </a:moveTo>
                  <a:cubicBezTo>
                    <a:pt x="8126" y="1"/>
                    <a:pt x="7535" y="105"/>
                    <a:pt x="6967" y="218"/>
                  </a:cubicBezTo>
                  <a:lnTo>
                    <a:pt x="6957" y="218"/>
                  </a:lnTo>
                  <a:cubicBezTo>
                    <a:pt x="6363" y="348"/>
                    <a:pt x="5758" y="423"/>
                    <a:pt x="5142" y="456"/>
                  </a:cubicBezTo>
                  <a:cubicBezTo>
                    <a:pt x="4930" y="470"/>
                    <a:pt x="4716" y="477"/>
                    <a:pt x="4502" y="477"/>
                  </a:cubicBezTo>
                  <a:cubicBezTo>
                    <a:pt x="4075" y="477"/>
                    <a:pt x="3648" y="449"/>
                    <a:pt x="3230" y="391"/>
                  </a:cubicBezTo>
                  <a:cubicBezTo>
                    <a:pt x="2916" y="374"/>
                    <a:pt x="2592" y="331"/>
                    <a:pt x="2272" y="331"/>
                  </a:cubicBezTo>
                  <a:cubicBezTo>
                    <a:pt x="1999" y="331"/>
                    <a:pt x="1729" y="362"/>
                    <a:pt x="1470" y="467"/>
                  </a:cubicBezTo>
                  <a:cubicBezTo>
                    <a:pt x="1232" y="553"/>
                    <a:pt x="1027" y="715"/>
                    <a:pt x="886" y="931"/>
                  </a:cubicBezTo>
                  <a:cubicBezTo>
                    <a:pt x="584" y="1298"/>
                    <a:pt x="595" y="1774"/>
                    <a:pt x="962" y="2087"/>
                  </a:cubicBezTo>
                  <a:cubicBezTo>
                    <a:pt x="174" y="2368"/>
                    <a:pt x="1" y="3415"/>
                    <a:pt x="670" y="3923"/>
                  </a:cubicBezTo>
                  <a:cubicBezTo>
                    <a:pt x="1435" y="4563"/>
                    <a:pt x="3383" y="4730"/>
                    <a:pt x="4600" y="4730"/>
                  </a:cubicBezTo>
                  <a:cubicBezTo>
                    <a:pt x="4759" y="4730"/>
                    <a:pt x="4905" y="4727"/>
                    <a:pt x="5034" y="4722"/>
                  </a:cubicBezTo>
                  <a:cubicBezTo>
                    <a:pt x="6762" y="4625"/>
                    <a:pt x="8555" y="4377"/>
                    <a:pt x="10121" y="3577"/>
                  </a:cubicBezTo>
                  <a:cubicBezTo>
                    <a:pt x="10435" y="3426"/>
                    <a:pt x="10715" y="3189"/>
                    <a:pt x="10910" y="2897"/>
                  </a:cubicBezTo>
                  <a:cubicBezTo>
                    <a:pt x="11169" y="2476"/>
                    <a:pt x="11169" y="1957"/>
                    <a:pt x="10629" y="1806"/>
                  </a:cubicBezTo>
                  <a:cubicBezTo>
                    <a:pt x="10996" y="1072"/>
                    <a:pt x="10370" y="251"/>
                    <a:pt x="9624" y="99"/>
                  </a:cubicBezTo>
                  <a:cubicBezTo>
                    <a:pt x="9324" y="29"/>
                    <a:pt x="9019" y="1"/>
                    <a:pt x="8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417;p50">
              <a:extLst>
                <a:ext uri="{FF2B5EF4-FFF2-40B4-BE49-F238E27FC236}">
                  <a16:creationId xmlns:a16="http://schemas.microsoft.com/office/drawing/2014/main" id="{8064E254-B6B4-C8D8-EA67-6870E68A7955}"/>
                </a:ext>
              </a:extLst>
            </p:cNvPr>
            <p:cNvSpPr/>
            <p:nvPr/>
          </p:nvSpPr>
          <p:spPr>
            <a:xfrm rot="-1335536">
              <a:off x="6832448" y="1716390"/>
              <a:ext cx="112220" cy="107748"/>
            </a:xfrm>
            <a:custGeom>
              <a:avLst/>
              <a:gdLst/>
              <a:ahLst/>
              <a:cxnLst/>
              <a:rect l="l" t="t" r="r" b="b"/>
              <a:pathLst>
                <a:path w="2334" h="2241" extrusionOk="0">
                  <a:moveTo>
                    <a:pt x="1289" y="1"/>
                  </a:moveTo>
                  <a:cubicBezTo>
                    <a:pt x="1001" y="1"/>
                    <a:pt x="692" y="131"/>
                    <a:pt x="422" y="357"/>
                  </a:cubicBezTo>
                  <a:cubicBezTo>
                    <a:pt x="65" y="605"/>
                    <a:pt x="1" y="1113"/>
                    <a:pt x="130" y="1502"/>
                  </a:cubicBezTo>
                  <a:cubicBezTo>
                    <a:pt x="271" y="1837"/>
                    <a:pt x="551" y="2096"/>
                    <a:pt x="897" y="2215"/>
                  </a:cubicBezTo>
                  <a:cubicBezTo>
                    <a:pt x="952" y="2231"/>
                    <a:pt x="1008" y="2241"/>
                    <a:pt x="1063" y="2241"/>
                  </a:cubicBezTo>
                  <a:cubicBezTo>
                    <a:pt x="1083" y="2241"/>
                    <a:pt x="1104" y="2239"/>
                    <a:pt x="1124" y="2236"/>
                  </a:cubicBezTo>
                  <a:cubicBezTo>
                    <a:pt x="1459" y="2204"/>
                    <a:pt x="1761" y="2042"/>
                    <a:pt x="1977" y="1804"/>
                  </a:cubicBezTo>
                  <a:cubicBezTo>
                    <a:pt x="2269" y="1480"/>
                    <a:pt x="2334" y="1005"/>
                    <a:pt x="2139" y="616"/>
                  </a:cubicBezTo>
                  <a:cubicBezTo>
                    <a:pt x="1951" y="187"/>
                    <a:pt x="1634" y="1"/>
                    <a:pt x="1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18;p50">
              <a:extLst>
                <a:ext uri="{FF2B5EF4-FFF2-40B4-BE49-F238E27FC236}">
                  <a16:creationId xmlns:a16="http://schemas.microsoft.com/office/drawing/2014/main" id="{71C5B54E-0F78-DE37-FB6D-CCF1894B8934}"/>
                </a:ext>
              </a:extLst>
            </p:cNvPr>
            <p:cNvSpPr/>
            <p:nvPr/>
          </p:nvSpPr>
          <p:spPr>
            <a:xfrm rot="-1335536">
              <a:off x="6847602" y="2128588"/>
              <a:ext cx="61302" cy="15290"/>
            </a:xfrm>
            <a:custGeom>
              <a:avLst/>
              <a:gdLst/>
              <a:ahLst/>
              <a:cxnLst/>
              <a:rect l="l" t="t" r="r" b="b"/>
              <a:pathLst>
                <a:path w="1275" h="318" extrusionOk="0">
                  <a:moveTo>
                    <a:pt x="91" y="0"/>
                  </a:moveTo>
                  <a:cubicBezTo>
                    <a:pt x="7" y="0"/>
                    <a:pt x="0" y="178"/>
                    <a:pt x="87" y="178"/>
                  </a:cubicBezTo>
                  <a:cubicBezTo>
                    <a:pt x="91" y="178"/>
                    <a:pt x="96" y="177"/>
                    <a:pt x="101" y="176"/>
                  </a:cubicBezTo>
                  <a:cubicBezTo>
                    <a:pt x="436" y="241"/>
                    <a:pt x="781" y="295"/>
                    <a:pt x="1127" y="317"/>
                  </a:cubicBezTo>
                  <a:cubicBezTo>
                    <a:pt x="1130" y="317"/>
                    <a:pt x="1134" y="317"/>
                    <a:pt x="1137" y="317"/>
                  </a:cubicBezTo>
                  <a:cubicBezTo>
                    <a:pt x="1257" y="317"/>
                    <a:pt x="1274" y="132"/>
                    <a:pt x="1138" y="111"/>
                  </a:cubicBezTo>
                  <a:cubicBezTo>
                    <a:pt x="792" y="101"/>
                    <a:pt x="446" y="68"/>
                    <a:pt x="112" y="3"/>
                  </a:cubicBezTo>
                  <a:cubicBezTo>
                    <a:pt x="104" y="1"/>
                    <a:pt x="98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19;p50">
              <a:extLst>
                <a:ext uri="{FF2B5EF4-FFF2-40B4-BE49-F238E27FC236}">
                  <a16:creationId xmlns:a16="http://schemas.microsoft.com/office/drawing/2014/main" id="{DEDD863F-0FB3-B7E9-3FF9-400E53EA9289}"/>
                </a:ext>
              </a:extLst>
            </p:cNvPr>
            <p:cNvSpPr/>
            <p:nvPr/>
          </p:nvSpPr>
          <p:spPr>
            <a:xfrm rot="-1335536">
              <a:off x="6959308" y="2099785"/>
              <a:ext cx="38176" cy="9472"/>
            </a:xfrm>
            <a:custGeom>
              <a:avLst/>
              <a:gdLst/>
              <a:ahLst/>
              <a:cxnLst/>
              <a:rect l="l" t="t" r="r" b="b"/>
              <a:pathLst>
                <a:path w="794" h="197" extrusionOk="0">
                  <a:moveTo>
                    <a:pt x="78" y="0"/>
                  </a:moveTo>
                  <a:cubicBezTo>
                    <a:pt x="16" y="0"/>
                    <a:pt x="1" y="132"/>
                    <a:pt x="72" y="132"/>
                  </a:cubicBezTo>
                  <a:cubicBezTo>
                    <a:pt x="75" y="132"/>
                    <a:pt x="78" y="132"/>
                    <a:pt x="81" y="132"/>
                  </a:cubicBezTo>
                  <a:cubicBezTo>
                    <a:pt x="275" y="164"/>
                    <a:pt x="469" y="164"/>
                    <a:pt x="675" y="196"/>
                  </a:cubicBezTo>
                  <a:cubicBezTo>
                    <a:pt x="750" y="196"/>
                    <a:pt x="793" y="99"/>
                    <a:pt x="739" y="45"/>
                  </a:cubicBezTo>
                  <a:cubicBezTo>
                    <a:pt x="729" y="34"/>
                    <a:pt x="696" y="24"/>
                    <a:pt x="675" y="24"/>
                  </a:cubicBezTo>
                  <a:cubicBezTo>
                    <a:pt x="480" y="24"/>
                    <a:pt x="286" y="24"/>
                    <a:pt x="91" y="2"/>
                  </a:cubicBezTo>
                  <a:cubicBezTo>
                    <a:pt x="87" y="1"/>
                    <a:pt x="82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20;p50">
              <a:extLst>
                <a:ext uri="{FF2B5EF4-FFF2-40B4-BE49-F238E27FC236}">
                  <a16:creationId xmlns:a16="http://schemas.microsoft.com/office/drawing/2014/main" id="{478A7007-52CB-D6F5-9E02-2915CD8BCACA}"/>
                </a:ext>
              </a:extLst>
            </p:cNvPr>
            <p:cNvSpPr/>
            <p:nvPr/>
          </p:nvSpPr>
          <p:spPr>
            <a:xfrm rot="-1335536">
              <a:off x="7173323" y="1973527"/>
              <a:ext cx="67553" cy="17742"/>
            </a:xfrm>
            <a:custGeom>
              <a:avLst/>
              <a:gdLst/>
              <a:ahLst/>
              <a:cxnLst/>
              <a:rect l="l" t="t" r="r" b="b"/>
              <a:pathLst>
                <a:path w="1405" h="369" extrusionOk="0">
                  <a:moveTo>
                    <a:pt x="1294" y="0"/>
                  </a:moveTo>
                  <a:cubicBezTo>
                    <a:pt x="1267" y="0"/>
                    <a:pt x="1237" y="6"/>
                    <a:pt x="1210" y="11"/>
                  </a:cubicBezTo>
                  <a:cubicBezTo>
                    <a:pt x="1038" y="54"/>
                    <a:pt x="832" y="75"/>
                    <a:pt x="649" y="108"/>
                  </a:cubicBezTo>
                  <a:cubicBezTo>
                    <a:pt x="465" y="129"/>
                    <a:pt x="271" y="151"/>
                    <a:pt x="87" y="183"/>
                  </a:cubicBezTo>
                  <a:cubicBezTo>
                    <a:pt x="33" y="194"/>
                    <a:pt x="1" y="237"/>
                    <a:pt x="1" y="291"/>
                  </a:cubicBezTo>
                  <a:cubicBezTo>
                    <a:pt x="15" y="349"/>
                    <a:pt x="58" y="368"/>
                    <a:pt x="108" y="368"/>
                  </a:cubicBezTo>
                  <a:cubicBezTo>
                    <a:pt x="133" y="368"/>
                    <a:pt x="159" y="363"/>
                    <a:pt x="184" y="356"/>
                  </a:cubicBezTo>
                  <a:cubicBezTo>
                    <a:pt x="368" y="324"/>
                    <a:pt x="562" y="291"/>
                    <a:pt x="746" y="270"/>
                  </a:cubicBezTo>
                  <a:cubicBezTo>
                    <a:pt x="940" y="237"/>
                    <a:pt x="1124" y="216"/>
                    <a:pt x="1318" y="173"/>
                  </a:cubicBezTo>
                  <a:cubicBezTo>
                    <a:pt x="1372" y="173"/>
                    <a:pt x="1405" y="119"/>
                    <a:pt x="1383" y="65"/>
                  </a:cubicBezTo>
                  <a:cubicBezTo>
                    <a:pt x="1370" y="13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21;p50">
              <a:extLst>
                <a:ext uri="{FF2B5EF4-FFF2-40B4-BE49-F238E27FC236}">
                  <a16:creationId xmlns:a16="http://schemas.microsoft.com/office/drawing/2014/main" id="{FBF8D7D7-B9CF-BDE0-A5CD-27A9FE295871}"/>
                </a:ext>
              </a:extLst>
            </p:cNvPr>
            <p:cNvSpPr/>
            <p:nvPr/>
          </p:nvSpPr>
          <p:spPr>
            <a:xfrm rot="-1335536">
              <a:off x="6865368" y="1856787"/>
              <a:ext cx="33801" cy="22550"/>
            </a:xfrm>
            <a:custGeom>
              <a:avLst/>
              <a:gdLst/>
              <a:ahLst/>
              <a:cxnLst/>
              <a:rect l="l" t="t" r="r" b="b"/>
              <a:pathLst>
                <a:path w="703" h="469" extrusionOk="0">
                  <a:moveTo>
                    <a:pt x="546" y="1"/>
                  </a:moveTo>
                  <a:cubicBezTo>
                    <a:pt x="525" y="1"/>
                    <a:pt x="503" y="9"/>
                    <a:pt x="487" y="25"/>
                  </a:cubicBezTo>
                  <a:cubicBezTo>
                    <a:pt x="422" y="79"/>
                    <a:pt x="357" y="133"/>
                    <a:pt x="293" y="176"/>
                  </a:cubicBezTo>
                  <a:cubicBezTo>
                    <a:pt x="239" y="252"/>
                    <a:pt x="1" y="338"/>
                    <a:pt x="77" y="446"/>
                  </a:cubicBezTo>
                  <a:cubicBezTo>
                    <a:pt x="90" y="460"/>
                    <a:pt x="111" y="469"/>
                    <a:pt x="134" y="469"/>
                  </a:cubicBezTo>
                  <a:cubicBezTo>
                    <a:pt x="147" y="469"/>
                    <a:pt x="161" y="465"/>
                    <a:pt x="174" y="457"/>
                  </a:cubicBezTo>
                  <a:cubicBezTo>
                    <a:pt x="249" y="403"/>
                    <a:pt x="314" y="360"/>
                    <a:pt x="390" y="306"/>
                  </a:cubicBezTo>
                  <a:cubicBezTo>
                    <a:pt x="455" y="230"/>
                    <a:pt x="703" y="144"/>
                    <a:pt x="606" y="25"/>
                  </a:cubicBezTo>
                  <a:cubicBezTo>
                    <a:pt x="590" y="9"/>
                    <a:pt x="568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22;p50">
              <a:extLst>
                <a:ext uri="{FF2B5EF4-FFF2-40B4-BE49-F238E27FC236}">
                  <a16:creationId xmlns:a16="http://schemas.microsoft.com/office/drawing/2014/main" id="{A3D13F67-DCA5-EB9C-20BB-6ED4B1D9C7BA}"/>
                </a:ext>
              </a:extLst>
            </p:cNvPr>
            <p:cNvSpPr/>
            <p:nvPr/>
          </p:nvSpPr>
          <p:spPr>
            <a:xfrm rot="-1335536">
              <a:off x="6871707" y="1872278"/>
              <a:ext cx="32791" cy="22742"/>
            </a:xfrm>
            <a:custGeom>
              <a:avLst/>
              <a:gdLst/>
              <a:ahLst/>
              <a:cxnLst/>
              <a:rect l="l" t="t" r="r" b="b"/>
              <a:pathLst>
                <a:path w="682" h="473" extrusionOk="0">
                  <a:moveTo>
                    <a:pt x="526" y="1"/>
                  </a:moveTo>
                  <a:cubicBezTo>
                    <a:pt x="507" y="1"/>
                    <a:pt x="488" y="9"/>
                    <a:pt x="476" y="27"/>
                  </a:cubicBezTo>
                  <a:cubicBezTo>
                    <a:pt x="411" y="81"/>
                    <a:pt x="357" y="135"/>
                    <a:pt x="293" y="178"/>
                  </a:cubicBezTo>
                  <a:cubicBezTo>
                    <a:pt x="228" y="243"/>
                    <a:pt x="1" y="340"/>
                    <a:pt x="66" y="448"/>
                  </a:cubicBezTo>
                  <a:cubicBezTo>
                    <a:pt x="81" y="465"/>
                    <a:pt x="99" y="473"/>
                    <a:pt x="118" y="473"/>
                  </a:cubicBezTo>
                  <a:cubicBezTo>
                    <a:pt x="205" y="473"/>
                    <a:pt x="319" y="321"/>
                    <a:pt x="390" y="286"/>
                  </a:cubicBezTo>
                  <a:cubicBezTo>
                    <a:pt x="444" y="221"/>
                    <a:pt x="681" y="113"/>
                    <a:pt x="573" y="16"/>
                  </a:cubicBezTo>
                  <a:cubicBezTo>
                    <a:pt x="559" y="6"/>
                    <a:pt x="54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23;p50">
              <a:extLst>
                <a:ext uri="{FF2B5EF4-FFF2-40B4-BE49-F238E27FC236}">
                  <a16:creationId xmlns:a16="http://schemas.microsoft.com/office/drawing/2014/main" id="{5BEA0C7F-55F1-0B18-D398-20F8D95CC06B}"/>
                </a:ext>
              </a:extLst>
            </p:cNvPr>
            <p:cNvSpPr/>
            <p:nvPr/>
          </p:nvSpPr>
          <p:spPr>
            <a:xfrm rot="-1335536">
              <a:off x="6999023" y="1890133"/>
              <a:ext cx="28367" cy="23127"/>
            </a:xfrm>
            <a:custGeom>
              <a:avLst/>
              <a:gdLst/>
              <a:ahLst/>
              <a:cxnLst/>
              <a:rect l="l" t="t" r="r" b="b"/>
              <a:pathLst>
                <a:path w="590" h="481" extrusionOk="0">
                  <a:moveTo>
                    <a:pt x="479" y="0"/>
                  </a:moveTo>
                  <a:cubicBezTo>
                    <a:pt x="460" y="0"/>
                    <a:pt x="440" y="8"/>
                    <a:pt x="422" y="26"/>
                  </a:cubicBezTo>
                  <a:cubicBezTo>
                    <a:pt x="314" y="145"/>
                    <a:pt x="162" y="242"/>
                    <a:pt x="33" y="350"/>
                  </a:cubicBezTo>
                  <a:cubicBezTo>
                    <a:pt x="11" y="372"/>
                    <a:pt x="0" y="426"/>
                    <a:pt x="22" y="458"/>
                  </a:cubicBezTo>
                  <a:cubicBezTo>
                    <a:pt x="42" y="471"/>
                    <a:pt x="66" y="481"/>
                    <a:pt x="89" y="481"/>
                  </a:cubicBezTo>
                  <a:cubicBezTo>
                    <a:pt x="104" y="481"/>
                    <a:pt x="118" y="477"/>
                    <a:pt x="130" y="469"/>
                  </a:cubicBezTo>
                  <a:cubicBezTo>
                    <a:pt x="270" y="361"/>
                    <a:pt x="411" y="253"/>
                    <a:pt x="540" y="134"/>
                  </a:cubicBezTo>
                  <a:cubicBezTo>
                    <a:pt x="590" y="77"/>
                    <a:pt x="539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24;p50">
              <a:extLst>
                <a:ext uri="{FF2B5EF4-FFF2-40B4-BE49-F238E27FC236}">
                  <a16:creationId xmlns:a16="http://schemas.microsoft.com/office/drawing/2014/main" id="{6155F522-FCDA-F0D0-BF67-7A7AEAE2BFDA}"/>
                </a:ext>
              </a:extLst>
            </p:cNvPr>
            <p:cNvSpPr/>
            <p:nvPr/>
          </p:nvSpPr>
          <p:spPr>
            <a:xfrm rot="-1335536">
              <a:off x="7014647" y="1892413"/>
              <a:ext cx="34810" cy="22309"/>
            </a:xfrm>
            <a:custGeom>
              <a:avLst/>
              <a:gdLst/>
              <a:ahLst/>
              <a:cxnLst/>
              <a:rect l="l" t="t" r="r" b="b"/>
              <a:pathLst>
                <a:path w="724" h="464" extrusionOk="0">
                  <a:moveTo>
                    <a:pt x="544" y="1"/>
                  </a:moveTo>
                  <a:cubicBezTo>
                    <a:pt x="465" y="1"/>
                    <a:pt x="380" y="107"/>
                    <a:pt x="303" y="136"/>
                  </a:cubicBezTo>
                  <a:cubicBezTo>
                    <a:pt x="238" y="211"/>
                    <a:pt x="0" y="298"/>
                    <a:pt x="87" y="427"/>
                  </a:cubicBezTo>
                  <a:cubicBezTo>
                    <a:pt x="110" y="453"/>
                    <a:pt x="134" y="464"/>
                    <a:pt x="158" y="464"/>
                  </a:cubicBezTo>
                  <a:cubicBezTo>
                    <a:pt x="245" y="464"/>
                    <a:pt x="332" y="329"/>
                    <a:pt x="400" y="287"/>
                  </a:cubicBezTo>
                  <a:cubicBezTo>
                    <a:pt x="465" y="211"/>
                    <a:pt x="724" y="125"/>
                    <a:pt x="573" y="6"/>
                  </a:cubicBezTo>
                  <a:cubicBezTo>
                    <a:pt x="563" y="2"/>
                    <a:pt x="554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719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>
          <a:extLst>
            <a:ext uri="{FF2B5EF4-FFF2-40B4-BE49-F238E27FC236}">
              <a16:creationId xmlns:a16="http://schemas.microsoft.com/office/drawing/2014/main" id="{35CD3207-513F-194A-8D97-B99E0E819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3">
            <a:extLst>
              <a:ext uri="{FF2B5EF4-FFF2-40B4-BE49-F238E27FC236}">
                <a16:creationId xmlns:a16="http://schemas.microsoft.com/office/drawing/2014/main" id="{D7591E0E-A4CC-144B-99EB-B13A0095E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5373" y="2374274"/>
            <a:ext cx="537861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de-CH" dirty="0"/>
              <a:t>Fazit</a:t>
            </a:r>
            <a:br>
              <a:rPr lang="de-CH" dirty="0"/>
            </a:br>
            <a:endParaRPr dirty="0"/>
          </a:p>
        </p:txBody>
      </p:sp>
      <p:sp>
        <p:nvSpPr>
          <p:cNvPr id="2352" name="Google Shape;2352;p33">
            <a:extLst>
              <a:ext uri="{FF2B5EF4-FFF2-40B4-BE49-F238E27FC236}">
                <a16:creationId xmlns:a16="http://schemas.microsoft.com/office/drawing/2014/main" id="{6473AD4F-2CAA-387B-E0D1-334D1D4FA52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21500" y="1632900"/>
            <a:ext cx="1701000" cy="898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353" name="Google Shape;2353;p33">
            <a:extLst>
              <a:ext uri="{FF2B5EF4-FFF2-40B4-BE49-F238E27FC236}">
                <a16:creationId xmlns:a16="http://schemas.microsoft.com/office/drawing/2014/main" id="{85185847-76A8-C73A-2321-E83872E7FAA0}"/>
              </a:ext>
            </a:extLst>
          </p:cNvPr>
          <p:cNvGrpSpPr/>
          <p:nvPr/>
        </p:nvGrpSpPr>
        <p:grpSpPr>
          <a:xfrm>
            <a:off x="6058475" y="3450226"/>
            <a:ext cx="2271806" cy="2027883"/>
            <a:chOff x="6457200" y="3450226"/>
            <a:chExt cx="2271806" cy="2027883"/>
          </a:xfrm>
        </p:grpSpPr>
        <p:grpSp>
          <p:nvGrpSpPr>
            <p:cNvPr id="2354" name="Google Shape;2354;p33">
              <a:extLst>
                <a:ext uri="{FF2B5EF4-FFF2-40B4-BE49-F238E27FC236}">
                  <a16:creationId xmlns:a16="http://schemas.microsoft.com/office/drawing/2014/main" id="{F652D5BC-70DB-27FF-A1D2-408C4B4367D5}"/>
                </a:ext>
              </a:extLst>
            </p:cNvPr>
            <p:cNvGrpSpPr/>
            <p:nvPr/>
          </p:nvGrpSpPr>
          <p:grpSpPr>
            <a:xfrm>
              <a:off x="6457200" y="4515811"/>
              <a:ext cx="1286426" cy="962298"/>
              <a:chOff x="4916950" y="812961"/>
              <a:chExt cx="1286426" cy="962298"/>
            </a:xfrm>
          </p:grpSpPr>
          <p:sp>
            <p:nvSpPr>
              <p:cNvPr id="2355" name="Google Shape;2355;p33">
                <a:extLst>
                  <a:ext uri="{FF2B5EF4-FFF2-40B4-BE49-F238E27FC236}">
                    <a16:creationId xmlns:a16="http://schemas.microsoft.com/office/drawing/2014/main" id="{6DA4C992-5AD8-7DC8-4ABF-785977DA88DA}"/>
                  </a:ext>
                </a:extLst>
              </p:cNvPr>
              <p:cNvSpPr/>
              <p:nvPr/>
            </p:nvSpPr>
            <p:spPr>
              <a:xfrm>
                <a:off x="4916950" y="812961"/>
                <a:ext cx="1134444" cy="866616"/>
              </a:xfrm>
              <a:custGeom>
                <a:avLst/>
                <a:gdLst/>
                <a:ahLst/>
                <a:cxnLst/>
                <a:rect l="l" t="t" r="r" b="b"/>
                <a:pathLst>
                  <a:path w="24186" h="18475" extrusionOk="0">
                    <a:moveTo>
                      <a:pt x="14456" y="1"/>
                    </a:moveTo>
                    <a:cubicBezTo>
                      <a:pt x="14157" y="1"/>
                      <a:pt x="13998" y="319"/>
                      <a:pt x="13874" y="555"/>
                    </a:cubicBezTo>
                    <a:cubicBezTo>
                      <a:pt x="13540" y="1429"/>
                      <a:pt x="14002" y="2316"/>
                      <a:pt x="14285" y="3139"/>
                    </a:cubicBezTo>
                    <a:cubicBezTo>
                      <a:pt x="14645" y="4052"/>
                      <a:pt x="15044" y="4965"/>
                      <a:pt x="15314" y="5916"/>
                    </a:cubicBezTo>
                    <a:cubicBezTo>
                      <a:pt x="14170" y="5119"/>
                      <a:pt x="12974" y="4399"/>
                      <a:pt x="11740" y="3756"/>
                    </a:cubicBezTo>
                    <a:cubicBezTo>
                      <a:pt x="10197" y="3023"/>
                      <a:pt x="8564" y="2432"/>
                      <a:pt x="6867" y="2252"/>
                    </a:cubicBezTo>
                    <a:cubicBezTo>
                      <a:pt x="6535" y="2219"/>
                      <a:pt x="6198" y="2199"/>
                      <a:pt x="5862" y="2199"/>
                    </a:cubicBezTo>
                    <a:cubicBezTo>
                      <a:pt x="5153" y="2199"/>
                      <a:pt x="4443" y="2287"/>
                      <a:pt x="3781" y="2522"/>
                    </a:cubicBezTo>
                    <a:cubicBezTo>
                      <a:pt x="2791" y="2908"/>
                      <a:pt x="1839" y="3486"/>
                      <a:pt x="1248" y="4386"/>
                    </a:cubicBezTo>
                    <a:cubicBezTo>
                      <a:pt x="1055" y="4618"/>
                      <a:pt x="875" y="4862"/>
                      <a:pt x="721" y="5106"/>
                    </a:cubicBezTo>
                    <a:cubicBezTo>
                      <a:pt x="451" y="5595"/>
                      <a:pt x="271" y="6109"/>
                      <a:pt x="168" y="6649"/>
                    </a:cubicBezTo>
                    <a:cubicBezTo>
                      <a:pt x="39" y="7151"/>
                      <a:pt x="1" y="7665"/>
                      <a:pt x="52" y="8179"/>
                    </a:cubicBezTo>
                    <a:cubicBezTo>
                      <a:pt x="65" y="8398"/>
                      <a:pt x="104" y="8616"/>
                      <a:pt x="142" y="8835"/>
                    </a:cubicBezTo>
                    <a:cubicBezTo>
                      <a:pt x="232" y="9105"/>
                      <a:pt x="335" y="9375"/>
                      <a:pt x="476" y="9619"/>
                    </a:cubicBezTo>
                    <a:cubicBezTo>
                      <a:pt x="811" y="10326"/>
                      <a:pt x="1351" y="10905"/>
                      <a:pt x="1955" y="11381"/>
                    </a:cubicBezTo>
                    <a:cubicBezTo>
                      <a:pt x="2456" y="11741"/>
                      <a:pt x="2997" y="12024"/>
                      <a:pt x="3524" y="12332"/>
                    </a:cubicBezTo>
                    <a:cubicBezTo>
                      <a:pt x="4552" y="12885"/>
                      <a:pt x="5607" y="13374"/>
                      <a:pt x="6687" y="13824"/>
                    </a:cubicBezTo>
                    <a:cubicBezTo>
                      <a:pt x="7651" y="14196"/>
                      <a:pt x="8615" y="14556"/>
                      <a:pt x="9592" y="14904"/>
                    </a:cubicBezTo>
                    <a:cubicBezTo>
                      <a:pt x="10287" y="15122"/>
                      <a:pt x="10955" y="15405"/>
                      <a:pt x="11650" y="15649"/>
                    </a:cubicBezTo>
                    <a:cubicBezTo>
                      <a:pt x="13231" y="16215"/>
                      <a:pt x="14812" y="16781"/>
                      <a:pt x="16381" y="17398"/>
                    </a:cubicBezTo>
                    <a:cubicBezTo>
                      <a:pt x="16985" y="17604"/>
                      <a:pt x="17577" y="17861"/>
                      <a:pt x="18155" y="18105"/>
                    </a:cubicBezTo>
                    <a:cubicBezTo>
                      <a:pt x="18425" y="18221"/>
                      <a:pt x="18682" y="18349"/>
                      <a:pt x="18940" y="18465"/>
                    </a:cubicBezTo>
                    <a:cubicBezTo>
                      <a:pt x="18956" y="18472"/>
                      <a:pt x="18974" y="18475"/>
                      <a:pt x="18991" y="18475"/>
                    </a:cubicBezTo>
                    <a:cubicBezTo>
                      <a:pt x="19040" y="18475"/>
                      <a:pt x="19088" y="18449"/>
                      <a:pt x="19107" y="18401"/>
                    </a:cubicBezTo>
                    <a:cubicBezTo>
                      <a:pt x="19248" y="18298"/>
                      <a:pt x="19390" y="18169"/>
                      <a:pt x="19505" y="18041"/>
                    </a:cubicBezTo>
                    <a:cubicBezTo>
                      <a:pt x="20174" y="17308"/>
                      <a:pt x="20791" y="16537"/>
                      <a:pt x="21357" y="15727"/>
                    </a:cubicBezTo>
                    <a:cubicBezTo>
                      <a:pt x="21730" y="15251"/>
                      <a:pt x="22064" y="14749"/>
                      <a:pt x="22373" y="14235"/>
                    </a:cubicBezTo>
                    <a:cubicBezTo>
                      <a:pt x="23041" y="13155"/>
                      <a:pt x="23504" y="11946"/>
                      <a:pt x="24134" y="10854"/>
                    </a:cubicBezTo>
                    <a:cubicBezTo>
                      <a:pt x="24173" y="10815"/>
                      <a:pt x="24185" y="10764"/>
                      <a:pt x="24160" y="10725"/>
                    </a:cubicBezTo>
                    <a:cubicBezTo>
                      <a:pt x="23890" y="10198"/>
                      <a:pt x="23568" y="9696"/>
                      <a:pt x="23221" y="9208"/>
                    </a:cubicBezTo>
                    <a:cubicBezTo>
                      <a:pt x="23015" y="8899"/>
                      <a:pt x="22797" y="8591"/>
                      <a:pt x="22565" y="8308"/>
                    </a:cubicBezTo>
                    <a:cubicBezTo>
                      <a:pt x="22527" y="8269"/>
                      <a:pt x="22501" y="8231"/>
                      <a:pt x="22475" y="8205"/>
                    </a:cubicBezTo>
                    <a:lnTo>
                      <a:pt x="22475" y="8192"/>
                    </a:lnTo>
                    <a:cubicBezTo>
                      <a:pt x="22398" y="8089"/>
                      <a:pt x="22321" y="7986"/>
                      <a:pt x="22244" y="7884"/>
                    </a:cubicBezTo>
                    <a:cubicBezTo>
                      <a:pt x="21884" y="7395"/>
                      <a:pt x="21563" y="6881"/>
                      <a:pt x="21177" y="6405"/>
                    </a:cubicBezTo>
                    <a:cubicBezTo>
                      <a:pt x="20213" y="5171"/>
                      <a:pt x="19248" y="3949"/>
                      <a:pt x="18194" y="2792"/>
                    </a:cubicBezTo>
                    <a:cubicBezTo>
                      <a:pt x="17564" y="2059"/>
                      <a:pt x="16870" y="1378"/>
                      <a:pt x="16124" y="760"/>
                    </a:cubicBezTo>
                    <a:cubicBezTo>
                      <a:pt x="15648" y="400"/>
                      <a:pt x="15108" y="66"/>
                      <a:pt x="14491" y="2"/>
                    </a:cubicBezTo>
                    <a:cubicBezTo>
                      <a:pt x="14479" y="1"/>
                      <a:pt x="14468" y="1"/>
                      <a:pt x="144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3">
                <a:extLst>
                  <a:ext uri="{FF2B5EF4-FFF2-40B4-BE49-F238E27FC236}">
                    <a16:creationId xmlns:a16="http://schemas.microsoft.com/office/drawing/2014/main" id="{7BBA6C35-9715-B37C-D8B8-B9D3B0AB8837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rgbClr val="D13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3">
                <a:extLst>
                  <a:ext uri="{FF2B5EF4-FFF2-40B4-BE49-F238E27FC236}">
                    <a16:creationId xmlns:a16="http://schemas.microsoft.com/office/drawing/2014/main" id="{BFCC251F-AE19-D4EF-22BF-56D230C6BD31}"/>
                  </a:ext>
                </a:extLst>
              </p:cNvPr>
              <p:cNvSpPr/>
              <p:nvPr/>
            </p:nvSpPr>
            <p:spPr>
              <a:xfrm>
                <a:off x="6020514" y="1282933"/>
                <a:ext cx="179308" cy="111994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2847" extrusionOk="0">
                    <a:moveTo>
                      <a:pt x="131" y="0"/>
                    </a:moveTo>
                    <a:cubicBezTo>
                      <a:pt x="1" y="0"/>
                      <a:pt x="18" y="170"/>
                      <a:pt x="145" y="170"/>
                    </a:cubicBezTo>
                    <a:cubicBezTo>
                      <a:pt x="153" y="170"/>
                      <a:pt x="161" y="169"/>
                      <a:pt x="171" y="168"/>
                    </a:cubicBezTo>
                    <a:cubicBezTo>
                      <a:pt x="723" y="309"/>
                      <a:pt x="1263" y="515"/>
                      <a:pt x="1778" y="785"/>
                    </a:cubicBezTo>
                    <a:cubicBezTo>
                      <a:pt x="2626" y="1184"/>
                      <a:pt x="3436" y="1659"/>
                      <a:pt x="4195" y="2199"/>
                    </a:cubicBezTo>
                    <a:cubicBezTo>
                      <a:pt x="4478" y="2367"/>
                      <a:pt x="4735" y="2572"/>
                      <a:pt x="4953" y="2804"/>
                    </a:cubicBezTo>
                    <a:cubicBezTo>
                      <a:pt x="4976" y="2834"/>
                      <a:pt x="5005" y="2846"/>
                      <a:pt x="5034" y="2846"/>
                    </a:cubicBezTo>
                    <a:cubicBezTo>
                      <a:pt x="5102" y="2846"/>
                      <a:pt x="5166" y="2774"/>
                      <a:pt x="5121" y="2701"/>
                    </a:cubicBezTo>
                    <a:cubicBezTo>
                      <a:pt x="4812" y="2354"/>
                      <a:pt x="4413" y="2122"/>
                      <a:pt x="4053" y="1865"/>
                    </a:cubicBezTo>
                    <a:cubicBezTo>
                      <a:pt x="3578" y="1557"/>
                      <a:pt x="3102" y="1248"/>
                      <a:pt x="2601" y="991"/>
                    </a:cubicBezTo>
                    <a:cubicBezTo>
                      <a:pt x="1803" y="605"/>
                      <a:pt x="1019" y="168"/>
                      <a:pt x="145" y="1"/>
                    </a:cubicBezTo>
                    <a:cubicBezTo>
                      <a:pt x="140" y="0"/>
                      <a:pt x="136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3">
                <a:extLst>
                  <a:ext uri="{FF2B5EF4-FFF2-40B4-BE49-F238E27FC236}">
                    <a16:creationId xmlns:a16="http://schemas.microsoft.com/office/drawing/2014/main" id="{88C0C0DF-2CFD-5697-67F8-B5D22FCCC48F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3">
                <a:extLst>
                  <a:ext uri="{FF2B5EF4-FFF2-40B4-BE49-F238E27FC236}">
                    <a16:creationId xmlns:a16="http://schemas.microsoft.com/office/drawing/2014/main" id="{C714E38E-A2B6-36B0-F133-63BD0C21BFA0}"/>
                  </a:ext>
                </a:extLst>
              </p:cNvPr>
              <p:cNvSpPr/>
              <p:nvPr/>
            </p:nvSpPr>
            <p:spPr>
              <a:xfrm>
                <a:off x="5214097" y="960716"/>
                <a:ext cx="52111" cy="35134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749" extrusionOk="0">
                    <a:moveTo>
                      <a:pt x="554" y="187"/>
                    </a:moveTo>
                    <a:cubicBezTo>
                      <a:pt x="577" y="187"/>
                      <a:pt x="600" y="190"/>
                      <a:pt x="622" y="195"/>
                    </a:cubicBezTo>
                    <a:cubicBezTo>
                      <a:pt x="589" y="227"/>
                      <a:pt x="611" y="278"/>
                      <a:pt x="650" y="278"/>
                    </a:cubicBezTo>
                    <a:cubicBezTo>
                      <a:pt x="657" y="278"/>
                      <a:pt x="665" y="276"/>
                      <a:pt x="673" y="272"/>
                    </a:cubicBezTo>
                    <a:cubicBezTo>
                      <a:pt x="789" y="272"/>
                      <a:pt x="853" y="401"/>
                      <a:pt x="789" y="491"/>
                    </a:cubicBezTo>
                    <a:cubicBezTo>
                      <a:pt x="728" y="546"/>
                      <a:pt x="652" y="574"/>
                      <a:pt x="577" y="574"/>
                    </a:cubicBezTo>
                    <a:cubicBezTo>
                      <a:pt x="494" y="574"/>
                      <a:pt x="412" y="539"/>
                      <a:pt x="352" y="465"/>
                    </a:cubicBezTo>
                    <a:cubicBezTo>
                      <a:pt x="228" y="297"/>
                      <a:pt x="398" y="187"/>
                      <a:pt x="554" y="187"/>
                    </a:cubicBezTo>
                    <a:close/>
                    <a:moveTo>
                      <a:pt x="552" y="1"/>
                    </a:moveTo>
                    <a:cubicBezTo>
                      <a:pt x="422" y="1"/>
                      <a:pt x="290" y="52"/>
                      <a:pt x="197" y="169"/>
                    </a:cubicBezTo>
                    <a:cubicBezTo>
                      <a:pt x="0" y="469"/>
                      <a:pt x="309" y="748"/>
                      <a:pt x="601" y="748"/>
                    </a:cubicBezTo>
                    <a:cubicBezTo>
                      <a:pt x="709" y="748"/>
                      <a:pt x="815" y="710"/>
                      <a:pt x="892" y="619"/>
                    </a:cubicBezTo>
                    <a:cubicBezTo>
                      <a:pt x="917" y="619"/>
                      <a:pt x="930" y="606"/>
                      <a:pt x="943" y="581"/>
                    </a:cubicBezTo>
                    <a:cubicBezTo>
                      <a:pt x="1111" y="245"/>
                      <a:pt x="836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3">
                <a:extLst>
                  <a:ext uri="{FF2B5EF4-FFF2-40B4-BE49-F238E27FC236}">
                    <a16:creationId xmlns:a16="http://schemas.microsoft.com/office/drawing/2014/main" id="{87493EA0-3C4B-9803-66B9-1A09106018F3}"/>
                  </a:ext>
                </a:extLst>
              </p:cNvPr>
              <p:cNvSpPr/>
              <p:nvPr/>
            </p:nvSpPr>
            <p:spPr>
              <a:xfrm>
                <a:off x="5180512" y="1050777"/>
                <a:ext cx="46577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41" extrusionOk="0">
                    <a:moveTo>
                      <a:pt x="543" y="190"/>
                    </a:moveTo>
                    <a:cubicBezTo>
                      <a:pt x="726" y="190"/>
                      <a:pt x="833" y="413"/>
                      <a:pt x="708" y="563"/>
                    </a:cubicBezTo>
                    <a:cubicBezTo>
                      <a:pt x="647" y="635"/>
                      <a:pt x="560" y="669"/>
                      <a:pt x="474" y="669"/>
                    </a:cubicBezTo>
                    <a:cubicBezTo>
                      <a:pt x="359" y="669"/>
                      <a:pt x="245" y="609"/>
                      <a:pt x="193" y="499"/>
                    </a:cubicBezTo>
                    <a:cubicBezTo>
                      <a:pt x="180" y="332"/>
                      <a:pt x="296" y="203"/>
                      <a:pt x="450" y="191"/>
                    </a:cubicBezTo>
                    <a:cubicBezTo>
                      <a:pt x="457" y="210"/>
                      <a:pt x="473" y="220"/>
                      <a:pt x="489" y="220"/>
                    </a:cubicBezTo>
                    <a:cubicBezTo>
                      <a:pt x="505" y="220"/>
                      <a:pt x="521" y="210"/>
                      <a:pt x="528" y="191"/>
                    </a:cubicBezTo>
                    <a:cubicBezTo>
                      <a:pt x="533" y="190"/>
                      <a:pt x="538" y="190"/>
                      <a:pt x="543" y="190"/>
                    </a:cubicBezTo>
                    <a:close/>
                    <a:moveTo>
                      <a:pt x="498" y="0"/>
                    </a:moveTo>
                    <a:cubicBezTo>
                      <a:pt x="266" y="0"/>
                      <a:pt x="25" y="145"/>
                      <a:pt x="0" y="435"/>
                    </a:cubicBezTo>
                    <a:cubicBezTo>
                      <a:pt x="8" y="692"/>
                      <a:pt x="243" y="840"/>
                      <a:pt x="471" y="840"/>
                    </a:cubicBezTo>
                    <a:cubicBezTo>
                      <a:pt x="642" y="840"/>
                      <a:pt x="809" y="758"/>
                      <a:pt x="875" y="576"/>
                    </a:cubicBezTo>
                    <a:cubicBezTo>
                      <a:pt x="913" y="576"/>
                      <a:pt x="939" y="538"/>
                      <a:pt x="939" y="512"/>
                    </a:cubicBezTo>
                    <a:cubicBezTo>
                      <a:pt x="993" y="171"/>
                      <a:pt x="750" y="0"/>
                      <a:pt x="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3">
                <a:extLst>
                  <a:ext uri="{FF2B5EF4-FFF2-40B4-BE49-F238E27FC236}">
                    <a16:creationId xmlns:a16="http://schemas.microsoft.com/office/drawing/2014/main" id="{CF3A2D7A-EC0E-8F3A-BDCA-F83A2B857BF6}"/>
                  </a:ext>
                </a:extLst>
              </p:cNvPr>
              <p:cNvSpPr/>
              <p:nvPr/>
            </p:nvSpPr>
            <p:spPr>
              <a:xfrm>
                <a:off x="5122021" y="1163587"/>
                <a:ext cx="48547" cy="3987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50" extrusionOk="0">
                    <a:moveTo>
                      <a:pt x="561" y="179"/>
                    </a:moveTo>
                    <a:cubicBezTo>
                      <a:pt x="629" y="179"/>
                      <a:pt x="696" y="195"/>
                      <a:pt x="759" y="228"/>
                    </a:cubicBezTo>
                    <a:cubicBezTo>
                      <a:pt x="836" y="293"/>
                      <a:pt x="797" y="409"/>
                      <a:pt x="823" y="486"/>
                    </a:cubicBezTo>
                    <a:cubicBezTo>
                      <a:pt x="823" y="511"/>
                      <a:pt x="810" y="524"/>
                      <a:pt x="797" y="550"/>
                    </a:cubicBezTo>
                    <a:cubicBezTo>
                      <a:pt x="725" y="635"/>
                      <a:pt x="623" y="677"/>
                      <a:pt x="520" y="677"/>
                    </a:cubicBezTo>
                    <a:cubicBezTo>
                      <a:pt x="420" y="677"/>
                      <a:pt x="320" y="638"/>
                      <a:pt x="245" y="563"/>
                    </a:cubicBezTo>
                    <a:cubicBezTo>
                      <a:pt x="206" y="511"/>
                      <a:pt x="155" y="434"/>
                      <a:pt x="193" y="370"/>
                    </a:cubicBezTo>
                    <a:cubicBezTo>
                      <a:pt x="280" y="248"/>
                      <a:pt x="420" y="179"/>
                      <a:pt x="561" y="179"/>
                    </a:cubicBezTo>
                    <a:close/>
                    <a:moveTo>
                      <a:pt x="550" y="0"/>
                    </a:moveTo>
                    <a:cubicBezTo>
                      <a:pt x="288" y="0"/>
                      <a:pt x="7" y="158"/>
                      <a:pt x="0" y="447"/>
                    </a:cubicBezTo>
                    <a:cubicBezTo>
                      <a:pt x="27" y="710"/>
                      <a:pt x="276" y="849"/>
                      <a:pt x="517" y="849"/>
                    </a:cubicBezTo>
                    <a:cubicBezTo>
                      <a:pt x="748" y="849"/>
                      <a:pt x="971" y="723"/>
                      <a:pt x="990" y="460"/>
                    </a:cubicBezTo>
                    <a:cubicBezTo>
                      <a:pt x="1034" y="145"/>
                      <a:pt x="801" y="0"/>
                      <a:pt x="5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3">
                <a:extLst>
                  <a:ext uri="{FF2B5EF4-FFF2-40B4-BE49-F238E27FC236}">
                    <a16:creationId xmlns:a16="http://schemas.microsoft.com/office/drawing/2014/main" id="{5B5F1259-9763-A8BD-E063-2306EB6E7317}"/>
                  </a:ext>
                </a:extLst>
              </p:cNvPr>
              <p:cNvSpPr/>
              <p:nvPr/>
            </p:nvSpPr>
            <p:spPr>
              <a:xfrm>
                <a:off x="5074647" y="1255148"/>
                <a:ext cx="50892" cy="402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859" extrusionOk="0">
                    <a:moveTo>
                      <a:pt x="529" y="176"/>
                    </a:moveTo>
                    <a:cubicBezTo>
                      <a:pt x="613" y="176"/>
                      <a:pt x="698" y="208"/>
                      <a:pt x="766" y="269"/>
                    </a:cubicBezTo>
                    <a:cubicBezTo>
                      <a:pt x="830" y="321"/>
                      <a:pt x="792" y="411"/>
                      <a:pt x="817" y="475"/>
                    </a:cubicBezTo>
                    <a:cubicBezTo>
                      <a:pt x="805" y="501"/>
                      <a:pt x="792" y="527"/>
                      <a:pt x="779" y="552"/>
                    </a:cubicBezTo>
                    <a:cubicBezTo>
                      <a:pt x="716" y="634"/>
                      <a:pt x="608" y="683"/>
                      <a:pt x="500" y="683"/>
                    </a:cubicBezTo>
                    <a:cubicBezTo>
                      <a:pt x="455" y="683"/>
                      <a:pt x="409" y="674"/>
                      <a:pt x="367" y="655"/>
                    </a:cubicBezTo>
                    <a:cubicBezTo>
                      <a:pt x="226" y="591"/>
                      <a:pt x="187" y="411"/>
                      <a:pt x="277" y="295"/>
                    </a:cubicBezTo>
                    <a:cubicBezTo>
                      <a:pt x="345" y="214"/>
                      <a:pt x="436" y="176"/>
                      <a:pt x="529" y="176"/>
                    </a:cubicBezTo>
                    <a:close/>
                    <a:moveTo>
                      <a:pt x="523" y="1"/>
                    </a:moveTo>
                    <a:cubicBezTo>
                      <a:pt x="316" y="1"/>
                      <a:pt x="108" y="105"/>
                      <a:pt x="59" y="334"/>
                    </a:cubicBezTo>
                    <a:cubicBezTo>
                      <a:pt x="0" y="671"/>
                      <a:pt x="239" y="858"/>
                      <a:pt x="491" y="858"/>
                    </a:cubicBezTo>
                    <a:cubicBezTo>
                      <a:pt x="680" y="858"/>
                      <a:pt x="876" y="753"/>
                      <a:pt x="959" y="527"/>
                    </a:cubicBezTo>
                    <a:cubicBezTo>
                      <a:pt x="1085" y="193"/>
                      <a:pt x="805" y="1"/>
                      <a:pt x="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3">
                <a:extLst>
                  <a:ext uri="{FF2B5EF4-FFF2-40B4-BE49-F238E27FC236}">
                    <a16:creationId xmlns:a16="http://schemas.microsoft.com/office/drawing/2014/main" id="{A372B1FC-806E-870C-7F42-42D59B1DF5A3}"/>
                  </a:ext>
                </a:extLst>
              </p:cNvPr>
              <p:cNvSpPr/>
              <p:nvPr/>
            </p:nvSpPr>
            <p:spPr>
              <a:xfrm>
                <a:off x="5034589" y="1319316"/>
                <a:ext cx="47515" cy="3288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01" extrusionOk="0">
                    <a:moveTo>
                      <a:pt x="411" y="187"/>
                    </a:moveTo>
                    <a:cubicBezTo>
                      <a:pt x="527" y="187"/>
                      <a:pt x="694" y="187"/>
                      <a:pt x="759" y="303"/>
                    </a:cubicBezTo>
                    <a:cubicBezTo>
                      <a:pt x="771" y="341"/>
                      <a:pt x="797" y="354"/>
                      <a:pt x="823" y="367"/>
                    </a:cubicBezTo>
                    <a:cubicBezTo>
                      <a:pt x="823" y="419"/>
                      <a:pt x="797" y="483"/>
                      <a:pt x="771" y="534"/>
                    </a:cubicBezTo>
                    <a:cubicBezTo>
                      <a:pt x="716" y="615"/>
                      <a:pt x="631" y="652"/>
                      <a:pt x="547" y="652"/>
                    </a:cubicBezTo>
                    <a:cubicBezTo>
                      <a:pt x="417" y="652"/>
                      <a:pt x="291" y="562"/>
                      <a:pt x="283" y="406"/>
                    </a:cubicBezTo>
                    <a:cubicBezTo>
                      <a:pt x="270" y="316"/>
                      <a:pt x="296" y="200"/>
                      <a:pt x="411" y="187"/>
                    </a:cubicBezTo>
                    <a:close/>
                    <a:moveTo>
                      <a:pt x="477" y="1"/>
                    </a:moveTo>
                    <a:cubicBezTo>
                      <a:pt x="327" y="1"/>
                      <a:pt x="186" y="61"/>
                      <a:pt x="128" y="200"/>
                    </a:cubicBezTo>
                    <a:cubicBezTo>
                      <a:pt x="1" y="488"/>
                      <a:pt x="334" y="701"/>
                      <a:pt x="618" y="701"/>
                    </a:cubicBezTo>
                    <a:cubicBezTo>
                      <a:pt x="791" y="701"/>
                      <a:pt x="945" y="621"/>
                      <a:pt x="964" y="431"/>
                    </a:cubicBezTo>
                    <a:cubicBezTo>
                      <a:pt x="1013" y="173"/>
                      <a:pt x="732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3">
                <a:extLst>
                  <a:ext uri="{FF2B5EF4-FFF2-40B4-BE49-F238E27FC236}">
                    <a16:creationId xmlns:a16="http://schemas.microsoft.com/office/drawing/2014/main" id="{1B5D8431-5B9A-0325-2D7D-65729720F02F}"/>
                  </a:ext>
                </a:extLst>
              </p:cNvPr>
              <p:cNvSpPr/>
              <p:nvPr/>
            </p:nvSpPr>
            <p:spPr>
              <a:xfrm>
                <a:off x="5123194" y="939468"/>
                <a:ext cx="21107" cy="27488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86" extrusionOk="0">
                    <a:moveTo>
                      <a:pt x="210" y="1"/>
                    </a:moveTo>
                    <a:cubicBezTo>
                      <a:pt x="193" y="1"/>
                      <a:pt x="175" y="6"/>
                      <a:pt x="155" y="18"/>
                    </a:cubicBezTo>
                    <a:cubicBezTo>
                      <a:pt x="130" y="56"/>
                      <a:pt x="130" y="108"/>
                      <a:pt x="168" y="146"/>
                    </a:cubicBezTo>
                    <a:cubicBezTo>
                      <a:pt x="194" y="211"/>
                      <a:pt x="220" y="275"/>
                      <a:pt x="232" y="339"/>
                    </a:cubicBezTo>
                    <a:cubicBezTo>
                      <a:pt x="168" y="365"/>
                      <a:pt x="78" y="378"/>
                      <a:pt x="40" y="442"/>
                    </a:cubicBezTo>
                    <a:cubicBezTo>
                      <a:pt x="1" y="494"/>
                      <a:pt x="27" y="558"/>
                      <a:pt x="91" y="584"/>
                    </a:cubicBezTo>
                    <a:cubicBezTo>
                      <a:pt x="103" y="585"/>
                      <a:pt x="117" y="586"/>
                      <a:pt x="133" y="586"/>
                    </a:cubicBezTo>
                    <a:cubicBezTo>
                      <a:pt x="250" y="586"/>
                      <a:pt x="449" y="540"/>
                      <a:pt x="438" y="404"/>
                    </a:cubicBezTo>
                    <a:cubicBezTo>
                      <a:pt x="415" y="313"/>
                      <a:pt x="342" y="1"/>
                      <a:pt x="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3">
                <a:extLst>
                  <a:ext uri="{FF2B5EF4-FFF2-40B4-BE49-F238E27FC236}">
                    <a16:creationId xmlns:a16="http://schemas.microsoft.com/office/drawing/2014/main" id="{398F8718-031D-302E-5BAB-7EA1CA05519F}"/>
                  </a:ext>
                </a:extLst>
              </p:cNvPr>
              <p:cNvSpPr/>
              <p:nvPr/>
            </p:nvSpPr>
            <p:spPr>
              <a:xfrm>
                <a:off x="5078587" y="1025306"/>
                <a:ext cx="25985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47" extrusionOk="0">
                    <a:moveTo>
                      <a:pt x="386" y="1"/>
                    </a:moveTo>
                    <a:cubicBezTo>
                      <a:pt x="232" y="52"/>
                      <a:pt x="335" y="284"/>
                      <a:pt x="361" y="386"/>
                    </a:cubicBezTo>
                    <a:cubicBezTo>
                      <a:pt x="258" y="438"/>
                      <a:pt x="1" y="438"/>
                      <a:pt x="26" y="579"/>
                    </a:cubicBezTo>
                    <a:cubicBezTo>
                      <a:pt x="37" y="622"/>
                      <a:pt x="74" y="647"/>
                      <a:pt x="116" y="647"/>
                    </a:cubicBezTo>
                    <a:cubicBezTo>
                      <a:pt x="124" y="647"/>
                      <a:pt x="133" y="646"/>
                      <a:pt x="142" y="644"/>
                    </a:cubicBezTo>
                    <a:cubicBezTo>
                      <a:pt x="271" y="592"/>
                      <a:pt x="528" y="631"/>
                      <a:pt x="553" y="451"/>
                    </a:cubicBezTo>
                    <a:cubicBezTo>
                      <a:pt x="528" y="309"/>
                      <a:pt x="463" y="181"/>
                      <a:pt x="463" y="39"/>
                    </a:cubicBezTo>
                    <a:cubicBezTo>
                      <a:pt x="451" y="14"/>
                      <a:pt x="412" y="1"/>
                      <a:pt x="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3">
                <a:extLst>
                  <a:ext uri="{FF2B5EF4-FFF2-40B4-BE49-F238E27FC236}">
                    <a16:creationId xmlns:a16="http://schemas.microsoft.com/office/drawing/2014/main" id="{5928881A-841F-6050-434F-BF3B21262A28}"/>
                  </a:ext>
                </a:extLst>
              </p:cNvPr>
              <p:cNvSpPr/>
              <p:nvPr/>
            </p:nvSpPr>
            <p:spPr>
              <a:xfrm>
                <a:off x="5036981" y="1122637"/>
                <a:ext cx="22374" cy="2997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39" extrusionOk="0">
                    <a:moveTo>
                      <a:pt x="305" y="0"/>
                    </a:moveTo>
                    <a:cubicBezTo>
                      <a:pt x="294" y="0"/>
                      <a:pt x="282" y="3"/>
                      <a:pt x="270" y="9"/>
                    </a:cubicBezTo>
                    <a:cubicBezTo>
                      <a:pt x="206" y="47"/>
                      <a:pt x="232" y="137"/>
                      <a:pt x="257" y="189"/>
                    </a:cubicBezTo>
                    <a:cubicBezTo>
                      <a:pt x="270" y="253"/>
                      <a:pt x="283" y="317"/>
                      <a:pt x="283" y="394"/>
                    </a:cubicBezTo>
                    <a:cubicBezTo>
                      <a:pt x="206" y="407"/>
                      <a:pt x="129" y="446"/>
                      <a:pt x="65" y="484"/>
                    </a:cubicBezTo>
                    <a:cubicBezTo>
                      <a:pt x="0" y="536"/>
                      <a:pt x="26" y="626"/>
                      <a:pt x="103" y="639"/>
                    </a:cubicBezTo>
                    <a:cubicBezTo>
                      <a:pt x="167" y="639"/>
                      <a:pt x="232" y="626"/>
                      <a:pt x="296" y="600"/>
                    </a:cubicBezTo>
                    <a:cubicBezTo>
                      <a:pt x="360" y="587"/>
                      <a:pt x="438" y="561"/>
                      <a:pt x="463" y="484"/>
                    </a:cubicBezTo>
                    <a:cubicBezTo>
                      <a:pt x="476" y="343"/>
                      <a:pt x="450" y="201"/>
                      <a:pt x="386" y="73"/>
                    </a:cubicBezTo>
                    <a:cubicBezTo>
                      <a:pt x="386" y="33"/>
                      <a:pt x="347" y="0"/>
                      <a:pt x="3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3">
                <a:extLst>
                  <a:ext uri="{FF2B5EF4-FFF2-40B4-BE49-F238E27FC236}">
                    <a16:creationId xmlns:a16="http://schemas.microsoft.com/office/drawing/2014/main" id="{4B67684E-056C-E4F3-CB8F-3C998434B2AA}"/>
                  </a:ext>
                </a:extLst>
              </p:cNvPr>
              <p:cNvSpPr/>
              <p:nvPr/>
            </p:nvSpPr>
            <p:spPr>
              <a:xfrm>
                <a:off x="4983415" y="1216450"/>
                <a:ext cx="2767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47" extrusionOk="0">
                    <a:moveTo>
                      <a:pt x="409" y="0"/>
                    </a:moveTo>
                    <a:cubicBezTo>
                      <a:pt x="405" y="0"/>
                      <a:pt x="401" y="1"/>
                      <a:pt x="397" y="2"/>
                    </a:cubicBezTo>
                    <a:cubicBezTo>
                      <a:pt x="371" y="14"/>
                      <a:pt x="358" y="40"/>
                      <a:pt x="358" y="66"/>
                    </a:cubicBezTo>
                    <a:cubicBezTo>
                      <a:pt x="384" y="156"/>
                      <a:pt x="397" y="259"/>
                      <a:pt x="397" y="362"/>
                    </a:cubicBezTo>
                    <a:cubicBezTo>
                      <a:pt x="307" y="387"/>
                      <a:pt x="242" y="413"/>
                      <a:pt x="152" y="439"/>
                    </a:cubicBezTo>
                    <a:cubicBezTo>
                      <a:pt x="101" y="452"/>
                      <a:pt x="37" y="464"/>
                      <a:pt x="24" y="529"/>
                    </a:cubicBezTo>
                    <a:cubicBezTo>
                      <a:pt x="0" y="587"/>
                      <a:pt x="52" y="646"/>
                      <a:pt x="120" y="646"/>
                    </a:cubicBezTo>
                    <a:cubicBezTo>
                      <a:pt x="126" y="646"/>
                      <a:pt x="133" y="646"/>
                      <a:pt x="139" y="644"/>
                    </a:cubicBezTo>
                    <a:cubicBezTo>
                      <a:pt x="242" y="606"/>
                      <a:pt x="345" y="580"/>
                      <a:pt x="448" y="567"/>
                    </a:cubicBezTo>
                    <a:cubicBezTo>
                      <a:pt x="538" y="554"/>
                      <a:pt x="589" y="477"/>
                      <a:pt x="577" y="400"/>
                    </a:cubicBezTo>
                    <a:cubicBezTo>
                      <a:pt x="564" y="313"/>
                      <a:pt x="516" y="0"/>
                      <a:pt x="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3">
                <a:extLst>
                  <a:ext uri="{FF2B5EF4-FFF2-40B4-BE49-F238E27FC236}">
                    <a16:creationId xmlns:a16="http://schemas.microsoft.com/office/drawing/2014/main" id="{B6958538-A36F-F32E-9179-EA410C2CDDE4}"/>
                  </a:ext>
                </a:extLst>
              </p:cNvPr>
              <p:cNvSpPr/>
              <p:nvPr/>
            </p:nvSpPr>
            <p:spPr>
              <a:xfrm>
                <a:off x="6026031" y="1329260"/>
                <a:ext cx="19935" cy="1937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13" extrusionOk="0">
                    <a:moveTo>
                      <a:pt x="283" y="1"/>
                    </a:moveTo>
                    <a:cubicBezTo>
                      <a:pt x="245" y="1"/>
                      <a:pt x="219" y="14"/>
                      <a:pt x="206" y="39"/>
                    </a:cubicBezTo>
                    <a:cubicBezTo>
                      <a:pt x="180" y="78"/>
                      <a:pt x="206" y="117"/>
                      <a:pt x="219" y="155"/>
                    </a:cubicBezTo>
                    <a:cubicBezTo>
                      <a:pt x="219" y="168"/>
                      <a:pt x="219" y="181"/>
                      <a:pt x="219" y="194"/>
                    </a:cubicBezTo>
                    <a:cubicBezTo>
                      <a:pt x="155" y="219"/>
                      <a:pt x="26" y="219"/>
                      <a:pt x="13" y="309"/>
                    </a:cubicBezTo>
                    <a:cubicBezTo>
                      <a:pt x="0" y="361"/>
                      <a:pt x="39" y="399"/>
                      <a:pt x="90" y="412"/>
                    </a:cubicBezTo>
                    <a:cubicBezTo>
                      <a:pt x="142" y="412"/>
                      <a:pt x="193" y="412"/>
                      <a:pt x="245" y="399"/>
                    </a:cubicBezTo>
                    <a:cubicBezTo>
                      <a:pt x="309" y="399"/>
                      <a:pt x="386" y="387"/>
                      <a:pt x="399" y="309"/>
                    </a:cubicBezTo>
                    <a:cubicBezTo>
                      <a:pt x="425" y="219"/>
                      <a:pt x="373" y="27"/>
                      <a:pt x="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3">
                <a:extLst>
                  <a:ext uri="{FF2B5EF4-FFF2-40B4-BE49-F238E27FC236}">
                    <a16:creationId xmlns:a16="http://schemas.microsoft.com/office/drawing/2014/main" id="{1D71EA33-C579-2764-07F1-1FC783C38CFE}"/>
                  </a:ext>
                </a:extLst>
              </p:cNvPr>
              <p:cNvSpPr/>
              <p:nvPr/>
            </p:nvSpPr>
            <p:spPr>
              <a:xfrm>
                <a:off x="6118837" y="1384745"/>
                <a:ext cx="24156" cy="2547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43" extrusionOk="0">
                    <a:moveTo>
                      <a:pt x="336" y="0"/>
                    </a:moveTo>
                    <a:cubicBezTo>
                      <a:pt x="192" y="0"/>
                      <a:pt x="298" y="225"/>
                      <a:pt x="322" y="311"/>
                    </a:cubicBezTo>
                    <a:cubicBezTo>
                      <a:pt x="232" y="336"/>
                      <a:pt x="1" y="336"/>
                      <a:pt x="13" y="465"/>
                    </a:cubicBezTo>
                    <a:cubicBezTo>
                      <a:pt x="13" y="516"/>
                      <a:pt x="52" y="542"/>
                      <a:pt x="103" y="542"/>
                    </a:cubicBezTo>
                    <a:cubicBezTo>
                      <a:pt x="193" y="542"/>
                      <a:pt x="309" y="504"/>
                      <a:pt x="399" y="491"/>
                    </a:cubicBezTo>
                    <a:cubicBezTo>
                      <a:pt x="463" y="491"/>
                      <a:pt x="515" y="439"/>
                      <a:pt x="515" y="362"/>
                    </a:cubicBezTo>
                    <a:cubicBezTo>
                      <a:pt x="502" y="272"/>
                      <a:pt x="476" y="182"/>
                      <a:pt x="438" y="92"/>
                    </a:cubicBezTo>
                    <a:cubicBezTo>
                      <a:pt x="425" y="54"/>
                      <a:pt x="412" y="15"/>
                      <a:pt x="361" y="2"/>
                    </a:cubicBezTo>
                    <a:cubicBezTo>
                      <a:pt x="352" y="1"/>
                      <a:pt x="343" y="0"/>
                      <a:pt x="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3">
                <a:extLst>
                  <a:ext uri="{FF2B5EF4-FFF2-40B4-BE49-F238E27FC236}">
                    <a16:creationId xmlns:a16="http://schemas.microsoft.com/office/drawing/2014/main" id="{C8A281E0-1BFB-1EE0-9E3E-090C2D3F3BD7}"/>
                  </a:ext>
                </a:extLst>
              </p:cNvPr>
              <p:cNvSpPr/>
              <p:nvPr/>
            </p:nvSpPr>
            <p:spPr>
              <a:xfrm>
                <a:off x="5989257" y="1439631"/>
                <a:ext cx="31379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60" extrusionOk="0">
                    <a:moveTo>
                      <a:pt x="362" y="0"/>
                    </a:moveTo>
                    <a:cubicBezTo>
                      <a:pt x="332" y="0"/>
                      <a:pt x="301" y="17"/>
                      <a:pt x="283" y="52"/>
                    </a:cubicBezTo>
                    <a:cubicBezTo>
                      <a:pt x="270" y="78"/>
                      <a:pt x="270" y="116"/>
                      <a:pt x="296" y="142"/>
                    </a:cubicBezTo>
                    <a:cubicBezTo>
                      <a:pt x="347" y="258"/>
                      <a:pt x="399" y="374"/>
                      <a:pt x="437" y="489"/>
                    </a:cubicBezTo>
                    <a:cubicBezTo>
                      <a:pt x="322" y="528"/>
                      <a:pt x="206" y="541"/>
                      <a:pt x="90" y="579"/>
                    </a:cubicBezTo>
                    <a:cubicBezTo>
                      <a:pt x="0" y="605"/>
                      <a:pt x="13" y="734"/>
                      <a:pt x="103" y="759"/>
                    </a:cubicBezTo>
                    <a:cubicBezTo>
                      <a:pt x="232" y="746"/>
                      <a:pt x="669" y="734"/>
                      <a:pt x="656" y="554"/>
                    </a:cubicBezTo>
                    <a:cubicBezTo>
                      <a:pt x="656" y="528"/>
                      <a:pt x="643" y="515"/>
                      <a:pt x="630" y="502"/>
                    </a:cubicBezTo>
                    <a:cubicBezTo>
                      <a:pt x="579" y="348"/>
                      <a:pt x="514" y="206"/>
                      <a:pt x="437" y="65"/>
                    </a:cubicBezTo>
                    <a:cubicBezTo>
                      <a:pt x="430" y="23"/>
                      <a:pt x="397" y="0"/>
                      <a:pt x="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3">
                <a:extLst>
                  <a:ext uri="{FF2B5EF4-FFF2-40B4-BE49-F238E27FC236}">
                    <a16:creationId xmlns:a16="http://schemas.microsoft.com/office/drawing/2014/main" id="{BE2D35C0-8AFA-A34A-1F0F-5F69BAE42C21}"/>
                  </a:ext>
                </a:extLst>
              </p:cNvPr>
              <p:cNvSpPr/>
              <p:nvPr/>
            </p:nvSpPr>
            <p:spPr>
              <a:xfrm>
                <a:off x="5865004" y="1613560"/>
                <a:ext cx="31989" cy="3541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755" extrusionOk="0">
                    <a:moveTo>
                      <a:pt x="367" y="0"/>
                    </a:moveTo>
                    <a:cubicBezTo>
                      <a:pt x="335" y="0"/>
                      <a:pt x="302" y="16"/>
                      <a:pt x="283" y="47"/>
                    </a:cubicBezTo>
                    <a:cubicBezTo>
                      <a:pt x="271" y="73"/>
                      <a:pt x="283" y="111"/>
                      <a:pt x="296" y="137"/>
                    </a:cubicBezTo>
                    <a:cubicBezTo>
                      <a:pt x="348" y="253"/>
                      <a:pt x="412" y="369"/>
                      <a:pt x="438" y="497"/>
                    </a:cubicBezTo>
                    <a:cubicBezTo>
                      <a:pt x="322" y="536"/>
                      <a:pt x="206" y="536"/>
                      <a:pt x="91" y="574"/>
                    </a:cubicBezTo>
                    <a:cubicBezTo>
                      <a:pt x="1" y="613"/>
                      <a:pt x="13" y="741"/>
                      <a:pt x="116" y="754"/>
                    </a:cubicBezTo>
                    <a:cubicBezTo>
                      <a:pt x="245" y="741"/>
                      <a:pt x="682" y="729"/>
                      <a:pt x="669" y="549"/>
                    </a:cubicBezTo>
                    <a:cubicBezTo>
                      <a:pt x="669" y="536"/>
                      <a:pt x="656" y="510"/>
                      <a:pt x="643" y="497"/>
                    </a:cubicBezTo>
                    <a:cubicBezTo>
                      <a:pt x="592" y="343"/>
                      <a:pt x="528" y="201"/>
                      <a:pt x="451" y="60"/>
                    </a:cubicBezTo>
                    <a:cubicBezTo>
                      <a:pt x="437" y="20"/>
                      <a:pt x="403" y="0"/>
                      <a:pt x="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3">
                <a:extLst>
                  <a:ext uri="{FF2B5EF4-FFF2-40B4-BE49-F238E27FC236}">
                    <a16:creationId xmlns:a16="http://schemas.microsoft.com/office/drawing/2014/main" id="{D2A00552-479B-09D1-3D99-E7FD41D29DF8}"/>
                  </a:ext>
                </a:extLst>
              </p:cNvPr>
              <p:cNvSpPr/>
              <p:nvPr/>
            </p:nvSpPr>
            <p:spPr>
              <a:xfrm>
                <a:off x="6045224" y="1489552"/>
                <a:ext cx="30207" cy="3330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10" extrusionOk="0">
                    <a:moveTo>
                      <a:pt x="404" y="0"/>
                    </a:moveTo>
                    <a:cubicBezTo>
                      <a:pt x="387" y="0"/>
                      <a:pt x="368" y="5"/>
                      <a:pt x="348" y="16"/>
                    </a:cubicBezTo>
                    <a:cubicBezTo>
                      <a:pt x="296" y="54"/>
                      <a:pt x="322" y="131"/>
                      <a:pt x="348" y="183"/>
                    </a:cubicBezTo>
                    <a:cubicBezTo>
                      <a:pt x="386" y="247"/>
                      <a:pt x="425" y="337"/>
                      <a:pt x="438" y="414"/>
                    </a:cubicBezTo>
                    <a:cubicBezTo>
                      <a:pt x="335" y="427"/>
                      <a:pt x="232" y="453"/>
                      <a:pt x="129" y="491"/>
                    </a:cubicBezTo>
                    <a:cubicBezTo>
                      <a:pt x="78" y="504"/>
                      <a:pt x="39" y="543"/>
                      <a:pt x="14" y="581"/>
                    </a:cubicBezTo>
                    <a:cubicBezTo>
                      <a:pt x="1" y="646"/>
                      <a:pt x="39" y="697"/>
                      <a:pt x="91" y="710"/>
                    </a:cubicBezTo>
                    <a:cubicBezTo>
                      <a:pt x="219" y="697"/>
                      <a:pt x="335" y="659"/>
                      <a:pt x="451" y="620"/>
                    </a:cubicBezTo>
                    <a:cubicBezTo>
                      <a:pt x="528" y="594"/>
                      <a:pt x="644" y="581"/>
                      <a:pt x="644" y="479"/>
                    </a:cubicBezTo>
                    <a:cubicBezTo>
                      <a:pt x="621" y="363"/>
                      <a:pt x="556" y="0"/>
                      <a:pt x="4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3">
                <a:extLst>
                  <a:ext uri="{FF2B5EF4-FFF2-40B4-BE49-F238E27FC236}">
                    <a16:creationId xmlns:a16="http://schemas.microsoft.com/office/drawing/2014/main" id="{75F076E3-7898-D711-3936-6500890764FC}"/>
                  </a:ext>
                </a:extLst>
              </p:cNvPr>
              <p:cNvSpPr/>
              <p:nvPr/>
            </p:nvSpPr>
            <p:spPr>
              <a:xfrm>
                <a:off x="5902952" y="1508384"/>
                <a:ext cx="24766" cy="2472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7" extrusionOk="0">
                    <a:moveTo>
                      <a:pt x="301" y="1"/>
                    </a:moveTo>
                    <a:cubicBezTo>
                      <a:pt x="245" y="1"/>
                      <a:pt x="194" y="48"/>
                      <a:pt x="206" y="106"/>
                    </a:cubicBezTo>
                    <a:cubicBezTo>
                      <a:pt x="232" y="183"/>
                      <a:pt x="270" y="247"/>
                      <a:pt x="309" y="286"/>
                    </a:cubicBezTo>
                    <a:cubicBezTo>
                      <a:pt x="219" y="299"/>
                      <a:pt x="90" y="312"/>
                      <a:pt x="39" y="389"/>
                    </a:cubicBezTo>
                    <a:cubicBezTo>
                      <a:pt x="0" y="440"/>
                      <a:pt x="26" y="504"/>
                      <a:pt x="77" y="517"/>
                    </a:cubicBezTo>
                    <a:cubicBezTo>
                      <a:pt x="116" y="524"/>
                      <a:pt x="158" y="527"/>
                      <a:pt x="199" y="527"/>
                    </a:cubicBezTo>
                    <a:cubicBezTo>
                      <a:pt x="241" y="527"/>
                      <a:pt x="283" y="524"/>
                      <a:pt x="322" y="517"/>
                    </a:cubicBezTo>
                    <a:cubicBezTo>
                      <a:pt x="399" y="504"/>
                      <a:pt x="514" y="504"/>
                      <a:pt x="527" y="402"/>
                    </a:cubicBezTo>
                    <a:cubicBezTo>
                      <a:pt x="514" y="312"/>
                      <a:pt x="489" y="222"/>
                      <a:pt x="450" y="144"/>
                    </a:cubicBezTo>
                    <a:cubicBezTo>
                      <a:pt x="424" y="80"/>
                      <a:pt x="386" y="29"/>
                      <a:pt x="322" y="3"/>
                    </a:cubicBezTo>
                    <a:cubicBezTo>
                      <a:pt x="315" y="2"/>
                      <a:pt x="308" y="1"/>
                      <a:pt x="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3">
                <a:extLst>
                  <a:ext uri="{FF2B5EF4-FFF2-40B4-BE49-F238E27FC236}">
                    <a16:creationId xmlns:a16="http://schemas.microsoft.com/office/drawing/2014/main" id="{1E1F9E0E-F5F2-6A2C-342C-1E97E07E71AE}"/>
                  </a:ext>
                </a:extLst>
              </p:cNvPr>
              <p:cNvSpPr/>
              <p:nvPr/>
            </p:nvSpPr>
            <p:spPr>
              <a:xfrm>
                <a:off x="5927717" y="1659998"/>
                <a:ext cx="20497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26" extrusionOk="0">
                    <a:moveTo>
                      <a:pt x="255" y="1"/>
                    </a:moveTo>
                    <a:cubicBezTo>
                      <a:pt x="203" y="1"/>
                      <a:pt x="155" y="38"/>
                      <a:pt x="155" y="99"/>
                    </a:cubicBezTo>
                    <a:cubicBezTo>
                      <a:pt x="168" y="137"/>
                      <a:pt x="194" y="189"/>
                      <a:pt x="206" y="227"/>
                    </a:cubicBezTo>
                    <a:cubicBezTo>
                      <a:pt x="168" y="227"/>
                      <a:pt x="129" y="227"/>
                      <a:pt x="78" y="240"/>
                    </a:cubicBezTo>
                    <a:cubicBezTo>
                      <a:pt x="14" y="266"/>
                      <a:pt x="1" y="381"/>
                      <a:pt x="78" y="407"/>
                    </a:cubicBezTo>
                    <a:cubicBezTo>
                      <a:pt x="123" y="416"/>
                      <a:pt x="162" y="425"/>
                      <a:pt x="204" y="425"/>
                    </a:cubicBezTo>
                    <a:cubicBezTo>
                      <a:pt x="221" y="425"/>
                      <a:pt x="239" y="424"/>
                      <a:pt x="258" y="420"/>
                    </a:cubicBezTo>
                    <a:cubicBezTo>
                      <a:pt x="267" y="422"/>
                      <a:pt x="277" y="422"/>
                      <a:pt x="287" y="422"/>
                    </a:cubicBezTo>
                    <a:cubicBezTo>
                      <a:pt x="359" y="422"/>
                      <a:pt x="436" y="382"/>
                      <a:pt x="425" y="291"/>
                    </a:cubicBezTo>
                    <a:cubicBezTo>
                      <a:pt x="412" y="189"/>
                      <a:pt x="361" y="86"/>
                      <a:pt x="296" y="9"/>
                    </a:cubicBezTo>
                    <a:cubicBezTo>
                      <a:pt x="283" y="3"/>
                      <a:pt x="269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3">
                <a:extLst>
                  <a:ext uri="{FF2B5EF4-FFF2-40B4-BE49-F238E27FC236}">
                    <a16:creationId xmlns:a16="http://schemas.microsoft.com/office/drawing/2014/main" id="{52542CD1-DC6B-F9E6-3D23-928162D6F900}"/>
                  </a:ext>
                </a:extLst>
              </p:cNvPr>
              <p:cNvSpPr/>
              <p:nvPr/>
            </p:nvSpPr>
            <p:spPr>
              <a:xfrm>
                <a:off x="6120946" y="1281128"/>
                <a:ext cx="19935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6" extrusionOk="0">
                    <a:moveTo>
                      <a:pt x="236" y="1"/>
                    </a:moveTo>
                    <a:cubicBezTo>
                      <a:pt x="187" y="1"/>
                      <a:pt x="145" y="42"/>
                      <a:pt x="154" y="91"/>
                    </a:cubicBezTo>
                    <a:cubicBezTo>
                      <a:pt x="154" y="143"/>
                      <a:pt x="180" y="181"/>
                      <a:pt x="206" y="220"/>
                    </a:cubicBezTo>
                    <a:cubicBezTo>
                      <a:pt x="154" y="220"/>
                      <a:pt x="116" y="233"/>
                      <a:pt x="77" y="233"/>
                    </a:cubicBezTo>
                    <a:cubicBezTo>
                      <a:pt x="0" y="271"/>
                      <a:pt x="0" y="374"/>
                      <a:pt x="64" y="413"/>
                    </a:cubicBezTo>
                    <a:cubicBezTo>
                      <a:pt x="129" y="426"/>
                      <a:pt x="180" y="426"/>
                      <a:pt x="244" y="426"/>
                    </a:cubicBezTo>
                    <a:cubicBezTo>
                      <a:pt x="322" y="426"/>
                      <a:pt x="424" y="387"/>
                      <a:pt x="412" y="297"/>
                    </a:cubicBezTo>
                    <a:cubicBezTo>
                      <a:pt x="399" y="194"/>
                      <a:pt x="347" y="91"/>
                      <a:pt x="283" y="14"/>
                    </a:cubicBezTo>
                    <a:cubicBezTo>
                      <a:pt x="268" y="5"/>
                      <a:pt x="252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3">
                <a:extLst>
                  <a:ext uri="{FF2B5EF4-FFF2-40B4-BE49-F238E27FC236}">
                    <a16:creationId xmlns:a16="http://schemas.microsoft.com/office/drawing/2014/main" id="{6BC5B01A-04EB-1D32-37A1-07CB99AE3C7A}"/>
                  </a:ext>
                </a:extLst>
              </p:cNvPr>
              <p:cNvSpPr/>
              <p:nvPr/>
            </p:nvSpPr>
            <p:spPr>
              <a:xfrm>
                <a:off x="5836064" y="1705544"/>
                <a:ext cx="21154" cy="22422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78" extrusionOk="0">
                    <a:moveTo>
                      <a:pt x="172" y="1"/>
                    </a:moveTo>
                    <a:cubicBezTo>
                      <a:pt x="166" y="1"/>
                      <a:pt x="161" y="1"/>
                      <a:pt x="155" y="2"/>
                    </a:cubicBezTo>
                    <a:cubicBezTo>
                      <a:pt x="13" y="66"/>
                      <a:pt x="142" y="195"/>
                      <a:pt x="193" y="259"/>
                    </a:cubicBezTo>
                    <a:cubicBezTo>
                      <a:pt x="155" y="272"/>
                      <a:pt x="129" y="272"/>
                      <a:pt x="90" y="285"/>
                    </a:cubicBezTo>
                    <a:cubicBezTo>
                      <a:pt x="0" y="310"/>
                      <a:pt x="13" y="439"/>
                      <a:pt x="116" y="465"/>
                    </a:cubicBezTo>
                    <a:cubicBezTo>
                      <a:pt x="219" y="452"/>
                      <a:pt x="399" y="478"/>
                      <a:pt x="438" y="349"/>
                    </a:cubicBezTo>
                    <a:cubicBezTo>
                      <a:pt x="450" y="272"/>
                      <a:pt x="386" y="208"/>
                      <a:pt x="348" y="143"/>
                    </a:cubicBezTo>
                    <a:cubicBezTo>
                      <a:pt x="311" y="83"/>
                      <a:pt x="253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3">
                <a:extLst>
                  <a:ext uri="{FF2B5EF4-FFF2-40B4-BE49-F238E27FC236}">
                    <a16:creationId xmlns:a16="http://schemas.microsoft.com/office/drawing/2014/main" id="{B7B34D0B-0D5A-F69C-7E90-8A7D23BDD8FA}"/>
                  </a:ext>
                </a:extLst>
              </p:cNvPr>
              <p:cNvSpPr/>
              <p:nvPr/>
            </p:nvSpPr>
            <p:spPr>
              <a:xfrm>
                <a:off x="5982881" y="1578524"/>
                <a:ext cx="19372" cy="2115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51" extrusionOk="0">
                    <a:moveTo>
                      <a:pt x="216" y="0"/>
                    </a:moveTo>
                    <a:cubicBezTo>
                      <a:pt x="159" y="0"/>
                      <a:pt x="119" y="59"/>
                      <a:pt x="142" y="118"/>
                    </a:cubicBezTo>
                    <a:cubicBezTo>
                      <a:pt x="155" y="156"/>
                      <a:pt x="155" y="208"/>
                      <a:pt x="181" y="234"/>
                    </a:cubicBezTo>
                    <a:cubicBezTo>
                      <a:pt x="52" y="234"/>
                      <a:pt x="1" y="388"/>
                      <a:pt x="129" y="439"/>
                    </a:cubicBezTo>
                    <a:cubicBezTo>
                      <a:pt x="162" y="444"/>
                      <a:pt x="207" y="450"/>
                      <a:pt x="251" y="450"/>
                    </a:cubicBezTo>
                    <a:cubicBezTo>
                      <a:pt x="328" y="450"/>
                      <a:pt x="404" y="431"/>
                      <a:pt x="412" y="349"/>
                    </a:cubicBezTo>
                    <a:cubicBezTo>
                      <a:pt x="399" y="246"/>
                      <a:pt x="374" y="156"/>
                      <a:pt x="322" y="79"/>
                    </a:cubicBezTo>
                    <a:cubicBezTo>
                      <a:pt x="309" y="41"/>
                      <a:pt x="284" y="15"/>
                      <a:pt x="232" y="2"/>
                    </a:cubicBezTo>
                    <a:cubicBezTo>
                      <a:pt x="227" y="1"/>
                      <a:pt x="221" y="0"/>
                      <a:pt x="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3">
                <a:extLst>
                  <a:ext uri="{FF2B5EF4-FFF2-40B4-BE49-F238E27FC236}">
                    <a16:creationId xmlns:a16="http://schemas.microsoft.com/office/drawing/2014/main" id="{9A2CFF8B-9C75-B96B-48C0-C3866CA093E3}"/>
                  </a:ext>
                </a:extLst>
              </p:cNvPr>
              <p:cNvSpPr/>
              <p:nvPr/>
            </p:nvSpPr>
            <p:spPr>
              <a:xfrm>
                <a:off x="5447076" y="1218233"/>
                <a:ext cx="200800" cy="145789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3108" extrusionOk="0">
                    <a:moveTo>
                      <a:pt x="2424" y="0"/>
                    </a:moveTo>
                    <a:cubicBezTo>
                      <a:pt x="2398" y="0"/>
                      <a:pt x="2373" y="13"/>
                      <a:pt x="2366" y="41"/>
                    </a:cubicBezTo>
                    <a:cubicBezTo>
                      <a:pt x="2122" y="504"/>
                      <a:pt x="1852" y="941"/>
                      <a:pt x="1530" y="1352"/>
                    </a:cubicBezTo>
                    <a:cubicBezTo>
                      <a:pt x="1466" y="1018"/>
                      <a:pt x="1389" y="684"/>
                      <a:pt x="1312" y="349"/>
                    </a:cubicBezTo>
                    <a:cubicBezTo>
                      <a:pt x="1299" y="311"/>
                      <a:pt x="1260" y="298"/>
                      <a:pt x="1222" y="298"/>
                    </a:cubicBezTo>
                    <a:cubicBezTo>
                      <a:pt x="1158" y="311"/>
                      <a:pt x="1145" y="388"/>
                      <a:pt x="1158" y="439"/>
                    </a:cubicBezTo>
                    <a:cubicBezTo>
                      <a:pt x="1209" y="735"/>
                      <a:pt x="1273" y="1044"/>
                      <a:pt x="1338" y="1339"/>
                    </a:cubicBezTo>
                    <a:cubicBezTo>
                      <a:pt x="965" y="1121"/>
                      <a:pt x="579" y="915"/>
                      <a:pt x="206" y="684"/>
                    </a:cubicBezTo>
                    <a:cubicBezTo>
                      <a:pt x="170" y="669"/>
                      <a:pt x="126" y="651"/>
                      <a:pt x="88" y="651"/>
                    </a:cubicBezTo>
                    <a:cubicBezTo>
                      <a:pt x="57" y="651"/>
                      <a:pt x="30" y="662"/>
                      <a:pt x="13" y="696"/>
                    </a:cubicBezTo>
                    <a:cubicBezTo>
                      <a:pt x="0" y="748"/>
                      <a:pt x="13" y="786"/>
                      <a:pt x="65" y="812"/>
                    </a:cubicBezTo>
                    <a:cubicBezTo>
                      <a:pt x="245" y="902"/>
                      <a:pt x="425" y="1031"/>
                      <a:pt x="605" y="1134"/>
                    </a:cubicBezTo>
                    <a:cubicBezTo>
                      <a:pt x="810" y="1262"/>
                      <a:pt x="1029" y="1378"/>
                      <a:pt x="1248" y="1494"/>
                    </a:cubicBezTo>
                    <a:cubicBezTo>
                      <a:pt x="978" y="1532"/>
                      <a:pt x="720" y="1571"/>
                      <a:pt x="450" y="1609"/>
                    </a:cubicBezTo>
                    <a:cubicBezTo>
                      <a:pt x="335" y="1609"/>
                      <a:pt x="296" y="1764"/>
                      <a:pt x="425" y="1789"/>
                    </a:cubicBezTo>
                    <a:cubicBezTo>
                      <a:pt x="720" y="1764"/>
                      <a:pt x="1016" y="1712"/>
                      <a:pt x="1299" y="1674"/>
                    </a:cubicBezTo>
                    <a:lnTo>
                      <a:pt x="1299" y="1674"/>
                    </a:lnTo>
                    <a:cubicBezTo>
                      <a:pt x="1248" y="1751"/>
                      <a:pt x="1209" y="1815"/>
                      <a:pt x="1158" y="1879"/>
                    </a:cubicBezTo>
                    <a:cubicBezTo>
                      <a:pt x="978" y="2149"/>
                      <a:pt x="759" y="2381"/>
                      <a:pt x="579" y="2638"/>
                    </a:cubicBezTo>
                    <a:cubicBezTo>
                      <a:pt x="528" y="2728"/>
                      <a:pt x="438" y="2792"/>
                      <a:pt x="438" y="2895"/>
                    </a:cubicBezTo>
                    <a:cubicBezTo>
                      <a:pt x="445" y="2948"/>
                      <a:pt x="488" y="2974"/>
                      <a:pt x="529" y="2974"/>
                    </a:cubicBezTo>
                    <a:cubicBezTo>
                      <a:pt x="559" y="2974"/>
                      <a:pt x="589" y="2960"/>
                      <a:pt x="605" y="2934"/>
                    </a:cubicBezTo>
                    <a:cubicBezTo>
                      <a:pt x="875" y="2548"/>
                      <a:pt x="1170" y="2188"/>
                      <a:pt x="1440" y="1802"/>
                    </a:cubicBezTo>
                    <a:cubicBezTo>
                      <a:pt x="1505" y="2046"/>
                      <a:pt x="1556" y="2291"/>
                      <a:pt x="1595" y="2535"/>
                    </a:cubicBezTo>
                    <a:cubicBezTo>
                      <a:pt x="1620" y="2638"/>
                      <a:pt x="1646" y="2741"/>
                      <a:pt x="1659" y="2844"/>
                    </a:cubicBezTo>
                    <a:cubicBezTo>
                      <a:pt x="1659" y="2869"/>
                      <a:pt x="1685" y="2895"/>
                      <a:pt x="1710" y="2908"/>
                    </a:cubicBezTo>
                    <a:cubicBezTo>
                      <a:pt x="1725" y="2917"/>
                      <a:pt x="1742" y="2921"/>
                      <a:pt x="1758" y="2921"/>
                    </a:cubicBezTo>
                    <a:cubicBezTo>
                      <a:pt x="1811" y="2921"/>
                      <a:pt x="1862" y="2877"/>
                      <a:pt x="1852" y="2818"/>
                    </a:cubicBezTo>
                    <a:cubicBezTo>
                      <a:pt x="1775" y="2445"/>
                      <a:pt x="1698" y="2072"/>
                      <a:pt x="1620" y="1699"/>
                    </a:cubicBezTo>
                    <a:lnTo>
                      <a:pt x="1620" y="1699"/>
                    </a:lnTo>
                    <a:cubicBezTo>
                      <a:pt x="2122" y="1995"/>
                      <a:pt x="2636" y="2278"/>
                      <a:pt x="3150" y="2574"/>
                    </a:cubicBezTo>
                    <a:cubicBezTo>
                      <a:pt x="3459" y="2754"/>
                      <a:pt x="3793" y="2895"/>
                      <a:pt x="4089" y="3088"/>
                    </a:cubicBezTo>
                    <a:cubicBezTo>
                      <a:pt x="4109" y="3102"/>
                      <a:pt x="4129" y="3108"/>
                      <a:pt x="4149" y="3108"/>
                    </a:cubicBezTo>
                    <a:cubicBezTo>
                      <a:pt x="4221" y="3108"/>
                      <a:pt x="4281" y="3030"/>
                      <a:pt x="4230" y="2959"/>
                    </a:cubicBezTo>
                    <a:cubicBezTo>
                      <a:pt x="4012" y="2818"/>
                      <a:pt x="3768" y="2676"/>
                      <a:pt x="3536" y="2561"/>
                    </a:cubicBezTo>
                    <a:cubicBezTo>
                      <a:pt x="3189" y="2381"/>
                      <a:pt x="2855" y="2175"/>
                      <a:pt x="2508" y="1995"/>
                    </a:cubicBezTo>
                    <a:cubicBezTo>
                      <a:pt x="2276" y="1866"/>
                      <a:pt x="2058" y="1738"/>
                      <a:pt x="1826" y="1609"/>
                    </a:cubicBezTo>
                    <a:cubicBezTo>
                      <a:pt x="1916" y="1596"/>
                      <a:pt x="1993" y="1584"/>
                      <a:pt x="2083" y="1584"/>
                    </a:cubicBezTo>
                    <a:cubicBezTo>
                      <a:pt x="2289" y="1558"/>
                      <a:pt x="2495" y="1519"/>
                      <a:pt x="2713" y="1506"/>
                    </a:cubicBezTo>
                    <a:cubicBezTo>
                      <a:pt x="2837" y="1494"/>
                      <a:pt x="2818" y="1326"/>
                      <a:pt x="2712" y="1326"/>
                    </a:cubicBezTo>
                    <a:cubicBezTo>
                      <a:pt x="2708" y="1326"/>
                      <a:pt x="2704" y="1326"/>
                      <a:pt x="2700" y="1326"/>
                    </a:cubicBezTo>
                    <a:cubicBezTo>
                      <a:pt x="2546" y="1326"/>
                      <a:pt x="2405" y="1352"/>
                      <a:pt x="2250" y="1365"/>
                    </a:cubicBezTo>
                    <a:cubicBezTo>
                      <a:pt x="2070" y="1391"/>
                      <a:pt x="1890" y="1404"/>
                      <a:pt x="1710" y="1429"/>
                    </a:cubicBezTo>
                    <a:cubicBezTo>
                      <a:pt x="1993" y="1018"/>
                      <a:pt x="2302" y="606"/>
                      <a:pt x="2482" y="144"/>
                    </a:cubicBezTo>
                    <a:cubicBezTo>
                      <a:pt x="2495" y="105"/>
                      <a:pt x="2495" y="66"/>
                      <a:pt x="2482" y="28"/>
                    </a:cubicBezTo>
                    <a:cubicBezTo>
                      <a:pt x="2470" y="10"/>
                      <a:pt x="2447" y="0"/>
                      <a:pt x="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3">
                <a:extLst>
                  <a:ext uri="{FF2B5EF4-FFF2-40B4-BE49-F238E27FC236}">
                    <a16:creationId xmlns:a16="http://schemas.microsoft.com/office/drawing/2014/main" id="{4A7277AA-9599-8982-33EC-EE5ABF59544C}"/>
                  </a:ext>
                </a:extLst>
              </p:cNvPr>
              <p:cNvSpPr/>
              <p:nvPr/>
            </p:nvSpPr>
            <p:spPr>
              <a:xfrm>
                <a:off x="5487650" y="1202378"/>
                <a:ext cx="9522" cy="905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93" extrusionOk="0">
                    <a:moveTo>
                      <a:pt x="111" y="0"/>
                    </a:moveTo>
                    <a:cubicBezTo>
                      <a:pt x="55" y="0"/>
                      <a:pt x="0" y="51"/>
                      <a:pt x="10" y="109"/>
                    </a:cubicBezTo>
                    <a:cubicBezTo>
                      <a:pt x="18" y="159"/>
                      <a:pt x="64" y="193"/>
                      <a:pt x="110" y="193"/>
                    </a:cubicBezTo>
                    <a:cubicBezTo>
                      <a:pt x="134" y="193"/>
                      <a:pt x="159" y="183"/>
                      <a:pt x="177" y="160"/>
                    </a:cubicBezTo>
                    <a:cubicBezTo>
                      <a:pt x="203" y="109"/>
                      <a:pt x="203" y="57"/>
                      <a:pt x="164" y="19"/>
                    </a:cubicBezTo>
                    <a:cubicBezTo>
                      <a:pt x="148" y="6"/>
                      <a:pt x="129" y="0"/>
                      <a:pt x="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3">
                <a:extLst>
                  <a:ext uri="{FF2B5EF4-FFF2-40B4-BE49-F238E27FC236}">
                    <a16:creationId xmlns:a16="http://schemas.microsoft.com/office/drawing/2014/main" id="{479E95E2-6A0C-F2C5-8603-8895EB3B9E16}"/>
                  </a:ext>
                </a:extLst>
              </p:cNvPr>
              <p:cNvSpPr/>
              <p:nvPr/>
            </p:nvSpPr>
            <p:spPr>
              <a:xfrm>
                <a:off x="5425781" y="1302008"/>
                <a:ext cx="6238" cy="797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0" extrusionOk="0">
                    <a:moveTo>
                      <a:pt x="59" y="1"/>
                    </a:moveTo>
                    <a:cubicBezTo>
                      <a:pt x="1" y="1"/>
                      <a:pt x="18" y="169"/>
                      <a:pt x="70" y="169"/>
                    </a:cubicBezTo>
                    <a:cubicBezTo>
                      <a:pt x="81" y="169"/>
                      <a:pt x="94" y="162"/>
                      <a:pt x="107" y="145"/>
                    </a:cubicBezTo>
                    <a:cubicBezTo>
                      <a:pt x="133" y="106"/>
                      <a:pt x="133" y="55"/>
                      <a:pt x="94" y="16"/>
                    </a:cubicBezTo>
                    <a:cubicBezTo>
                      <a:pt x="80" y="5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3">
                <a:extLst>
                  <a:ext uri="{FF2B5EF4-FFF2-40B4-BE49-F238E27FC236}">
                    <a16:creationId xmlns:a16="http://schemas.microsoft.com/office/drawing/2014/main" id="{6458DE9B-6299-7924-A177-F0DB8C788588}"/>
                  </a:ext>
                </a:extLst>
              </p:cNvPr>
              <p:cNvSpPr/>
              <p:nvPr/>
            </p:nvSpPr>
            <p:spPr>
              <a:xfrm>
                <a:off x="5593609" y="1272081"/>
                <a:ext cx="91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6" extrusionOk="0">
                    <a:moveTo>
                      <a:pt x="102" y="1"/>
                    </a:moveTo>
                    <a:cubicBezTo>
                      <a:pt x="74" y="1"/>
                      <a:pt x="46" y="12"/>
                      <a:pt x="26" y="37"/>
                    </a:cubicBezTo>
                    <a:cubicBezTo>
                      <a:pt x="1" y="76"/>
                      <a:pt x="1" y="127"/>
                      <a:pt x="39" y="166"/>
                    </a:cubicBezTo>
                    <a:cubicBezTo>
                      <a:pt x="57" y="180"/>
                      <a:pt x="76" y="186"/>
                      <a:pt x="95" y="186"/>
                    </a:cubicBezTo>
                    <a:cubicBezTo>
                      <a:pt x="146" y="186"/>
                      <a:pt x="194" y="141"/>
                      <a:pt x="194" y="76"/>
                    </a:cubicBezTo>
                    <a:cubicBezTo>
                      <a:pt x="186" y="28"/>
                      <a:pt x="144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3">
                <a:extLst>
                  <a:ext uri="{FF2B5EF4-FFF2-40B4-BE49-F238E27FC236}">
                    <a16:creationId xmlns:a16="http://schemas.microsoft.com/office/drawing/2014/main" id="{370786A1-28B1-57EE-FC4C-4B3C192D0187}"/>
                  </a:ext>
                </a:extLst>
              </p:cNvPr>
              <p:cNvSpPr/>
              <p:nvPr/>
            </p:nvSpPr>
            <p:spPr>
              <a:xfrm>
                <a:off x="5530896" y="1377621"/>
                <a:ext cx="9709" cy="877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87" extrusionOk="0">
                    <a:moveTo>
                      <a:pt x="114" y="1"/>
                    </a:moveTo>
                    <a:cubicBezTo>
                      <a:pt x="87" y="1"/>
                      <a:pt x="59" y="12"/>
                      <a:pt x="39" y="37"/>
                    </a:cubicBezTo>
                    <a:cubicBezTo>
                      <a:pt x="1" y="76"/>
                      <a:pt x="13" y="127"/>
                      <a:pt x="52" y="166"/>
                    </a:cubicBezTo>
                    <a:cubicBezTo>
                      <a:pt x="70" y="180"/>
                      <a:pt x="89" y="186"/>
                      <a:pt x="108" y="186"/>
                    </a:cubicBezTo>
                    <a:cubicBezTo>
                      <a:pt x="159" y="186"/>
                      <a:pt x="206" y="141"/>
                      <a:pt x="206" y="76"/>
                    </a:cubicBezTo>
                    <a:cubicBezTo>
                      <a:pt x="198" y="29"/>
                      <a:pt x="157" y="1"/>
                      <a:pt x="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3">
                <a:extLst>
                  <a:ext uri="{FF2B5EF4-FFF2-40B4-BE49-F238E27FC236}">
                    <a16:creationId xmlns:a16="http://schemas.microsoft.com/office/drawing/2014/main" id="{AC115B1E-A5FE-CE42-5A31-DB418740D157}"/>
                  </a:ext>
                </a:extLst>
              </p:cNvPr>
              <p:cNvSpPr/>
              <p:nvPr/>
            </p:nvSpPr>
            <p:spPr>
              <a:xfrm>
                <a:off x="5558055" y="1164384"/>
                <a:ext cx="9662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85" extrusionOk="0">
                    <a:moveTo>
                      <a:pt x="135" y="1"/>
                    </a:moveTo>
                    <a:cubicBezTo>
                      <a:pt x="119" y="1"/>
                      <a:pt x="102" y="6"/>
                      <a:pt x="90" y="19"/>
                    </a:cubicBezTo>
                    <a:cubicBezTo>
                      <a:pt x="26" y="134"/>
                      <a:pt x="0" y="263"/>
                      <a:pt x="13" y="392"/>
                    </a:cubicBezTo>
                    <a:cubicBezTo>
                      <a:pt x="6" y="453"/>
                      <a:pt x="53" y="485"/>
                      <a:pt x="101" y="485"/>
                    </a:cubicBezTo>
                    <a:cubicBezTo>
                      <a:pt x="144" y="485"/>
                      <a:pt x="187" y="459"/>
                      <a:pt x="193" y="404"/>
                    </a:cubicBezTo>
                    <a:cubicBezTo>
                      <a:pt x="180" y="289"/>
                      <a:pt x="193" y="186"/>
                      <a:pt x="206" y="70"/>
                    </a:cubicBezTo>
                    <a:cubicBezTo>
                      <a:pt x="206" y="26"/>
                      <a:pt x="170" y="1"/>
                      <a:pt x="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3">
                <a:extLst>
                  <a:ext uri="{FF2B5EF4-FFF2-40B4-BE49-F238E27FC236}">
                    <a16:creationId xmlns:a16="http://schemas.microsoft.com/office/drawing/2014/main" id="{62CEE44A-BED9-D37A-A3D7-1705F45A2CD8}"/>
                  </a:ext>
                </a:extLst>
              </p:cNvPr>
              <p:cNvSpPr/>
              <p:nvPr/>
            </p:nvSpPr>
            <p:spPr>
              <a:xfrm>
                <a:off x="5579397" y="1183053"/>
                <a:ext cx="23218" cy="17637"/>
              </a:xfrm>
              <a:custGeom>
                <a:avLst/>
                <a:gdLst/>
                <a:ahLst/>
                <a:cxnLst/>
                <a:rect l="l" t="t" r="r" b="b"/>
                <a:pathLst>
                  <a:path w="495" h="376" extrusionOk="0">
                    <a:moveTo>
                      <a:pt x="388" y="0"/>
                    </a:moveTo>
                    <a:cubicBezTo>
                      <a:pt x="366" y="0"/>
                      <a:pt x="344" y="9"/>
                      <a:pt x="329" y="32"/>
                    </a:cubicBezTo>
                    <a:cubicBezTo>
                      <a:pt x="252" y="96"/>
                      <a:pt x="162" y="161"/>
                      <a:pt x="72" y="225"/>
                    </a:cubicBezTo>
                    <a:cubicBezTo>
                      <a:pt x="1" y="276"/>
                      <a:pt x="51" y="376"/>
                      <a:pt x="120" y="376"/>
                    </a:cubicBezTo>
                    <a:cubicBezTo>
                      <a:pt x="138" y="376"/>
                      <a:pt x="157" y="369"/>
                      <a:pt x="175" y="354"/>
                    </a:cubicBezTo>
                    <a:cubicBezTo>
                      <a:pt x="265" y="264"/>
                      <a:pt x="368" y="186"/>
                      <a:pt x="458" y="109"/>
                    </a:cubicBezTo>
                    <a:cubicBezTo>
                      <a:pt x="494" y="55"/>
                      <a:pt x="441" y="0"/>
                      <a:pt x="3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3">
                <a:extLst>
                  <a:ext uri="{FF2B5EF4-FFF2-40B4-BE49-F238E27FC236}">
                    <a16:creationId xmlns:a16="http://schemas.microsoft.com/office/drawing/2014/main" id="{D9BFD538-DDE9-BA35-3218-B150788B0C12}"/>
                  </a:ext>
                </a:extLst>
              </p:cNvPr>
              <p:cNvSpPr/>
              <p:nvPr/>
            </p:nvSpPr>
            <p:spPr>
              <a:xfrm>
                <a:off x="5419308" y="1376964"/>
                <a:ext cx="22983" cy="966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06" extrusionOk="0">
                    <a:moveTo>
                      <a:pt x="401" y="0"/>
                    </a:moveTo>
                    <a:cubicBezTo>
                      <a:pt x="358" y="0"/>
                      <a:pt x="308" y="23"/>
                      <a:pt x="271" y="38"/>
                    </a:cubicBezTo>
                    <a:cubicBezTo>
                      <a:pt x="207" y="51"/>
                      <a:pt x="129" y="64"/>
                      <a:pt x="65" y="77"/>
                    </a:cubicBezTo>
                    <a:cubicBezTo>
                      <a:pt x="14" y="90"/>
                      <a:pt x="1" y="154"/>
                      <a:pt x="52" y="192"/>
                    </a:cubicBezTo>
                    <a:cubicBezTo>
                      <a:pt x="91" y="201"/>
                      <a:pt x="132" y="205"/>
                      <a:pt x="175" y="205"/>
                    </a:cubicBezTo>
                    <a:cubicBezTo>
                      <a:pt x="259" y="205"/>
                      <a:pt x="348" y="188"/>
                      <a:pt x="425" y="154"/>
                    </a:cubicBezTo>
                    <a:cubicBezTo>
                      <a:pt x="464" y="141"/>
                      <a:pt x="490" y="90"/>
                      <a:pt x="477" y="51"/>
                    </a:cubicBezTo>
                    <a:cubicBezTo>
                      <a:pt x="460" y="13"/>
                      <a:pt x="432" y="0"/>
                      <a:pt x="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3">
                <a:extLst>
                  <a:ext uri="{FF2B5EF4-FFF2-40B4-BE49-F238E27FC236}">
                    <a16:creationId xmlns:a16="http://schemas.microsoft.com/office/drawing/2014/main" id="{91B1FC60-A723-202C-B003-2924CF1A6AA0}"/>
                  </a:ext>
                </a:extLst>
              </p:cNvPr>
              <p:cNvSpPr/>
              <p:nvPr/>
            </p:nvSpPr>
            <p:spPr>
              <a:xfrm>
                <a:off x="5456880" y="1387096"/>
                <a:ext cx="10131" cy="2078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43" extrusionOk="0">
                    <a:moveTo>
                      <a:pt x="133" y="1"/>
                    </a:moveTo>
                    <a:cubicBezTo>
                      <a:pt x="0" y="1"/>
                      <a:pt x="36" y="276"/>
                      <a:pt x="36" y="362"/>
                    </a:cubicBezTo>
                    <a:cubicBezTo>
                      <a:pt x="42" y="417"/>
                      <a:pt x="79" y="443"/>
                      <a:pt x="117" y="443"/>
                    </a:cubicBezTo>
                    <a:cubicBezTo>
                      <a:pt x="160" y="443"/>
                      <a:pt x="203" y="410"/>
                      <a:pt x="203" y="349"/>
                    </a:cubicBezTo>
                    <a:cubicBezTo>
                      <a:pt x="190" y="272"/>
                      <a:pt x="190" y="195"/>
                      <a:pt x="190" y="118"/>
                    </a:cubicBezTo>
                    <a:cubicBezTo>
                      <a:pt x="216" y="79"/>
                      <a:pt x="203" y="28"/>
                      <a:pt x="151" y="2"/>
                    </a:cubicBezTo>
                    <a:cubicBezTo>
                      <a:pt x="145" y="1"/>
                      <a:pt x="139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3">
                <a:extLst>
                  <a:ext uri="{FF2B5EF4-FFF2-40B4-BE49-F238E27FC236}">
                    <a16:creationId xmlns:a16="http://schemas.microsoft.com/office/drawing/2014/main" id="{1A6616A6-FD13-18FB-1103-9D979EA81422}"/>
                  </a:ext>
                </a:extLst>
              </p:cNvPr>
              <p:cNvSpPr/>
              <p:nvPr/>
            </p:nvSpPr>
            <p:spPr>
              <a:xfrm>
                <a:off x="5417526" y="1211056"/>
                <a:ext cx="13837" cy="1838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92" extrusionOk="0">
                    <a:moveTo>
                      <a:pt x="155" y="1"/>
                    </a:moveTo>
                    <a:cubicBezTo>
                      <a:pt x="0" y="14"/>
                      <a:pt x="103" y="245"/>
                      <a:pt x="129" y="335"/>
                    </a:cubicBezTo>
                    <a:cubicBezTo>
                      <a:pt x="144" y="374"/>
                      <a:pt x="173" y="391"/>
                      <a:pt x="202" y="391"/>
                    </a:cubicBezTo>
                    <a:cubicBezTo>
                      <a:pt x="249" y="391"/>
                      <a:pt x="294" y="347"/>
                      <a:pt x="270" y="284"/>
                    </a:cubicBezTo>
                    <a:cubicBezTo>
                      <a:pt x="245" y="219"/>
                      <a:pt x="232" y="155"/>
                      <a:pt x="219" y="91"/>
                    </a:cubicBezTo>
                    <a:cubicBezTo>
                      <a:pt x="232" y="52"/>
                      <a:pt x="206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3">
                <a:extLst>
                  <a:ext uri="{FF2B5EF4-FFF2-40B4-BE49-F238E27FC236}">
                    <a16:creationId xmlns:a16="http://schemas.microsoft.com/office/drawing/2014/main" id="{EBDC4BB7-3944-86CF-A09E-1A7BDA22CBC2}"/>
                  </a:ext>
                </a:extLst>
              </p:cNvPr>
              <p:cNvSpPr/>
              <p:nvPr/>
            </p:nvSpPr>
            <p:spPr>
              <a:xfrm>
                <a:off x="5391587" y="1235776"/>
                <a:ext cx="25376" cy="867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5" extrusionOk="0">
                    <a:moveTo>
                      <a:pt x="78" y="1"/>
                    </a:moveTo>
                    <a:cubicBezTo>
                      <a:pt x="13" y="14"/>
                      <a:pt x="0" y="104"/>
                      <a:pt x="65" y="130"/>
                    </a:cubicBezTo>
                    <a:cubicBezTo>
                      <a:pt x="116" y="130"/>
                      <a:pt x="168" y="130"/>
                      <a:pt x="206" y="142"/>
                    </a:cubicBezTo>
                    <a:cubicBezTo>
                      <a:pt x="283" y="142"/>
                      <a:pt x="360" y="168"/>
                      <a:pt x="425" y="181"/>
                    </a:cubicBezTo>
                    <a:cubicBezTo>
                      <a:pt x="432" y="183"/>
                      <a:pt x="438" y="184"/>
                      <a:pt x="445" y="184"/>
                    </a:cubicBezTo>
                    <a:cubicBezTo>
                      <a:pt x="476" y="184"/>
                      <a:pt x="504" y="161"/>
                      <a:pt x="515" y="130"/>
                    </a:cubicBezTo>
                    <a:cubicBezTo>
                      <a:pt x="540" y="52"/>
                      <a:pt x="450" y="27"/>
                      <a:pt x="386" y="27"/>
                    </a:cubicBezTo>
                    <a:cubicBezTo>
                      <a:pt x="283" y="14"/>
                      <a:pt x="180" y="1"/>
                      <a:pt x="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3">
                <a:extLst>
                  <a:ext uri="{FF2B5EF4-FFF2-40B4-BE49-F238E27FC236}">
                    <a16:creationId xmlns:a16="http://schemas.microsoft.com/office/drawing/2014/main" id="{9748B4E5-32CA-06CA-EB56-5978D2E868EE}"/>
                  </a:ext>
                </a:extLst>
              </p:cNvPr>
              <p:cNvSpPr/>
              <p:nvPr/>
            </p:nvSpPr>
            <p:spPr>
              <a:xfrm>
                <a:off x="5661153" y="1359890"/>
                <a:ext cx="25000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13" extrusionOk="0">
                    <a:moveTo>
                      <a:pt x="70" y="0"/>
                    </a:moveTo>
                    <a:cubicBezTo>
                      <a:pt x="39" y="0"/>
                      <a:pt x="11" y="23"/>
                      <a:pt x="1" y="55"/>
                    </a:cubicBezTo>
                    <a:cubicBezTo>
                      <a:pt x="1" y="106"/>
                      <a:pt x="26" y="145"/>
                      <a:pt x="65" y="145"/>
                    </a:cubicBezTo>
                    <a:cubicBezTo>
                      <a:pt x="181" y="171"/>
                      <a:pt x="296" y="196"/>
                      <a:pt x="412" y="209"/>
                    </a:cubicBezTo>
                    <a:cubicBezTo>
                      <a:pt x="420" y="211"/>
                      <a:pt x="427" y="212"/>
                      <a:pt x="434" y="212"/>
                    </a:cubicBezTo>
                    <a:cubicBezTo>
                      <a:pt x="518" y="212"/>
                      <a:pt x="533" y="80"/>
                      <a:pt x="438" y="68"/>
                    </a:cubicBezTo>
                    <a:cubicBezTo>
                      <a:pt x="322" y="42"/>
                      <a:pt x="206" y="29"/>
                      <a:pt x="91" y="4"/>
                    </a:cubicBezTo>
                    <a:cubicBezTo>
                      <a:pt x="84" y="1"/>
                      <a:pt x="77" y="0"/>
                      <a:pt x="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3">
                <a:extLst>
                  <a:ext uri="{FF2B5EF4-FFF2-40B4-BE49-F238E27FC236}">
                    <a16:creationId xmlns:a16="http://schemas.microsoft.com/office/drawing/2014/main" id="{A1B7E20B-9BA6-CA6E-8BF5-B1DF9C892986}"/>
                  </a:ext>
                </a:extLst>
              </p:cNvPr>
              <p:cNvSpPr/>
              <p:nvPr/>
            </p:nvSpPr>
            <p:spPr>
              <a:xfrm>
                <a:off x="5647879" y="1380951"/>
                <a:ext cx="12148" cy="2214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72" extrusionOk="0">
                    <a:moveTo>
                      <a:pt x="70" y="1"/>
                    </a:moveTo>
                    <a:cubicBezTo>
                      <a:pt x="56" y="1"/>
                      <a:pt x="41" y="10"/>
                      <a:pt x="27" y="30"/>
                    </a:cubicBezTo>
                    <a:cubicBezTo>
                      <a:pt x="1" y="133"/>
                      <a:pt x="14" y="236"/>
                      <a:pt x="52" y="326"/>
                    </a:cubicBezTo>
                    <a:cubicBezTo>
                      <a:pt x="64" y="383"/>
                      <a:pt x="85" y="471"/>
                      <a:pt x="154" y="471"/>
                    </a:cubicBezTo>
                    <a:cubicBezTo>
                      <a:pt x="162" y="471"/>
                      <a:pt x="171" y="470"/>
                      <a:pt x="181" y="467"/>
                    </a:cubicBezTo>
                    <a:cubicBezTo>
                      <a:pt x="232" y="455"/>
                      <a:pt x="258" y="416"/>
                      <a:pt x="245" y="365"/>
                    </a:cubicBezTo>
                    <a:cubicBezTo>
                      <a:pt x="223" y="310"/>
                      <a:pt x="154" y="1"/>
                      <a:pt x="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3">
                <a:extLst>
                  <a:ext uri="{FF2B5EF4-FFF2-40B4-BE49-F238E27FC236}">
                    <a16:creationId xmlns:a16="http://schemas.microsoft.com/office/drawing/2014/main" id="{D74D77BF-C8EE-B954-4F62-A142B1D4CD3C}"/>
                  </a:ext>
                </a:extLst>
              </p:cNvPr>
              <p:cNvSpPr/>
              <p:nvPr/>
            </p:nvSpPr>
            <p:spPr>
              <a:xfrm>
                <a:off x="5808883" y="1625535"/>
                <a:ext cx="157549" cy="116439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2960" extrusionOk="0">
                    <a:moveTo>
                      <a:pt x="97" y="1"/>
                    </a:moveTo>
                    <a:cubicBezTo>
                      <a:pt x="77" y="1"/>
                      <a:pt x="57" y="9"/>
                      <a:pt x="39" y="31"/>
                    </a:cubicBezTo>
                    <a:cubicBezTo>
                      <a:pt x="0" y="82"/>
                      <a:pt x="26" y="159"/>
                      <a:pt x="78" y="185"/>
                    </a:cubicBezTo>
                    <a:cubicBezTo>
                      <a:pt x="965" y="1008"/>
                      <a:pt x="2045" y="1586"/>
                      <a:pt x="3061" y="2242"/>
                    </a:cubicBezTo>
                    <a:cubicBezTo>
                      <a:pt x="3395" y="2461"/>
                      <a:pt x="3755" y="2654"/>
                      <a:pt x="4115" y="2821"/>
                    </a:cubicBezTo>
                    <a:cubicBezTo>
                      <a:pt x="4205" y="2872"/>
                      <a:pt x="4295" y="2911"/>
                      <a:pt x="4385" y="2949"/>
                    </a:cubicBezTo>
                    <a:cubicBezTo>
                      <a:pt x="4399" y="2957"/>
                      <a:pt x="4414" y="2960"/>
                      <a:pt x="4427" y="2960"/>
                    </a:cubicBezTo>
                    <a:cubicBezTo>
                      <a:pt x="4463" y="2960"/>
                      <a:pt x="4495" y="2939"/>
                      <a:pt x="4513" y="2911"/>
                    </a:cubicBezTo>
                    <a:cubicBezTo>
                      <a:pt x="4539" y="2859"/>
                      <a:pt x="4513" y="2808"/>
                      <a:pt x="4462" y="2782"/>
                    </a:cubicBezTo>
                    <a:cubicBezTo>
                      <a:pt x="4153" y="2615"/>
                      <a:pt x="3832" y="2499"/>
                      <a:pt x="3536" y="2306"/>
                    </a:cubicBezTo>
                    <a:cubicBezTo>
                      <a:pt x="2932" y="1946"/>
                      <a:pt x="2341" y="1574"/>
                      <a:pt x="1749" y="1201"/>
                    </a:cubicBezTo>
                    <a:cubicBezTo>
                      <a:pt x="1209" y="879"/>
                      <a:pt x="708" y="506"/>
                      <a:pt x="245" y="95"/>
                    </a:cubicBezTo>
                    <a:cubicBezTo>
                      <a:pt x="208" y="58"/>
                      <a:pt x="150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3">
                <a:extLst>
                  <a:ext uri="{FF2B5EF4-FFF2-40B4-BE49-F238E27FC236}">
                    <a16:creationId xmlns:a16="http://schemas.microsoft.com/office/drawing/2014/main" id="{99A9A4B2-5020-BC84-BA8E-0F5D394A07A3}"/>
                  </a:ext>
                </a:extLst>
              </p:cNvPr>
              <p:cNvSpPr/>
              <p:nvPr/>
            </p:nvSpPr>
            <p:spPr>
              <a:xfrm>
                <a:off x="5892427" y="1453443"/>
                <a:ext cx="200303" cy="125093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80" extrusionOk="0">
                    <a:moveTo>
                      <a:pt x="124" y="0"/>
                    </a:moveTo>
                    <a:cubicBezTo>
                      <a:pt x="104" y="0"/>
                      <a:pt x="84" y="6"/>
                      <a:pt x="65" y="19"/>
                    </a:cubicBezTo>
                    <a:cubicBezTo>
                      <a:pt x="0" y="71"/>
                      <a:pt x="52" y="173"/>
                      <a:pt x="129" y="173"/>
                    </a:cubicBezTo>
                    <a:cubicBezTo>
                      <a:pt x="232" y="225"/>
                      <a:pt x="322" y="289"/>
                      <a:pt x="412" y="328"/>
                    </a:cubicBezTo>
                    <a:cubicBezTo>
                      <a:pt x="1119" y="713"/>
                      <a:pt x="1826" y="1086"/>
                      <a:pt x="2546" y="1446"/>
                    </a:cubicBezTo>
                    <a:cubicBezTo>
                      <a:pt x="3138" y="1755"/>
                      <a:pt x="3729" y="2089"/>
                      <a:pt x="4308" y="2424"/>
                    </a:cubicBezTo>
                    <a:cubicBezTo>
                      <a:pt x="4745" y="2655"/>
                      <a:pt x="5156" y="2912"/>
                      <a:pt x="5580" y="3169"/>
                    </a:cubicBezTo>
                    <a:cubicBezTo>
                      <a:pt x="5595" y="3176"/>
                      <a:pt x="5609" y="3180"/>
                      <a:pt x="5623" y="3180"/>
                    </a:cubicBezTo>
                    <a:cubicBezTo>
                      <a:pt x="5708" y="3180"/>
                      <a:pt x="5772" y="3057"/>
                      <a:pt x="5683" y="3002"/>
                    </a:cubicBezTo>
                    <a:cubicBezTo>
                      <a:pt x="4295" y="2166"/>
                      <a:pt x="2868" y="1382"/>
                      <a:pt x="1415" y="662"/>
                    </a:cubicBezTo>
                    <a:cubicBezTo>
                      <a:pt x="1068" y="482"/>
                      <a:pt x="708" y="289"/>
                      <a:pt x="360" y="109"/>
                    </a:cubicBezTo>
                    <a:cubicBezTo>
                      <a:pt x="289" y="79"/>
                      <a:pt x="202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3">
                <a:extLst>
                  <a:ext uri="{FF2B5EF4-FFF2-40B4-BE49-F238E27FC236}">
                    <a16:creationId xmlns:a16="http://schemas.microsoft.com/office/drawing/2014/main" id="{587F2130-2FF1-6126-6D9C-3EF491E7FACC}"/>
                  </a:ext>
                </a:extLst>
              </p:cNvPr>
              <p:cNvSpPr/>
              <p:nvPr/>
            </p:nvSpPr>
            <p:spPr>
              <a:xfrm>
                <a:off x="5842314" y="1533092"/>
                <a:ext cx="191315" cy="12761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3244" extrusionOk="0">
                    <a:moveTo>
                      <a:pt x="134" y="0"/>
                    </a:moveTo>
                    <a:cubicBezTo>
                      <a:pt x="103" y="0"/>
                      <a:pt x="74" y="14"/>
                      <a:pt x="65" y="39"/>
                    </a:cubicBezTo>
                    <a:cubicBezTo>
                      <a:pt x="1" y="142"/>
                      <a:pt x="142" y="181"/>
                      <a:pt x="207" y="219"/>
                    </a:cubicBezTo>
                    <a:cubicBezTo>
                      <a:pt x="772" y="515"/>
                      <a:pt x="1312" y="875"/>
                      <a:pt x="1865" y="1209"/>
                    </a:cubicBezTo>
                    <a:cubicBezTo>
                      <a:pt x="2701" y="1711"/>
                      <a:pt x="3550" y="2199"/>
                      <a:pt x="4385" y="2714"/>
                    </a:cubicBezTo>
                    <a:cubicBezTo>
                      <a:pt x="4694" y="2894"/>
                      <a:pt x="5015" y="3074"/>
                      <a:pt x="5337" y="3228"/>
                    </a:cubicBezTo>
                    <a:cubicBezTo>
                      <a:pt x="5354" y="3239"/>
                      <a:pt x="5371" y="3243"/>
                      <a:pt x="5386" y="3243"/>
                    </a:cubicBezTo>
                    <a:cubicBezTo>
                      <a:pt x="5464" y="3243"/>
                      <a:pt x="5512" y="3127"/>
                      <a:pt x="5427" y="3074"/>
                    </a:cubicBezTo>
                    <a:cubicBezTo>
                      <a:pt x="4630" y="2662"/>
                      <a:pt x="3871" y="2174"/>
                      <a:pt x="3087" y="1724"/>
                    </a:cubicBezTo>
                    <a:cubicBezTo>
                      <a:pt x="2110" y="1158"/>
                      <a:pt x="1171" y="541"/>
                      <a:pt x="181" y="14"/>
                    </a:cubicBezTo>
                    <a:cubicBezTo>
                      <a:pt x="167" y="4"/>
                      <a:pt x="150" y="0"/>
                      <a:pt x="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3">
                <a:extLst>
                  <a:ext uri="{FF2B5EF4-FFF2-40B4-BE49-F238E27FC236}">
                    <a16:creationId xmlns:a16="http://schemas.microsoft.com/office/drawing/2014/main" id="{7ADBA4A7-AD1F-8BB7-06E3-83A22C5A92F6}"/>
                  </a:ext>
                </a:extLst>
              </p:cNvPr>
              <p:cNvSpPr/>
              <p:nvPr/>
            </p:nvSpPr>
            <p:spPr>
              <a:xfrm>
                <a:off x="5963079" y="1362455"/>
                <a:ext cx="194508" cy="122379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3111" extrusionOk="0">
                    <a:moveTo>
                      <a:pt x="125" y="0"/>
                    </a:moveTo>
                    <a:cubicBezTo>
                      <a:pt x="45" y="0"/>
                      <a:pt x="1" y="121"/>
                      <a:pt x="89" y="165"/>
                    </a:cubicBezTo>
                    <a:cubicBezTo>
                      <a:pt x="565" y="306"/>
                      <a:pt x="989" y="589"/>
                      <a:pt x="1439" y="808"/>
                    </a:cubicBezTo>
                    <a:cubicBezTo>
                      <a:pt x="1953" y="1065"/>
                      <a:pt x="2442" y="1335"/>
                      <a:pt x="2931" y="1618"/>
                    </a:cubicBezTo>
                    <a:cubicBezTo>
                      <a:pt x="3406" y="1875"/>
                      <a:pt x="3882" y="2119"/>
                      <a:pt x="4345" y="2402"/>
                    </a:cubicBezTo>
                    <a:cubicBezTo>
                      <a:pt x="4666" y="2595"/>
                      <a:pt x="4988" y="2801"/>
                      <a:pt x="5309" y="2993"/>
                    </a:cubicBezTo>
                    <a:cubicBezTo>
                      <a:pt x="5381" y="3030"/>
                      <a:pt x="5431" y="3110"/>
                      <a:pt x="5500" y="3110"/>
                    </a:cubicBezTo>
                    <a:cubicBezTo>
                      <a:pt x="5505" y="3110"/>
                      <a:pt x="5510" y="3110"/>
                      <a:pt x="5515" y="3109"/>
                    </a:cubicBezTo>
                    <a:cubicBezTo>
                      <a:pt x="5566" y="3096"/>
                      <a:pt x="5605" y="3045"/>
                      <a:pt x="5592" y="2993"/>
                    </a:cubicBezTo>
                    <a:cubicBezTo>
                      <a:pt x="5579" y="2942"/>
                      <a:pt x="5528" y="2916"/>
                      <a:pt x="5489" y="2891"/>
                    </a:cubicBezTo>
                    <a:cubicBezTo>
                      <a:pt x="5361" y="2813"/>
                      <a:pt x="5245" y="2736"/>
                      <a:pt x="5129" y="2659"/>
                    </a:cubicBezTo>
                    <a:cubicBezTo>
                      <a:pt x="4512" y="2286"/>
                      <a:pt x="3895" y="1913"/>
                      <a:pt x="3252" y="1579"/>
                    </a:cubicBezTo>
                    <a:cubicBezTo>
                      <a:pt x="2378" y="1091"/>
                      <a:pt x="1503" y="628"/>
                      <a:pt x="616" y="203"/>
                    </a:cubicBezTo>
                    <a:cubicBezTo>
                      <a:pt x="462" y="126"/>
                      <a:pt x="321" y="62"/>
                      <a:pt x="166" y="11"/>
                    </a:cubicBezTo>
                    <a:cubicBezTo>
                      <a:pt x="152" y="3"/>
                      <a:pt x="138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3">
                <a:extLst>
                  <a:ext uri="{FF2B5EF4-FFF2-40B4-BE49-F238E27FC236}">
                    <a16:creationId xmlns:a16="http://schemas.microsoft.com/office/drawing/2014/main" id="{650B5B1D-8648-B56D-AC61-1C8CBA6D6FFB}"/>
                  </a:ext>
                </a:extLst>
              </p:cNvPr>
              <p:cNvSpPr/>
              <p:nvPr/>
            </p:nvSpPr>
            <p:spPr>
              <a:xfrm>
                <a:off x="4994050" y="909750"/>
                <a:ext cx="212954" cy="428896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73" extrusionOk="0">
                    <a:moveTo>
                      <a:pt x="4978" y="1"/>
                    </a:moveTo>
                    <a:cubicBezTo>
                      <a:pt x="4941" y="1"/>
                      <a:pt x="4902" y="26"/>
                      <a:pt x="4894" y="67"/>
                    </a:cubicBezTo>
                    <a:cubicBezTo>
                      <a:pt x="4855" y="324"/>
                      <a:pt x="4791" y="594"/>
                      <a:pt x="4726" y="851"/>
                    </a:cubicBezTo>
                    <a:cubicBezTo>
                      <a:pt x="4341" y="2407"/>
                      <a:pt x="3711" y="3872"/>
                      <a:pt x="2991" y="5300"/>
                    </a:cubicBezTo>
                    <a:cubicBezTo>
                      <a:pt x="2438" y="6405"/>
                      <a:pt x="1911" y="7524"/>
                      <a:pt x="1242" y="8565"/>
                    </a:cubicBezTo>
                    <a:cubicBezTo>
                      <a:pt x="869" y="9183"/>
                      <a:pt x="458" y="9774"/>
                      <a:pt x="21" y="10353"/>
                    </a:cubicBezTo>
                    <a:cubicBezTo>
                      <a:pt x="1" y="10412"/>
                      <a:pt x="58" y="10472"/>
                      <a:pt x="121" y="10472"/>
                    </a:cubicBezTo>
                    <a:cubicBezTo>
                      <a:pt x="139" y="10472"/>
                      <a:pt x="158" y="10467"/>
                      <a:pt x="175" y="10455"/>
                    </a:cubicBezTo>
                    <a:cubicBezTo>
                      <a:pt x="766" y="9684"/>
                      <a:pt x="1293" y="8887"/>
                      <a:pt x="1782" y="8051"/>
                    </a:cubicBezTo>
                    <a:cubicBezTo>
                      <a:pt x="2284" y="7177"/>
                      <a:pt x="2708" y="6290"/>
                      <a:pt x="3158" y="5390"/>
                    </a:cubicBezTo>
                    <a:cubicBezTo>
                      <a:pt x="3595" y="4490"/>
                      <a:pt x="4045" y="3602"/>
                      <a:pt x="4366" y="2664"/>
                    </a:cubicBezTo>
                    <a:cubicBezTo>
                      <a:pt x="4662" y="1841"/>
                      <a:pt x="4906" y="992"/>
                      <a:pt x="5061" y="131"/>
                    </a:cubicBezTo>
                    <a:cubicBezTo>
                      <a:pt x="5061" y="92"/>
                      <a:pt x="5061" y="54"/>
                      <a:pt x="5035" y="28"/>
                    </a:cubicBezTo>
                    <a:cubicBezTo>
                      <a:pt x="5021" y="9"/>
                      <a:pt x="5000" y="1"/>
                      <a:pt x="4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3">
                <a:extLst>
                  <a:ext uri="{FF2B5EF4-FFF2-40B4-BE49-F238E27FC236}">
                    <a16:creationId xmlns:a16="http://schemas.microsoft.com/office/drawing/2014/main" id="{80F46BE7-9CCD-2F59-BD4B-1C298E74C860}"/>
                  </a:ext>
                </a:extLst>
              </p:cNvPr>
              <p:cNvSpPr/>
              <p:nvPr/>
            </p:nvSpPr>
            <p:spPr>
              <a:xfrm>
                <a:off x="5593598" y="939477"/>
                <a:ext cx="174242" cy="50886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1293" extrusionOk="0">
                    <a:moveTo>
                      <a:pt x="4329" y="1"/>
                    </a:moveTo>
                    <a:cubicBezTo>
                      <a:pt x="4249" y="1"/>
                      <a:pt x="4137" y="86"/>
                      <a:pt x="4068" y="112"/>
                    </a:cubicBezTo>
                    <a:cubicBezTo>
                      <a:pt x="3849" y="228"/>
                      <a:pt x="3592" y="344"/>
                      <a:pt x="3360" y="434"/>
                    </a:cubicBezTo>
                    <a:cubicBezTo>
                      <a:pt x="2769" y="665"/>
                      <a:pt x="2139" y="832"/>
                      <a:pt x="1509" y="961"/>
                    </a:cubicBezTo>
                    <a:cubicBezTo>
                      <a:pt x="1175" y="1020"/>
                      <a:pt x="819" y="1124"/>
                      <a:pt x="469" y="1124"/>
                    </a:cubicBezTo>
                    <a:cubicBezTo>
                      <a:pt x="360" y="1124"/>
                      <a:pt x="252" y="1114"/>
                      <a:pt x="146" y="1089"/>
                    </a:cubicBezTo>
                    <a:cubicBezTo>
                      <a:pt x="138" y="1086"/>
                      <a:pt x="131" y="1085"/>
                      <a:pt x="124" y="1085"/>
                    </a:cubicBezTo>
                    <a:cubicBezTo>
                      <a:pt x="46" y="1085"/>
                      <a:pt x="1" y="1257"/>
                      <a:pt x="95" y="1257"/>
                    </a:cubicBezTo>
                    <a:cubicBezTo>
                      <a:pt x="225" y="1282"/>
                      <a:pt x="355" y="1292"/>
                      <a:pt x="484" y="1292"/>
                    </a:cubicBezTo>
                    <a:cubicBezTo>
                      <a:pt x="877" y="1292"/>
                      <a:pt x="1263" y="1196"/>
                      <a:pt x="1650" y="1128"/>
                    </a:cubicBezTo>
                    <a:cubicBezTo>
                      <a:pt x="2383" y="974"/>
                      <a:pt x="3103" y="755"/>
                      <a:pt x="3798" y="459"/>
                    </a:cubicBezTo>
                    <a:cubicBezTo>
                      <a:pt x="3965" y="382"/>
                      <a:pt x="4145" y="292"/>
                      <a:pt x="4312" y="202"/>
                    </a:cubicBezTo>
                    <a:cubicBezTo>
                      <a:pt x="4363" y="177"/>
                      <a:pt x="4428" y="138"/>
                      <a:pt x="4415" y="74"/>
                    </a:cubicBezTo>
                    <a:cubicBezTo>
                      <a:pt x="4398" y="20"/>
                      <a:pt x="4367" y="1"/>
                      <a:pt x="4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3">
                <a:extLst>
                  <a:ext uri="{FF2B5EF4-FFF2-40B4-BE49-F238E27FC236}">
                    <a16:creationId xmlns:a16="http://schemas.microsoft.com/office/drawing/2014/main" id="{A2E98D8C-A9A1-A9E0-C948-87C8E4787F40}"/>
                  </a:ext>
                </a:extLst>
              </p:cNvPr>
              <p:cNvSpPr/>
              <p:nvPr/>
            </p:nvSpPr>
            <p:spPr>
              <a:xfrm>
                <a:off x="5614572" y="998626"/>
                <a:ext cx="198285" cy="53169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1351" extrusionOk="0">
                    <a:moveTo>
                      <a:pt x="4934" y="0"/>
                    </a:moveTo>
                    <a:cubicBezTo>
                      <a:pt x="4921" y="0"/>
                      <a:pt x="4908" y="4"/>
                      <a:pt x="4897" y="11"/>
                    </a:cubicBezTo>
                    <a:cubicBezTo>
                      <a:pt x="4730" y="75"/>
                      <a:pt x="4576" y="139"/>
                      <a:pt x="4409" y="216"/>
                    </a:cubicBezTo>
                    <a:cubicBezTo>
                      <a:pt x="4113" y="358"/>
                      <a:pt x="3805" y="486"/>
                      <a:pt x="3496" y="615"/>
                    </a:cubicBezTo>
                    <a:cubicBezTo>
                      <a:pt x="2892" y="821"/>
                      <a:pt x="2275" y="988"/>
                      <a:pt x="1645" y="1078"/>
                    </a:cubicBezTo>
                    <a:cubicBezTo>
                      <a:pt x="1286" y="1144"/>
                      <a:pt x="914" y="1210"/>
                      <a:pt x="543" y="1210"/>
                    </a:cubicBezTo>
                    <a:cubicBezTo>
                      <a:pt x="408" y="1210"/>
                      <a:pt x="274" y="1201"/>
                      <a:pt x="140" y="1181"/>
                    </a:cubicBezTo>
                    <a:cubicBezTo>
                      <a:pt x="126" y="1160"/>
                      <a:pt x="108" y="1151"/>
                      <a:pt x="91" y="1151"/>
                    </a:cubicBezTo>
                    <a:cubicBezTo>
                      <a:pt x="44" y="1151"/>
                      <a:pt x="0" y="1211"/>
                      <a:pt x="37" y="1258"/>
                    </a:cubicBezTo>
                    <a:cubicBezTo>
                      <a:pt x="140" y="1322"/>
                      <a:pt x="269" y="1348"/>
                      <a:pt x="385" y="1348"/>
                    </a:cubicBezTo>
                    <a:cubicBezTo>
                      <a:pt x="438" y="1349"/>
                      <a:pt x="493" y="1350"/>
                      <a:pt x="547" y="1350"/>
                    </a:cubicBezTo>
                    <a:cubicBezTo>
                      <a:pt x="920" y="1350"/>
                      <a:pt x="1300" y="1312"/>
                      <a:pt x="1670" y="1245"/>
                    </a:cubicBezTo>
                    <a:cubicBezTo>
                      <a:pt x="2185" y="1155"/>
                      <a:pt x="2699" y="1052"/>
                      <a:pt x="3200" y="911"/>
                    </a:cubicBezTo>
                    <a:cubicBezTo>
                      <a:pt x="3663" y="756"/>
                      <a:pt x="4113" y="564"/>
                      <a:pt x="4550" y="358"/>
                    </a:cubicBezTo>
                    <a:cubicBezTo>
                      <a:pt x="4692" y="294"/>
                      <a:pt x="4833" y="242"/>
                      <a:pt x="4975" y="178"/>
                    </a:cubicBezTo>
                    <a:cubicBezTo>
                      <a:pt x="5013" y="152"/>
                      <a:pt x="5039" y="101"/>
                      <a:pt x="5013" y="49"/>
                    </a:cubicBezTo>
                    <a:cubicBezTo>
                      <a:pt x="5004" y="21"/>
                      <a:pt x="4968" y="0"/>
                      <a:pt x="4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3">
                <a:extLst>
                  <a:ext uri="{FF2B5EF4-FFF2-40B4-BE49-F238E27FC236}">
                    <a16:creationId xmlns:a16="http://schemas.microsoft.com/office/drawing/2014/main" id="{DAFBD830-52DF-892F-C20A-C8AE8E75A0F6}"/>
                  </a:ext>
                </a:extLst>
              </p:cNvPr>
              <p:cNvSpPr/>
              <p:nvPr/>
            </p:nvSpPr>
            <p:spPr>
              <a:xfrm>
                <a:off x="5664906" y="1176585"/>
                <a:ext cx="293302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0936" extrusionOk="0">
                    <a:moveTo>
                      <a:pt x="7016" y="0"/>
                    </a:moveTo>
                    <a:cubicBezTo>
                      <a:pt x="7000" y="0"/>
                      <a:pt x="6976" y="10"/>
                      <a:pt x="6943" y="32"/>
                    </a:cubicBezTo>
                    <a:cubicBezTo>
                      <a:pt x="6905" y="32"/>
                      <a:pt x="6892" y="97"/>
                      <a:pt x="6930" y="109"/>
                    </a:cubicBezTo>
                    <a:cubicBezTo>
                      <a:pt x="6789" y="444"/>
                      <a:pt x="6635" y="752"/>
                      <a:pt x="6455" y="1061"/>
                    </a:cubicBezTo>
                    <a:cubicBezTo>
                      <a:pt x="6172" y="1550"/>
                      <a:pt x="5915" y="2038"/>
                      <a:pt x="5619" y="2527"/>
                    </a:cubicBezTo>
                    <a:cubicBezTo>
                      <a:pt x="5027" y="3504"/>
                      <a:pt x="4423" y="4481"/>
                      <a:pt x="3806" y="5445"/>
                    </a:cubicBezTo>
                    <a:cubicBezTo>
                      <a:pt x="2623" y="7258"/>
                      <a:pt x="1440" y="9058"/>
                      <a:pt x="64" y="10730"/>
                    </a:cubicBezTo>
                    <a:cubicBezTo>
                      <a:pt x="39" y="10768"/>
                      <a:pt x="0" y="10820"/>
                      <a:pt x="13" y="10871"/>
                    </a:cubicBezTo>
                    <a:cubicBezTo>
                      <a:pt x="27" y="10913"/>
                      <a:pt x="63" y="10936"/>
                      <a:pt x="102" y="10936"/>
                    </a:cubicBezTo>
                    <a:cubicBezTo>
                      <a:pt x="135" y="10936"/>
                      <a:pt x="169" y="10919"/>
                      <a:pt x="193" y="10884"/>
                    </a:cubicBezTo>
                    <a:cubicBezTo>
                      <a:pt x="334" y="10665"/>
                      <a:pt x="514" y="10460"/>
                      <a:pt x="682" y="10254"/>
                    </a:cubicBezTo>
                    <a:cubicBezTo>
                      <a:pt x="2199" y="8338"/>
                      <a:pt x="3510" y="6268"/>
                      <a:pt x="4809" y="4198"/>
                    </a:cubicBezTo>
                    <a:cubicBezTo>
                      <a:pt x="5503" y="3028"/>
                      <a:pt x="6210" y="1871"/>
                      <a:pt x="6827" y="650"/>
                    </a:cubicBezTo>
                    <a:cubicBezTo>
                      <a:pt x="6850" y="581"/>
                      <a:pt x="7144" y="0"/>
                      <a:pt x="7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3">
                <a:extLst>
                  <a:ext uri="{FF2B5EF4-FFF2-40B4-BE49-F238E27FC236}">
                    <a16:creationId xmlns:a16="http://schemas.microsoft.com/office/drawing/2014/main" id="{B096E378-B08B-17E1-0327-A4A77B594B8F}"/>
                  </a:ext>
                </a:extLst>
              </p:cNvPr>
              <p:cNvSpPr/>
              <p:nvPr/>
            </p:nvSpPr>
            <p:spPr>
              <a:xfrm>
                <a:off x="5633749" y="1169319"/>
                <a:ext cx="293631" cy="428917"/>
              </a:xfrm>
              <a:custGeom>
                <a:avLst/>
                <a:gdLst/>
                <a:ahLst/>
                <a:cxnLst/>
                <a:rect l="l" t="t" r="r" b="b"/>
                <a:pathLst>
                  <a:path w="7153" h="10448" extrusionOk="0">
                    <a:moveTo>
                      <a:pt x="6991" y="0"/>
                    </a:moveTo>
                    <a:cubicBezTo>
                      <a:pt x="6581" y="0"/>
                      <a:pt x="6271" y="534"/>
                      <a:pt x="6185" y="891"/>
                    </a:cubicBezTo>
                    <a:cubicBezTo>
                      <a:pt x="6082" y="1328"/>
                      <a:pt x="5928" y="1739"/>
                      <a:pt x="5555" y="2009"/>
                    </a:cubicBezTo>
                    <a:cubicBezTo>
                      <a:pt x="5169" y="2292"/>
                      <a:pt x="4706" y="2511"/>
                      <a:pt x="4411" y="2922"/>
                    </a:cubicBezTo>
                    <a:cubicBezTo>
                      <a:pt x="4102" y="3372"/>
                      <a:pt x="3986" y="3925"/>
                      <a:pt x="3768" y="4427"/>
                    </a:cubicBezTo>
                    <a:cubicBezTo>
                      <a:pt x="3588" y="4799"/>
                      <a:pt x="3369" y="5159"/>
                      <a:pt x="3099" y="5468"/>
                    </a:cubicBezTo>
                    <a:cubicBezTo>
                      <a:pt x="2842" y="5777"/>
                      <a:pt x="2482" y="5957"/>
                      <a:pt x="2186" y="6214"/>
                    </a:cubicBezTo>
                    <a:cubicBezTo>
                      <a:pt x="1749" y="6599"/>
                      <a:pt x="1775" y="7217"/>
                      <a:pt x="1556" y="7718"/>
                    </a:cubicBezTo>
                    <a:cubicBezTo>
                      <a:pt x="1441" y="7975"/>
                      <a:pt x="1273" y="8220"/>
                      <a:pt x="1055" y="8400"/>
                    </a:cubicBezTo>
                    <a:cubicBezTo>
                      <a:pt x="746" y="8670"/>
                      <a:pt x="386" y="8927"/>
                      <a:pt x="271" y="9338"/>
                    </a:cubicBezTo>
                    <a:cubicBezTo>
                      <a:pt x="206" y="9634"/>
                      <a:pt x="232" y="9942"/>
                      <a:pt x="103" y="10212"/>
                    </a:cubicBezTo>
                    <a:cubicBezTo>
                      <a:pt x="78" y="10290"/>
                      <a:pt x="1" y="10367"/>
                      <a:pt x="78" y="10431"/>
                    </a:cubicBezTo>
                    <a:cubicBezTo>
                      <a:pt x="97" y="10443"/>
                      <a:pt x="115" y="10448"/>
                      <a:pt x="132" y="10448"/>
                    </a:cubicBezTo>
                    <a:cubicBezTo>
                      <a:pt x="222" y="10448"/>
                      <a:pt x="266" y="10289"/>
                      <a:pt x="309" y="10212"/>
                    </a:cubicBezTo>
                    <a:cubicBezTo>
                      <a:pt x="373" y="9981"/>
                      <a:pt x="412" y="9750"/>
                      <a:pt x="425" y="9505"/>
                    </a:cubicBezTo>
                    <a:cubicBezTo>
                      <a:pt x="515" y="8927"/>
                      <a:pt x="1132" y="8670"/>
                      <a:pt x="1466" y="8232"/>
                    </a:cubicBezTo>
                    <a:cubicBezTo>
                      <a:pt x="1633" y="8014"/>
                      <a:pt x="1749" y="7769"/>
                      <a:pt x="1826" y="7499"/>
                    </a:cubicBezTo>
                    <a:cubicBezTo>
                      <a:pt x="2032" y="6587"/>
                      <a:pt x="2071" y="6484"/>
                      <a:pt x="2855" y="5944"/>
                    </a:cubicBezTo>
                    <a:cubicBezTo>
                      <a:pt x="3318" y="5545"/>
                      <a:pt x="3691" y="5057"/>
                      <a:pt x="3935" y="4491"/>
                    </a:cubicBezTo>
                    <a:cubicBezTo>
                      <a:pt x="4192" y="3938"/>
                      <a:pt x="4282" y="3269"/>
                      <a:pt x="4732" y="2832"/>
                    </a:cubicBezTo>
                    <a:cubicBezTo>
                      <a:pt x="5028" y="2549"/>
                      <a:pt x="5388" y="2369"/>
                      <a:pt x="5709" y="2112"/>
                    </a:cubicBezTo>
                    <a:cubicBezTo>
                      <a:pt x="5966" y="1907"/>
                      <a:pt x="6146" y="1637"/>
                      <a:pt x="6249" y="1315"/>
                    </a:cubicBezTo>
                    <a:cubicBezTo>
                      <a:pt x="6339" y="994"/>
                      <a:pt x="6378" y="646"/>
                      <a:pt x="6609" y="389"/>
                    </a:cubicBezTo>
                    <a:cubicBezTo>
                      <a:pt x="6699" y="261"/>
                      <a:pt x="6841" y="158"/>
                      <a:pt x="6995" y="119"/>
                    </a:cubicBezTo>
                    <a:cubicBezTo>
                      <a:pt x="7013" y="133"/>
                      <a:pt x="7030" y="138"/>
                      <a:pt x="7046" y="138"/>
                    </a:cubicBezTo>
                    <a:cubicBezTo>
                      <a:pt x="7119" y="138"/>
                      <a:pt x="7152" y="14"/>
                      <a:pt x="7046" y="4"/>
                    </a:cubicBezTo>
                    <a:cubicBezTo>
                      <a:pt x="7028" y="1"/>
                      <a:pt x="7009" y="0"/>
                      <a:pt x="6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3">
                <a:extLst>
                  <a:ext uri="{FF2B5EF4-FFF2-40B4-BE49-F238E27FC236}">
                    <a16:creationId xmlns:a16="http://schemas.microsoft.com/office/drawing/2014/main" id="{09CCE000-0A04-FAB0-9CB7-A458640713E1}"/>
                  </a:ext>
                </a:extLst>
              </p:cNvPr>
              <p:cNvSpPr/>
              <p:nvPr/>
            </p:nvSpPr>
            <p:spPr>
              <a:xfrm>
                <a:off x="5109269" y="970688"/>
                <a:ext cx="282991" cy="431726"/>
              </a:xfrm>
              <a:custGeom>
                <a:avLst/>
                <a:gdLst/>
                <a:ahLst/>
                <a:cxnLst/>
                <a:rect l="l" t="t" r="r" b="b"/>
                <a:pathLst>
                  <a:path w="6315" h="10468" extrusionOk="0">
                    <a:moveTo>
                      <a:pt x="6252" y="1"/>
                    </a:moveTo>
                    <a:cubicBezTo>
                      <a:pt x="6249" y="1"/>
                      <a:pt x="6246" y="1"/>
                      <a:pt x="6244" y="2"/>
                    </a:cubicBezTo>
                    <a:cubicBezTo>
                      <a:pt x="5858" y="2"/>
                      <a:pt x="5536" y="297"/>
                      <a:pt x="5344" y="606"/>
                    </a:cubicBezTo>
                    <a:cubicBezTo>
                      <a:pt x="5189" y="902"/>
                      <a:pt x="5099" y="1223"/>
                      <a:pt x="5074" y="1545"/>
                    </a:cubicBezTo>
                    <a:cubicBezTo>
                      <a:pt x="5009" y="1866"/>
                      <a:pt x="4971" y="2213"/>
                      <a:pt x="4675" y="2393"/>
                    </a:cubicBezTo>
                    <a:cubicBezTo>
                      <a:pt x="3492" y="3190"/>
                      <a:pt x="3286" y="3486"/>
                      <a:pt x="3106" y="4900"/>
                    </a:cubicBezTo>
                    <a:cubicBezTo>
                      <a:pt x="2914" y="6186"/>
                      <a:pt x="2772" y="6366"/>
                      <a:pt x="1808" y="7176"/>
                    </a:cubicBezTo>
                    <a:cubicBezTo>
                      <a:pt x="1448" y="7459"/>
                      <a:pt x="1242" y="7896"/>
                      <a:pt x="1255" y="8359"/>
                    </a:cubicBezTo>
                    <a:cubicBezTo>
                      <a:pt x="1229" y="8603"/>
                      <a:pt x="1294" y="8848"/>
                      <a:pt x="1229" y="9079"/>
                    </a:cubicBezTo>
                    <a:cubicBezTo>
                      <a:pt x="1101" y="9452"/>
                      <a:pt x="766" y="9683"/>
                      <a:pt x="484" y="9940"/>
                    </a:cubicBezTo>
                    <a:cubicBezTo>
                      <a:pt x="342" y="10056"/>
                      <a:pt x="201" y="10185"/>
                      <a:pt x="59" y="10326"/>
                    </a:cubicBezTo>
                    <a:cubicBezTo>
                      <a:pt x="0" y="10385"/>
                      <a:pt x="54" y="10467"/>
                      <a:pt x="118" y="10467"/>
                    </a:cubicBezTo>
                    <a:cubicBezTo>
                      <a:pt x="137" y="10467"/>
                      <a:pt x="157" y="10460"/>
                      <a:pt x="175" y="10442"/>
                    </a:cubicBezTo>
                    <a:cubicBezTo>
                      <a:pt x="561" y="10069"/>
                      <a:pt x="1049" y="9773"/>
                      <a:pt x="1332" y="9310"/>
                    </a:cubicBezTo>
                    <a:cubicBezTo>
                      <a:pt x="1538" y="8950"/>
                      <a:pt x="1371" y="8513"/>
                      <a:pt x="1448" y="8128"/>
                    </a:cubicBezTo>
                    <a:cubicBezTo>
                      <a:pt x="1551" y="7318"/>
                      <a:pt x="2489" y="7022"/>
                      <a:pt x="2875" y="6366"/>
                    </a:cubicBezTo>
                    <a:cubicBezTo>
                      <a:pt x="3209" y="5788"/>
                      <a:pt x="3235" y="5093"/>
                      <a:pt x="3364" y="4437"/>
                    </a:cubicBezTo>
                    <a:cubicBezTo>
                      <a:pt x="3441" y="3949"/>
                      <a:pt x="3595" y="3460"/>
                      <a:pt x="3981" y="3139"/>
                    </a:cubicBezTo>
                    <a:cubicBezTo>
                      <a:pt x="4302" y="2817"/>
                      <a:pt x="4765" y="2637"/>
                      <a:pt x="5048" y="2277"/>
                    </a:cubicBezTo>
                    <a:cubicBezTo>
                      <a:pt x="5292" y="1815"/>
                      <a:pt x="5215" y="1262"/>
                      <a:pt x="5421" y="786"/>
                    </a:cubicBezTo>
                    <a:cubicBezTo>
                      <a:pt x="5562" y="490"/>
                      <a:pt x="5884" y="143"/>
                      <a:pt x="6231" y="143"/>
                    </a:cubicBezTo>
                    <a:lnTo>
                      <a:pt x="6231" y="130"/>
                    </a:lnTo>
                    <a:cubicBezTo>
                      <a:pt x="6236" y="132"/>
                      <a:pt x="6241" y="133"/>
                      <a:pt x="6246" y="133"/>
                    </a:cubicBezTo>
                    <a:cubicBezTo>
                      <a:pt x="6307" y="133"/>
                      <a:pt x="6315" y="1"/>
                      <a:pt x="62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3">
                <a:extLst>
                  <a:ext uri="{FF2B5EF4-FFF2-40B4-BE49-F238E27FC236}">
                    <a16:creationId xmlns:a16="http://schemas.microsoft.com/office/drawing/2014/main" id="{1FDF07B5-2E9B-8BE0-CA06-00C04A218FB1}"/>
                  </a:ext>
                </a:extLst>
              </p:cNvPr>
              <p:cNvSpPr/>
              <p:nvPr/>
            </p:nvSpPr>
            <p:spPr>
              <a:xfrm>
                <a:off x="4924715" y="939035"/>
                <a:ext cx="157547" cy="300598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7612" extrusionOk="0">
                    <a:moveTo>
                      <a:pt x="3327" y="1"/>
                    </a:moveTo>
                    <a:cubicBezTo>
                      <a:pt x="3281" y="1"/>
                      <a:pt x="3237" y="48"/>
                      <a:pt x="3286" y="105"/>
                    </a:cubicBezTo>
                    <a:cubicBezTo>
                      <a:pt x="3556" y="426"/>
                      <a:pt x="3582" y="889"/>
                      <a:pt x="3363" y="1249"/>
                    </a:cubicBezTo>
                    <a:cubicBezTo>
                      <a:pt x="2964" y="1866"/>
                      <a:pt x="2257" y="2291"/>
                      <a:pt x="2051" y="3024"/>
                    </a:cubicBezTo>
                    <a:cubicBezTo>
                      <a:pt x="1846" y="3846"/>
                      <a:pt x="2090" y="4579"/>
                      <a:pt x="1241" y="5119"/>
                    </a:cubicBezTo>
                    <a:cubicBezTo>
                      <a:pt x="959" y="5312"/>
                      <a:pt x="791" y="5647"/>
                      <a:pt x="804" y="5994"/>
                    </a:cubicBezTo>
                    <a:cubicBezTo>
                      <a:pt x="779" y="6469"/>
                      <a:pt x="624" y="6958"/>
                      <a:pt x="264" y="7279"/>
                    </a:cubicBezTo>
                    <a:cubicBezTo>
                      <a:pt x="200" y="7344"/>
                      <a:pt x="136" y="7395"/>
                      <a:pt x="71" y="7459"/>
                    </a:cubicBezTo>
                    <a:cubicBezTo>
                      <a:pt x="1" y="7520"/>
                      <a:pt x="57" y="7612"/>
                      <a:pt x="121" y="7612"/>
                    </a:cubicBezTo>
                    <a:cubicBezTo>
                      <a:pt x="139" y="7612"/>
                      <a:pt x="158" y="7605"/>
                      <a:pt x="174" y="7588"/>
                    </a:cubicBezTo>
                    <a:cubicBezTo>
                      <a:pt x="393" y="7421"/>
                      <a:pt x="573" y="7215"/>
                      <a:pt x="714" y="6984"/>
                    </a:cubicBezTo>
                    <a:cubicBezTo>
                      <a:pt x="843" y="6765"/>
                      <a:pt x="920" y="6521"/>
                      <a:pt x="946" y="6277"/>
                    </a:cubicBezTo>
                    <a:cubicBezTo>
                      <a:pt x="984" y="6019"/>
                      <a:pt x="971" y="5749"/>
                      <a:pt x="1100" y="5518"/>
                    </a:cubicBezTo>
                    <a:cubicBezTo>
                      <a:pt x="1190" y="5389"/>
                      <a:pt x="1306" y="5274"/>
                      <a:pt x="1447" y="5184"/>
                    </a:cubicBezTo>
                    <a:cubicBezTo>
                      <a:pt x="1769" y="4952"/>
                      <a:pt x="2000" y="4605"/>
                      <a:pt x="2064" y="4219"/>
                    </a:cubicBezTo>
                    <a:cubicBezTo>
                      <a:pt x="2180" y="3589"/>
                      <a:pt x="2077" y="2985"/>
                      <a:pt x="2540" y="2458"/>
                    </a:cubicBezTo>
                    <a:cubicBezTo>
                      <a:pt x="2913" y="1956"/>
                      <a:pt x="3517" y="1571"/>
                      <a:pt x="3633" y="928"/>
                    </a:cubicBezTo>
                    <a:cubicBezTo>
                      <a:pt x="3672" y="606"/>
                      <a:pt x="3582" y="298"/>
                      <a:pt x="3389" y="54"/>
                    </a:cubicBezTo>
                    <a:cubicBezTo>
                      <a:pt x="3379" y="16"/>
                      <a:pt x="3353" y="1"/>
                      <a:pt x="3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3">
                <a:extLst>
                  <a:ext uri="{FF2B5EF4-FFF2-40B4-BE49-F238E27FC236}">
                    <a16:creationId xmlns:a16="http://schemas.microsoft.com/office/drawing/2014/main" id="{53B144FE-F00E-503E-BF2C-D5519672168E}"/>
                  </a:ext>
                </a:extLst>
              </p:cNvPr>
              <p:cNvSpPr/>
              <p:nvPr/>
            </p:nvSpPr>
            <p:spPr>
              <a:xfrm>
                <a:off x="5644361" y="1036052"/>
                <a:ext cx="207807" cy="53247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1353" extrusionOk="0">
                    <a:moveTo>
                      <a:pt x="5130" y="1"/>
                    </a:moveTo>
                    <a:cubicBezTo>
                      <a:pt x="4961" y="1"/>
                      <a:pt x="4692" y="106"/>
                      <a:pt x="4616" y="140"/>
                    </a:cubicBezTo>
                    <a:cubicBezTo>
                      <a:pt x="4462" y="217"/>
                      <a:pt x="4308" y="320"/>
                      <a:pt x="4179" y="448"/>
                    </a:cubicBezTo>
                    <a:cubicBezTo>
                      <a:pt x="4076" y="538"/>
                      <a:pt x="3973" y="667"/>
                      <a:pt x="3819" y="667"/>
                    </a:cubicBezTo>
                    <a:cubicBezTo>
                      <a:pt x="3553" y="639"/>
                      <a:pt x="3311" y="569"/>
                      <a:pt x="3076" y="569"/>
                    </a:cubicBezTo>
                    <a:cubicBezTo>
                      <a:pt x="2879" y="569"/>
                      <a:pt x="2688" y="618"/>
                      <a:pt x="2495" y="783"/>
                    </a:cubicBezTo>
                    <a:cubicBezTo>
                      <a:pt x="2340" y="924"/>
                      <a:pt x="2186" y="1053"/>
                      <a:pt x="2006" y="1155"/>
                    </a:cubicBezTo>
                    <a:cubicBezTo>
                      <a:pt x="1940" y="1171"/>
                      <a:pt x="1872" y="1178"/>
                      <a:pt x="1804" y="1178"/>
                    </a:cubicBezTo>
                    <a:cubicBezTo>
                      <a:pt x="1699" y="1178"/>
                      <a:pt x="1593" y="1161"/>
                      <a:pt x="1492" y="1130"/>
                    </a:cubicBezTo>
                    <a:cubicBezTo>
                      <a:pt x="1286" y="1065"/>
                      <a:pt x="1132" y="950"/>
                      <a:pt x="926" y="911"/>
                    </a:cubicBezTo>
                    <a:cubicBezTo>
                      <a:pt x="867" y="905"/>
                      <a:pt x="808" y="902"/>
                      <a:pt x="751" y="902"/>
                    </a:cubicBezTo>
                    <a:cubicBezTo>
                      <a:pt x="570" y="902"/>
                      <a:pt x="397" y="933"/>
                      <a:pt x="232" y="1001"/>
                    </a:cubicBezTo>
                    <a:cubicBezTo>
                      <a:pt x="155" y="1014"/>
                      <a:pt x="90" y="1053"/>
                      <a:pt x="26" y="1091"/>
                    </a:cubicBezTo>
                    <a:cubicBezTo>
                      <a:pt x="0" y="1130"/>
                      <a:pt x="26" y="1181"/>
                      <a:pt x="65" y="1181"/>
                    </a:cubicBezTo>
                    <a:cubicBezTo>
                      <a:pt x="103" y="1181"/>
                      <a:pt x="142" y="1168"/>
                      <a:pt x="180" y="1155"/>
                    </a:cubicBezTo>
                    <a:cubicBezTo>
                      <a:pt x="364" y="1091"/>
                      <a:pt x="556" y="1062"/>
                      <a:pt x="742" y="1062"/>
                    </a:cubicBezTo>
                    <a:cubicBezTo>
                      <a:pt x="778" y="1062"/>
                      <a:pt x="814" y="1063"/>
                      <a:pt x="849" y="1065"/>
                    </a:cubicBezTo>
                    <a:cubicBezTo>
                      <a:pt x="1055" y="1091"/>
                      <a:pt x="1222" y="1233"/>
                      <a:pt x="1428" y="1284"/>
                    </a:cubicBezTo>
                    <a:cubicBezTo>
                      <a:pt x="1567" y="1334"/>
                      <a:pt x="1707" y="1353"/>
                      <a:pt x="1846" y="1353"/>
                    </a:cubicBezTo>
                    <a:cubicBezTo>
                      <a:pt x="1887" y="1353"/>
                      <a:pt x="1927" y="1351"/>
                      <a:pt x="1968" y="1348"/>
                    </a:cubicBezTo>
                    <a:cubicBezTo>
                      <a:pt x="2366" y="1271"/>
                      <a:pt x="2572" y="808"/>
                      <a:pt x="2983" y="744"/>
                    </a:cubicBezTo>
                    <a:cubicBezTo>
                      <a:pt x="3176" y="744"/>
                      <a:pt x="3356" y="770"/>
                      <a:pt x="3549" y="808"/>
                    </a:cubicBezTo>
                    <a:cubicBezTo>
                      <a:pt x="3616" y="829"/>
                      <a:pt x="3687" y="839"/>
                      <a:pt x="3758" y="839"/>
                    </a:cubicBezTo>
                    <a:cubicBezTo>
                      <a:pt x="3864" y="839"/>
                      <a:pt x="3971" y="816"/>
                      <a:pt x="4063" y="770"/>
                    </a:cubicBezTo>
                    <a:cubicBezTo>
                      <a:pt x="4230" y="667"/>
                      <a:pt x="4346" y="500"/>
                      <a:pt x="4513" y="410"/>
                    </a:cubicBezTo>
                    <a:cubicBezTo>
                      <a:pt x="4706" y="281"/>
                      <a:pt x="4938" y="191"/>
                      <a:pt x="5169" y="178"/>
                    </a:cubicBezTo>
                    <a:cubicBezTo>
                      <a:pt x="5176" y="180"/>
                      <a:pt x="5183" y="181"/>
                      <a:pt x="5189" y="181"/>
                    </a:cubicBezTo>
                    <a:cubicBezTo>
                      <a:pt x="5230" y="181"/>
                      <a:pt x="5261" y="147"/>
                      <a:pt x="5272" y="114"/>
                    </a:cubicBezTo>
                    <a:cubicBezTo>
                      <a:pt x="5281" y="30"/>
                      <a:pt x="5219" y="1"/>
                      <a:pt x="5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3" name="Google Shape;2403;p33">
              <a:extLst>
                <a:ext uri="{FF2B5EF4-FFF2-40B4-BE49-F238E27FC236}">
                  <a16:creationId xmlns:a16="http://schemas.microsoft.com/office/drawing/2014/main" id="{D305B55F-3C69-FDC2-7B50-85013666E6A5}"/>
                </a:ext>
              </a:extLst>
            </p:cNvPr>
            <p:cNvGrpSpPr/>
            <p:nvPr/>
          </p:nvGrpSpPr>
          <p:grpSpPr>
            <a:xfrm>
              <a:off x="7202004" y="3450226"/>
              <a:ext cx="1527002" cy="1754254"/>
              <a:chOff x="6355425" y="1709092"/>
              <a:chExt cx="1424575" cy="1636583"/>
            </a:xfrm>
          </p:grpSpPr>
          <p:sp>
            <p:nvSpPr>
              <p:cNvPr id="2404" name="Google Shape;2404;p33">
                <a:extLst>
                  <a:ext uri="{FF2B5EF4-FFF2-40B4-BE49-F238E27FC236}">
                    <a16:creationId xmlns:a16="http://schemas.microsoft.com/office/drawing/2014/main" id="{78549798-8346-6C6B-8FC5-7135437AC3C0}"/>
                  </a:ext>
                </a:extLst>
              </p:cNvPr>
              <p:cNvSpPr/>
              <p:nvPr/>
            </p:nvSpPr>
            <p:spPr>
              <a:xfrm>
                <a:off x="6638413" y="2960058"/>
                <a:ext cx="835951" cy="385617"/>
              </a:xfrm>
              <a:custGeom>
                <a:avLst/>
                <a:gdLst/>
                <a:ahLst/>
                <a:cxnLst/>
                <a:rect l="l" t="t" r="r" b="b"/>
                <a:pathLst>
                  <a:path w="17089" h="7883" extrusionOk="0">
                    <a:moveTo>
                      <a:pt x="1891" y="1"/>
                    </a:moveTo>
                    <a:cubicBezTo>
                      <a:pt x="1801" y="309"/>
                      <a:pt x="1749" y="644"/>
                      <a:pt x="1711" y="965"/>
                    </a:cubicBezTo>
                    <a:cubicBezTo>
                      <a:pt x="1685" y="1184"/>
                      <a:pt x="1698" y="1402"/>
                      <a:pt x="1762" y="1608"/>
                    </a:cubicBezTo>
                    <a:cubicBezTo>
                      <a:pt x="1801" y="1762"/>
                      <a:pt x="1865" y="1891"/>
                      <a:pt x="1955" y="2019"/>
                    </a:cubicBezTo>
                    <a:cubicBezTo>
                      <a:pt x="1968" y="2032"/>
                      <a:pt x="1968" y="2045"/>
                      <a:pt x="1968" y="2045"/>
                    </a:cubicBezTo>
                    <a:cubicBezTo>
                      <a:pt x="1968" y="2045"/>
                      <a:pt x="1966" y="2045"/>
                      <a:pt x="1962" y="2045"/>
                    </a:cubicBezTo>
                    <a:cubicBezTo>
                      <a:pt x="1920" y="2045"/>
                      <a:pt x="1663" y="2066"/>
                      <a:pt x="1299" y="2559"/>
                    </a:cubicBezTo>
                    <a:cubicBezTo>
                      <a:pt x="1158" y="2791"/>
                      <a:pt x="1094" y="3074"/>
                      <a:pt x="1145" y="3344"/>
                    </a:cubicBezTo>
                    <a:cubicBezTo>
                      <a:pt x="1171" y="3562"/>
                      <a:pt x="1222" y="3768"/>
                      <a:pt x="1299" y="3974"/>
                    </a:cubicBezTo>
                    <a:cubicBezTo>
                      <a:pt x="939" y="4089"/>
                      <a:pt x="631" y="4346"/>
                      <a:pt x="451" y="4694"/>
                    </a:cubicBezTo>
                    <a:cubicBezTo>
                      <a:pt x="271" y="5079"/>
                      <a:pt x="554" y="5465"/>
                      <a:pt x="747" y="5658"/>
                    </a:cubicBezTo>
                    <a:cubicBezTo>
                      <a:pt x="785" y="5709"/>
                      <a:pt x="824" y="5748"/>
                      <a:pt x="875" y="5786"/>
                    </a:cubicBezTo>
                    <a:cubicBezTo>
                      <a:pt x="837" y="5786"/>
                      <a:pt x="785" y="5799"/>
                      <a:pt x="747" y="5812"/>
                    </a:cubicBezTo>
                    <a:cubicBezTo>
                      <a:pt x="554" y="5889"/>
                      <a:pt x="387" y="6005"/>
                      <a:pt x="284" y="6172"/>
                    </a:cubicBezTo>
                    <a:cubicBezTo>
                      <a:pt x="1" y="6558"/>
                      <a:pt x="284" y="7149"/>
                      <a:pt x="284" y="7149"/>
                    </a:cubicBezTo>
                    <a:cubicBezTo>
                      <a:pt x="1621" y="7458"/>
                      <a:pt x="2984" y="7664"/>
                      <a:pt x="4360" y="7767"/>
                    </a:cubicBezTo>
                    <a:cubicBezTo>
                      <a:pt x="5755" y="7844"/>
                      <a:pt x="7153" y="7882"/>
                      <a:pt x="8549" y="7882"/>
                    </a:cubicBezTo>
                    <a:cubicBezTo>
                      <a:pt x="9946" y="7882"/>
                      <a:pt x="11341" y="7844"/>
                      <a:pt x="12730" y="7767"/>
                    </a:cubicBezTo>
                    <a:cubicBezTo>
                      <a:pt x="14105" y="7664"/>
                      <a:pt x="15481" y="7458"/>
                      <a:pt x="16818" y="7149"/>
                    </a:cubicBezTo>
                    <a:cubicBezTo>
                      <a:pt x="16818" y="7149"/>
                      <a:pt x="17088" y="6558"/>
                      <a:pt x="16818" y="6172"/>
                    </a:cubicBezTo>
                    <a:cubicBezTo>
                      <a:pt x="16690" y="5966"/>
                      <a:pt x="16471" y="5825"/>
                      <a:pt x="16227" y="5786"/>
                    </a:cubicBezTo>
                    <a:cubicBezTo>
                      <a:pt x="16227" y="5786"/>
                      <a:pt x="16908" y="5234"/>
                      <a:pt x="16651" y="4694"/>
                    </a:cubicBezTo>
                    <a:cubicBezTo>
                      <a:pt x="16638" y="4681"/>
                      <a:pt x="16638" y="4668"/>
                      <a:pt x="16625" y="4655"/>
                    </a:cubicBezTo>
                    <a:cubicBezTo>
                      <a:pt x="16445" y="4334"/>
                      <a:pt x="16150" y="4089"/>
                      <a:pt x="15803" y="3974"/>
                    </a:cubicBezTo>
                    <a:lnTo>
                      <a:pt x="15790" y="3974"/>
                    </a:lnTo>
                    <a:cubicBezTo>
                      <a:pt x="15790" y="3974"/>
                      <a:pt x="16098" y="3266"/>
                      <a:pt x="15893" y="2739"/>
                    </a:cubicBezTo>
                    <a:cubicBezTo>
                      <a:pt x="15867" y="2675"/>
                      <a:pt x="15841" y="2611"/>
                      <a:pt x="15790" y="2559"/>
                    </a:cubicBezTo>
                    <a:cubicBezTo>
                      <a:pt x="15438" y="2066"/>
                      <a:pt x="15182" y="2045"/>
                      <a:pt x="15140" y="2045"/>
                    </a:cubicBezTo>
                    <a:cubicBezTo>
                      <a:pt x="15136" y="2045"/>
                      <a:pt x="15134" y="2045"/>
                      <a:pt x="15134" y="2045"/>
                    </a:cubicBezTo>
                    <a:cubicBezTo>
                      <a:pt x="15353" y="1736"/>
                      <a:pt x="15455" y="1338"/>
                      <a:pt x="15378" y="965"/>
                    </a:cubicBezTo>
                    <a:cubicBezTo>
                      <a:pt x="15365" y="824"/>
                      <a:pt x="15353" y="695"/>
                      <a:pt x="15327" y="592"/>
                    </a:cubicBezTo>
                    <a:cubicBezTo>
                      <a:pt x="15301" y="399"/>
                      <a:pt x="15263" y="194"/>
                      <a:pt x="15211" y="1"/>
                    </a:cubicBezTo>
                    <a:lnTo>
                      <a:pt x="8551" y="862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3">
                <a:extLst>
                  <a:ext uri="{FF2B5EF4-FFF2-40B4-BE49-F238E27FC236}">
                    <a16:creationId xmlns:a16="http://schemas.microsoft.com/office/drawing/2014/main" id="{BCEA1E80-A0FB-320B-9683-5B260BF03A82}"/>
                  </a:ext>
                </a:extLst>
              </p:cNvPr>
              <p:cNvSpPr/>
              <p:nvPr/>
            </p:nvSpPr>
            <p:spPr>
              <a:xfrm>
                <a:off x="6724605" y="2989018"/>
                <a:ext cx="669876" cy="87513"/>
              </a:xfrm>
              <a:custGeom>
                <a:avLst/>
                <a:gdLst/>
                <a:ahLst/>
                <a:cxnLst/>
                <a:rect l="l" t="t" r="r" b="b"/>
                <a:pathLst>
                  <a:path w="13694" h="1789" extrusionOk="0">
                    <a:moveTo>
                      <a:pt x="13565" y="0"/>
                    </a:moveTo>
                    <a:cubicBezTo>
                      <a:pt x="13565" y="0"/>
                      <a:pt x="13513" y="592"/>
                      <a:pt x="13192" y="887"/>
                    </a:cubicBezTo>
                    <a:cubicBezTo>
                      <a:pt x="12871" y="1170"/>
                      <a:pt x="11585" y="1363"/>
                      <a:pt x="7020" y="1620"/>
                    </a:cubicBezTo>
                    <a:cubicBezTo>
                      <a:pt x="6457" y="1652"/>
                      <a:pt x="5923" y="1666"/>
                      <a:pt x="5419" y="1666"/>
                    </a:cubicBezTo>
                    <a:cubicBezTo>
                      <a:pt x="2442" y="1666"/>
                      <a:pt x="539" y="1181"/>
                      <a:pt x="0" y="1016"/>
                    </a:cubicBezTo>
                    <a:lnTo>
                      <a:pt x="0" y="1016"/>
                    </a:lnTo>
                    <a:cubicBezTo>
                      <a:pt x="39" y="1170"/>
                      <a:pt x="103" y="1299"/>
                      <a:pt x="193" y="1427"/>
                    </a:cubicBezTo>
                    <a:cubicBezTo>
                      <a:pt x="733" y="1530"/>
                      <a:pt x="2495" y="1774"/>
                      <a:pt x="6789" y="1787"/>
                    </a:cubicBezTo>
                    <a:cubicBezTo>
                      <a:pt x="6976" y="1788"/>
                      <a:pt x="7157" y="1789"/>
                      <a:pt x="7334" y="1789"/>
                    </a:cubicBezTo>
                    <a:cubicBezTo>
                      <a:pt x="12281" y="1789"/>
                      <a:pt x="13372" y="1453"/>
                      <a:pt x="13372" y="1453"/>
                    </a:cubicBezTo>
                    <a:cubicBezTo>
                      <a:pt x="13591" y="1144"/>
                      <a:pt x="13693" y="746"/>
                      <a:pt x="13616" y="373"/>
                    </a:cubicBezTo>
                    <a:cubicBezTo>
                      <a:pt x="13603" y="232"/>
                      <a:pt x="13591" y="103"/>
                      <a:pt x="13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3">
                <a:extLst>
                  <a:ext uri="{FF2B5EF4-FFF2-40B4-BE49-F238E27FC236}">
                    <a16:creationId xmlns:a16="http://schemas.microsoft.com/office/drawing/2014/main" id="{F914CEB5-DBEB-398F-8C16-784FE48198A9}"/>
                  </a:ext>
                </a:extLst>
              </p:cNvPr>
              <p:cNvSpPr/>
              <p:nvPr/>
            </p:nvSpPr>
            <p:spPr>
              <a:xfrm>
                <a:off x="6694423" y="3094043"/>
                <a:ext cx="731512" cy="72936"/>
              </a:xfrm>
              <a:custGeom>
                <a:avLst/>
                <a:gdLst/>
                <a:ahLst/>
                <a:cxnLst/>
                <a:rect l="l" t="t" r="r" b="b"/>
                <a:pathLst>
                  <a:path w="14954" h="1491" extrusionOk="0">
                    <a:moveTo>
                      <a:pt x="14748" y="0"/>
                    </a:moveTo>
                    <a:cubicBezTo>
                      <a:pt x="14696" y="270"/>
                      <a:pt x="14542" y="617"/>
                      <a:pt x="13912" y="785"/>
                    </a:cubicBezTo>
                    <a:cubicBezTo>
                      <a:pt x="13423" y="924"/>
                      <a:pt x="8532" y="1087"/>
                      <a:pt x="5216" y="1087"/>
                    </a:cubicBezTo>
                    <a:cubicBezTo>
                      <a:pt x="4258" y="1087"/>
                      <a:pt x="3431" y="1073"/>
                      <a:pt x="2880" y="1042"/>
                    </a:cubicBezTo>
                    <a:cubicBezTo>
                      <a:pt x="1093" y="952"/>
                      <a:pt x="296" y="720"/>
                      <a:pt x="0" y="605"/>
                    </a:cubicBezTo>
                    <a:lnTo>
                      <a:pt x="0" y="605"/>
                    </a:lnTo>
                    <a:cubicBezTo>
                      <a:pt x="26" y="823"/>
                      <a:pt x="77" y="1029"/>
                      <a:pt x="154" y="1235"/>
                    </a:cubicBezTo>
                    <a:cubicBezTo>
                      <a:pt x="154" y="1235"/>
                      <a:pt x="2212" y="1299"/>
                      <a:pt x="6840" y="1453"/>
                    </a:cubicBezTo>
                    <a:cubicBezTo>
                      <a:pt x="7634" y="1480"/>
                      <a:pt x="8385" y="1491"/>
                      <a:pt x="9084" y="1491"/>
                    </a:cubicBezTo>
                    <a:cubicBezTo>
                      <a:pt x="12464" y="1491"/>
                      <a:pt x="14645" y="1235"/>
                      <a:pt x="14645" y="1235"/>
                    </a:cubicBezTo>
                    <a:cubicBezTo>
                      <a:pt x="14645" y="1235"/>
                      <a:pt x="14953" y="527"/>
                      <a:pt x="14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3">
                <a:extLst>
                  <a:ext uri="{FF2B5EF4-FFF2-40B4-BE49-F238E27FC236}">
                    <a16:creationId xmlns:a16="http://schemas.microsoft.com/office/drawing/2014/main" id="{BDEBB226-2621-6A0A-EE29-633E8D67A6D1}"/>
                  </a:ext>
                </a:extLst>
              </p:cNvPr>
              <p:cNvSpPr/>
              <p:nvPr/>
            </p:nvSpPr>
            <p:spPr>
              <a:xfrm>
                <a:off x="6674905" y="3187769"/>
                <a:ext cx="790654" cy="83062"/>
              </a:xfrm>
              <a:custGeom>
                <a:avLst/>
                <a:gdLst/>
                <a:ahLst/>
                <a:cxnLst/>
                <a:rect l="l" t="t" r="r" b="b"/>
                <a:pathLst>
                  <a:path w="16163" h="1698" extrusionOk="0">
                    <a:moveTo>
                      <a:pt x="15879" y="0"/>
                    </a:moveTo>
                    <a:cubicBezTo>
                      <a:pt x="15828" y="180"/>
                      <a:pt x="15738" y="347"/>
                      <a:pt x="15597" y="476"/>
                    </a:cubicBezTo>
                    <a:cubicBezTo>
                      <a:pt x="15249" y="836"/>
                      <a:pt x="13372" y="1106"/>
                      <a:pt x="8551" y="1466"/>
                    </a:cubicBezTo>
                    <a:cubicBezTo>
                      <a:pt x="7710" y="1534"/>
                      <a:pt x="6867" y="1568"/>
                      <a:pt x="6024" y="1568"/>
                    </a:cubicBezTo>
                    <a:cubicBezTo>
                      <a:pt x="4006" y="1568"/>
                      <a:pt x="1987" y="1375"/>
                      <a:pt x="1" y="1003"/>
                    </a:cubicBezTo>
                    <a:lnTo>
                      <a:pt x="1" y="1003"/>
                    </a:lnTo>
                    <a:cubicBezTo>
                      <a:pt x="39" y="1054"/>
                      <a:pt x="78" y="1093"/>
                      <a:pt x="129" y="1131"/>
                    </a:cubicBezTo>
                    <a:cubicBezTo>
                      <a:pt x="91" y="1131"/>
                      <a:pt x="39" y="1144"/>
                      <a:pt x="1" y="1157"/>
                    </a:cubicBezTo>
                    <a:cubicBezTo>
                      <a:pt x="1" y="1157"/>
                      <a:pt x="2662" y="1672"/>
                      <a:pt x="7432" y="1697"/>
                    </a:cubicBezTo>
                    <a:cubicBezTo>
                      <a:pt x="7484" y="1697"/>
                      <a:pt x="7537" y="1697"/>
                      <a:pt x="7588" y="1697"/>
                    </a:cubicBezTo>
                    <a:cubicBezTo>
                      <a:pt x="12261" y="1697"/>
                      <a:pt x="15481" y="1131"/>
                      <a:pt x="15481" y="1131"/>
                    </a:cubicBezTo>
                    <a:cubicBezTo>
                      <a:pt x="15481" y="1131"/>
                      <a:pt x="16162" y="579"/>
                      <a:pt x="15905" y="39"/>
                    </a:cubicBezTo>
                    <a:cubicBezTo>
                      <a:pt x="15892" y="26"/>
                      <a:pt x="15892" y="13"/>
                      <a:pt x="158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3">
                <a:extLst>
                  <a:ext uri="{FF2B5EF4-FFF2-40B4-BE49-F238E27FC236}">
                    <a16:creationId xmlns:a16="http://schemas.microsoft.com/office/drawing/2014/main" id="{9BD1C2F2-368D-8857-1A11-4A5F648574AE}"/>
                  </a:ext>
                </a:extLst>
              </p:cNvPr>
              <p:cNvSpPr/>
              <p:nvPr/>
            </p:nvSpPr>
            <p:spPr>
              <a:xfrm>
                <a:off x="6376802" y="1709092"/>
                <a:ext cx="1403198" cy="1321457"/>
              </a:xfrm>
              <a:custGeom>
                <a:avLst/>
                <a:gdLst/>
                <a:ahLst/>
                <a:cxnLst/>
                <a:rect l="l" t="t" r="r" b="b"/>
                <a:pathLst>
                  <a:path w="28685" h="27014" extrusionOk="0">
                    <a:moveTo>
                      <a:pt x="14921" y="0"/>
                    </a:moveTo>
                    <a:cubicBezTo>
                      <a:pt x="14897" y="0"/>
                      <a:pt x="14874" y="0"/>
                      <a:pt x="14850" y="0"/>
                    </a:cubicBezTo>
                    <a:cubicBezTo>
                      <a:pt x="11829" y="13"/>
                      <a:pt x="8897" y="952"/>
                      <a:pt x="6429" y="2700"/>
                    </a:cubicBezTo>
                    <a:cubicBezTo>
                      <a:pt x="3742" y="4616"/>
                      <a:pt x="1775" y="7432"/>
                      <a:pt x="720" y="10839"/>
                    </a:cubicBezTo>
                    <a:cubicBezTo>
                      <a:pt x="0" y="13218"/>
                      <a:pt x="206" y="16278"/>
                      <a:pt x="1286" y="19016"/>
                    </a:cubicBezTo>
                    <a:cubicBezTo>
                      <a:pt x="2495" y="22076"/>
                      <a:pt x="4655" y="24468"/>
                      <a:pt x="7367" y="25754"/>
                    </a:cubicBezTo>
                    <a:cubicBezTo>
                      <a:pt x="9090" y="26577"/>
                      <a:pt x="11212" y="27014"/>
                      <a:pt x="13500" y="27014"/>
                    </a:cubicBezTo>
                    <a:cubicBezTo>
                      <a:pt x="16046" y="27014"/>
                      <a:pt x="18618" y="26474"/>
                      <a:pt x="20739" y="25497"/>
                    </a:cubicBezTo>
                    <a:cubicBezTo>
                      <a:pt x="23053" y="24429"/>
                      <a:pt x="24686" y="22925"/>
                      <a:pt x="25432" y="21151"/>
                    </a:cubicBezTo>
                    <a:cubicBezTo>
                      <a:pt x="27746" y="15686"/>
                      <a:pt x="28685" y="6056"/>
                      <a:pt x="21793" y="1890"/>
                    </a:cubicBezTo>
                    <a:cubicBezTo>
                      <a:pt x="19705" y="655"/>
                      <a:pt x="17339" y="0"/>
                      <a:pt x="149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3">
                <a:extLst>
                  <a:ext uri="{FF2B5EF4-FFF2-40B4-BE49-F238E27FC236}">
                    <a16:creationId xmlns:a16="http://schemas.microsoft.com/office/drawing/2014/main" id="{E215D2FA-E097-0D74-F410-2C0AD8E4839F}"/>
                  </a:ext>
                </a:extLst>
              </p:cNvPr>
              <p:cNvSpPr/>
              <p:nvPr/>
            </p:nvSpPr>
            <p:spPr>
              <a:xfrm>
                <a:off x="6355425" y="1722055"/>
                <a:ext cx="1415770" cy="1295238"/>
              </a:xfrm>
              <a:custGeom>
                <a:avLst/>
                <a:gdLst/>
                <a:ahLst/>
                <a:cxnLst/>
                <a:rect l="l" t="t" r="r" b="b"/>
                <a:pathLst>
                  <a:path w="28942" h="26478" extrusionOk="0">
                    <a:moveTo>
                      <a:pt x="15288" y="0"/>
                    </a:moveTo>
                    <a:cubicBezTo>
                      <a:pt x="9562" y="0"/>
                      <a:pt x="3605" y="3500"/>
                      <a:pt x="1414" y="10651"/>
                    </a:cubicBezTo>
                    <a:cubicBezTo>
                      <a:pt x="0" y="15267"/>
                      <a:pt x="2147" y="22506"/>
                      <a:pt x="7920" y="25257"/>
                    </a:cubicBezTo>
                    <a:cubicBezTo>
                      <a:pt x="9667" y="26086"/>
                      <a:pt x="11777" y="26478"/>
                      <a:pt x="13930" y="26478"/>
                    </a:cubicBezTo>
                    <a:cubicBezTo>
                      <a:pt x="18894" y="26478"/>
                      <a:pt x="24091" y="24396"/>
                      <a:pt x="25625" y="20783"/>
                    </a:cubicBezTo>
                    <a:cubicBezTo>
                      <a:pt x="27823" y="15588"/>
                      <a:pt x="28942" y="5997"/>
                      <a:pt x="22089" y="1844"/>
                    </a:cubicBezTo>
                    <a:cubicBezTo>
                      <a:pt x="20061" y="619"/>
                      <a:pt x="17695" y="0"/>
                      <a:pt x="15288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3">
                <a:extLst>
                  <a:ext uri="{FF2B5EF4-FFF2-40B4-BE49-F238E27FC236}">
                    <a16:creationId xmlns:a16="http://schemas.microsoft.com/office/drawing/2014/main" id="{F829C28D-8DCE-FAF0-18FD-75849A4AFFEF}"/>
                  </a:ext>
                </a:extLst>
              </p:cNvPr>
              <p:cNvSpPr/>
              <p:nvPr/>
            </p:nvSpPr>
            <p:spPr>
              <a:xfrm>
                <a:off x="6492144" y="2540567"/>
                <a:ext cx="1113888" cy="385616"/>
              </a:xfrm>
              <a:custGeom>
                <a:avLst/>
                <a:gdLst/>
                <a:ahLst/>
                <a:cxnLst/>
                <a:rect l="l" t="t" r="r" b="b"/>
                <a:pathLst>
                  <a:path w="25034" h="8667" extrusionOk="0">
                    <a:moveTo>
                      <a:pt x="5220" y="1"/>
                    </a:moveTo>
                    <a:cubicBezTo>
                      <a:pt x="3935" y="1"/>
                      <a:pt x="4166" y="2174"/>
                      <a:pt x="4166" y="2174"/>
                    </a:cubicBezTo>
                    <a:cubicBezTo>
                      <a:pt x="4166" y="2174"/>
                      <a:pt x="3588" y="927"/>
                      <a:pt x="2261" y="927"/>
                    </a:cubicBezTo>
                    <a:cubicBezTo>
                      <a:pt x="2094" y="927"/>
                      <a:pt x="1914" y="946"/>
                      <a:pt x="1723" y="991"/>
                    </a:cubicBezTo>
                    <a:cubicBezTo>
                      <a:pt x="0" y="1390"/>
                      <a:pt x="232" y="4450"/>
                      <a:pt x="232" y="4450"/>
                    </a:cubicBezTo>
                    <a:cubicBezTo>
                      <a:pt x="232" y="4450"/>
                      <a:pt x="1685" y="7587"/>
                      <a:pt x="2675" y="8281"/>
                    </a:cubicBezTo>
                    <a:cubicBezTo>
                      <a:pt x="2939" y="8466"/>
                      <a:pt x="3947" y="8525"/>
                      <a:pt x="5357" y="8525"/>
                    </a:cubicBezTo>
                    <a:cubicBezTo>
                      <a:pt x="7822" y="8525"/>
                      <a:pt x="11518" y="8345"/>
                      <a:pt x="14629" y="8345"/>
                    </a:cubicBezTo>
                    <a:cubicBezTo>
                      <a:pt x="16409" y="8345"/>
                      <a:pt x="17998" y="8404"/>
                      <a:pt x="19055" y="8590"/>
                    </a:cubicBezTo>
                    <a:cubicBezTo>
                      <a:pt x="19356" y="8642"/>
                      <a:pt x="19646" y="8667"/>
                      <a:pt x="19925" y="8667"/>
                    </a:cubicBezTo>
                    <a:cubicBezTo>
                      <a:pt x="23320" y="8667"/>
                      <a:pt x="25034" y="5054"/>
                      <a:pt x="25034" y="5054"/>
                    </a:cubicBezTo>
                    <a:cubicBezTo>
                      <a:pt x="25034" y="5054"/>
                      <a:pt x="24378" y="2148"/>
                      <a:pt x="22886" y="1171"/>
                    </a:cubicBezTo>
                    <a:cubicBezTo>
                      <a:pt x="22718" y="1061"/>
                      <a:pt x="22538" y="1013"/>
                      <a:pt x="22352" y="1013"/>
                    </a:cubicBezTo>
                    <a:cubicBezTo>
                      <a:pt x="20903" y="1013"/>
                      <a:pt x="19055" y="3961"/>
                      <a:pt x="19055" y="3961"/>
                    </a:cubicBezTo>
                    <a:cubicBezTo>
                      <a:pt x="19055" y="3961"/>
                      <a:pt x="19916" y="2174"/>
                      <a:pt x="18592" y="1171"/>
                    </a:cubicBezTo>
                    <a:cubicBezTo>
                      <a:pt x="18369" y="1000"/>
                      <a:pt x="18142" y="929"/>
                      <a:pt x="17919" y="929"/>
                    </a:cubicBezTo>
                    <a:cubicBezTo>
                      <a:pt x="16836" y="929"/>
                      <a:pt x="15853" y="2611"/>
                      <a:pt x="15853" y="2611"/>
                    </a:cubicBezTo>
                    <a:cubicBezTo>
                      <a:pt x="15853" y="2611"/>
                      <a:pt x="15159" y="927"/>
                      <a:pt x="14066" y="592"/>
                    </a:cubicBezTo>
                    <a:cubicBezTo>
                      <a:pt x="13982" y="566"/>
                      <a:pt x="13885" y="554"/>
                      <a:pt x="13780" y="554"/>
                    </a:cubicBezTo>
                    <a:cubicBezTo>
                      <a:pt x="12537" y="554"/>
                      <a:pt x="10003" y="2225"/>
                      <a:pt x="10003" y="2225"/>
                    </a:cubicBezTo>
                    <a:cubicBezTo>
                      <a:pt x="10003" y="2225"/>
                      <a:pt x="9481" y="1168"/>
                      <a:pt x="8778" y="1168"/>
                    </a:cubicBezTo>
                    <a:cubicBezTo>
                      <a:pt x="8758" y="1168"/>
                      <a:pt x="8738" y="1169"/>
                      <a:pt x="8718" y="1171"/>
                    </a:cubicBezTo>
                    <a:cubicBezTo>
                      <a:pt x="7985" y="1248"/>
                      <a:pt x="7239" y="2470"/>
                      <a:pt x="7239" y="2470"/>
                    </a:cubicBezTo>
                    <a:cubicBezTo>
                      <a:pt x="7239" y="2470"/>
                      <a:pt x="6506" y="1"/>
                      <a:pt x="5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3">
                <a:extLst>
                  <a:ext uri="{FF2B5EF4-FFF2-40B4-BE49-F238E27FC236}">
                    <a16:creationId xmlns:a16="http://schemas.microsoft.com/office/drawing/2014/main" id="{79F72106-24AE-5379-826D-8898A313F1C5}"/>
                  </a:ext>
                </a:extLst>
              </p:cNvPr>
              <p:cNvSpPr/>
              <p:nvPr/>
            </p:nvSpPr>
            <p:spPr>
              <a:xfrm>
                <a:off x="6608925" y="2676000"/>
                <a:ext cx="843446" cy="360473"/>
              </a:xfrm>
              <a:custGeom>
                <a:avLst/>
                <a:gdLst/>
                <a:ahLst/>
                <a:cxnLst/>
                <a:rect l="l" t="t" r="r" b="b"/>
                <a:pathLst>
                  <a:path w="17179" h="7369" extrusionOk="0">
                    <a:moveTo>
                      <a:pt x="8758" y="0"/>
                    </a:moveTo>
                    <a:cubicBezTo>
                      <a:pt x="8109" y="0"/>
                      <a:pt x="7460" y="43"/>
                      <a:pt x="6815" y="127"/>
                    </a:cubicBezTo>
                    <a:cubicBezTo>
                      <a:pt x="5902" y="242"/>
                      <a:pt x="4976" y="384"/>
                      <a:pt x="4141" y="782"/>
                    </a:cubicBezTo>
                    <a:cubicBezTo>
                      <a:pt x="3331" y="1181"/>
                      <a:pt x="2572" y="1721"/>
                      <a:pt x="1929" y="2351"/>
                    </a:cubicBezTo>
                    <a:cubicBezTo>
                      <a:pt x="1376" y="2840"/>
                      <a:pt x="965" y="3444"/>
                      <a:pt x="566" y="4061"/>
                    </a:cubicBezTo>
                    <a:cubicBezTo>
                      <a:pt x="502" y="4190"/>
                      <a:pt x="1" y="5013"/>
                      <a:pt x="168" y="5103"/>
                    </a:cubicBezTo>
                    <a:cubicBezTo>
                      <a:pt x="181" y="5115"/>
                      <a:pt x="206" y="5115"/>
                      <a:pt x="219" y="5115"/>
                    </a:cubicBezTo>
                    <a:lnTo>
                      <a:pt x="258" y="5115"/>
                    </a:lnTo>
                    <a:cubicBezTo>
                      <a:pt x="271" y="5128"/>
                      <a:pt x="283" y="5128"/>
                      <a:pt x="296" y="5141"/>
                    </a:cubicBezTo>
                    <a:cubicBezTo>
                      <a:pt x="451" y="5257"/>
                      <a:pt x="592" y="5373"/>
                      <a:pt x="746" y="5488"/>
                    </a:cubicBezTo>
                    <a:cubicBezTo>
                      <a:pt x="1183" y="5810"/>
                      <a:pt x="1672" y="6067"/>
                      <a:pt x="2173" y="6273"/>
                    </a:cubicBezTo>
                    <a:cubicBezTo>
                      <a:pt x="3343" y="6671"/>
                      <a:pt x="4578" y="6838"/>
                      <a:pt x="5799" y="7018"/>
                    </a:cubicBezTo>
                    <a:cubicBezTo>
                      <a:pt x="7069" y="7184"/>
                      <a:pt x="8339" y="7368"/>
                      <a:pt x="9625" y="7368"/>
                    </a:cubicBezTo>
                    <a:cubicBezTo>
                      <a:pt x="9836" y="7368"/>
                      <a:pt x="10048" y="7363"/>
                      <a:pt x="10261" y="7353"/>
                    </a:cubicBezTo>
                    <a:cubicBezTo>
                      <a:pt x="11058" y="7301"/>
                      <a:pt x="11855" y="7211"/>
                      <a:pt x="12652" y="7083"/>
                    </a:cubicBezTo>
                    <a:cubicBezTo>
                      <a:pt x="13205" y="7018"/>
                      <a:pt x="13745" y="6877"/>
                      <a:pt x="14259" y="6671"/>
                    </a:cubicBezTo>
                    <a:cubicBezTo>
                      <a:pt x="14684" y="6530"/>
                      <a:pt x="15095" y="6337"/>
                      <a:pt x="15468" y="6118"/>
                    </a:cubicBezTo>
                    <a:cubicBezTo>
                      <a:pt x="15815" y="5925"/>
                      <a:pt x="16162" y="5745"/>
                      <a:pt x="16509" y="5553"/>
                    </a:cubicBezTo>
                    <a:cubicBezTo>
                      <a:pt x="16908" y="5360"/>
                      <a:pt x="17178" y="5128"/>
                      <a:pt x="17049" y="4794"/>
                    </a:cubicBezTo>
                    <a:cubicBezTo>
                      <a:pt x="17062" y="4755"/>
                      <a:pt x="17062" y="4717"/>
                      <a:pt x="17049" y="4691"/>
                    </a:cubicBezTo>
                    <a:cubicBezTo>
                      <a:pt x="16985" y="4588"/>
                      <a:pt x="16934" y="4498"/>
                      <a:pt x="16869" y="4395"/>
                    </a:cubicBezTo>
                    <a:cubicBezTo>
                      <a:pt x="16612" y="3932"/>
                      <a:pt x="16445" y="3418"/>
                      <a:pt x="16137" y="2981"/>
                    </a:cubicBezTo>
                    <a:cubicBezTo>
                      <a:pt x="15957" y="2737"/>
                      <a:pt x="15764" y="2518"/>
                      <a:pt x="15532" y="2325"/>
                    </a:cubicBezTo>
                    <a:cubicBezTo>
                      <a:pt x="15262" y="2055"/>
                      <a:pt x="14967" y="1811"/>
                      <a:pt x="14658" y="1605"/>
                    </a:cubicBezTo>
                    <a:cubicBezTo>
                      <a:pt x="13874" y="1065"/>
                      <a:pt x="13025" y="577"/>
                      <a:pt x="12086" y="345"/>
                    </a:cubicBezTo>
                    <a:cubicBezTo>
                      <a:pt x="11521" y="217"/>
                      <a:pt x="10942" y="178"/>
                      <a:pt x="10376" y="88"/>
                    </a:cubicBezTo>
                    <a:cubicBezTo>
                      <a:pt x="9839" y="30"/>
                      <a:pt x="9298" y="0"/>
                      <a:pt x="8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3">
                <a:extLst>
                  <a:ext uri="{FF2B5EF4-FFF2-40B4-BE49-F238E27FC236}">
                    <a16:creationId xmlns:a16="http://schemas.microsoft.com/office/drawing/2014/main" id="{656320EE-514F-4372-1B91-E36621621610}"/>
                  </a:ext>
                </a:extLst>
              </p:cNvPr>
              <p:cNvSpPr/>
              <p:nvPr/>
            </p:nvSpPr>
            <p:spPr>
              <a:xfrm>
                <a:off x="6892539" y="2333621"/>
                <a:ext cx="367322" cy="492599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0070" extrusionOk="0">
                    <a:moveTo>
                      <a:pt x="3986" y="1"/>
                    </a:moveTo>
                    <a:cubicBezTo>
                      <a:pt x="3935" y="1"/>
                      <a:pt x="3896" y="26"/>
                      <a:pt x="3870" y="65"/>
                    </a:cubicBezTo>
                    <a:cubicBezTo>
                      <a:pt x="3806" y="155"/>
                      <a:pt x="3716" y="245"/>
                      <a:pt x="3639" y="322"/>
                    </a:cubicBezTo>
                    <a:cubicBezTo>
                      <a:pt x="3356" y="605"/>
                      <a:pt x="3047" y="875"/>
                      <a:pt x="2752" y="1158"/>
                    </a:cubicBezTo>
                    <a:cubicBezTo>
                      <a:pt x="2045" y="1775"/>
                      <a:pt x="1376" y="2444"/>
                      <a:pt x="669" y="3061"/>
                    </a:cubicBezTo>
                    <a:cubicBezTo>
                      <a:pt x="566" y="3164"/>
                      <a:pt x="450" y="3279"/>
                      <a:pt x="347" y="3395"/>
                    </a:cubicBezTo>
                    <a:cubicBezTo>
                      <a:pt x="322" y="3421"/>
                      <a:pt x="270" y="3459"/>
                      <a:pt x="232" y="3511"/>
                    </a:cubicBezTo>
                    <a:cubicBezTo>
                      <a:pt x="193" y="3511"/>
                      <a:pt x="167" y="3536"/>
                      <a:pt x="155" y="3562"/>
                    </a:cubicBezTo>
                    <a:cubicBezTo>
                      <a:pt x="90" y="4025"/>
                      <a:pt x="65" y="4488"/>
                      <a:pt x="77" y="4964"/>
                    </a:cubicBezTo>
                    <a:cubicBezTo>
                      <a:pt x="26" y="5709"/>
                      <a:pt x="52" y="6468"/>
                      <a:pt x="39" y="7239"/>
                    </a:cubicBezTo>
                    <a:cubicBezTo>
                      <a:pt x="26" y="7651"/>
                      <a:pt x="0" y="9695"/>
                      <a:pt x="65" y="9824"/>
                    </a:cubicBezTo>
                    <a:cubicBezTo>
                      <a:pt x="103" y="9862"/>
                      <a:pt x="155" y="9875"/>
                      <a:pt x="206" y="9875"/>
                    </a:cubicBezTo>
                    <a:cubicBezTo>
                      <a:pt x="386" y="9914"/>
                      <a:pt x="566" y="9914"/>
                      <a:pt x="746" y="9939"/>
                    </a:cubicBezTo>
                    <a:cubicBezTo>
                      <a:pt x="1334" y="10026"/>
                      <a:pt x="1930" y="10070"/>
                      <a:pt x="2521" y="10070"/>
                    </a:cubicBezTo>
                    <a:cubicBezTo>
                      <a:pt x="2719" y="10070"/>
                      <a:pt x="2916" y="10065"/>
                      <a:pt x="3112" y="10055"/>
                    </a:cubicBezTo>
                    <a:cubicBezTo>
                      <a:pt x="3549" y="10042"/>
                      <a:pt x="3986" y="10017"/>
                      <a:pt x="4423" y="9991"/>
                    </a:cubicBezTo>
                    <a:cubicBezTo>
                      <a:pt x="5387" y="9927"/>
                      <a:pt x="6365" y="9849"/>
                      <a:pt x="7290" y="9567"/>
                    </a:cubicBezTo>
                    <a:cubicBezTo>
                      <a:pt x="7316" y="9554"/>
                      <a:pt x="7342" y="9541"/>
                      <a:pt x="7368" y="9528"/>
                    </a:cubicBezTo>
                    <a:cubicBezTo>
                      <a:pt x="7509" y="9515"/>
                      <a:pt x="7406" y="7162"/>
                      <a:pt x="7342" y="6134"/>
                    </a:cubicBezTo>
                    <a:cubicBezTo>
                      <a:pt x="7316" y="5645"/>
                      <a:pt x="7316" y="5182"/>
                      <a:pt x="7316" y="4694"/>
                    </a:cubicBezTo>
                    <a:cubicBezTo>
                      <a:pt x="7290" y="4295"/>
                      <a:pt x="7252" y="3909"/>
                      <a:pt x="7226" y="3524"/>
                    </a:cubicBezTo>
                    <a:cubicBezTo>
                      <a:pt x="7226" y="3472"/>
                      <a:pt x="7226" y="3408"/>
                      <a:pt x="7175" y="3382"/>
                    </a:cubicBezTo>
                    <a:lnTo>
                      <a:pt x="7136" y="3382"/>
                    </a:lnTo>
                    <a:cubicBezTo>
                      <a:pt x="6956" y="3176"/>
                      <a:pt x="6763" y="2984"/>
                      <a:pt x="6583" y="2778"/>
                    </a:cubicBezTo>
                    <a:cubicBezTo>
                      <a:pt x="5747" y="1891"/>
                      <a:pt x="4963" y="965"/>
                      <a:pt x="4127" y="78"/>
                    </a:cubicBezTo>
                    <a:cubicBezTo>
                      <a:pt x="4115" y="52"/>
                      <a:pt x="4089" y="39"/>
                      <a:pt x="4050" y="26"/>
                    </a:cubicBezTo>
                    <a:cubicBezTo>
                      <a:pt x="4037" y="1"/>
                      <a:pt x="4012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3">
                <a:extLst>
                  <a:ext uri="{FF2B5EF4-FFF2-40B4-BE49-F238E27FC236}">
                    <a16:creationId xmlns:a16="http://schemas.microsoft.com/office/drawing/2014/main" id="{B0BDCD92-7AF3-02A0-16DE-CFBA3D12E47B}"/>
                  </a:ext>
                </a:extLst>
              </p:cNvPr>
              <p:cNvSpPr/>
              <p:nvPr/>
            </p:nvSpPr>
            <p:spPr>
              <a:xfrm>
                <a:off x="7165499" y="2254766"/>
                <a:ext cx="52244" cy="14367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937" extrusionOk="0">
                    <a:moveTo>
                      <a:pt x="239" y="0"/>
                    </a:moveTo>
                    <a:cubicBezTo>
                      <a:pt x="125" y="0"/>
                      <a:pt x="43" y="2"/>
                      <a:pt x="39" y="6"/>
                    </a:cubicBezTo>
                    <a:cubicBezTo>
                      <a:pt x="39" y="6"/>
                      <a:pt x="39" y="250"/>
                      <a:pt x="39" y="314"/>
                    </a:cubicBezTo>
                    <a:cubicBezTo>
                      <a:pt x="39" y="314"/>
                      <a:pt x="39" y="1124"/>
                      <a:pt x="26" y="1548"/>
                    </a:cubicBezTo>
                    <a:cubicBezTo>
                      <a:pt x="26" y="1638"/>
                      <a:pt x="39" y="1741"/>
                      <a:pt x="39" y="1844"/>
                    </a:cubicBezTo>
                    <a:cubicBezTo>
                      <a:pt x="0" y="1896"/>
                      <a:pt x="26" y="1998"/>
                      <a:pt x="26" y="2063"/>
                    </a:cubicBezTo>
                    <a:cubicBezTo>
                      <a:pt x="39" y="2243"/>
                      <a:pt x="39" y="2423"/>
                      <a:pt x="52" y="2603"/>
                    </a:cubicBezTo>
                    <a:cubicBezTo>
                      <a:pt x="65" y="2628"/>
                      <a:pt x="90" y="2654"/>
                      <a:pt x="116" y="2667"/>
                    </a:cubicBezTo>
                    <a:lnTo>
                      <a:pt x="129" y="2667"/>
                    </a:lnTo>
                    <a:cubicBezTo>
                      <a:pt x="219" y="2731"/>
                      <a:pt x="322" y="2783"/>
                      <a:pt x="425" y="2821"/>
                    </a:cubicBezTo>
                    <a:cubicBezTo>
                      <a:pt x="579" y="2860"/>
                      <a:pt x="746" y="2898"/>
                      <a:pt x="913" y="2937"/>
                    </a:cubicBezTo>
                    <a:cubicBezTo>
                      <a:pt x="977" y="2937"/>
                      <a:pt x="1029" y="2886"/>
                      <a:pt x="1029" y="2834"/>
                    </a:cubicBezTo>
                    <a:cubicBezTo>
                      <a:pt x="1055" y="2796"/>
                      <a:pt x="1067" y="2757"/>
                      <a:pt x="1055" y="2731"/>
                    </a:cubicBezTo>
                    <a:cubicBezTo>
                      <a:pt x="1055" y="2641"/>
                      <a:pt x="1055" y="2551"/>
                      <a:pt x="1055" y="2461"/>
                    </a:cubicBezTo>
                    <a:cubicBezTo>
                      <a:pt x="1055" y="2140"/>
                      <a:pt x="1016" y="1806"/>
                      <a:pt x="1016" y="1471"/>
                    </a:cubicBezTo>
                    <a:cubicBezTo>
                      <a:pt x="1016" y="1111"/>
                      <a:pt x="990" y="134"/>
                      <a:pt x="977" y="18"/>
                    </a:cubicBezTo>
                    <a:cubicBezTo>
                      <a:pt x="977" y="9"/>
                      <a:pt x="515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3">
                <a:extLst>
                  <a:ext uri="{FF2B5EF4-FFF2-40B4-BE49-F238E27FC236}">
                    <a16:creationId xmlns:a16="http://schemas.microsoft.com/office/drawing/2014/main" id="{71B34753-0157-C678-2691-8CBB860CDEC3}"/>
                  </a:ext>
                </a:extLst>
              </p:cNvPr>
              <p:cNvSpPr/>
              <p:nvPr/>
            </p:nvSpPr>
            <p:spPr>
              <a:xfrm>
                <a:off x="7088111" y="1997607"/>
                <a:ext cx="256034" cy="227466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650" extrusionOk="0">
                    <a:moveTo>
                      <a:pt x="2724" y="1"/>
                    </a:moveTo>
                    <a:cubicBezTo>
                      <a:pt x="2573" y="1"/>
                      <a:pt x="2413" y="35"/>
                      <a:pt x="2251" y="107"/>
                    </a:cubicBezTo>
                    <a:cubicBezTo>
                      <a:pt x="1942" y="287"/>
                      <a:pt x="1711" y="570"/>
                      <a:pt x="1608" y="904"/>
                    </a:cubicBezTo>
                    <a:cubicBezTo>
                      <a:pt x="1544" y="827"/>
                      <a:pt x="1467" y="775"/>
                      <a:pt x="1364" y="737"/>
                    </a:cubicBezTo>
                    <a:cubicBezTo>
                      <a:pt x="1285" y="705"/>
                      <a:pt x="1205" y="691"/>
                      <a:pt x="1126" y="691"/>
                    </a:cubicBezTo>
                    <a:cubicBezTo>
                      <a:pt x="823" y="691"/>
                      <a:pt x="537" y="906"/>
                      <a:pt x="374" y="1161"/>
                    </a:cubicBezTo>
                    <a:cubicBezTo>
                      <a:pt x="1" y="1675"/>
                      <a:pt x="258" y="2408"/>
                      <a:pt x="875" y="2575"/>
                    </a:cubicBezTo>
                    <a:cubicBezTo>
                      <a:pt x="567" y="2858"/>
                      <a:pt x="554" y="3334"/>
                      <a:pt x="669" y="3720"/>
                    </a:cubicBezTo>
                    <a:cubicBezTo>
                      <a:pt x="779" y="4127"/>
                      <a:pt x="1118" y="4312"/>
                      <a:pt x="1479" y="4312"/>
                    </a:cubicBezTo>
                    <a:cubicBezTo>
                      <a:pt x="1756" y="4312"/>
                      <a:pt x="2044" y="4203"/>
                      <a:pt x="2251" y="4002"/>
                    </a:cubicBezTo>
                    <a:cubicBezTo>
                      <a:pt x="2457" y="4324"/>
                      <a:pt x="2778" y="4542"/>
                      <a:pt x="3151" y="4620"/>
                    </a:cubicBezTo>
                    <a:cubicBezTo>
                      <a:pt x="3236" y="4640"/>
                      <a:pt x="3315" y="4649"/>
                      <a:pt x="3388" y="4649"/>
                    </a:cubicBezTo>
                    <a:cubicBezTo>
                      <a:pt x="4200" y="4649"/>
                      <a:pt x="4292" y="3483"/>
                      <a:pt x="3974" y="2858"/>
                    </a:cubicBezTo>
                    <a:cubicBezTo>
                      <a:pt x="5233" y="2678"/>
                      <a:pt x="4814" y="966"/>
                      <a:pt x="3761" y="966"/>
                    </a:cubicBezTo>
                    <a:cubicBezTo>
                      <a:pt x="3685" y="966"/>
                      <a:pt x="3606" y="975"/>
                      <a:pt x="3524" y="994"/>
                    </a:cubicBezTo>
                    <a:cubicBezTo>
                      <a:pt x="3603" y="372"/>
                      <a:pt x="3220" y="1"/>
                      <a:pt x="27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3">
                <a:extLst>
                  <a:ext uri="{FF2B5EF4-FFF2-40B4-BE49-F238E27FC236}">
                    <a16:creationId xmlns:a16="http://schemas.microsoft.com/office/drawing/2014/main" id="{7340865F-F180-6308-59F4-B9CA08DF87B2}"/>
                  </a:ext>
                </a:extLst>
              </p:cNvPr>
              <p:cNvSpPr/>
              <p:nvPr/>
            </p:nvSpPr>
            <p:spPr>
              <a:xfrm>
                <a:off x="6868618" y="2313516"/>
                <a:ext cx="408852" cy="220814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4514" extrusionOk="0">
                    <a:moveTo>
                      <a:pt x="4449" y="0"/>
                    </a:moveTo>
                    <a:lnTo>
                      <a:pt x="1" y="4410"/>
                    </a:lnTo>
                    <a:lnTo>
                      <a:pt x="335" y="4513"/>
                    </a:lnTo>
                    <a:lnTo>
                      <a:pt x="4462" y="553"/>
                    </a:lnTo>
                    <a:lnTo>
                      <a:pt x="7934" y="4410"/>
                    </a:lnTo>
                    <a:lnTo>
                      <a:pt x="8358" y="4179"/>
                    </a:lnTo>
                    <a:lnTo>
                      <a:pt x="44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3">
                <a:extLst>
                  <a:ext uri="{FF2B5EF4-FFF2-40B4-BE49-F238E27FC236}">
                    <a16:creationId xmlns:a16="http://schemas.microsoft.com/office/drawing/2014/main" id="{775B281D-9238-E874-A2AF-8AA81FAB80AA}"/>
                  </a:ext>
                </a:extLst>
              </p:cNvPr>
              <p:cNvSpPr/>
              <p:nvPr/>
            </p:nvSpPr>
            <p:spPr>
              <a:xfrm>
                <a:off x="6813293" y="2272474"/>
                <a:ext cx="491865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700" extrusionOk="0">
                    <a:moveTo>
                      <a:pt x="5877" y="1"/>
                    </a:moveTo>
                    <a:cubicBezTo>
                      <a:pt x="5633" y="1"/>
                      <a:pt x="5416" y="137"/>
                      <a:pt x="5297" y="351"/>
                    </a:cubicBezTo>
                    <a:cubicBezTo>
                      <a:pt x="5218" y="313"/>
                      <a:pt x="5136" y="295"/>
                      <a:pt x="5056" y="295"/>
                    </a:cubicBezTo>
                    <a:cubicBezTo>
                      <a:pt x="4811" y="295"/>
                      <a:pt x="4587" y="462"/>
                      <a:pt x="4539" y="724"/>
                    </a:cubicBezTo>
                    <a:cubicBezTo>
                      <a:pt x="4386" y="627"/>
                      <a:pt x="4234" y="584"/>
                      <a:pt x="4090" y="584"/>
                    </a:cubicBezTo>
                    <a:cubicBezTo>
                      <a:pt x="3566" y="584"/>
                      <a:pt x="3155" y="1149"/>
                      <a:pt x="3266" y="1714"/>
                    </a:cubicBezTo>
                    <a:cubicBezTo>
                      <a:pt x="3244" y="1712"/>
                      <a:pt x="3222" y="1711"/>
                      <a:pt x="3200" y="1711"/>
                    </a:cubicBezTo>
                    <a:cubicBezTo>
                      <a:pt x="2749" y="1711"/>
                      <a:pt x="2334" y="2083"/>
                      <a:pt x="2469" y="2549"/>
                    </a:cubicBezTo>
                    <a:cubicBezTo>
                      <a:pt x="2443" y="2547"/>
                      <a:pt x="2416" y="2545"/>
                      <a:pt x="2389" y="2545"/>
                    </a:cubicBezTo>
                    <a:cubicBezTo>
                      <a:pt x="1875" y="2545"/>
                      <a:pt x="1256" y="3002"/>
                      <a:pt x="1415" y="3552"/>
                    </a:cubicBezTo>
                    <a:cubicBezTo>
                      <a:pt x="1386" y="3548"/>
                      <a:pt x="1357" y="3546"/>
                      <a:pt x="1327" y="3546"/>
                    </a:cubicBezTo>
                    <a:cubicBezTo>
                      <a:pt x="772" y="3546"/>
                      <a:pt x="182" y="4223"/>
                      <a:pt x="463" y="4748"/>
                    </a:cubicBezTo>
                    <a:cubicBezTo>
                      <a:pt x="52" y="4876"/>
                      <a:pt x="0" y="5609"/>
                      <a:pt x="463" y="5699"/>
                    </a:cubicBezTo>
                    <a:cubicBezTo>
                      <a:pt x="1016" y="5699"/>
                      <a:pt x="1517" y="4941"/>
                      <a:pt x="1877" y="4568"/>
                    </a:cubicBezTo>
                    <a:cubicBezTo>
                      <a:pt x="2083" y="4324"/>
                      <a:pt x="2302" y="4092"/>
                      <a:pt x="2520" y="3861"/>
                    </a:cubicBezTo>
                    <a:cubicBezTo>
                      <a:pt x="3112" y="3244"/>
                      <a:pt x="3857" y="2588"/>
                      <a:pt x="4487" y="1984"/>
                    </a:cubicBezTo>
                    <a:cubicBezTo>
                      <a:pt x="4847" y="1636"/>
                      <a:pt x="5233" y="1366"/>
                      <a:pt x="5580" y="994"/>
                    </a:cubicBezTo>
                    <a:cubicBezTo>
                      <a:pt x="5760" y="1264"/>
                      <a:pt x="6236" y="1662"/>
                      <a:pt x="6455" y="1894"/>
                    </a:cubicBezTo>
                    <a:cubicBezTo>
                      <a:pt x="7020" y="2421"/>
                      <a:pt x="7560" y="2974"/>
                      <a:pt x="8075" y="3565"/>
                    </a:cubicBezTo>
                    <a:cubicBezTo>
                      <a:pt x="8332" y="3861"/>
                      <a:pt x="8602" y="4144"/>
                      <a:pt x="8898" y="4414"/>
                    </a:cubicBezTo>
                    <a:cubicBezTo>
                      <a:pt x="8988" y="4504"/>
                      <a:pt x="9078" y="4594"/>
                      <a:pt x="9155" y="4684"/>
                    </a:cubicBezTo>
                    <a:cubicBezTo>
                      <a:pt x="9219" y="4735"/>
                      <a:pt x="9270" y="4825"/>
                      <a:pt x="9360" y="4838"/>
                    </a:cubicBezTo>
                    <a:cubicBezTo>
                      <a:pt x="9384" y="4842"/>
                      <a:pt x="9408" y="4844"/>
                      <a:pt x="9432" y="4844"/>
                    </a:cubicBezTo>
                    <a:cubicBezTo>
                      <a:pt x="9638" y="4844"/>
                      <a:pt x="9830" y="4700"/>
                      <a:pt x="9888" y="4504"/>
                    </a:cubicBezTo>
                    <a:cubicBezTo>
                      <a:pt x="9926" y="4414"/>
                      <a:pt x="9900" y="4311"/>
                      <a:pt x="9823" y="4259"/>
                    </a:cubicBezTo>
                    <a:cubicBezTo>
                      <a:pt x="10055" y="3912"/>
                      <a:pt x="9798" y="3526"/>
                      <a:pt x="9412" y="3501"/>
                    </a:cubicBezTo>
                    <a:cubicBezTo>
                      <a:pt x="9463" y="3282"/>
                      <a:pt x="9540" y="3012"/>
                      <a:pt x="9399" y="2819"/>
                    </a:cubicBezTo>
                    <a:cubicBezTo>
                      <a:pt x="9311" y="2724"/>
                      <a:pt x="9182" y="2687"/>
                      <a:pt x="9052" y="2687"/>
                    </a:cubicBezTo>
                    <a:cubicBezTo>
                      <a:pt x="8952" y="2687"/>
                      <a:pt x="8852" y="2709"/>
                      <a:pt x="8769" y="2742"/>
                    </a:cubicBezTo>
                    <a:cubicBezTo>
                      <a:pt x="8757" y="2439"/>
                      <a:pt x="8651" y="1968"/>
                      <a:pt x="8306" y="1968"/>
                    </a:cubicBezTo>
                    <a:cubicBezTo>
                      <a:pt x="8270" y="1968"/>
                      <a:pt x="8231" y="1973"/>
                      <a:pt x="8190" y="1984"/>
                    </a:cubicBezTo>
                    <a:cubicBezTo>
                      <a:pt x="8234" y="1519"/>
                      <a:pt x="8095" y="1055"/>
                      <a:pt x="7654" y="1055"/>
                    </a:cubicBezTo>
                    <a:cubicBezTo>
                      <a:pt x="7570" y="1055"/>
                      <a:pt x="7475" y="1072"/>
                      <a:pt x="7367" y="1109"/>
                    </a:cubicBezTo>
                    <a:cubicBezTo>
                      <a:pt x="7427" y="749"/>
                      <a:pt x="7122" y="397"/>
                      <a:pt x="6790" y="397"/>
                    </a:cubicBezTo>
                    <a:cubicBezTo>
                      <a:pt x="6695" y="397"/>
                      <a:pt x="6598" y="426"/>
                      <a:pt x="6506" y="492"/>
                    </a:cubicBezTo>
                    <a:cubicBezTo>
                      <a:pt x="6455" y="209"/>
                      <a:pt x="6223" y="16"/>
                      <a:pt x="5940" y="4"/>
                    </a:cubicBezTo>
                    <a:cubicBezTo>
                      <a:pt x="5919" y="2"/>
                      <a:pt x="5898" y="1"/>
                      <a:pt x="5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3">
                <a:extLst>
                  <a:ext uri="{FF2B5EF4-FFF2-40B4-BE49-F238E27FC236}">
                    <a16:creationId xmlns:a16="http://schemas.microsoft.com/office/drawing/2014/main" id="{8CCD2942-BFD6-E0CC-4034-60E499C17E94}"/>
                  </a:ext>
                </a:extLst>
              </p:cNvPr>
              <p:cNvSpPr/>
              <p:nvPr/>
            </p:nvSpPr>
            <p:spPr>
              <a:xfrm>
                <a:off x="6996929" y="2490255"/>
                <a:ext cx="172385" cy="199388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4076" extrusionOk="0">
                    <a:moveTo>
                      <a:pt x="3523" y="0"/>
                    </a:moveTo>
                    <a:lnTo>
                      <a:pt x="1" y="347"/>
                    </a:lnTo>
                    <a:lnTo>
                      <a:pt x="91" y="4076"/>
                    </a:lnTo>
                    <a:lnTo>
                      <a:pt x="3305" y="4076"/>
                    </a:lnTo>
                    <a:lnTo>
                      <a:pt x="3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3">
                <a:extLst>
                  <a:ext uri="{FF2B5EF4-FFF2-40B4-BE49-F238E27FC236}">
                    <a16:creationId xmlns:a16="http://schemas.microsoft.com/office/drawing/2014/main" id="{594EEDBF-30A6-4808-E543-2B9F1A85B514}"/>
                  </a:ext>
                </a:extLst>
              </p:cNvPr>
              <p:cNvSpPr/>
              <p:nvPr/>
            </p:nvSpPr>
            <p:spPr>
              <a:xfrm>
                <a:off x="7010137" y="2504099"/>
                <a:ext cx="145334" cy="172336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3523" extrusionOk="0">
                    <a:moveTo>
                      <a:pt x="2971" y="0"/>
                    </a:moveTo>
                    <a:lnTo>
                      <a:pt x="1" y="309"/>
                    </a:lnTo>
                    <a:lnTo>
                      <a:pt x="78" y="3523"/>
                    </a:lnTo>
                    <a:lnTo>
                      <a:pt x="2791" y="3523"/>
                    </a:lnTo>
                    <a:lnTo>
                      <a:pt x="29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3">
                <a:extLst>
                  <a:ext uri="{FF2B5EF4-FFF2-40B4-BE49-F238E27FC236}">
                    <a16:creationId xmlns:a16="http://schemas.microsoft.com/office/drawing/2014/main" id="{C5764E44-9D21-6FCB-7DA2-7947C23F136E}"/>
                  </a:ext>
                </a:extLst>
              </p:cNvPr>
              <p:cNvSpPr/>
              <p:nvPr/>
            </p:nvSpPr>
            <p:spPr>
              <a:xfrm>
                <a:off x="7060473" y="2504099"/>
                <a:ext cx="15116" cy="178647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52" extrusionOk="0">
                    <a:moveTo>
                      <a:pt x="0" y="0"/>
                    </a:moveTo>
                    <a:lnTo>
                      <a:pt x="77" y="3652"/>
                    </a:lnTo>
                    <a:lnTo>
                      <a:pt x="309" y="36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3">
                <a:extLst>
                  <a:ext uri="{FF2B5EF4-FFF2-40B4-BE49-F238E27FC236}">
                    <a16:creationId xmlns:a16="http://schemas.microsoft.com/office/drawing/2014/main" id="{8BBC3234-FF9D-C219-F564-C30A38F1C00A}"/>
                  </a:ext>
                </a:extLst>
              </p:cNvPr>
              <p:cNvSpPr/>
              <p:nvPr/>
            </p:nvSpPr>
            <p:spPr>
              <a:xfrm>
                <a:off x="6686841" y="2004700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45" y="0"/>
                    </a:moveTo>
                    <a:cubicBezTo>
                      <a:pt x="1" y="0"/>
                      <a:pt x="1" y="386"/>
                      <a:pt x="245" y="386"/>
                    </a:cubicBezTo>
                    <a:cubicBezTo>
                      <a:pt x="502" y="386"/>
                      <a:pt x="502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3">
                <a:extLst>
                  <a:ext uri="{FF2B5EF4-FFF2-40B4-BE49-F238E27FC236}">
                    <a16:creationId xmlns:a16="http://schemas.microsoft.com/office/drawing/2014/main" id="{AC29E5F3-CCD0-30B9-36B8-29C4C3389F31}"/>
                  </a:ext>
                </a:extLst>
              </p:cNvPr>
              <p:cNvSpPr/>
              <p:nvPr/>
            </p:nvSpPr>
            <p:spPr>
              <a:xfrm>
                <a:off x="6815787" y="2110362"/>
                <a:ext cx="25193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7" extrusionOk="0">
                    <a:moveTo>
                      <a:pt x="258" y="0"/>
                    </a:moveTo>
                    <a:cubicBezTo>
                      <a:pt x="1" y="0"/>
                      <a:pt x="1" y="386"/>
                      <a:pt x="258" y="386"/>
                    </a:cubicBezTo>
                    <a:cubicBezTo>
                      <a:pt x="515" y="386"/>
                      <a:pt x="515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3">
                <a:extLst>
                  <a:ext uri="{FF2B5EF4-FFF2-40B4-BE49-F238E27FC236}">
                    <a16:creationId xmlns:a16="http://schemas.microsoft.com/office/drawing/2014/main" id="{75C0D1BA-09A1-14DE-8189-24ECACDD7C7C}"/>
                  </a:ext>
                </a:extLst>
              </p:cNvPr>
              <p:cNvSpPr/>
              <p:nvPr/>
            </p:nvSpPr>
            <p:spPr>
              <a:xfrm>
                <a:off x="6891267" y="2261908"/>
                <a:ext cx="24557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00" extrusionOk="0">
                    <a:moveTo>
                      <a:pt x="258" y="1"/>
                    </a:moveTo>
                    <a:cubicBezTo>
                      <a:pt x="1" y="14"/>
                      <a:pt x="1" y="387"/>
                      <a:pt x="258" y="400"/>
                    </a:cubicBezTo>
                    <a:cubicBezTo>
                      <a:pt x="502" y="387"/>
                      <a:pt x="502" y="14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3">
                <a:extLst>
                  <a:ext uri="{FF2B5EF4-FFF2-40B4-BE49-F238E27FC236}">
                    <a16:creationId xmlns:a16="http://schemas.microsoft.com/office/drawing/2014/main" id="{775C34B4-3B89-34F0-BDE8-5992223F1FDE}"/>
                  </a:ext>
                </a:extLst>
              </p:cNvPr>
              <p:cNvSpPr/>
              <p:nvPr/>
            </p:nvSpPr>
            <p:spPr>
              <a:xfrm>
                <a:off x="7020214" y="190344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cubicBezTo>
                      <a:pt x="515" y="386"/>
                      <a:pt x="515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3">
                <a:extLst>
                  <a:ext uri="{FF2B5EF4-FFF2-40B4-BE49-F238E27FC236}">
                    <a16:creationId xmlns:a16="http://schemas.microsoft.com/office/drawing/2014/main" id="{D27D7598-8F8E-1704-398E-3677E5149B10}"/>
                  </a:ext>
                </a:extLst>
              </p:cNvPr>
              <p:cNvSpPr/>
              <p:nvPr/>
            </p:nvSpPr>
            <p:spPr>
              <a:xfrm>
                <a:off x="7438458" y="206256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58" y="0"/>
                    </a:moveTo>
                    <a:cubicBezTo>
                      <a:pt x="0" y="13"/>
                      <a:pt x="0" y="386"/>
                      <a:pt x="258" y="399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3">
                <a:extLst>
                  <a:ext uri="{FF2B5EF4-FFF2-40B4-BE49-F238E27FC236}">
                    <a16:creationId xmlns:a16="http://schemas.microsoft.com/office/drawing/2014/main" id="{21E19782-B1DB-8BFD-3145-F0DB90E9CA0B}"/>
                  </a:ext>
                </a:extLst>
              </p:cNvPr>
              <p:cNvSpPr/>
              <p:nvPr/>
            </p:nvSpPr>
            <p:spPr>
              <a:xfrm>
                <a:off x="7546028" y="2338660"/>
                <a:ext cx="29595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7" extrusionOk="0">
                    <a:moveTo>
                      <a:pt x="257" y="1"/>
                    </a:moveTo>
                    <a:cubicBezTo>
                      <a:pt x="0" y="1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4" y="386"/>
                      <a:pt x="604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3">
                <a:extLst>
                  <a:ext uri="{FF2B5EF4-FFF2-40B4-BE49-F238E27FC236}">
                    <a16:creationId xmlns:a16="http://schemas.microsoft.com/office/drawing/2014/main" id="{8B56EC20-EA6A-4A89-6E66-41C3B987F8BF}"/>
                  </a:ext>
                </a:extLst>
              </p:cNvPr>
              <p:cNvSpPr/>
              <p:nvPr/>
            </p:nvSpPr>
            <p:spPr>
              <a:xfrm>
                <a:off x="7386263" y="2344970"/>
                <a:ext cx="29595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5" y="386"/>
                      <a:pt x="605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3">
                <a:extLst>
                  <a:ext uri="{FF2B5EF4-FFF2-40B4-BE49-F238E27FC236}">
                    <a16:creationId xmlns:a16="http://schemas.microsoft.com/office/drawing/2014/main" id="{ABA42D20-FE9B-DEE8-26D6-AB60CBE021E5}"/>
                  </a:ext>
                </a:extLst>
              </p:cNvPr>
              <p:cNvSpPr/>
              <p:nvPr/>
            </p:nvSpPr>
            <p:spPr>
              <a:xfrm>
                <a:off x="7531548" y="2074505"/>
                <a:ext cx="30231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99" extrusionOk="0">
                    <a:moveTo>
                      <a:pt x="270" y="0"/>
                    </a:moveTo>
                    <a:cubicBezTo>
                      <a:pt x="0" y="0"/>
                      <a:pt x="0" y="399"/>
                      <a:pt x="270" y="399"/>
                    </a:cubicBezTo>
                    <a:lnTo>
                      <a:pt x="360" y="399"/>
                    </a:lnTo>
                    <a:cubicBezTo>
                      <a:pt x="617" y="399"/>
                      <a:pt x="617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3">
                <a:extLst>
                  <a:ext uri="{FF2B5EF4-FFF2-40B4-BE49-F238E27FC236}">
                    <a16:creationId xmlns:a16="http://schemas.microsoft.com/office/drawing/2014/main" id="{972EE563-AC8C-E6E8-CB0F-1B1AB9DDCAD6}"/>
                  </a:ext>
                </a:extLst>
              </p:cNvPr>
              <p:cNvSpPr/>
              <p:nvPr/>
            </p:nvSpPr>
            <p:spPr>
              <a:xfrm>
                <a:off x="7582471" y="2475139"/>
                <a:ext cx="29644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87" extrusionOk="0">
                    <a:moveTo>
                      <a:pt x="258" y="1"/>
                    </a:moveTo>
                    <a:cubicBezTo>
                      <a:pt x="1" y="1"/>
                      <a:pt x="1" y="386"/>
                      <a:pt x="258" y="386"/>
                    </a:cubicBezTo>
                    <a:lnTo>
                      <a:pt x="348" y="386"/>
                    </a:lnTo>
                    <a:cubicBezTo>
                      <a:pt x="605" y="386"/>
                      <a:pt x="605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3">
                <a:extLst>
                  <a:ext uri="{FF2B5EF4-FFF2-40B4-BE49-F238E27FC236}">
                    <a16:creationId xmlns:a16="http://schemas.microsoft.com/office/drawing/2014/main" id="{38B43C14-5464-FB20-F824-96E08F01239F}"/>
                  </a:ext>
                </a:extLst>
              </p:cNvPr>
              <p:cNvSpPr/>
              <p:nvPr/>
            </p:nvSpPr>
            <p:spPr>
              <a:xfrm>
                <a:off x="7630264" y="2248113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58" y="0"/>
                    </a:moveTo>
                    <a:cubicBezTo>
                      <a:pt x="1" y="13"/>
                      <a:pt x="1" y="386"/>
                      <a:pt x="258" y="386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3">
                <a:extLst>
                  <a:ext uri="{FF2B5EF4-FFF2-40B4-BE49-F238E27FC236}">
                    <a16:creationId xmlns:a16="http://schemas.microsoft.com/office/drawing/2014/main" id="{BC1C5DCA-D405-D9DF-E148-0E0F266FC184}"/>
                  </a:ext>
                </a:extLst>
              </p:cNvPr>
              <p:cNvSpPr/>
              <p:nvPr/>
            </p:nvSpPr>
            <p:spPr>
              <a:xfrm>
                <a:off x="7178070" y="179777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3">
                <a:extLst>
                  <a:ext uri="{FF2B5EF4-FFF2-40B4-BE49-F238E27FC236}">
                    <a16:creationId xmlns:a16="http://schemas.microsoft.com/office/drawing/2014/main" id="{41B175D7-B8EF-8CA2-4F48-624CF2FF6FAA}"/>
                  </a:ext>
                </a:extLst>
              </p:cNvPr>
              <p:cNvSpPr/>
              <p:nvPr/>
            </p:nvSpPr>
            <p:spPr>
              <a:xfrm>
                <a:off x="6994434" y="1739274"/>
                <a:ext cx="25193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0" extrusionOk="0">
                    <a:moveTo>
                      <a:pt x="257" y="0"/>
                    </a:moveTo>
                    <a:cubicBezTo>
                      <a:pt x="0" y="13"/>
                      <a:pt x="0" y="386"/>
                      <a:pt x="257" y="399"/>
                    </a:cubicBezTo>
                    <a:cubicBezTo>
                      <a:pt x="514" y="386"/>
                      <a:pt x="514" y="13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3">
                <a:extLst>
                  <a:ext uri="{FF2B5EF4-FFF2-40B4-BE49-F238E27FC236}">
                    <a16:creationId xmlns:a16="http://schemas.microsoft.com/office/drawing/2014/main" id="{76387C11-12BB-D13E-0C1A-263849F03D1E}"/>
                  </a:ext>
                </a:extLst>
              </p:cNvPr>
              <p:cNvSpPr/>
              <p:nvPr/>
            </p:nvSpPr>
            <p:spPr>
              <a:xfrm>
                <a:off x="6596295" y="213804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3">
                <a:extLst>
                  <a:ext uri="{FF2B5EF4-FFF2-40B4-BE49-F238E27FC236}">
                    <a16:creationId xmlns:a16="http://schemas.microsoft.com/office/drawing/2014/main" id="{8BF0D9A9-09A4-B535-6B08-9CFE07501DAE}"/>
                  </a:ext>
                </a:extLst>
              </p:cNvPr>
              <p:cNvSpPr/>
              <p:nvPr/>
            </p:nvSpPr>
            <p:spPr>
              <a:xfrm>
                <a:off x="6623982" y="239780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73"/>
                      <a:pt x="257" y="386"/>
                    </a:cubicBezTo>
                    <a:cubicBezTo>
                      <a:pt x="514" y="373"/>
                      <a:pt x="514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3">
                <a:extLst>
                  <a:ext uri="{FF2B5EF4-FFF2-40B4-BE49-F238E27FC236}">
                    <a16:creationId xmlns:a16="http://schemas.microsoft.com/office/drawing/2014/main" id="{61AB5EF6-FC1C-32B6-22E3-0BBB741882B9}"/>
                  </a:ext>
                </a:extLst>
              </p:cNvPr>
              <p:cNvSpPr/>
              <p:nvPr/>
            </p:nvSpPr>
            <p:spPr>
              <a:xfrm>
                <a:off x="6674269" y="2234270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0"/>
                    </a:moveTo>
                    <a:cubicBezTo>
                      <a:pt x="1" y="0"/>
                      <a:pt x="1" y="785"/>
                      <a:pt x="502" y="785"/>
                    </a:cubicBezTo>
                    <a:cubicBezTo>
                      <a:pt x="1016" y="785"/>
                      <a:pt x="1016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3">
                <a:extLst>
                  <a:ext uri="{FF2B5EF4-FFF2-40B4-BE49-F238E27FC236}">
                    <a16:creationId xmlns:a16="http://schemas.microsoft.com/office/drawing/2014/main" id="{81F7E821-96CE-6579-8B3F-E83617F01726}"/>
                  </a:ext>
                </a:extLst>
              </p:cNvPr>
              <p:cNvSpPr/>
              <p:nvPr/>
            </p:nvSpPr>
            <p:spPr>
              <a:xfrm>
                <a:off x="7462966" y="2242439"/>
                <a:ext cx="49113" cy="3903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98" extrusionOk="0">
                    <a:moveTo>
                      <a:pt x="502" y="0"/>
                    </a:moveTo>
                    <a:cubicBezTo>
                      <a:pt x="1" y="0"/>
                      <a:pt x="1" y="798"/>
                      <a:pt x="502" y="798"/>
                    </a:cubicBezTo>
                    <a:cubicBezTo>
                      <a:pt x="1004" y="798"/>
                      <a:pt x="1004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3">
                <a:extLst>
                  <a:ext uri="{FF2B5EF4-FFF2-40B4-BE49-F238E27FC236}">
                    <a16:creationId xmlns:a16="http://schemas.microsoft.com/office/drawing/2014/main" id="{4B8B6A66-307A-7BE0-3B9E-34881FA510CF}"/>
                  </a:ext>
                </a:extLst>
              </p:cNvPr>
              <p:cNvSpPr/>
              <p:nvPr/>
            </p:nvSpPr>
            <p:spPr>
              <a:xfrm>
                <a:off x="7406368" y="191977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1" y="1"/>
                      <a:pt x="1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3">
                <a:extLst>
                  <a:ext uri="{FF2B5EF4-FFF2-40B4-BE49-F238E27FC236}">
                    <a16:creationId xmlns:a16="http://schemas.microsoft.com/office/drawing/2014/main" id="{55570185-A134-43FA-B6A7-64F5C1D21D7D}"/>
                  </a:ext>
                </a:extLst>
              </p:cNvPr>
              <p:cNvSpPr/>
              <p:nvPr/>
            </p:nvSpPr>
            <p:spPr>
              <a:xfrm>
                <a:off x="6807618" y="1839897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0" y="1"/>
                      <a:pt x="0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3">
                <a:extLst>
                  <a:ext uri="{FF2B5EF4-FFF2-40B4-BE49-F238E27FC236}">
                    <a16:creationId xmlns:a16="http://schemas.microsoft.com/office/drawing/2014/main" id="{47897A27-51CA-27AC-286C-808B9AE28CB5}"/>
                  </a:ext>
                </a:extLst>
              </p:cNvPr>
              <p:cNvSpPr/>
              <p:nvPr/>
            </p:nvSpPr>
            <p:spPr>
              <a:xfrm>
                <a:off x="6923993" y="2074505"/>
                <a:ext cx="497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85" extrusionOk="0">
                    <a:moveTo>
                      <a:pt x="514" y="0"/>
                    </a:moveTo>
                    <a:cubicBezTo>
                      <a:pt x="0" y="0"/>
                      <a:pt x="0" y="785"/>
                      <a:pt x="514" y="785"/>
                    </a:cubicBezTo>
                    <a:cubicBezTo>
                      <a:pt x="1016" y="785"/>
                      <a:pt x="1016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3">
                <a:extLst>
                  <a:ext uri="{FF2B5EF4-FFF2-40B4-BE49-F238E27FC236}">
                    <a16:creationId xmlns:a16="http://schemas.microsoft.com/office/drawing/2014/main" id="{73110A22-5614-DC09-FB21-12C925280F1F}"/>
                  </a:ext>
                </a:extLst>
              </p:cNvPr>
              <p:cNvSpPr/>
              <p:nvPr/>
            </p:nvSpPr>
            <p:spPr>
              <a:xfrm>
                <a:off x="7402602" y="247513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1"/>
                    </a:moveTo>
                    <a:cubicBezTo>
                      <a:pt x="1" y="1"/>
                      <a:pt x="1" y="785"/>
                      <a:pt x="502" y="785"/>
                    </a:cubicBezTo>
                    <a:cubicBezTo>
                      <a:pt x="1016" y="785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3">
                <a:extLst>
                  <a:ext uri="{FF2B5EF4-FFF2-40B4-BE49-F238E27FC236}">
                    <a16:creationId xmlns:a16="http://schemas.microsoft.com/office/drawing/2014/main" id="{EFA7C2CC-5F0B-D5A4-22DE-C1794F1E1988}"/>
                  </a:ext>
                </a:extLst>
              </p:cNvPr>
              <p:cNvSpPr/>
              <p:nvPr/>
            </p:nvSpPr>
            <p:spPr>
              <a:xfrm>
                <a:off x="6437166" y="2358765"/>
                <a:ext cx="49749" cy="3908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9" extrusionOk="0">
                    <a:moveTo>
                      <a:pt x="502" y="1"/>
                    </a:moveTo>
                    <a:cubicBezTo>
                      <a:pt x="0" y="1"/>
                      <a:pt x="0" y="798"/>
                      <a:pt x="502" y="798"/>
                    </a:cubicBezTo>
                    <a:cubicBezTo>
                      <a:pt x="1016" y="798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1" name="Google Shape;2441;p33">
            <a:extLst>
              <a:ext uri="{FF2B5EF4-FFF2-40B4-BE49-F238E27FC236}">
                <a16:creationId xmlns:a16="http://schemas.microsoft.com/office/drawing/2014/main" id="{A7A6A98C-05BE-C0F3-8613-28AECD39069D}"/>
              </a:ext>
            </a:extLst>
          </p:cNvPr>
          <p:cNvSpPr/>
          <p:nvPr/>
        </p:nvSpPr>
        <p:spPr>
          <a:xfrm>
            <a:off x="1904664" y="4228613"/>
            <a:ext cx="16111" cy="12658"/>
          </a:xfrm>
          <a:custGeom>
            <a:avLst/>
            <a:gdLst/>
            <a:ahLst/>
            <a:cxnLst/>
            <a:rect l="l" t="t" r="r" b="b"/>
            <a:pathLst>
              <a:path w="392" h="308" extrusionOk="0">
                <a:moveTo>
                  <a:pt x="194" y="0"/>
                </a:moveTo>
                <a:cubicBezTo>
                  <a:pt x="85" y="0"/>
                  <a:pt x="0" y="123"/>
                  <a:pt x="57" y="225"/>
                </a:cubicBezTo>
                <a:cubicBezTo>
                  <a:pt x="84" y="279"/>
                  <a:pt x="135" y="307"/>
                  <a:pt x="190" y="307"/>
                </a:cubicBezTo>
                <a:cubicBezTo>
                  <a:pt x="214" y="307"/>
                  <a:pt x="239" y="301"/>
                  <a:pt x="263" y="290"/>
                </a:cubicBezTo>
                <a:cubicBezTo>
                  <a:pt x="392" y="225"/>
                  <a:pt x="366" y="45"/>
                  <a:pt x="237" y="7"/>
                </a:cubicBezTo>
                <a:cubicBezTo>
                  <a:pt x="223" y="2"/>
                  <a:pt x="208" y="0"/>
                  <a:pt x="194" y="0"/>
                </a:cubicBezTo>
                <a:close/>
              </a:path>
            </a:pathLst>
          </a:custGeom>
          <a:solidFill>
            <a:srgbClr val="B2B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2" name="Google Shape;2442;p33">
            <a:extLst>
              <a:ext uri="{FF2B5EF4-FFF2-40B4-BE49-F238E27FC236}">
                <a16:creationId xmlns:a16="http://schemas.microsoft.com/office/drawing/2014/main" id="{3FF49B37-86E5-CF54-F7B8-A7FC5BAF1E0E}"/>
              </a:ext>
            </a:extLst>
          </p:cNvPr>
          <p:cNvGrpSpPr/>
          <p:nvPr/>
        </p:nvGrpSpPr>
        <p:grpSpPr>
          <a:xfrm>
            <a:off x="2523293" y="1211425"/>
            <a:ext cx="4649150" cy="3127363"/>
            <a:chOff x="2523293" y="1211425"/>
            <a:chExt cx="4649150" cy="3127363"/>
          </a:xfrm>
        </p:grpSpPr>
        <p:grpSp>
          <p:nvGrpSpPr>
            <p:cNvPr id="2443" name="Google Shape;2443;p33">
              <a:extLst>
                <a:ext uri="{FF2B5EF4-FFF2-40B4-BE49-F238E27FC236}">
                  <a16:creationId xmlns:a16="http://schemas.microsoft.com/office/drawing/2014/main" id="{E8009D27-3F98-F087-B5AF-F81A5F4C8C9A}"/>
                </a:ext>
              </a:extLst>
            </p:cNvPr>
            <p:cNvGrpSpPr/>
            <p:nvPr/>
          </p:nvGrpSpPr>
          <p:grpSpPr>
            <a:xfrm flipH="1">
              <a:off x="6841318" y="2531688"/>
              <a:ext cx="331125" cy="331425"/>
              <a:chOff x="2618288" y="3590025"/>
              <a:chExt cx="331125" cy="331425"/>
            </a:xfrm>
          </p:grpSpPr>
          <p:sp>
            <p:nvSpPr>
              <p:cNvPr id="2444" name="Google Shape;2444;p33">
                <a:extLst>
                  <a:ext uri="{FF2B5EF4-FFF2-40B4-BE49-F238E27FC236}">
                    <a16:creationId xmlns:a16="http://schemas.microsoft.com/office/drawing/2014/main" id="{557ECA72-DBC6-9A98-5889-EADD0B5FA936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3">
                <a:extLst>
                  <a:ext uri="{FF2B5EF4-FFF2-40B4-BE49-F238E27FC236}">
                    <a16:creationId xmlns:a16="http://schemas.microsoft.com/office/drawing/2014/main" id="{184AB08B-7261-8503-F573-C4887451B079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3">
                <a:extLst>
                  <a:ext uri="{FF2B5EF4-FFF2-40B4-BE49-F238E27FC236}">
                    <a16:creationId xmlns:a16="http://schemas.microsoft.com/office/drawing/2014/main" id="{7708B078-2F34-A3E6-B621-9816F71E4670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3">
                <a:extLst>
                  <a:ext uri="{FF2B5EF4-FFF2-40B4-BE49-F238E27FC236}">
                    <a16:creationId xmlns:a16="http://schemas.microsoft.com/office/drawing/2014/main" id="{7EF1AFB8-3190-CFE8-28B8-ABD68AC613A7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8" name="Google Shape;2448;p33">
              <a:extLst>
                <a:ext uri="{FF2B5EF4-FFF2-40B4-BE49-F238E27FC236}">
                  <a16:creationId xmlns:a16="http://schemas.microsoft.com/office/drawing/2014/main" id="{E09B5112-20B2-DF39-D77C-6035009F4047}"/>
                </a:ext>
              </a:extLst>
            </p:cNvPr>
            <p:cNvGrpSpPr/>
            <p:nvPr/>
          </p:nvGrpSpPr>
          <p:grpSpPr>
            <a:xfrm flipH="1">
              <a:off x="5162043" y="4007363"/>
              <a:ext cx="331125" cy="331425"/>
              <a:chOff x="2618288" y="3590025"/>
              <a:chExt cx="331125" cy="331425"/>
            </a:xfrm>
          </p:grpSpPr>
          <p:sp>
            <p:nvSpPr>
              <p:cNvPr id="2449" name="Google Shape;2449;p33">
                <a:extLst>
                  <a:ext uri="{FF2B5EF4-FFF2-40B4-BE49-F238E27FC236}">
                    <a16:creationId xmlns:a16="http://schemas.microsoft.com/office/drawing/2014/main" id="{14E92417-789D-DECA-5AAB-C98B0DF3DBE7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3">
                <a:extLst>
                  <a:ext uri="{FF2B5EF4-FFF2-40B4-BE49-F238E27FC236}">
                    <a16:creationId xmlns:a16="http://schemas.microsoft.com/office/drawing/2014/main" id="{C9F2AAA9-1A0E-82E2-B0AA-E2BFA5D34714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3">
                <a:extLst>
                  <a:ext uri="{FF2B5EF4-FFF2-40B4-BE49-F238E27FC236}">
                    <a16:creationId xmlns:a16="http://schemas.microsoft.com/office/drawing/2014/main" id="{9F7F484A-16A8-49C8-CC3F-A0EF76EB9FBD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3">
                <a:extLst>
                  <a:ext uri="{FF2B5EF4-FFF2-40B4-BE49-F238E27FC236}">
                    <a16:creationId xmlns:a16="http://schemas.microsoft.com/office/drawing/2014/main" id="{36D65149-F67D-5DAF-86FC-EADF10F5E11C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3" name="Google Shape;2453;p33">
              <a:extLst>
                <a:ext uri="{FF2B5EF4-FFF2-40B4-BE49-F238E27FC236}">
                  <a16:creationId xmlns:a16="http://schemas.microsoft.com/office/drawing/2014/main" id="{4EF5C4FD-65C3-A3E9-31FD-3C6519D71206}"/>
                </a:ext>
              </a:extLst>
            </p:cNvPr>
            <p:cNvGrpSpPr/>
            <p:nvPr/>
          </p:nvGrpSpPr>
          <p:grpSpPr>
            <a:xfrm flipH="1">
              <a:off x="2523293" y="1211425"/>
              <a:ext cx="331125" cy="331425"/>
              <a:chOff x="2618288" y="3590025"/>
              <a:chExt cx="331125" cy="331425"/>
            </a:xfrm>
          </p:grpSpPr>
          <p:sp>
            <p:nvSpPr>
              <p:cNvPr id="2454" name="Google Shape;2454;p33">
                <a:extLst>
                  <a:ext uri="{FF2B5EF4-FFF2-40B4-BE49-F238E27FC236}">
                    <a16:creationId xmlns:a16="http://schemas.microsoft.com/office/drawing/2014/main" id="{89A8B12E-1BD2-2F93-FA49-6A1D134AB887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3">
                <a:extLst>
                  <a:ext uri="{FF2B5EF4-FFF2-40B4-BE49-F238E27FC236}">
                    <a16:creationId xmlns:a16="http://schemas.microsoft.com/office/drawing/2014/main" id="{61092781-E605-B654-FBA6-6A22FFEC2A86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3">
                <a:extLst>
                  <a:ext uri="{FF2B5EF4-FFF2-40B4-BE49-F238E27FC236}">
                    <a16:creationId xmlns:a16="http://schemas.microsoft.com/office/drawing/2014/main" id="{F96AD023-3E4B-C15E-1BE5-B052F129BA5A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3">
                <a:extLst>
                  <a:ext uri="{FF2B5EF4-FFF2-40B4-BE49-F238E27FC236}">
                    <a16:creationId xmlns:a16="http://schemas.microsoft.com/office/drawing/2014/main" id="{7CBB8B79-1542-8B8E-5441-4334A3D9C223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80" name="Google Shape;2480;p33">
            <a:extLst>
              <a:ext uri="{FF2B5EF4-FFF2-40B4-BE49-F238E27FC236}">
                <a16:creationId xmlns:a16="http://schemas.microsoft.com/office/drawing/2014/main" id="{8532D282-064B-396F-40A7-AA63AEB0B96E}"/>
              </a:ext>
            </a:extLst>
          </p:cNvPr>
          <p:cNvSpPr/>
          <p:nvPr/>
        </p:nvSpPr>
        <p:spPr>
          <a:xfrm>
            <a:off x="5699019" y="3015090"/>
            <a:ext cx="52490" cy="40617"/>
          </a:xfrm>
          <a:custGeom>
            <a:avLst/>
            <a:gdLst/>
            <a:ahLst/>
            <a:cxnLst/>
            <a:rect l="l" t="t" r="r" b="b"/>
            <a:pathLst>
              <a:path w="1313" h="1016" extrusionOk="0">
                <a:moveTo>
                  <a:pt x="657" y="0"/>
                </a:moveTo>
                <a:cubicBezTo>
                  <a:pt x="1" y="0"/>
                  <a:pt x="1" y="1016"/>
                  <a:pt x="657" y="1016"/>
                </a:cubicBezTo>
                <a:cubicBezTo>
                  <a:pt x="1312" y="1016"/>
                  <a:pt x="1312" y="0"/>
                  <a:pt x="6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33">
            <a:extLst>
              <a:ext uri="{FF2B5EF4-FFF2-40B4-BE49-F238E27FC236}">
                <a16:creationId xmlns:a16="http://schemas.microsoft.com/office/drawing/2014/main" id="{4FF910CD-103D-BF33-8BBB-D475820C3CD3}"/>
              </a:ext>
            </a:extLst>
          </p:cNvPr>
          <p:cNvGrpSpPr/>
          <p:nvPr/>
        </p:nvGrpSpPr>
        <p:grpSpPr>
          <a:xfrm>
            <a:off x="2731492" y="908751"/>
            <a:ext cx="3287426" cy="2781433"/>
            <a:chOff x="2731492" y="908751"/>
            <a:chExt cx="3287426" cy="2781433"/>
          </a:xfrm>
        </p:grpSpPr>
        <p:sp>
          <p:nvSpPr>
            <p:cNvPr id="2482" name="Google Shape;2482;p33">
              <a:extLst>
                <a:ext uri="{FF2B5EF4-FFF2-40B4-BE49-F238E27FC236}">
                  <a16:creationId xmlns:a16="http://schemas.microsoft.com/office/drawing/2014/main" id="{90F25B7A-517D-A21A-E0DA-6BA084B6BFDB}"/>
                </a:ext>
              </a:extLst>
            </p:cNvPr>
            <p:cNvSpPr/>
            <p:nvPr/>
          </p:nvSpPr>
          <p:spPr>
            <a:xfrm>
              <a:off x="2731492" y="3649527"/>
              <a:ext cx="52970" cy="40657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3">
              <a:extLst>
                <a:ext uri="{FF2B5EF4-FFF2-40B4-BE49-F238E27FC236}">
                  <a16:creationId xmlns:a16="http://schemas.microsoft.com/office/drawing/2014/main" id="{8CB3080D-F7D1-2175-92F3-C48E2411BC84}"/>
                </a:ext>
              </a:extLst>
            </p:cNvPr>
            <p:cNvSpPr/>
            <p:nvPr/>
          </p:nvSpPr>
          <p:spPr>
            <a:xfrm>
              <a:off x="5940242" y="908751"/>
              <a:ext cx="78676" cy="60726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33">
            <a:extLst>
              <a:ext uri="{FF2B5EF4-FFF2-40B4-BE49-F238E27FC236}">
                <a16:creationId xmlns:a16="http://schemas.microsoft.com/office/drawing/2014/main" id="{F32E6BA4-B361-EA22-30FA-5A48A3A46871}"/>
              </a:ext>
            </a:extLst>
          </p:cNvPr>
          <p:cNvGrpSpPr/>
          <p:nvPr/>
        </p:nvGrpSpPr>
        <p:grpSpPr>
          <a:xfrm rot="4840286" flipH="1">
            <a:off x="4854749" y="-1261893"/>
            <a:ext cx="4816641" cy="3868240"/>
            <a:chOff x="5245500" y="-1101488"/>
            <a:chExt cx="4816519" cy="3868142"/>
          </a:xfrm>
        </p:grpSpPr>
        <p:grpSp>
          <p:nvGrpSpPr>
            <p:cNvPr id="2485" name="Google Shape;2485;p33">
              <a:extLst>
                <a:ext uri="{FF2B5EF4-FFF2-40B4-BE49-F238E27FC236}">
                  <a16:creationId xmlns:a16="http://schemas.microsoft.com/office/drawing/2014/main" id="{265F3C9D-9960-B66C-529C-9EB49535FFEC}"/>
                </a:ext>
              </a:extLst>
            </p:cNvPr>
            <p:cNvGrpSpPr/>
            <p:nvPr/>
          </p:nvGrpSpPr>
          <p:grpSpPr>
            <a:xfrm rot="-2306024">
              <a:off x="6630803" y="644562"/>
              <a:ext cx="2043347" cy="1366379"/>
              <a:chOff x="4139598" y="4451875"/>
              <a:chExt cx="1738283" cy="1162383"/>
            </a:xfrm>
          </p:grpSpPr>
          <p:sp>
            <p:nvSpPr>
              <p:cNvPr id="2486" name="Google Shape;2486;p33">
                <a:extLst>
                  <a:ext uri="{FF2B5EF4-FFF2-40B4-BE49-F238E27FC236}">
                    <a16:creationId xmlns:a16="http://schemas.microsoft.com/office/drawing/2014/main" id="{FC7AC74D-78D9-D422-DCA9-58E2A160682D}"/>
                  </a:ext>
                </a:extLst>
              </p:cNvPr>
              <p:cNvSpPr/>
              <p:nvPr/>
            </p:nvSpPr>
            <p:spPr>
              <a:xfrm rot="-1496785" flipH="1">
                <a:off x="4156733" y="4834521"/>
                <a:ext cx="775644" cy="252829"/>
              </a:xfrm>
              <a:custGeom>
                <a:avLst/>
                <a:gdLst/>
                <a:ahLst/>
                <a:cxnLst/>
                <a:rect l="l" t="t" r="r" b="b"/>
                <a:pathLst>
                  <a:path w="17450" h="5688" extrusionOk="0">
                    <a:moveTo>
                      <a:pt x="13215" y="0"/>
                    </a:moveTo>
                    <a:cubicBezTo>
                      <a:pt x="12075" y="0"/>
                      <a:pt x="10931" y="128"/>
                      <a:pt x="9805" y="304"/>
                    </a:cubicBezTo>
                    <a:cubicBezTo>
                      <a:pt x="8883" y="438"/>
                      <a:pt x="7916" y="438"/>
                      <a:pt x="6994" y="528"/>
                    </a:cubicBezTo>
                    <a:cubicBezTo>
                      <a:pt x="5285" y="731"/>
                      <a:pt x="3801" y="1743"/>
                      <a:pt x="2452" y="2732"/>
                    </a:cubicBezTo>
                    <a:cubicBezTo>
                      <a:pt x="1710" y="3249"/>
                      <a:pt x="1058" y="3901"/>
                      <a:pt x="518" y="4598"/>
                    </a:cubicBezTo>
                    <a:cubicBezTo>
                      <a:pt x="383" y="4823"/>
                      <a:pt x="271" y="5071"/>
                      <a:pt x="136" y="5295"/>
                    </a:cubicBezTo>
                    <a:cubicBezTo>
                      <a:pt x="68" y="5385"/>
                      <a:pt x="23" y="5498"/>
                      <a:pt x="1" y="5588"/>
                    </a:cubicBezTo>
                    <a:cubicBezTo>
                      <a:pt x="1" y="5648"/>
                      <a:pt x="51" y="5688"/>
                      <a:pt x="97" y="5688"/>
                    </a:cubicBezTo>
                    <a:cubicBezTo>
                      <a:pt x="121" y="5688"/>
                      <a:pt x="143" y="5678"/>
                      <a:pt x="158" y="5655"/>
                    </a:cubicBezTo>
                    <a:cubicBezTo>
                      <a:pt x="203" y="5633"/>
                      <a:pt x="181" y="5565"/>
                      <a:pt x="203" y="5543"/>
                    </a:cubicBezTo>
                    <a:cubicBezTo>
                      <a:pt x="217" y="5612"/>
                      <a:pt x="273" y="5638"/>
                      <a:pt x="335" y="5638"/>
                    </a:cubicBezTo>
                    <a:cubicBezTo>
                      <a:pt x="374" y="5638"/>
                      <a:pt x="416" y="5628"/>
                      <a:pt x="451" y="5610"/>
                    </a:cubicBezTo>
                    <a:cubicBezTo>
                      <a:pt x="563" y="5588"/>
                      <a:pt x="653" y="5565"/>
                      <a:pt x="765" y="5565"/>
                    </a:cubicBezTo>
                    <a:cubicBezTo>
                      <a:pt x="1597" y="5430"/>
                      <a:pt x="2429" y="5295"/>
                      <a:pt x="3261" y="5093"/>
                    </a:cubicBezTo>
                    <a:cubicBezTo>
                      <a:pt x="4251" y="4891"/>
                      <a:pt x="5218" y="4756"/>
                      <a:pt x="6184" y="4463"/>
                    </a:cubicBezTo>
                    <a:cubicBezTo>
                      <a:pt x="6904" y="4239"/>
                      <a:pt x="7601" y="3969"/>
                      <a:pt x="8276" y="3654"/>
                    </a:cubicBezTo>
                    <a:cubicBezTo>
                      <a:pt x="9332" y="3204"/>
                      <a:pt x="10322" y="2687"/>
                      <a:pt x="11356" y="2215"/>
                    </a:cubicBezTo>
                    <a:cubicBezTo>
                      <a:pt x="12301" y="1765"/>
                      <a:pt x="13290" y="1450"/>
                      <a:pt x="14324" y="1293"/>
                    </a:cubicBezTo>
                    <a:cubicBezTo>
                      <a:pt x="14976" y="1135"/>
                      <a:pt x="15606" y="1001"/>
                      <a:pt x="16258" y="888"/>
                    </a:cubicBezTo>
                    <a:cubicBezTo>
                      <a:pt x="16528" y="843"/>
                      <a:pt x="16775" y="798"/>
                      <a:pt x="17045" y="753"/>
                    </a:cubicBezTo>
                    <a:cubicBezTo>
                      <a:pt x="17203" y="731"/>
                      <a:pt x="17450" y="663"/>
                      <a:pt x="17270" y="461"/>
                    </a:cubicBezTo>
                    <a:cubicBezTo>
                      <a:pt x="17090" y="416"/>
                      <a:pt x="16910" y="393"/>
                      <a:pt x="16753" y="371"/>
                    </a:cubicBezTo>
                    <a:cubicBezTo>
                      <a:pt x="16168" y="281"/>
                      <a:pt x="15606" y="191"/>
                      <a:pt x="15044" y="124"/>
                    </a:cubicBezTo>
                    <a:cubicBezTo>
                      <a:pt x="14438" y="37"/>
                      <a:pt x="13827" y="0"/>
                      <a:pt x="13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3">
                <a:extLst>
                  <a:ext uri="{FF2B5EF4-FFF2-40B4-BE49-F238E27FC236}">
                    <a16:creationId xmlns:a16="http://schemas.microsoft.com/office/drawing/2014/main" id="{64638748-067D-8AB7-EEE2-EA0273602F79}"/>
                  </a:ext>
                </a:extLst>
              </p:cNvPr>
              <p:cNvSpPr/>
              <p:nvPr/>
            </p:nvSpPr>
            <p:spPr>
              <a:xfrm rot="-1496785" flipH="1">
                <a:off x="4667917" y="4983176"/>
                <a:ext cx="610736" cy="147261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3313" extrusionOk="0">
                    <a:moveTo>
                      <a:pt x="11072" y="1"/>
                    </a:moveTo>
                    <a:cubicBezTo>
                      <a:pt x="10467" y="1"/>
                      <a:pt x="9864" y="29"/>
                      <a:pt x="9265" y="86"/>
                    </a:cubicBezTo>
                    <a:cubicBezTo>
                      <a:pt x="7893" y="266"/>
                      <a:pt x="6566" y="670"/>
                      <a:pt x="5330" y="1300"/>
                    </a:cubicBezTo>
                    <a:cubicBezTo>
                      <a:pt x="4655" y="1637"/>
                      <a:pt x="3936" y="1862"/>
                      <a:pt x="3216" y="1974"/>
                    </a:cubicBezTo>
                    <a:cubicBezTo>
                      <a:pt x="2249" y="2177"/>
                      <a:pt x="1237" y="2312"/>
                      <a:pt x="383" y="2851"/>
                    </a:cubicBezTo>
                    <a:cubicBezTo>
                      <a:pt x="315" y="2919"/>
                      <a:pt x="225" y="2964"/>
                      <a:pt x="136" y="3009"/>
                    </a:cubicBezTo>
                    <a:cubicBezTo>
                      <a:pt x="46" y="3009"/>
                      <a:pt x="1" y="3121"/>
                      <a:pt x="46" y="3211"/>
                    </a:cubicBezTo>
                    <a:cubicBezTo>
                      <a:pt x="68" y="3290"/>
                      <a:pt x="119" y="3312"/>
                      <a:pt x="178" y="3312"/>
                    </a:cubicBezTo>
                    <a:cubicBezTo>
                      <a:pt x="237" y="3312"/>
                      <a:pt x="304" y="3290"/>
                      <a:pt x="360" y="3279"/>
                    </a:cubicBezTo>
                    <a:cubicBezTo>
                      <a:pt x="720" y="3234"/>
                      <a:pt x="1102" y="3189"/>
                      <a:pt x="1462" y="3144"/>
                    </a:cubicBezTo>
                    <a:cubicBezTo>
                      <a:pt x="2766" y="3144"/>
                      <a:pt x="4093" y="2964"/>
                      <a:pt x="5352" y="2627"/>
                    </a:cubicBezTo>
                    <a:cubicBezTo>
                      <a:pt x="6477" y="2357"/>
                      <a:pt x="7556" y="1974"/>
                      <a:pt x="8613" y="1525"/>
                    </a:cubicBezTo>
                    <a:cubicBezTo>
                      <a:pt x="9287" y="1232"/>
                      <a:pt x="9962" y="985"/>
                      <a:pt x="10681" y="828"/>
                    </a:cubicBezTo>
                    <a:cubicBezTo>
                      <a:pt x="11558" y="648"/>
                      <a:pt x="12435" y="490"/>
                      <a:pt x="13312" y="400"/>
                    </a:cubicBezTo>
                    <a:cubicBezTo>
                      <a:pt x="13325" y="398"/>
                      <a:pt x="13339" y="397"/>
                      <a:pt x="13353" y="397"/>
                    </a:cubicBezTo>
                    <a:cubicBezTo>
                      <a:pt x="13422" y="397"/>
                      <a:pt x="13502" y="419"/>
                      <a:pt x="13571" y="419"/>
                    </a:cubicBezTo>
                    <a:cubicBezTo>
                      <a:pt x="13634" y="419"/>
                      <a:pt x="13688" y="401"/>
                      <a:pt x="13717" y="333"/>
                    </a:cubicBezTo>
                    <a:cubicBezTo>
                      <a:pt x="13739" y="266"/>
                      <a:pt x="13694" y="176"/>
                      <a:pt x="13627" y="176"/>
                    </a:cubicBezTo>
                    <a:cubicBezTo>
                      <a:pt x="12774" y="57"/>
                      <a:pt x="11920" y="1"/>
                      <a:pt x="11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3">
                <a:extLst>
                  <a:ext uri="{FF2B5EF4-FFF2-40B4-BE49-F238E27FC236}">
                    <a16:creationId xmlns:a16="http://schemas.microsoft.com/office/drawing/2014/main" id="{A1DA9EBF-723C-2D51-2D9A-DE17E4819420}"/>
                  </a:ext>
                </a:extLst>
              </p:cNvPr>
              <p:cNvSpPr/>
              <p:nvPr/>
            </p:nvSpPr>
            <p:spPr>
              <a:xfrm rot="-1496785" flipH="1">
                <a:off x="5161546" y="4475884"/>
                <a:ext cx="237894" cy="56077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12616" extrusionOk="0">
                    <a:moveTo>
                      <a:pt x="4175" y="1"/>
                    </a:moveTo>
                    <a:cubicBezTo>
                      <a:pt x="4121" y="1"/>
                      <a:pt x="4069" y="29"/>
                      <a:pt x="4048" y="83"/>
                    </a:cubicBezTo>
                    <a:cubicBezTo>
                      <a:pt x="3890" y="375"/>
                      <a:pt x="3823" y="690"/>
                      <a:pt x="3620" y="982"/>
                    </a:cubicBezTo>
                    <a:cubicBezTo>
                      <a:pt x="3598" y="1027"/>
                      <a:pt x="3575" y="1072"/>
                      <a:pt x="3553" y="1117"/>
                    </a:cubicBezTo>
                    <a:cubicBezTo>
                      <a:pt x="3171" y="1679"/>
                      <a:pt x="2766" y="2219"/>
                      <a:pt x="2316" y="2736"/>
                    </a:cubicBezTo>
                    <a:lnTo>
                      <a:pt x="2316" y="2758"/>
                    </a:lnTo>
                    <a:cubicBezTo>
                      <a:pt x="2271" y="2803"/>
                      <a:pt x="2226" y="2848"/>
                      <a:pt x="2204" y="2893"/>
                    </a:cubicBezTo>
                    <a:cubicBezTo>
                      <a:pt x="1844" y="3343"/>
                      <a:pt x="1529" y="3793"/>
                      <a:pt x="1282" y="4287"/>
                    </a:cubicBezTo>
                    <a:cubicBezTo>
                      <a:pt x="1057" y="4670"/>
                      <a:pt x="855" y="5052"/>
                      <a:pt x="675" y="5457"/>
                    </a:cubicBezTo>
                    <a:cubicBezTo>
                      <a:pt x="517" y="5861"/>
                      <a:pt x="382" y="6289"/>
                      <a:pt x="270" y="6716"/>
                    </a:cubicBezTo>
                    <a:cubicBezTo>
                      <a:pt x="180" y="7233"/>
                      <a:pt x="113" y="7750"/>
                      <a:pt x="90" y="8267"/>
                    </a:cubicBezTo>
                    <a:cubicBezTo>
                      <a:pt x="0" y="9167"/>
                      <a:pt x="45" y="10066"/>
                      <a:pt x="203" y="10943"/>
                    </a:cubicBezTo>
                    <a:cubicBezTo>
                      <a:pt x="293" y="11281"/>
                      <a:pt x="338" y="11618"/>
                      <a:pt x="382" y="11955"/>
                    </a:cubicBezTo>
                    <a:cubicBezTo>
                      <a:pt x="405" y="12068"/>
                      <a:pt x="427" y="12157"/>
                      <a:pt x="472" y="12247"/>
                    </a:cubicBezTo>
                    <a:cubicBezTo>
                      <a:pt x="472" y="12292"/>
                      <a:pt x="495" y="12337"/>
                      <a:pt x="540" y="12360"/>
                    </a:cubicBezTo>
                    <a:cubicBezTo>
                      <a:pt x="540" y="12360"/>
                      <a:pt x="540" y="12382"/>
                      <a:pt x="540" y="12382"/>
                    </a:cubicBezTo>
                    <a:cubicBezTo>
                      <a:pt x="517" y="12427"/>
                      <a:pt x="517" y="12472"/>
                      <a:pt x="540" y="12517"/>
                    </a:cubicBezTo>
                    <a:cubicBezTo>
                      <a:pt x="540" y="12582"/>
                      <a:pt x="576" y="12616"/>
                      <a:pt x="614" y="12616"/>
                    </a:cubicBezTo>
                    <a:cubicBezTo>
                      <a:pt x="655" y="12616"/>
                      <a:pt x="697" y="12576"/>
                      <a:pt x="697" y="12495"/>
                    </a:cubicBezTo>
                    <a:lnTo>
                      <a:pt x="720" y="12495"/>
                    </a:lnTo>
                    <a:cubicBezTo>
                      <a:pt x="742" y="12472"/>
                      <a:pt x="720" y="12450"/>
                      <a:pt x="720" y="12450"/>
                    </a:cubicBezTo>
                    <a:cubicBezTo>
                      <a:pt x="922" y="11415"/>
                      <a:pt x="1777" y="10696"/>
                      <a:pt x="2519" y="9976"/>
                    </a:cubicBezTo>
                    <a:cubicBezTo>
                      <a:pt x="2811" y="9707"/>
                      <a:pt x="3103" y="9459"/>
                      <a:pt x="3373" y="9167"/>
                    </a:cubicBezTo>
                    <a:cubicBezTo>
                      <a:pt x="3733" y="8695"/>
                      <a:pt x="4070" y="8222"/>
                      <a:pt x="4362" y="7705"/>
                    </a:cubicBezTo>
                    <a:cubicBezTo>
                      <a:pt x="4610" y="7323"/>
                      <a:pt x="4812" y="6918"/>
                      <a:pt x="4992" y="6491"/>
                    </a:cubicBezTo>
                    <a:cubicBezTo>
                      <a:pt x="5149" y="6064"/>
                      <a:pt x="5262" y="5614"/>
                      <a:pt x="5307" y="5164"/>
                    </a:cubicBezTo>
                    <a:cubicBezTo>
                      <a:pt x="5352" y="4602"/>
                      <a:pt x="5352" y="4040"/>
                      <a:pt x="5307" y="3478"/>
                    </a:cubicBezTo>
                    <a:cubicBezTo>
                      <a:pt x="5217" y="2758"/>
                      <a:pt x="5015" y="2039"/>
                      <a:pt x="4722" y="1387"/>
                    </a:cubicBezTo>
                    <a:cubicBezTo>
                      <a:pt x="4565" y="1027"/>
                      <a:pt x="4430" y="667"/>
                      <a:pt x="4362" y="285"/>
                    </a:cubicBezTo>
                    <a:cubicBezTo>
                      <a:pt x="4340" y="240"/>
                      <a:pt x="4340" y="150"/>
                      <a:pt x="4318" y="105"/>
                    </a:cubicBezTo>
                    <a:cubicBezTo>
                      <a:pt x="4294" y="35"/>
                      <a:pt x="4234" y="1"/>
                      <a:pt x="4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3">
                <a:extLst>
                  <a:ext uri="{FF2B5EF4-FFF2-40B4-BE49-F238E27FC236}">
                    <a16:creationId xmlns:a16="http://schemas.microsoft.com/office/drawing/2014/main" id="{3C3E6C6B-6E36-8A7C-E53A-6058E4D02770}"/>
                  </a:ext>
                </a:extLst>
              </p:cNvPr>
              <p:cNvSpPr/>
              <p:nvPr/>
            </p:nvSpPr>
            <p:spPr>
              <a:xfrm rot="-1496785" flipH="1">
                <a:off x="4797307" y="4670743"/>
                <a:ext cx="961577" cy="776978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17480" extrusionOk="0">
                    <a:moveTo>
                      <a:pt x="21452" y="0"/>
                    </a:moveTo>
                    <a:cubicBezTo>
                      <a:pt x="21317" y="23"/>
                      <a:pt x="21182" y="90"/>
                      <a:pt x="21070" y="135"/>
                    </a:cubicBezTo>
                    <a:cubicBezTo>
                      <a:pt x="20238" y="383"/>
                      <a:pt x="19451" y="720"/>
                      <a:pt x="18686" y="1102"/>
                    </a:cubicBezTo>
                    <a:cubicBezTo>
                      <a:pt x="17517" y="1709"/>
                      <a:pt x="16370" y="2316"/>
                      <a:pt x="15246" y="3013"/>
                    </a:cubicBezTo>
                    <a:cubicBezTo>
                      <a:pt x="14301" y="3620"/>
                      <a:pt x="13357" y="4250"/>
                      <a:pt x="12435" y="4880"/>
                    </a:cubicBezTo>
                    <a:cubicBezTo>
                      <a:pt x="12503" y="4160"/>
                      <a:pt x="12660" y="3463"/>
                      <a:pt x="12907" y="2789"/>
                    </a:cubicBezTo>
                    <a:cubicBezTo>
                      <a:pt x="13110" y="2249"/>
                      <a:pt x="13357" y="1732"/>
                      <a:pt x="13649" y="1237"/>
                    </a:cubicBezTo>
                    <a:cubicBezTo>
                      <a:pt x="13717" y="1102"/>
                      <a:pt x="13784" y="990"/>
                      <a:pt x="13874" y="855"/>
                    </a:cubicBezTo>
                    <a:cubicBezTo>
                      <a:pt x="13897" y="832"/>
                      <a:pt x="13897" y="787"/>
                      <a:pt x="13897" y="742"/>
                    </a:cubicBezTo>
                    <a:cubicBezTo>
                      <a:pt x="13897" y="706"/>
                      <a:pt x="13852" y="669"/>
                      <a:pt x="13811" y="669"/>
                    </a:cubicBezTo>
                    <a:cubicBezTo>
                      <a:pt x="13802" y="669"/>
                      <a:pt x="13793" y="671"/>
                      <a:pt x="13784" y="675"/>
                    </a:cubicBezTo>
                    <a:cubicBezTo>
                      <a:pt x="13717" y="720"/>
                      <a:pt x="13672" y="787"/>
                      <a:pt x="13627" y="855"/>
                    </a:cubicBezTo>
                    <a:cubicBezTo>
                      <a:pt x="13470" y="1080"/>
                      <a:pt x="13335" y="1304"/>
                      <a:pt x="13200" y="1552"/>
                    </a:cubicBezTo>
                    <a:cubicBezTo>
                      <a:pt x="12997" y="1957"/>
                      <a:pt x="12795" y="2384"/>
                      <a:pt x="12638" y="2811"/>
                    </a:cubicBezTo>
                    <a:cubicBezTo>
                      <a:pt x="12503" y="3148"/>
                      <a:pt x="12413" y="3486"/>
                      <a:pt x="12345" y="3823"/>
                    </a:cubicBezTo>
                    <a:cubicBezTo>
                      <a:pt x="12255" y="4228"/>
                      <a:pt x="12188" y="4655"/>
                      <a:pt x="12188" y="5060"/>
                    </a:cubicBezTo>
                    <a:cubicBezTo>
                      <a:pt x="11648" y="5442"/>
                      <a:pt x="11109" y="5824"/>
                      <a:pt x="10569" y="6206"/>
                    </a:cubicBezTo>
                    <a:cubicBezTo>
                      <a:pt x="8995" y="7398"/>
                      <a:pt x="7421" y="8545"/>
                      <a:pt x="5869" y="9759"/>
                    </a:cubicBezTo>
                    <a:cubicBezTo>
                      <a:pt x="5892" y="9692"/>
                      <a:pt x="5892" y="9647"/>
                      <a:pt x="5892" y="9579"/>
                    </a:cubicBezTo>
                    <a:cubicBezTo>
                      <a:pt x="5937" y="9017"/>
                      <a:pt x="6004" y="8477"/>
                      <a:pt x="6117" y="7915"/>
                    </a:cubicBezTo>
                    <a:cubicBezTo>
                      <a:pt x="6297" y="7061"/>
                      <a:pt x="6521" y="6229"/>
                      <a:pt x="6791" y="5397"/>
                    </a:cubicBezTo>
                    <a:cubicBezTo>
                      <a:pt x="7061" y="4610"/>
                      <a:pt x="7398" y="3868"/>
                      <a:pt x="7713" y="3103"/>
                    </a:cubicBezTo>
                    <a:cubicBezTo>
                      <a:pt x="7736" y="2991"/>
                      <a:pt x="7916" y="2856"/>
                      <a:pt x="7781" y="2766"/>
                    </a:cubicBezTo>
                    <a:cubicBezTo>
                      <a:pt x="7762" y="2757"/>
                      <a:pt x="7739" y="2751"/>
                      <a:pt x="7718" y="2751"/>
                    </a:cubicBezTo>
                    <a:cubicBezTo>
                      <a:pt x="7687" y="2751"/>
                      <a:pt x="7659" y="2762"/>
                      <a:pt x="7646" y="2789"/>
                    </a:cubicBezTo>
                    <a:cubicBezTo>
                      <a:pt x="7151" y="3800"/>
                      <a:pt x="6724" y="4835"/>
                      <a:pt x="6364" y="5892"/>
                    </a:cubicBezTo>
                    <a:cubicBezTo>
                      <a:pt x="6342" y="6026"/>
                      <a:pt x="6297" y="6161"/>
                      <a:pt x="6252" y="6296"/>
                    </a:cubicBezTo>
                    <a:cubicBezTo>
                      <a:pt x="6139" y="6634"/>
                      <a:pt x="6049" y="6971"/>
                      <a:pt x="5937" y="7308"/>
                    </a:cubicBezTo>
                    <a:cubicBezTo>
                      <a:pt x="5667" y="8208"/>
                      <a:pt x="5510" y="9152"/>
                      <a:pt x="5465" y="10096"/>
                    </a:cubicBezTo>
                    <a:cubicBezTo>
                      <a:pt x="4655" y="10838"/>
                      <a:pt x="3913" y="11603"/>
                      <a:pt x="3238" y="12457"/>
                    </a:cubicBezTo>
                    <a:cubicBezTo>
                      <a:pt x="2406" y="13469"/>
                      <a:pt x="1642" y="14526"/>
                      <a:pt x="945" y="15650"/>
                    </a:cubicBezTo>
                    <a:cubicBezTo>
                      <a:pt x="720" y="16010"/>
                      <a:pt x="450" y="16347"/>
                      <a:pt x="248" y="16730"/>
                    </a:cubicBezTo>
                    <a:cubicBezTo>
                      <a:pt x="180" y="16887"/>
                      <a:pt x="1" y="17067"/>
                      <a:pt x="113" y="17247"/>
                    </a:cubicBezTo>
                    <a:cubicBezTo>
                      <a:pt x="225" y="17414"/>
                      <a:pt x="316" y="17480"/>
                      <a:pt x="395" y="17480"/>
                    </a:cubicBezTo>
                    <a:cubicBezTo>
                      <a:pt x="539" y="17480"/>
                      <a:pt x="641" y="17262"/>
                      <a:pt x="743" y="17045"/>
                    </a:cubicBezTo>
                    <a:cubicBezTo>
                      <a:pt x="922" y="16662"/>
                      <a:pt x="1147" y="16303"/>
                      <a:pt x="1350" y="15943"/>
                    </a:cubicBezTo>
                    <a:cubicBezTo>
                      <a:pt x="1619" y="15448"/>
                      <a:pt x="1889" y="14976"/>
                      <a:pt x="2159" y="14504"/>
                    </a:cubicBezTo>
                    <a:cubicBezTo>
                      <a:pt x="2474" y="14054"/>
                      <a:pt x="2721" y="13604"/>
                      <a:pt x="3014" y="13154"/>
                    </a:cubicBezTo>
                    <a:cubicBezTo>
                      <a:pt x="3059" y="13132"/>
                      <a:pt x="3081" y="13087"/>
                      <a:pt x="3081" y="13042"/>
                    </a:cubicBezTo>
                    <a:cubicBezTo>
                      <a:pt x="3351" y="12705"/>
                      <a:pt x="3621" y="12367"/>
                      <a:pt x="3913" y="12053"/>
                    </a:cubicBezTo>
                    <a:cubicBezTo>
                      <a:pt x="4003" y="12053"/>
                      <a:pt x="4093" y="12075"/>
                      <a:pt x="4183" y="12075"/>
                    </a:cubicBezTo>
                    <a:cubicBezTo>
                      <a:pt x="4498" y="12120"/>
                      <a:pt x="4812" y="12143"/>
                      <a:pt x="5127" y="12188"/>
                    </a:cubicBezTo>
                    <a:cubicBezTo>
                      <a:pt x="5352" y="12210"/>
                      <a:pt x="5555" y="12233"/>
                      <a:pt x="5779" y="12233"/>
                    </a:cubicBezTo>
                    <a:cubicBezTo>
                      <a:pt x="6215" y="12303"/>
                      <a:pt x="6651" y="12338"/>
                      <a:pt x="7086" y="12338"/>
                    </a:cubicBezTo>
                    <a:cubicBezTo>
                      <a:pt x="7348" y="12338"/>
                      <a:pt x="7609" y="12325"/>
                      <a:pt x="7871" y="12300"/>
                    </a:cubicBezTo>
                    <a:cubicBezTo>
                      <a:pt x="8388" y="12278"/>
                      <a:pt x="8882" y="12210"/>
                      <a:pt x="9400" y="12120"/>
                    </a:cubicBezTo>
                    <a:cubicBezTo>
                      <a:pt x="9535" y="12098"/>
                      <a:pt x="9669" y="12053"/>
                      <a:pt x="9804" y="11985"/>
                    </a:cubicBezTo>
                    <a:cubicBezTo>
                      <a:pt x="9866" y="11944"/>
                      <a:pt x="9834" y="11847"/>
                      <a:pt x="9760" y="11847"/>
                    </a:cubicBezTo>
                    <a:cubicBezTo>
                      <a:pt x="9753" y="11847"/>
                      <a:pt x="9745" y="11848"/>
                      <a:pt x="9737" y="11850"/>
                    </a:cubicBezTo>
                    <a:lnTo>
                      <a:pt x="9669" y="11850"/>
                    </a:lnTo>
                    <a:cubicBezTo>
                      <a:pt x="9107" y="11963"/>
                      <a:pt x="8523" y="12030"/>
                      <a:pt x="7938" y="12053"/>
                    </a:cubicBezTo>
                    <a:cubicBezTo>
                      <a:pt x="7679" y="12070"/>
                      <a:pt x="7419" y="12078"/>
                      <a:pt x="7159" y="12078"/>
                    </a:cubicBezTo>
                    <a:cubicBezTo>
                      <a:pt x="6378" y="12078"/>
                      <a:pt x="5594" y="12002"/>
                      <a:pt x="4835" y="11850"/>
                    </a:cubicBezTo>
                    <a:cubicBezTo>
                      <a:pt x="4633" y="11828"/>
                      <a:pt x="4408" y="11805"/>
                      <a:pt x="4205" y="11738"/>
                    </a:cubicBezTo>
                    <a:lnTo>
                      <a:pt x="4183" y="11738"/>
                    </a:lnTo>
                    <a:cubicBezTo>
                      <a:pt x="4633" y="11221"/>
                      <a:pt x="5127" y="10726"/>
                      <a:pt x="5644" y="10276"/>
                    </a:cubicBezTo>
                    <a:cubicBezTo>
                      <a:pt x="5667" y="10254"/>
                      <a:pt x="5667" y="10254"/>
                      <a:pt x="5667" y="10254"/>
                    </a:cubicBezTo>
                    <a:cubicBezTo>
                      <a:pt x="6679" y="9444"/>
                      <a:pt x="7691" y="8680"/>
                      <a:pt x="8725" y="7915"/>
                    </a:cubicBezTo>
                    <a:cubicBezTo>
                      <a:pt x="8815" y="7893"/>
                      <a:pt x="8905" y="7848"/>
                      <a:pt x="8972" y="7825"/>
                    </a:cubicBezTo>
                    <a:cubicBezTo>
                      <a:pt x="9377" y="7690"/>
                      <a:pt x="9782" y="7600"/>
                      <a:pt x="10187" y="7488"/>
                    </a:cubicBezTo>
                    <a:cubicBezTo>
                      <a:pt x="10749" y="7376"/>
                      <a:pt x="11311" y="7286"/>
                      <a:pt x="11873" y="7128"/>
                    </a:cubicBezTo>
                    <a:cubicBezTo>
                      <a:pt x="12683" y="6971"/>
                      <a:pt x="13470" y="6769"/>
                      <a:pt x="14279" y="6589"/>
                    </a:cubicBezTo>
                    <a:cubicBezTo>
                      <a:pt x="14369" y="6566"/>
                      <a:pt x="14481" y="6544"/>
                      <a:pt x="14571" y="6544"/>
                    </a:cubicBezTo>
                    <a:cubicBezTo>
                      <a:pt x="14661" y="6544"/>
                      <a:pt x="14819" y="6544"/>
                      <a:pt x="14796" y="6409"/>
                    </a:cubicBezTo>
                    <a:cubicBezTo>
                      <a:pt x="14780" y="6337"/>
                      <a:pt x="14728" y="6314"/>
                      <a:pt x="14661" y="6314"/>
                    </a:cubicBezTo>
                    <a:cubicBezTo>
                      <a:pt x="14539" y="6314"/>
                      <a:pt x="14366" y="6394"/>
                      <a:pt x="14279" y="6409"/>
                    </a:cubicBezTo>
                    <a:cubicBezTo>
                      <a:pt x="13425" y="6566"/>
                      <a:pt x="12570" y="6746"/>
                      <a:pt x="11738" y="6926"/>
                    </a:cubicBezTo>
                    <a:cubicBezTo>
                      <a:pt x="11019" y="7106"/>
                      <a:pt x="10277" y="7218"/>
                      <a:pt x="9557" y="7376"/>
                    </a:cubicBezTo>
                    <a:cubicBezTo>
                      <a:pt x="9512" y="7376"/>
                      <a:pt x="9445" y="7398"/>
                      <a:pt x="9400" y="7398"/>
                    </a:cubicBezTo>
                    <a:cubicBezTo>
                      <a:pt x="9804" y="7106"/>
                      <a:pt x="10187" y="6813"/>
                      <a:pt x="10569" y="6521"/>
                    </a:cubicBezTo>
                    <a:cubicBezTo>
                      <a:pt x="11513" y="5824"/>
                      <a:pt x="12480" y="5150"/>
                      <a:pt x="13447" y="4497"/>
                    </a:cubicBezTo>
                    <a:cubicBezTo>
                      <a:pt x="14504" y="3755"/>
                      <a:pt x="15606" y="3058"/>
                      <a:pt x="16730" y="2429"/>
                    </a:cubicBezTo>
                    <a:cubicBezTo>
                      <a:pt x="17607" y="1934"/>
                      <a:pt x="18506" y="1439"/>
                      <a:pt x="19428" y="1012"/>
                    </a:cubicBezTo>
                    <a:cubicBezTo>
                      <a:pt x="20080" y="697"/>
                      <a:pt x="20755" y="450"/>
                      <a:pt x="21430" y="180"/>
                    </a:cubicBezTo>
                    <a:cubicBezTo>
                      <a:pt x="21451" y="198"/>
                      <a:pt x="21473" y="205"/>
                      <a:pt x="21493" y="205"/>
                    </a:cubicBezTo>
                    <a:cubicBezTo>
                      <a:pt x="21577" y="205"/>
                      <a:pt x="21633" y="77"/>
                      <a:pt x="21542" y="23"/>
                    </a:cubicBezTo>
                    <a:cubicBezTo>
                      <a:pt x="21519" y="0"/>
                      <a:pt x="21497" y="0"/>
                      <a:pt x="21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3">
                <a:extLst>
                  <a:ext uri="{FF2B5EF4-FFF2-40B4-BE49-F238E27FC236}">
                    <a16:creationId xmlns:a16="http://schemas.microsoft.com/office/drawing/2014/main" id="{32F9BFE3-C99E-816D-8CE3-E90E344E99AC}"/>
                  </a:ext>
                </a:extLst>
              </p:cNvPr>
              <p:cNvSpPr/>
              <p:nvPr/>
            </p:nvSpPr>
            <p:spPr>
              <a:xfrm rot="-1496785" flipH="1">
                <a:off x="4901990" y="4670057"/>
                <a:ext cx="160952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4108" extrusionOk="0">
                    <a:moveTo>
                      <a:pt x="2608" y="1"/>
                    </a:moveTo>
                    <a:cubicBezTo>
                      <a:pt x="2511" y="1"/>
                      <a:pt x="2413" y="13"/>
                      <a:pt x="2316" y="37"/>
                    </a:cubicBezTo>
                    <a:cubicBezTo>
                      <a:pt x="1642" y="239"/>
                      <a:pt x="1080" y="666"/>
                      <a:pt x="652" y="1228"/>
                    </a:cubicBezTo>
                    <a:cubicBezTo>
                      <a:pt x="360" y="1611"/>
                      <a:pt x="23" y="2038"/>
                      <a:pt x="0" y="2555"/>
                    </a:cubicBezTo>
                    <a:cubicBezTo>
                      <a:pt x="45" y="2802"/>
                      <a:pt x="135" y="3027"/>
                      <a:pt x="248" y="3252"/>
                    </a:cubicBezTo>
                    <a:cubicBezTo>
                      <a:pt x="585" y="3769"/>
                      <a:pt x="1170" y="4107"/>
                      <a:pt x="1777" y="4107"/>
                    </a:cubicBezTo>
                    <a:cubicBezTo>
                      <a:pt x="1788" y="4107"/>
                      <a:pt x="1799" y="4107"/>
                      <a:pt x="1810" y="4107"/>
                    </a:cubicBezTo>
                    <a:cubicBezTo>
                      <a:pt x="2577" y="4107"/>
                      <a:pt x="3040" y="3333"/>
                      <a:pt x="3328" y="2712"/>
                    </a:cubicBezTo>
                    <a:cubicBezTo>
                      <a:pt x="3418" y="2398"/>
                      <a:pt x="3508" y="2083"/>
                      <a:pt x="3553" y="1746"/>
                    </a:cubicBezTo>
                    <a:cubicBezTo>
                      <a:pt x="3621" y="1408"/>
                      <a:pt x="3621" y="1071"/>
                      <a:pt x="3576" y="734"/>
                    </a:cubicBezTo>
                    <a:cubicBezTo>
                      <a:pt x="3483" y="253"/>
                      <a:pt x="3057" y="1"/>
                      <a:pt x="2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3">
                <a:extLst>
                  <a:ext uri="{FF2B5EF4-FFF2-40B4-BE49-F238E27FC236}">
                    <a16:creationId xmlns:a16="http://schemas.microsoft.com/office/drawing/2014/main" id="{8F7530CC-7244-AB1B-981D-5DC53E137ED3}"/>
                  </a:ext>
                </a:extLst>
              </p:cNvPr>
              <p:cNvSpPr/>
              <p:nvPr/>
            </p:nvSpPr>
            <p:spPr>
              <a:xfrm rot="-1496785" flipH="1">
                <a:off x="5179622" y="5085482"/>
                <a:ext cx="258918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108" extrusionOk="0">
                    <a:moveTo>
                      <a:pt x="3197" y="1"/>
                    </a:moveTo>
                    <a:cubicBezTo>
                      <a:pt x="2645" y="1"/>
                      <a:pt x="2096" y="114"/>
                      <a:pt x="1597" y="314"/>
                    </a:cubicBezTo>
                    <a:cubicBezTo>
                      <a:pt x="675" y="606"/>
                      <a:pt x="1" y="1505"/>
                      <a:pt x="271" y="2472"/>
                    </a:cubicBezTo>
                    <a:cubicBezTo>
                      <a:pt x="495" y="3057"/>
                      <a:pt x="900" y="3574"/>
                      <a:pt x="1440" y="3911"/>
                    </a:cubicBezTo>
                    <a:cubicBezTo>
                      <a:pt x="1726" y="4048"/>
                      <a:pt x="2031" y="4108"/>
                      <a:pt x="2341" y="4108"/>
                    </a:cubicBezTo>
                    <a:cubicBezTo>
                      <a:pt x="3149" y="4108"/>
                      <a:pt x="3986" y="3702"/>
                      <a:pt x="4588" y="3214"/>
                    </a:cubicBezTo>
                    <a:cubicBezTo>
                      <a:pt x="5038" y="2855"/>
                      <a:pt x="5397" y="2360"/>
                      <a:pt x="5577" y="1798"/>
                    </a:cubicBezTo>
                    <a:cubicBezTo>
                      <a:pt x="5825" y="718"/>
                      <a:pt x="4700" y="89"/>
                      <a:pt x="3778" y="44"/>
                    </a:cubicBezTo>
                    <a:cubicBezTo>
                      <a:pt x="3585" y="15"/>
                      <a:pt x="3391" y="1"/>
                      <a:pt x="3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2" name="Google Shape;2492;p33">
              <a:extLst>
                <a:ext uri="{FF2B5EF4-FFF2-40B4-BE49-F238E27FC236}">
                  <a16:creationId xmlns:a16="http://schemas.microsoft.com/office/drawing/2014/main" id="{85D7EC3A-2E81-2A85-BFC5-18C876E061F3}"/>
                </a:ext>
              </a:extLst>
            </p:cNvPr>
            <p:cNvGrpSpPr/>
            <p:nvPr/>
          </p:nvGrpSpPr>
          <p:grpSpPr>
            <a:xfrm rot="-4355108">
              <a:off x="5457523" y="-871291"/>
              <a:ext cx="1755776" cy="1733812"/>
              <a:chOff x="7167216" y="-174118"/>
              <a:chExt cx="1755708" cy="1733744"/>
            </a:xfrm>
          </p:grpSpPr>
          <p:sp>
            <p:nvSpPr>
              <p:cNvPr id="2493" name="Google Shape;2493;p33">
                <a:extLst>
                  <a:ext uri="{FF2B5EF4-FFF2-40B4-BE49-F238E27FC236}">
                    <a16:creationId xmlns:a16="http://schemas.microsoft.com/office/drawing/2014/main" id="{06891C15-0A54-9DA6-7E3E-80F1D055D8C7}"/>
                  </a:ext>
                </a:extLst>
              </p:cNvPr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3">
                <a:extLst>
                  <a:ext uri="{FF2B5EF4-FFF2-40B4-BE49-F238E27FC236}">
                    <a16:creationId xmlns:a16="http://schemas.microsoft.com/office/drawing/2014/main" id="{D5B4C0AA-5385-91BC-5826-DD42248CDFBE}"/>
                  </a:ext>
                </a:extLst>
              </p:cNvPr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3">
                <a:extLst>
                  <a:ext uri="{FF2B5EF4-FFF2-40B4-BE49-F238E27FC236}">
                    <a16:creationId xmlns:a16="http://schemas.microsoft.com/office/drawing/2014/main" id="{4AEA77D5-FB3F-9916-70ED-105785F67890}"/>
                  </a:ext>
                </a:extLst>
              </p:cNvPr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3">
                <a:extLst>
                  <a:ext uri="{FF2B5EF4-FFF2-40B4-BE49-F238E27FC236}">
                    <a16:creationId xmlns:a16="http://schemas.microsoft.com/office/drawing/2014/main" id="{55DB24DE-EB94-A6CE-3F80-8FAD3B186BE7}"/>
                  </a:ext>
                </a:extLst>
              </p:cNvPr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3">
                <a:extLst>
                  <a:ext uri="{FF2B5EF4-FFF2-40B4-BE49-F238E27FC236}">
                    <a16:creationId xmlns:a16="http://schemas.microsoft.com/office/drawing/2014/main" id="{E761160A-E0F4-6CF1-447D-A83FA263B17F}"/>
                  </a:ext>
                </a:extLst>
              </p:cNvPr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3">
                <a:extLst>
                  <a:ext uri="{FF2B5EF4-FFF2-40B4-BE49-F238E27FC236}">
                    <a16:creationId xmlns:a16="http://schemas.microsoft.com/office/drawing/2014/main" id="{3FF928F3-5F68-6F7D-8E28-70EF459CDE75}"/>
                  </a:ext>
                </a:extLst>
              </p:cNvPr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3">
                <a:extLst>
                  <a:ext uri="{FF2B5EF4-FFF2-40B4-BE49-F238E27FC236}">
                    <a16:creationId xmlns:a16="http://schemas.microsoft.com/office/drawing/2014/main" id="{83BAD427-D197-BC78-2882-D3B238CDD0DD}"/>
                  </a:ext>
                </a:extLst>
              </p:cNvPr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3">
                <a:extLst>
                  <a:ext uri="{FF2B5EF4-FFF2-40B4-BE49-F238E27FC236}">
                    <a16:creationId xmlns:a16="http://schemas.microsoft.com/office/drawing/2014/main" id="{A9507AD8-24FB-36ED-0F73-24EF6F051C1B}"/>
                  </a:ext>
                </a:extLst>
              </p:cNvPr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3">
                <a:extLst>
                  <a:ext uri="{FF2B5EF4-FFF2-40B4-BE49-F238E27FC236}">
                    <a16:creationId xmlns:a16="http://schemas.microsoft.com/office/drawing/2014/main" id="{C0E23A37-FBD3-5F46-74F4-2C9391FFC514}"/>
                  </a:ext>
                </a:extLst>
              </p:cNvPr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3">
                <a:extLst>
                  <a:ext uri="{FF2B5EF4-FFF2-40B4-BE49-F238E27FC236}">
                    <a16:creationId xmlns:a16="http://schemas.microsoft.com/office/drawing/2014/main" id="{7508BC8E-BC54-5373-53C5-6E0777E128D1}"/>
                  </a:ext>
                </a:extLst>
              </p:cNvPr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3">
                <a:extLst>
                  <a:ext uri="{FF2B5EF4-FFF2-40B4-BE49-F238E27FC236}">
                    <a16:creationId xmlns:a16="http://schemas.microsoft.com/office/drawing/2014/main" id="{63FECE75-FA31-D7DA-C9F2-757B73B60CC1}"/>
                  </a:ext>
                </a:extLst>
              </p:cNvPr>
              <p:cNvSpPr/>
              <p:nvPr/>
            </p:nvSpPr>
            <p:spPr>
              <a:xfrm rot="-864877">
                <a:off x="7289068" y="-4340"/>
                <a:ext cx="1512003" cy="1170185"/>
              </a:xfrm>
              <a:custGeom>
                <a:avLst/>
                <a:gdLst/>
                <a:ahLst/>
                <a:cxnLst/>
                <a:rect l="l" t="t" r="r" b="b"/>
                <a:pathLst>
                  <a:path w="41903" h="32430" extrusionOk="0">
                    <a:moveTo>
                      <a:pt x="41120" y="1"/>
                    </a:moveTo>
                    <a:cubicBezTo>
                      <a:pt x="40984" y="1"/>
                      <a:pt x="40854" y="46"/>
                      <a:pt x="40771" y="164"/>
                    </a:cubicBezTo>
                    <a:cubicBezTo>
                      <a:pt x="40283" y="1360"/>
                      <a:pt x="39511" y="2401"/>
                      <a:pt x="38830" y="3481"/>
                    </a:cubicBezTo>
                    <a:cubicBezTo>
                      <a:pt x="37673" y="5307"/>
                      <a:pt x="36426" y="7069"/>
                      <a:pt x="35063" y="8740"/>
                    </a:cubicBezTo>
                    <a:cubicBezTo>
                      <a:pt x="32556" y="11736"/>
                      <a:pt x="29958" y="14667"/>
                      <a:pt x="27181" y="17419"/>
                    </a:cubicBezTo>
                    <a:cubicBezTo>
                      <a:pt x="25870" y="18602"/>
                      <a:pt x="24443" y="19656"/>
                      <a:pt x="23041" y="20710"/>
                    </a:cubicBezTo>
                    <a:cubicBezTo>
                      <a:pt x="22154" y="21482"/>
                      <a:pt x="21228" y="22189"/>
                      <a:pt x="20251" y="22819"/>
                    </a:cubicBezTo>
                    <a:cubicBezTo>
                      <a:pt x="14915" y="26200"/>
                      <a:pt x="12948" y="27229"/>
                      <a:pt x="10338" y="28399"/>
                    </a:cubicBezTo>
                    <a:cubicBezTo>
                      <a:pt x="7651" y="29466"/>
                      <a:pt x="4848" y="30225"/>
                      <a:pt x="2135" y="31202"/>
                    </a:cubicBezTo>
                    <a:cubicBezTo>
                      <a:pt x="1882" y="31144"/>
                      <a:pt x="1526" y="31066"/>
                      <a:pt x="1195" y="31066"/>
                    </a:cubicBezTo>
                    <a:cubicBezTo>
                      <a:pt x="939" y="31066"/>
                      <a:pt x="696" y="31113"/>
                      <a:pt x="528" y="31253"/>
                    </a:cubicBezTo>
                    <a:cubicBezTo>
                      <a:pt x="425" y="31369"/>
                      <a:pt x="451" y="31562"/>
                      <a:pt x="579" y="31652"/>
                    </a:cubicBezTo>
                    <a:cubicBezTo>
                      <a:pt x="386" y="31729"/>
                      <a:pt x="219" y="31858"/>
                      <a:pt x="78" y="32012"/>
                    </a:cubicBezTo>
                    <a:cubicBezTo>
                      <a:pt x="14" y="32076"/>
                      <a:pt x="1" y="32166"/>
                      <a:pt x="26" y="32256"/>
                    </a:cubicBezTo>
                    <a:cubicBezTo>
                      <a:pt x="76" y="32392"/>
                      <a:pt x="181" y="32430"/>
                      <a:pt x="301" y="32430"/>
                    </a:cubicBezTo>
                    <a:cubicBezTo>
                      <a:pt x="430" y="32430"/>
                      <a:pt x="575" y="32385"/>
                      <a:pt x="682" y="32372"/>
                    </a:cubicBezTo>
                    <a:cubicBezTo>
                      <a:pt x="1184" y="32282"/>
                      <a:pt x="1659" y="32063"/>
                      <a:pt x="2071" y="31768"/>
                    </a:cubicBezTo>
                    <a:cubicBezTo>
                      <a:pt x="2302" y="31755"/>
                      <a:pt x="2534" y="31690"/>
                      <a:pt x="2739" y="31588"/>
                    </a:cubicBezTo>
                    <a:cubicBezTo>
                      <a:pt x="3241" y="31446"/>
                      <a:pt x="3652" y="31150"/>
                      <a:pt x="4141" y="31022"/>
                    </a:cubicBezTo>
                    <a:cubicBezTo>
                      <a:pt x="6417" y="30302"/>
                      <a:pt x="8718" y="29608"/>
                      <a:pt x="10917" y="28695"/>
                    </a:cubicBezTo>
                    <a:cubicBezTo>
                      <a:pt x="14080" y="27190"/>
                      <a:pt x="17165" y="25519"/>
                      <a:pt x="20161" y="23706"/>
                    </a:cubicBezTo>
                    <a:cubicBezTo>
                      <a:pt x="22373" y="22215"/>
                      <a:pt x="24468" y="20543"/>
                      <a:pt x="26564" y="18885"/>
                    </a:cubicBezTo>
                    <a:cubicBezTo>
                      <a:pt x="29341" y="16660"/>
                      <a:pt x="31630" y="13947"/>
                      <a:pt x="33893" y="11183"/>
                    </a:cubicBezTo>
                    <a:cubicBezTo>
                      <a:pt x="34767" y="10064"/>
                      <a:pt x="35757" y="9023"/>
                      <a:pt x="36618" y="7879"/>
                    </a:cubicBezTo>
                    <a:cubicBezTo>
                      <a:pt x="37776" y="6374"/>
                      <a:pt x="38817" y="4793"/>
                      <a:pt x="39884" y="3224"/>
                    </a:cubicBezTo>
                    <a:cubicBezTo>
                      <a:pt x="40347" y="2568"/>
                      <a:pt x="40810" y="1900"/>
                      <a:pt x="41234" y="1218"/>
                    </a:cubicBezTo>
                    <a:cubicBezTo>
                      <a:pt x="41350" y="936"/>
                      <a:pt x="41903" y="421"/>
                      <a:pt x="41569" y="138"/>
                    </a:cubicBezTo>
                    <a:cubicBezTo>
                      <a:pt x="41451" y="62"/>
                      <a:pt x="41281" y="1"/>
                      <a:pt x="4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4" name="Google Shape;2504;p33">
              <a:extLst>
                <a:ext uri="{FF2B5EF4-FFF2-40B4-BE49-F238E27FC236}">
                  <a16:creationId xmlns:a16="http://schemas.microsoft.com/office/drawing/2014/main" id="{B094D02E-8DEE-1E38-E90A-B9B99102B862}"/>
                </a:ext>
              </a:extLst>
            </p:cNvPr>
            <p:cNvGrpSpPr/>
            <p:nvPr/>
          </p:nvGrpSpPr>
          <p:grpSpPr>
            <a:xfrm rot="-1839281" flipH="1">
              <a:off x="7391655" y="74060"/>
              <a:ext cx="2246277" cy="2279200"/>
              <a:chOff x="1888100" y="-160600"/>
              <a:chExt cx="1706591" cy="1731604"/>
            </a:xfrm>
          </p:grpSpPr>
          <p:sp>
            <p:nvSpPr>
              <p:cNvPr id="2505" name="Google Shape;2505;p33">
                <a:extLst>
                  <a:ext uri="{FF2B5EF4-FFF2-40B4-BE49-F238E27FC236}">
                    <a16:creationId xmlns:a16="http://schemas.microsoft.com/office/drawing/2014/main" id="{82A71C67-07AD-52ED-6A7F-706343BAD15E}"/>
                  </a:ext>
                </a:extLst>
              </p:cNvPr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3">
                <a:extLst>
                  <a:ext uri="{FF2B5EF4-FFF2-40B4-BE49-F238E27FC236}">
                    <a16:creationId xmlns:a16="http://schemas.microsoft.com/office/drawing/2014/main" id="{5457901B-46A2-8CCF-F173-8ECA8A4F2DB9}"/>
                  </a:ext>
                </a:extLst>
              </p:cNvPr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3">
                <a:extLst>
                  <a:ext uri="{FF2B5EF4-FFF2-40B4-BE49-F238E27FC236}">
                    <a16:creationId xmlns:a16="http://schemas.microsoft.com/office/drawing/2014/main" id="{0093B48D-A593-44BB-A3AA-95551A844D79}"/>
                  </a:ext>
                </a:extLst>
              </p:cNvPr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3">
                <a:extLst>
                  <a:ext uri="{FF2B5EF4-FFF2-40B4-BE49-F238E27FC236}">
                    <a16:creationId xmlns:a16="http://schemas.microsoft.com/office/drawing/2014/main" id="{CFCEC8D7-2D10-8852-B004-521D738234E4}"/>
                  </a:ext>
                </a:extLst>
              </p:cNvPr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9" name="Google Shape;2509;p33">
            <a:extLst>
              <a:ext uri="{FF2B5EF4-FFF2-40B4-BE49-F238E27FC236}">
                <a16:creationId xmlns:a16="http://schemas.microsoft.com/office/drawing/2014/main" id="{A7A8C474-B708-25DB-D7A5-CF3525D53CDD}"/>
              </a:ext>
            </a:extLst>
          </p:cNvPr>
          <p:cNvGrpSpPr/>
          <p:nvPr/>
        </p:nvGrpSpPr>
        <p:grpSpPr>
          <a:xfrm rot="-1264422">
            <a:off x="-713043" y="33821"/>
            <a:ext cx="2434884" cy="2409961"/>
            <a:chOff x="-1445509" y="1030648"/>
            <a:chExt cx="2434671" cy="2409751"/>
          </a:xfrm>
        </p:grpSpPr>
        <p:grpSp>
          <p:nvGrpSpPr>
            <p:cNvPr id="2510" name="Google Shape;2510;p33">
              <a:extLst>
                <a:ext uri="{FF2B5EF4-FFF2-40B4-BE49-F238E27FC236}">
                  <a16:creationId xmlns:a16="http://schemas.microsoft.com/office/drawing/2014/main" id="{9695C824-99BF-CCDC-6A42-324191B6D373}"/>
                </a:ext>
              </a:extLst>
            </p:cNvPr>
            <p:cNvGrpSpPr/>
            <p:nvPr/>
          </p:nvGrpSpPr>
          <p:grpSpPr>
            <a:xfrm rot="-10114460">
              <a:off x="-338922" y="1333512"/>
              <a:ext cx="1255615" cy="857264"/>
              <a:chOff x="7923575" y="2012250"/>
              <a:chExt cx="1255593" cy="857249"/>
            </a:xfrm>
          </p:grpSpPr>
          <p:sp>
            <p:nvSpPr>
              <p:cNvPr id="2511" name="Google Shape;2511;p33">
                <a:extLst>
                  <a:ext uri="{FF2B5EF4-FFF2-40B4-BE49-F238E27FC236}">
                    <a16:creationId xmlns:a16="http://schemas.microsoft.com/office/drawing/2014/main" id="{DBF4B7C6-F8C1-03AC-F5A7-96ACA88F01B1}"/>
                  </a:ext>
                </a:extLst>
              </p:cNvPr>
              <p:cNvSpPr/>
              <p:nvPr/>
            </p:nvSpPr>
            <p:spPr>
              <a:xfrm flipH="1">
                <a:off x="8049574" y="2149319"/>
                <a:ext cx="46562" cy="36163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925" extrusionOk="0">
                    <a:moveTo>
                      <a:pt x="544" y="0"/>
                    </a:moveTo>
                    <a:cubicBezTo>
                      <a:pt x="259" y="0"/>
                      <a:pt x="1" y="148"/>
                      <a:pt x="68" y="484"/>
                    </a:cubicBezTo>
                    <a:cubicBezTo>
                      <a:pt x="124" y="746"/>
                      <a:pt x="406" y="925"/>
                      <a:pt x="674" y="925"/>
                    </a:cubicBezTo>
                    <a:cubicBezTo>
                      <a:pt x="779" y="925"/>
                      <a:pt x="882" y="897"/>
                      <a:pt x="968" y="836"/>
                    </a:cubicBezTo>
                    <a:cubicBezTo>
                      <a:pt x="1086" y="732"/>
                      <a:pt x="1171" y="589"/>
                      <a:pt x="1190" y="432"/>
                    </a:cubicBezTo>
                    <a:cubicBezTo>
                      <a:pt x="1167" y="159"/>
                      <a:pt x="841" y="0"/>
                      <a:pt x="5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3">
                <a:extLst>
                  <a:ext uri="{FF2B5EF4-FFF2-40B4-BE49-F238E27FC236}">
                    <a16:creationId xmlns:a16="http://schemas.microsoft.com/office/drawing/2014/main" id="{EC10411E-34E6-5095-E50F-957C3D66F40E}"/>
                  </a:ext>
                </a:extLst>
              </p:cNvPr>
              <p:cNvSpPr/>
              <p:nvPr/>
            </p:nvSpPr>
            <p:spPr>
              <a:xfrm flipH="1">
                <a:off x="7935102" y="2580701"/>
                <a:ext cx="60949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348" extrusionOk="0">
                    <a:moveTo>
                      <a:pt x="646" y="1"/>
                    </a:moveTo>
                    <a:cubicBezTo>
                      <a:pt x="387" y="1"/>
                      <a:pt x="153" y="122"/>
                      <a:pt x="79" y="412"/>
                    </a:cubicBezTo>
                    <a:cubicBezTo>
                      <a:pt x="0" y="810"/>
                      <a:pt x="294" y="1234"/>
                      <a:pt x="679" y="1325"/>
                    </a:cubicBezTo>
                    <a:cubicBezTo>
                      <a:pt x="736" y="1340"/>
                      <a:pt x="794" y="1347"/>
                      <a:pt x="853" y="1347"/>
                    </a:cubicBezTo>
                    <a:cubicBezTo>
                      <a:pt x="1180" y="1347"/>
                      <a:pt x="1509" y="1125"/>
                      <a:pt x="1514" y="777"/>
                    </a:cubicBezTo>
                    <a:cubicBezTo>
                      <a:pt x="1559" y="327"/>
                      <a:pt x="1070" y="1"/>
                      <a:pt x="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3">
                <a:extLst>
                  <a:ext uri="{FF2B5EF4-FFF2-40B4-BE49-F238E27FC236}">
                    <a16:creationId xmlns:a16="http://schemas.microsoft.com/office/drawing/2014/main" id="{9B0AAFCC-E6D8-7A8B-816D-5ED8B6B41DC8}"/>
                  </a:ext>
                </a:extLst>
              </p:cNvPr>
              <p:cNvSpPr/>
              <p:nvPr/>
            </p:nvSpPr>
            <p:spPr>
              <a:xfrm flipH="1">
                <a:off x="8330869" y="2814571"/>
                <a:ext cx="62630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405" extrusionOk="0">
                    <a:moveTo>
                      <a:pt x="563" y="1"/>
                    </a:moveTo>
                    <a:cubicBezTo>
                      <a:pt x="549" y="1"/>
                      <a:pt x="536" y="1"/>
                      <a:pt x="523" y="2"/>
                    </a:cubicBezTo>
                    <a:cubicBezTo>
                      <a:pt x="197" y="34"/>
                      <a:pt x="1" y="387"/>
                      <a:pt x="21" y="693"/>
                    </a:cubicBezTo>
                    <a:cubicBezTo>
                      <a:pt x="47" y="1134"/>
                      <a:pt x="431" y="1404"/>
                      <a:pt x="802" y="1404"/>
                    </a:cubicBezTo>
                    <a:cubicBezTo>
                      <a:pt x="1069" y="1404"/>
                      <a:pt x="1328" y="1264"/>
                      <a:pt x="1443" y="948"/>
                    </a:cubicBezTo>
                    <a:cubicBezTo>
                      <a:pt x="1602" y="440"/>
                      <a:pt x="1032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3">
                <a:extLst>
                  <a:ext uri="{FF2B5EF4-FFF2-40B4-BE49-F238E27FC236}">
                    <a16:creationId xmlns:a16="http://schemas.microsoft.com/office/drawing/2014/main" id="{97701A4F-53DD-D4B9-E2E0-28C573E3C7D5}"/>
                  </a:ext>
                </a:extLst>
              </p:cNvPr>
              <p:cNvSpPr/>
              <p:nvPr/>
            </p:nvSpPr>
            <p:spPr>
              <a:xfrm flipH="1">
                <a:off x="8622132" y="2570966"/>
                <a:ext cx="50550" cy="4304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01" extrusionOk="0">
                    <a:moveTo>
                      <a:pt x="663" y="0"/>
                    </a:moveTo>
                    <a:cubicBezTo>
                      <a:pt x="339" y="0"/>
                      <a:pt x="0" y="280"/>
                      <a:pt x="37" y="680"/>
                    </a:cubicBezTo>
                    <a:cubicBezTo>
                      <a:pt x="69" y="902"/>
                      <a:pt x="298" y="1026"/>
                      <a:pt x="493" y="1085"/>
                    </a:cubicBezTo>
                    <a:cubicBezTo>
                      <a:pt x="535" y="1095"/>
                      <a:pt x="576" y="1100"/>
                      <a:pt x="617" y="1100"/>
                    </a:cubicBezTo>
                    <a:cubicBezTo>
                      <a:pt x="976" y="1100"/>
                      <a:pt x="1293" y="711"/>
                      <a:pt x="1152" y="354"/>
                    </a:cubicBezTo>
                    <a:cubicBezTo>
                      <a:pt x="1055" y="106"/>
                      <a:pt x="862" y="0"/>
                      <a:pt x="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3">
                <a:extLst>
                  <a:ext uri="{FF2B5EF4-FFF2-40B4-BE49-F238E27FC236}">
                    <a16:creationId xmlns:a16="http://schemas.microsoft.com/office/drawing/2014/main" id="{59B7E828-17E5-891B-2049-1012AFEA810D}"/>
                  </a:ext>
                </a:extLst>
              </p:cNvPr>
              <p:cNvSpPr/>
              <p:nvPr/>
            </p:nvSpPr>
            <p:spPr>
              <a:xfrm flipH="1">
                <a:off x="8253359" y="2012250"/>
                <a:ext cx="925809" cy="602180"/>
              </a:xfrm>
              <a:custGeom>
                <a:avLst/>
                <a:gdLst/>
                <a:ahLst/>
                <a:cxnLst/>
                <a:rect l="l" t="t" r="r" b="b"/>
                <a:pathLst>
                  <a:path w="23681" h="15403" extrusionOk="0">
                    <a:moveTo>
                      <a:pt x="202" y="0"/>
                    </a:moveTo>
                    <a:cubicBezTo>
                      <a:pt x="164" y="0"/>
                      <a:pt x="140" y="3"/>
                      <a:pt x="131" y="10"/>
                    </a:cubicBezTo>
                    <a:cubicBezTo>
                      <a:pt x="46" y="134"/>
                      <a:pt x="1" y="715"/>
                      <a:pt x="249" y="943"/>
                    </a:cubicBezTo>
                    <a:cubicBezTo>
                      <a:pt x="255" y="943"/>
                      <a:pt x="262" y="943"/>
                      <a:pt x="269" y="943"/>
                    </a:cubicBezTo>
                    <a:cubicBezTo>
                      <a:pt x="1314" y="943"/>
                      <a:pt x="4433" y="1442"/>
                      <a:pt x="5703" y="1941"/>
                    </a:cubicBezTo>
                    <a:cubicBezTo>
                      <a:pt x="6147" y="2150"/>
                      <a:pt x="6584" y="2379"/>
                      <a:pt x="7021" y="2607"/>
                    </a:cubicBezTo>
                    <a:cubicBezTo>
                      <a:pt x="7034" y="2646"/>
                      <a:pt x="7048" y="2692"/>
                      <a:pt x="7054" y="2731"/>
                    </a:cubicBezTo>
                    <a:cubicBezTo>
                      <a:pt x="7165" y="3142"/>
                      <a:pt x="7302" y="3560"/>
                      <a:pt x="7432" y="3964"/>
                    </a:cubicBezTo>
                    <a:cubicBezTo>
                      <a:pt x="7889" y="5439"/>
                      <a:pt x="8437" y="6881"/>
                      <a:pt x="9077" y="8283"/>
                    </a:cubicBezTo>
                    <a:cubicBezTo>
                      <a:pt x="9272" y="8740"/>
                      <a:pt x="9501" y="9236"/>
                      <a:pt x="9697" y="9706"/>
                    </a:cubicBezTo>
                    <a:cubicBezTo>
                      <a:pt x="9725" y="9762"/>
                      <a:pt x="9780" y="9791"/>
                      <a:pt x="9837" y="9791"/>
                    </a:cubicBezTo>
                    <a:cubicBezTo>
                      <a:pt x="9860" y="9791"/>
                      <a:pt x="9883" y="9787"/>
                      <a:pt x="9905" y="9778"/>
                    </a:cubicBezTo>
                    <a:cubicBezTo>
                      <a:pt x="9984" y="9738"/>
                      <a:pt x="10010" y="9641"/>
                      <a:pt x="9977" y="9569"/>
                    </a:cubicBezTo>
                    <a:cubicBezTo>
                      <a:pt x="9951" y="9517"/>
                      <a:pt x="9931" y="9464"/>
                      <a:pt x="9905" y="9412"/>
                    </a:cubicBezTo>
                    <a:cubicBezTo>
                      <a:pt x="9886" y="9210"/>
                      <a:pt x="9638" y="8727"/>
                      <a:pt x="9618" y="8636"/>
                    </a:cubicBezTo>
                    <a:cubicBezTo>
                      <a:pt x="9116" y="7298"/>
                      <a:pt x="8633" y="5961"/>
                      <a:pt x="8222" y="4597"/>
                    </a:cubicBezTo>
                    <a:cubicBezTo>
                      <a:pt x="8091" y="4062"/>
                      <a:pt x="7941" y="3533"/>
                      <a:pt x="7798" y="3005"/>
                    </a:cubicBezTo>
                    <a:lnTo>
                      <a:pt x="7798" y="3005"/>
                    </a:lnTo>
                    <a:cubicBezTo>
                      <a:pt x="7915" y="3064"/>
                      <a:pt x="8033" y="3129"/>
                      <a:pt x="8150" y="3188"/>
                    </a:cubicBezTo>
                    <a:cubicBezTo>
                      <a:pt x="8228" y="3233"/>
                      <a:pt x="8307" y="3279"/>
                      <a:pt x="8385" y="3331"/>
                    </a:cubicBezTo>
                    <a:cubicBezTo>
                      <a:pt x="9860" y="4238"/>
                      <a:pt x="11178" y="5367"/>
                      <a:pt x="12561" y="6404"/>
                    </a:cubicBezTo>
                    <a:cubicBezTo>
                      <a:pt x="13468" y="7031"/>
                      <a:pt x="14355" y="7690"/>
                      <a:pt x="15256" y="8336"/>
                    </a:cubicBezTo>
                    <a:cubicBezTo>
                      <a:pt x="15628" y="8642"/>
                      <a:pt x="16012" y="8929"/>
                      <a:pt x="16410" y="9197"/>
                    </a:cubicBezTo>
                    <a:cubicBezTo>
                      <a:pt x="16919" y="9562"/>
                      <a:pt x="17441" y="9888"/>
                      <a:pt x="17983" y="10195"/>
                    </a:cubicBezTo>
                    <a:cubicBezTo>
                      <a:pt x="17989" y="10678"/>
                      <a:pt x="18029" y="11167"/>
                      <a:pt x="18087" y="11650"/>
                    </a:cubicBezTo>
                    <a:cubicBezTo>
                      <a:pt x="18081" y="12368"/>
                      <a:pt x="18179" y="13086"/>
                      <a:pt x="18290" y="13803"/>
                    </a:cubicBezTo>
                    <a:cubicBezTo>
                      <a:pt x="18348" y="14221"/>
                      <a:pt x="18446" y="14638"/>
                      <a:pt x="18551" y="15050"/>
                    </a:cubicBezTo>
                    <a:cubicBezTo>
                      <a:pt x="18603" y="15167"/>
                      <a:pt x="18564" y="15369"/>
                      <a:pt x="18727" y="15402"/>
                    </a:cubicBezTo>
                    <a:cubicBezTo>
                      <a:pt x="18733" y="15402"/>
                      <a:pt x="18738" y="15403"/>
                      <a:pt x="18744" y="15403"/>
                    </a:cubicBezTo>
                    <a:cubicBezTo>
                      <a:pt x="18859" y="15403"/>
                      <a:pt x="18939" y="15279"/>
                      <a:pt x="18883" y="15174"/>
                    </a:cubicBezTo>
                    <a:cubicBezTo>
                      <a:pt x="18805" y="14854"/>
                      <a:pt x="18753" y="14528"/>
                      <a:pt x="18688" y="14201"/>
                    </a:cubicBezTo>
                    <a:cubicBezTo>
                      <a:pt x="18577" y="13614"/>
                      <a:pt x="18524" y="13020"/>
                      <a:pt x="18453" y="12433"/>
                    </a:cubicBezTo>
                    <a:cubicBezTo>
                      <a:pt x="18394" y="11794"/>
                      <a:pt x="18466" y="11128"/>
                      <a:pt x="18453" y="10482"/>
                    </a:cubicBezTo>
                    <a:cubicBezTo>
                      <a:pt x="18446" y="10469"/>
                      <a:pt x="18446" y="10463"/>
                      <a:pt x="18446" y="10450"/>
                    </a:cubicBezTo>
                    <a:lnTo>
                      <a:pt x="18446" y="10450"/>
                    </a:lnTo>
                    <a:cubicBezTo>
                      <a:pt x="18916" y="10698"/>
                      <a:pt x="19399" y="10932"/>
                      <a:pt x="19882" y="11148"/>
                    </a:cubicBezTo>
                    <a:cubicBezTo>
                      <a:pt x="21082" y="11742"/>
                      <a:pt x="22270" y="12374"/>
                      <a:pt x="23522" y="12851"/>
                    </a:cubicBezTo>
                    <a:lnTo>
                      <a:pt x="23522" y="12844"/>
                    </a:lnTo>
                    <a:cubicBezTo>
                      <a:pt x="23530" y="12846"/>
                      <a:pt x="23538" y="12846"/>
                      <a:pt x="23545" y="12846"/>
                    </a:cubicBezTo>
                    <a:cubicBezTo>
                      <a:pt x="23630" y="12846"/>
                      <a:pt x="23681" y="12747"/>
                      <a:pt x="23627" y="12681"/>
                    </a:cubicBezTo>
                    <a:cubicBezTo>
                      <a:pt x="23288" y="12433"/>
                      <a:pt x="22876" y="12296"/>
                      <a:pt x="22505" y="12100"/>
                    </a:cubicBezTo>
                    <a:cubicBezTo>
                      <a:pt x="21604" y="11631"/>
                      <a:pt x="20691" y="11187"/>
                      <a:pt x="19784" y="10724"/>
                    </a:cubicBezTo>
                    <a:cubicBezTo>
                      <a:pt x="18968" y="10358"/>
                      <a:pt x="18179" y="9941"/>
                      <a:pt x="17428" y="9464"/>
                    </a:cubicBezTo>
                    <a:cubicBezTo>
                      <a:pt x="17154" y="9295"/>
                      <a:pt x="16887" y="9112"/>
                      <a:pt x="16626" y="8929"/>
                    </a:cubicBezTo>
                    <a:cubicBezTo>
                      <a:pt x="16397" y="8760"/>
                      <a:pt x="16163" y="8590"/>
                      <a:pt x="15934" y="8427"/>
                    </a:cubicBezTo>
                    <a:cubicBezTo>
                      <a:pt x="15536" y="8120"/>
                      <a:pt x="15145" y="7807"/>
                      <a:pt x="14760" y="7481"/>
                    </a:cubicBezTo>
                    <a:lnTo>
                      <a:pt x="14760" y="7481"/>
                    </a:lnTo>
                    <a:cubicBezTo>
                      <a:pt x="15079" y="7507"/>
                      <a:pt x="15399" y="7533"/>
                      <a:pt x="15719" y="7540"/>
                    </a:cubicBezTo>
                    <a:cubicBezTo>
                      <a:pt x="17859" y="7540"/>
                      <a:pt x="19973" y="7174"/>
                      <a:pt x="22022" y="6554"/>
                    </a:cubicBezTo>
                    <a:cubicBezTo>
                      <a:pt x="22044" y="6562"/>
                      <a:pt x="22065" y="6566"/>
                      <a:pt x="22084" y="6566"/>
                    </a:cubicBezTo>
                    <a:cubicBezTo>
                      <a:pt x="22266" y="6566"/>
                      <a:pt x="22304" y="6241"/>
                      <a:pt x="22080" y="6241"/>
                    </a:cubicBezTo>
                    <a:cubicBezTo>
                      <a:pt x="22078" y="6241"/>
                      <a:pt x="22076" y="6241"/>
                      <a:pt x="22074" y="6241"/>
                    </a:cubicBezTo>
                    <a:cubicBezTo>
                      <a:pt x="21291" y="6391"/>
                      <a:pt x="20501" y="6652"/>
                      <a:pt x="19705" y="6796"/>
                    </a:cubicBezTo>
                    <a:cubicBezTo>
                      <a:pt x="18387" y="7070"/>
                      <a:pt x="17043" y="7174"/>
                      <a:pt x="15699" y="7194"/>
                    </a:cubicBezTo>
                    <a:cubicBezTo>
                      <a:pt x="15334" y="7181"/>
                      <a:pt x="14969" y="7148"/>
                      <a:pt x="14603" y="7122"/>
                    </a:cubicBezTo>
                    <a:cubicBezTo>
                      <a:pt x="14595" y="7123"/>
                      <a:pt x="14587" y="7123"/>
                      <a:pt x="14579" y="7123"/>
                    </a:cubicBezTo>
                    <a:cubicBezTo>
                      <a:pt x="14498" y="7123"/>
                      <a:pt x="14398" y="7096"/>
                      <a:pt x="14310" y="7096"/>
                    </a:cubicBezTo>
                    <a:cubicBezTo>
                      <a:pt x="14296" y="7089"/>
                      <a:pt x="14290" y="7076"/>
                      <a:pt x="14277" y="7070"/>
                    </a:cubicBezTo>
                    <a:cubicBezTo>
                      <a:pt x="13566" y="6476"/>
                      <a:pt x="12757" y="6006"/>
                      <a:pt x="12013" y="5452"/>
                    </a:cubicBezTo>
                    <a:cubicBezTo>
                      <a:pt x="10962" y="4603"/>
                      <a:pt x="9931" y="3690"/>
                      <a:pt x="8796" y="2940"/>
                    </a:cubicBezTo>
                    <a:cubicBezTo>
                      <a:pt x="7485" y="2091"/>
                      <a:pt x="6075" y="1400"/>
                      <a:pt x="4601" y="878"/>
                    </a:cubicBezTo>
                    <a:cubicBezTo>
                      <a:pt x="3805" y="586"/>
                      <a:pt x="722" y="0"/>
                      <a:pt x="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3">
                <a:extLst>
                  <a:ext uri="{FF2B5EF4-FFF2-40B4-BE49-F238E27FC236}">
                    <a16:creationId xmlns:a16="http://schemas.microsoft.com/office/drawing/2014/main" id="{FCF5B94F-7B52-F3AF-7E81-9766E4E0F429}"/>
                  </a:ext>
                </a:extLst>
              </p:cNvPr>
              <p:cNvSpPr/>
              <p:nvPr/>
            </p:nvSpPr>
            <p:spPr>
              <a:xfrm flipH="1">
                <a:off x="8076634" y="2115462"/>
                <a:ext cx="296457" cy="191331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894" extrusionOk="0">
                    <a:moveTo>
                      <a:pt x="4416" y="0"/>
                    </a:moveTo>
                    <a:cubicBezTo>
                      <a:pt x="2370" y="0"/>
                      <a:pt x="152" y="1011"/>
                      <a:pt x="14" y="2981"/>
                    </a:cubicBezTo>
                    <a:cubicBezTo>
                      <a:pt x="1" y="3158"/>
                      <a:pt x="14" y="3327"/>
                      <a:pt x="47" y="3497"/>
                    </a:cubicBezTo>
                    <a:cubicBezTo>
                      <a:pt x="216" y="4338"/>
                      <a:pt x="980" y="4776"/>
                      <a:pt x="1887" y="4880"/>
                    </a:cubicBezTo>
                    <a:cubicBezTo>
                      <a:pt x="1987" y="4889"/>
                      <a:pt x="2088" y="4894"/>
                      <a:pt x="2190" y="4894"/>
                    </a:cubicBezTo>
                    <a:cubicBezTo>
                      <a:pt x="3376" y="4894"/>
                      <a:pt x="4698" y="4298"/>
                      <a:pt x="5743" y="3830"/>
                    </a:cubicBezTo>
                    <a:cubicBezTo>
                      <a:pt x="6330" y="3556"/>
                      <a:pt x="6930" y="3203"/>
                      <a:pt x="7243" y="2609"/>
                    </a:cubicBezTo>
                    <a:cubicBezTo>
                      <a:pt x="7583" y="1977"/>
                      <a:pt x="7576" y="1089"/>
                      <a:pt x="6930" y="659"/>
                    </a:cubicBezTo>
                    <a:cubicBezTo>
                      <a:pt x="6279" y="218"/>
                      <a:pt x="5366" y="0"/>
                      <a:pt x="44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3">
                <a:extLst>
                  <a:ext uri="{FF2B5EF4-FFF2-40B4-BE49-F238E27FC236}">
                    <a16:creationId xmlns:a16="http://schemas.microsoft.com/office/drawing/2014/main" id="{7544D9B9-4F22-23C0-31FD-8D3B827A09F5}"/>
                  </a:ext>
                </a:extLst>
              </p:cNvPr>
              <p:cNvSpPr/>
              <p:nvPr/>
            </p:nvSpPr>
            <p:spPr>
              <a:xfrm flipH="1">
                <a:off x="7923575" y="2435226"/>
                <a:ext cx="358931" cy="220730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5646" extrusionOk="0">
                    <a:moveTo>
                      <a:pt x="2629" y="1"/>
                    </a:moveTo>
                    <a:cubicBezTo>
                      <a:pt x="2408" y="1"/>
                      <a:pt x="2188" y="23"/>
                      <a:pt x="1971" y="74"/>
                    </a:cubicBezTo>
                    <a:cubicBezTo>
                      <a:pt x="1279" y="290"/>
                      <a:pt x="614" y="779"/>
                      <a:pt x="326" y="1458"/>
                    </a:cubicBezTo>
                    <a:cubicBezTo>
                      <a:pt x="124" y="1973"/>
                      <a:pt x="0" y="2567"/>
                      <a:pt x="78" y="3121"/>
                    </a:cubicBezTo>
                    <a:lnTo>
                      <a:pt x="78" y="3095"/>
                    </a:lnTo>
                    <a:cubicBezTo>
                      <a:pt x="85" y="3174"/>
                      <a:pt x="92" y="3252"/>
                      <a:pt x="111" y="3324"/>
                    </a:cubicBezTo>
                    <a:cubicBezTo>
                      <a:pt x="346" y="4498"/>
                      <a:pt x="1618" y="5059"/>
                      <a:pt x="2708" y="5248"/>
                    </a:cubicBezTo>
                    <a:cubicBezTo>
                      <a:pt x="3354" y="5398"/>
                      <a:pt x="4019" y="5522"/>
                      <a:pt x="4685" y="5620"/>
                    </a:cubicBezTo>
                    <a:cubicBezTo>
                      <a:pt x="4844" y="5637"/>
                      <a:pt x="5006" y="5645"/>
                      <a:pt x="5169" y="5645"/>
                    </a:cubicBezTo>
                    <a:cubicBezTo>
                      <a:pt x="5923" y="5645"/>
                      <a:pt x="6699" y="5461"/>
                      <a:pt x="7295" y="4994"/>
                    </a:cubicBezTo>
                    <a:cubicBezTo>
                      <a:pt x="9180" y="3428"/>
                      <a:pt x="6009" y="1157"/>
                      <a:pt x="4705" y="544"/>
                    </a:cubicBezTo>
                    <a:cubicBezTo>
                      <a:pt x="4066" y="240"/>
                      <a:pt x="3345" y="1"/>
                      <a:pt x="2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3">
                <a:extLst>
                  <a:ext uri="{FF2B5EF4-FFF2-40B4-BE49-F238E27FC236}">
                    <a16:creationId xmlns:a16="http://schemas.microsoft.com/office/drawing/2014/main" id="{B9EB3A93-FC3F-FA0E-25C3-F2B389F03206}"/>
                  </a:ext>
                </a:extLst>
              </p:cNvPr>
              <p:cNvSpPr/>
              <p:nvPr/>
            </p:nvSpPr>
            <p:spPr>
              <a:xfrm flipH="1">
                <a:off x="8308509" y="2575696"/>
                <a:ext cx="210487" cy="254469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6509" extrusionOk="0">
                    <a:moveTo>
                      <a:pt x="2524" y="1"/>
                    </a:moveTo>
                    <a:cubicBezTo>
                      <a:pt x="2090" y="1"/>
                      <a:pt x="1660" y="100"/>
                      <a:pt x="1273" y="298"/>
                    </a:cubicBezTo>
                    <a:cubicBezTo>
                      <a:pt x="334" y="657"/>
                      <a:pt x="1" y="1636"/>
                      <a:pt x="14" y="2569"/>
                    </a:cubicBezTo>
                    <a:cubicBezTo>
                      <a:pt x="20" y="2699"/>
                      <a:pt x="33" y="2830"/>
                      <a:pt x="60" y="2960"/>
                    </a:cubicBezTo>
                    <a:cubicBezTo>
                      <a:pt x="236" y="3841"/>
                      <a:pt x="895" y="4546"/>
                      <a:pt x="1482" y="5224"/>
                    </a:cubicBezTo>
                    <a:cubicBezTo>
                      <a:pt x="1965" y="5766"/>
                      <a:pt x="2532" y="6327"/>
                      <a:pt x="3263" y="6490"/>
                    </a:cubicBezTo>
                    <a:cubicBezTo>
                      <a:pt x="3349" y="6502"/>
                      <a:pt x="3432" y="6508"/>
                      <a:pt x="3512" y="6508"/>
                    </a:cubicBezTo>
                    <a:cubicBezTo>
                      <a:pt x="4248" y="6508"/>
                      <a:pt x="4765" y="6011"/>
                      <a:pt x="4953" y="5270"/>
                    </a:cubicBezTo>
                    <a:cubicBezTo>
                      <a:pt x="5253" y="4252"/>
                      <a:pt x="5384" y="2986"/>
                      <a:pt x="5038" y="1942"/>
                    </a:cubicBezTo>
                    <a:lnTo>
                      <a:pt x="5038" y="1936"/>
                    </a:lnTo>
                    <a:cubicBezTo>
                      <a:pt x="4810" y="1173"/>
                      <a:pt x="4379" y="474"/>
                      <a:pt x="3622" y="181"/>
                    </a:cubicBezTo>
                    <a:cubicBezTo>
                      <a:pt x="3513" y="135"/>
                      <a:pt x="3195" y="18"/>
                      <a:pt x="2974" y="18"/>
                    </a:cubicBezTo>
                    <a:cubicBezTo>
                      <a:pt x="2944" y="18"/>
                      <a:pt x="2917" y="20"/>
                      <a:pt x="2891" y="24"/>
                    </a:cubicBezTo>
                    <a:cubicBezTo>
                      <a:pt x="2769" y="8"/>
                      <a:pt x="2647" y="1"/>
                      <a:pt x="2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3">
                <a:extLst>
                  <a:ext uri="{FF2B5EF4-FFF2-40B4-BE49-F238E27FC236}">
                    <a16:creationId xmlns:a16="http://schemas.microsoft.com/office/drawing/2014/main" id="{528B3DB5-8AAD-5D3D-B485-22EBCBAED565}"/>
                  </a:ext>
                </a:extLst>
              </p:cNvPr>
              <p:cNvSpPr/>
              <p:nvPr/>
            </p:nvSpPr>
            <p:spPr>
              <a:xfrm flipH="1">
                <a:off x="8608726" y="2339950"/>
                <a:ext cx="235743" cy="250873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6417" extrusionOk="0">
                    <a:moveTo>
                      <a:pt x="2517" y="1"/>
                    </a:moveTo>
                    <a:cubicBezTo>
                      <a:pt x="1987" y="1"/>
                      <a:pt x="1452" y="210"/>
                      <a:pt x="1051" y="573"/>
                    </a:cubicBezTo>
                    <a:cubicBezTo>
                      <a:pt x="457" y="1017"/>
                      <a:pt x="0" y="1715"/>
                      <a:pt x="79" y="2479"/>
                    </a:cubicBezTo>
                    <a:cubicBezTo>
                      <a:pt x="85" y="2498"/>
                      <a:pt x="85" y="2518"/>
                      <a:pt x="92" y="2531"/>
                    </a:cubicBezTo>
                    <a:cubicBezTo>
                      <a:pt x="307" y="3607"/>
                      <a:pt x="1331" y="4749"/>
                      <a:pt x="2101" y="5493"/>
                    </a:cubicBezTo>
                    <a:cubicBezTo>
                      <a:pt x="2655" y="5972"/>
                      <a:pt x="3322" y="6416"/>
                      <a:pt x="4079" y="6416"/>
                    </a:cubicBezTo>
                    <a:cubicBezTo>
                      <a:pt x="4116" y="6416"/>
                      <a:pt x="4152" y="6415"/>
                      <a:pt x="4189" y="6413"/>
                    </a:cubicBezTo>
                    <a:cubicBezTo>
                      <a:pt x="4868" y="6374"/>
                      <a:pt x="5318" y="5780"/>
                      <a:pt x="5494" y="5167"/>
                    </a:cubicBezTo>
                    <a:cubicBezTo>
                      <a:pt x="6029" y="3751"/>
                      <a:pt x="4809" y="1161"/>
                      <a:pt x="3608" y="352"/>
                    </a:cubicBezTo>
                    <a:cubicBezTo>
                      <a:pt x="3282" y="110"/>
                      <a:pt x="2901" y="1"/>
                      <a:pt x="25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0" name="Google Shape;2520;p33">
              <a:extLst>
                <a:ext uri="{FF2B5EF4-FFF2-40B4-BE49-F238E27FC236}">
                  <a16:creationId xmlns:a16="http://schemas.microsoft.com/office/drawing/2014/main" id="{91AE39A0-968E-4E61-F760-2A20BBE4A726}"/>
                </a:ext>
              </a:extLst>
            </p:cNvPr>
            <p:cNvGrpSpPr/>
            <p:nvPr/>
          </p:nvGrpSpPr>
          <p:grpSpPr>
            <a:xfrm rot="-5984647" flipH="1">
              <a:off x="-1269284" y="1179157"/>
              <a:ext cx="2082214" cy="2112733"/>
              <a:chOff x="1888100" y="-160600"/>
              <a:chExt cx="1706591" cy="1731604"/>
            </a:xfrm>
          </p:grpSpPr>
          <p:sp>
            <p:nvSpPr>
              <p:cNvPr id="2521" name="Google Shape;2521;p33">
                <a:extLst>
                  <a:ext uri="{FF2B5EF4-FFF2-40B4-BE49-F238E27FC236}">
                    <a16:creationId xmlns:a16="http://schemas.microsoft.com/office/drawing/2014/main" id="{7D0846F4-F8A9-08E1-DCFD-C4F2684415CE}"/>
                  </a:ext>
                </a:extLst>
              </p:cNvPr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3">
                <a:extLst>
                  <a:ext uri="{FF2B5EF4-FFF2-40B4-BE49-F238E27FC236}">
                    <a16:creationId xmlns:a16="http://schemas.microsoft.com/office/drawing/2014/main" id="{999AA9E1-D18D-7ED3-9B5D-3C6789DB03C6}"/>
                  </a:ext>
                </a:extLst>
              </p:cNvPr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3">
                <a:extLst>
                  <a:ext uri="{FF2B5EF4-FFF2-40B4-BE49-F238E27FC236}">
                    <a16:creationId xmlns:a16="http://schemas.microsoft.com/office/drawing/2014/main" id="{0217170F-80B0-69DF-5268-9007F3224640}"/>
                  </a:ext>
                </a:extLst>
              </p:cNvPr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3">
                <a:extLst>
                  <a:ext uri="{FF2B5EF4-FFF2-40B4-BE49-F238E27FC236}">
                    <a16:creationId xmlns:a16="http://schemas.microsoft.com/office/drawing/2014/main" id="{3501F780-D3EB-600B-E0CF-C4424D79CA55}"/>
                  </a:ext>
                </a:extLst>
              </p:cNvPr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3">
            <a:extLst>
              <a:ext uri="{FF2B5EF4-FFF2-40B4-BE49-F238E27FC236}">
                <a16:creationId xmlns:a16="http://schemas.microsoft.com/office/drawing/2014/main" id="{B0015B92-0868-3277-F54C-AF91984E2784}"/>
              </a:ext>
            </a:extLst>
          </p:cNvPr>
          <p:cNvGrpSpPr/>
          <p:nvPr/>
        </p:nvGrpSpPr>
        <p:grpSpPr>
          <a:xfrm>
            <a:off x="1716353" y="-625788"/>
            <a:ext cx="8463144" cy="2330576"/>
            <a:chOff x="1716353" y="-625788"/>
            <a:chExt cx="8463144" cy="2330576"/>
          </a:xfrm>
        </p:grpSpPr>
        <p:grpSp>
          <p:nvGrpSpPr>
            <p:cNvPr id="2526" name="Google Shape;2526;p33">
              <a:extLst>
                <a:ext uri="{FF2B5EF4-FFF2-40B4-BE49-F238E27FC236}">
                  <a16:creationId xmlns:a16="http://schemas.microsoft.com/office/drawing/2014/main" id="{79A07EF6-B25E-1E34-7208-26AECFDBC565}"/>
                </a:ext>
              </a:extLst>
            </p:cNvPr>
            <p:cNvGrpSpPr/>
            <p:nvPr/>
          </p:nvGrpSpPr>
          <p:grpSpPr>
            <a:xfrm rot="1508719" flipH="1">
              <a:off x="6986064" y="-19525"/>
              <a:ext cx="3102922" cy="1118050"/>
              <a:chOff x="5591162" y="1972306"/>
              <a:chExt cx="3103035" cy="1118091"/>
            </a:xfrm>
          </p:grpSpPr>
          <p:sp>
            <p:nvSpPr>
              <p:cNvPr id="2527" name="Google Shape;2527;p33">
                <a:extLst>
                  <a:ext uri="{FF2B5EF4-FFF2-40B4-BE49-F238E27FC236}">
                    <a16:creationId xmlns:a16="http://schemas.microsoft.com/office/drawing/2014/main" id="{172F9968-3B52-E5A8-90EF-318005CB36F5}"/>
                  </a:ext>
                </a:extLst>
              </p:cNvPr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3">
                <a:extLst>
                  <a:ext uri="{FF2B5EF4-FFF2-40B4-BE49-F238E27FC236}">
                    <a16:creationId xmlns:a16="http://schemas.microsoft.com/office/drawing/2014/main" id="{B968F3FC-9A79-0777-3B86-49E9C692C0C2}"/>
                  </a:ext>
                </a:extLst>
              </p:cNvPr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3">
                <a:extLst>
                  <a:ext uri="{FF2B5EF4-FFF2-40B4-BE49-F238E27FC236}">
                    <a16:creationId xmlns:a16="http://schemas.microsoft.com/office/drawing/2014/main" id="{4122BE94-36F2-A14C-D0EE-97BBC040EAA0}"/>
                  </a:ext>
                </a:extLst>
              </p:cNvPr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3">
                <a:extLst>
                  <a:ext uri="{FF2B5EF4-FFF2-40B4-BE49-F238E27FC236}">
                    <a16:creationId xmlns:a16="http://schemas.microsoft.com/office/drawing/2014/main" id="{2D35126A-6D86-C556-DA1A-8D8586E4E625}"/>
                  </a:ext>
                </a:extLst>
              </p:cNvPr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3">
                <a:extLst>
                  <a:ext uri="{FF2B5EF4-FFF2-40B4-BE49-F238E27FC236}">
                    <a16:creationId xmlns:a16="http://schemas.microsoft.com/office/drawing/2014/main" id="{5DFCA143-B558-1DDF-B12D-00254E4870BA}"/>
                  </a:ext>
                </a:extLst>
              </p:cNvPr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3">
                <a:extLst>
                  <a:ext uri="{FF2B5EF4-FFF2-40B4-BE49-F238E27FC236}">
                    <a16:creationId xmlns:a16="http://schemas.microsoft.com/office/drawing/2014/main" id="{B044E789-4D4A-05FC-A5D5-906F45AE0FF3}"/>
                  </a:ext>
                </a:extLst>
              </p:cNvPr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3">
                <a:extLst>
                  <a:ext uri="{FF2B5EF4-FFF2-40B4-BE49-F238E27FC236}">
                    <a16:creationId xmlns:a16="http://schemas.microsoft.com/office/drawing/2014/main" id="{DE538FDC-23F6-5E36-435A-0300BEE4BF7A}"/>
                  </a:ext>
                </a:extLst>
              </p:cNvPr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3">
                <a:extLst>
                  <a:ext uri="{FF2B5EF4-FFF2-40B4-BE49-F238E27FC236}">
                    <a16:creationId xmlns:a16="http://schemas.microsoft.com/office/drawing/2014/main" id="{C40C970F-C18B-A696-7423-E1EA84BC2030}"/>
                  </a:ext>
                </a:extLst>
              </p:cNvPr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3">
                <a:extLst>
                  <a:ext uri="{FF2B5EF4-FFF2-40B4-BE49-F238E27FC236}">
                    <a16:creationId xmlns:a16="http://schemas.microsoft.com/office/drawing/2014/main" id="{3BBF3DA7-38B5-B38E-9FD8-3D69E789DAF9}"/>
                  </a:ext>
                </a:extLst>
              </p:cNvPr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3">
                <a:extLst>
                  <a:ext uri="{FF2B5EF4-FFF2-40B4-BE49-F238E27FC236}">
                    <a16:creationId xmlns:a16="http://schemas.microsoft.com/office/drawing/2014/main" id="{D527F72E-D585-07E0-E95D-0F04B6BD6664}"/>
                  </a:ext>
                </a:extLst>
              </p:cNvPr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3">
                <a:extLst>
                  <a:ext uri="{FF2B5EF4-FFF2-40B4-BE49-F238E27FC236}">
                    <a16:creationId xmlns:a16="http://schemas.microsoft.com/office/drawing/2014/main" id="{4D2895D7-7CB7-27AB-B7C3-05E08632698D}"/>
                  </a:ext>
                </a:extLst>
              </p:cNvPr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3">
                <a:extLst>
                  <a:ext uri="{FF2B5EF4-FFF2-40B4-BE49-F238E27FC236}">
                    <a16:creationId xmlns:a16="http://schemas.microsoft.com/office/drawing/2014/main" id="{A5C7365E-FE21-1DD9-FEE3-9520DECEC5C1}"/>
                  </a:ext>
                </a:extLst>
              </p:cNvPr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3">
                <a:extLst>
                  <a:ext uri="{FF2B5EF4-FFF2-40B4-BE49-F238E27FC236}">
                    <a16:creationId xmlns:a16="http://schemas.microsoft.com/office/drawing/2014/main" id="{86856AC2-4878-D545-F3DC-8A7C066E6EAE}"/>
                  </a:ext>
                </a:extLst>
              </p:cNvPr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3">
                <a:extLst>
                  <a:ext uri="{FF2B5EF4-FFF2-40B4-BE49-F238E27FC236}">
                    <a16:creationId xmlns:a16="http://schemas.microsoft.com/office/drawing/2014/main" id="{8D9D57F2-7871-4757-ADC1-E3E9F3DFC953}"/>
                  </a:ext>
                </a:extLst>
              </p:cNvPr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3">
                <a:extLst>
                  <a:ext uri="{FF2B5EF4-FFF2-40B4-BE49-F238E27FC236}">
                    <a16:creationId xmlns:a16="http://schemas.microsoft.com/office/drawing/2014/main" id="{4C691A8A-6C16-185E-1527-7EEBAD871B94}"/>
                  </a:ext>
                </a:extLst>
              </p:cNvPr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3">
                <a:extLst>
                  <a:ext uri="{FF2B5EF4-FFF2-40B4-BE49-F238E27FC236}">
                    <a16:creationId xmlns:a16="http://schemas.microsoft.com/office/drawing/2014/main" id="{14FD234B-E5E3-1C9A-2106-8B1F7852ED52}"/>
                  </a:ext>
                </a:extLst>
              </p:cNvPr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3">
                <a:extLst>
                  <a:ext uri="{FF2B5EF4-FFF2-40B4-BE49-F238E27FC236}">
                    <a16:creationId xmlns:a16="http://schemas.microsoft.com/office/drawing/2014/main" id="{0E56021E-BD08-CE1F-669C-A432DDCEB43D}"/>
                  </a:ext>
                </a:extLst>
              </p:cNvPr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3">
                <a:extLst>
                  <a:ext uri="{FF2B5EF4-FFF2-40B4-BE49-F238E27FC236}">
                    <a16:creationId xmlns:a16="http://schemas.microsoft.com/office/drawing/2014/main" id="{D80E5BF2-5353-1C54-5E45-D6D19C64330C}"/>
                  </a:ext>
                </a:extLst>
              </p:cNvPr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3">
                <a:extLst>
                  <a:ext uri="{FF2B5EF4-FFF2-40B4-BE49-F238E27FC236}">
                    <a16:creationId xmlns:a16="http://schemas.microsoft.com/office/drawing/2014/main" id="{71A21B6D-57FA-7386-6190-9F7C74D1E268}"/>
                  </a:ext>
                </a:extLst>
              </p:cNvPr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3">
                <a:extLst>
                  <a:ext uri="{FF2B5EF4-FFF2-40B4-BE49-F238E27FC236}">
                    <a16:creationId xmlns:a16="http://schemas.microsoft.com/office/drawing/2014/main" id="{72739EEE-E106-7670-8EF2-6F81E9F84584}"/>
                  </a:ext>
                </a:extLst>
              </p:cNvPr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3">
                <a:extLst>
                  <a:ext uri="{FF2B5EF4-FFF2-40B4-BE49-F238E27FC236}">
                    <a16:creationId xmlns:a16="http://schemas.microsoft.com/office/drawing/2014/main" id="{F743A45C-DAF7-CFB6-F14B-CADA6BD69435}"/>
                  </a:ext>
                </a:extLst>
              </p:cNvPr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3">
                <a:extLst>
                  <a:ext uri="{FF2B5EF4-FFF2-40B4-BE49-F238E27FC236}">
                    <a16:creationId xmlns:a16="http://schemas.microsoft.com/office/drawing/2014/main" id="{09A7F3D8-00D9-C9F8-BCCE-8164B585017F}"/>
                  </a:ext>
                </a:extLst>
              </p:cNvPr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3">
                <a:extLst>
                  <a:ext uri="{FF2B5EF4-FFF2-40B4-BE49-F238E27FC236}">
                    <a16:creationId xmlns:a16="http://schemas.microsoft.com/office/drawing/2014/main" id="{18FEAF5B-BE12-6C0A-9037-7C42C705F21C}"/>
                  </a:ext>
                </a:extLst>
              </p:cNvPr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3">
                <a:extLst>
                  <a:ext uri="{FF2B5EF4-FFF2-40B4-BE49-F238E27FC236}">
                    <a16:creationId xmlns:a16="http://schemas.microsoft.com/office/drawing/2014/main" id="{D05166E4-65A8-F681-3FB5-D0291740B27F}"/>
                  </a:ext>
                </a:extLst>
              </p:cNvPr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3">
                <a:extLst>
                  <a:ext uri="{FF2B5EF4-FFF2-40B4-BE49-F238E27FC236}">
                    <a16:creationId xmlns:a16="http://schemas.microsoft.com/office/drawing/2014/main" id="{86FB56E7-B282-5046-1D6C-4EEFB8546822}"/>
                  </a:ext>
                </a:extLst>
              </p:cNvPr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3">
                <a:extLst>
                  <a:ext uri="{FF2B5EF4-FFF2-40B4-BE49-F238E27FC236}">
                    <a16:creationId xmlns:a16="http://schemas.microsoft.com/office/drawing/2014/main" id="{DD63D577-4769-7212-4384-AB9952EDB16E}"/>
                  </a:ext>
                </a:extLst>
              </p:cNvPr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3">
                <a:extLst>
                  <a:ext uri="{FF2B5EF4-FFF2-40B4-BE49-F238E27FC236}">
                    <a16:creationId xmlns:a16="http://schemas.microsoft.com/office/drawing/2014/main" id="{974F202B-59FC-2A37-D946-EEA8388F62F6}"/>
                  </a:ext>
                </a:extLst>
              </p:cNvPr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3">
                <a:extLst>
                  <a:ext uri="{FF2B5EF4-FFF2-40B4-BE49-F238E27FC236}">
                    <a16:creationId xmlns:a16="http://schemas.microsoft.com/office/drawing/2014/main" id="{639234AC-1B3E-B4BD-AFEE-5C9ADAC900B3}"/>
                  </a:ext>
                </a:extLst>
              </p:cNvPr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3">
                <a:extLst>
                  <a:ext uri="{FF2B5EF4-FFF2-40B4-BE49-F238E27FC236}">
                    <a16:creationId xmlns:a16="http://schemas.microsoft.com/office/drawing/2014/main" id="{0A47A7CF-0143-FB73-9845-EFD0DFC0BC26}"/>
                  </a:ext>
                </a:extLst>
              </p:cNvPr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3">
                <a:extLst>
                  <a:ext uri="{FF2B5EF4-FFF2-40B4-BE49-F238E27FC236}">
                    <a16:creationId xmlns:a16="http://schemas.microsoft.com/office/drawing/2014/main" id="{AE2377D7-94C2-0B78-A17A-EB74A7C4199B}"/>
                  </a:ext>
                </a:extLst>
              </p:cNvPr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3">
                <a:extLst>
                  <a:ext uri="{FF2B5EF4-FFF2-40B4-BE49-F238E27FC236}">
                    <a16:creationId xmlns:a16="http://schemas.microsoft.com/office/drawing/2014/main" id="{6E919136-769E-306D-EBA9-43FBC48E8C4A}"/>
                  </a:ext>
                </a:extLst>
              </p:cNvPr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3">
                <a:extLst>
                  <a:ext uri="{FF2B5EF4-FFF2-40B4-BE49-F238E27FC236}">
                    <a16:creationId xmlns:a16="http://schemas.microsoft.com/office/drawing/2014/main" id="{A8BE239E-39BA-E0BB-A0AE-9A40EF9DCB92}"/>
                  </a:ext>
                </a:extLst>
              </p:cNvPr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3">
                <a:extLst>
                  <a:ext uri="{FF2B5EF4-FFF2-40B4-BE49-F238E27FC236}">
                    <a16:creationId xmlns:a16="http://schemas.microsoft.com/office/drawing/2014/main" id="{598D157F-4DE3-A366-BAAD-AE5109BFB229}"/>
                  </a:ext>
                </a:extLst>
              </p:cNvPr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3">
                <a:extLst>
                  <a:ext uri="{FF2B5EF4-FFF2-40B4-BE49-F238E27FC236}">
                    <a16:creationId xmlns:a16="http://schemas.microsoft.com/office/drawing/2014/main" id="{5C6DD4A3-EF76-EA7D-0807-3D719F39C254}"/>
                  </a:ext>
                </a:extLst>
              </p:cNvPr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3">
                <a:extLst>
                  <a:ext uri="{FF2B5EF4-FFF2-40B4-BE49-F238E27FC236}">
                    <a16:creationId xmlns:a16="http://schemas.microsoft.com/office/drawing/2014/main" id="{E7099B0C-270B-8751-DF02-0236EA9FA7A1}"/>
                  </a:ext>
                </a:extLst>
              </p:cNvPr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3">
                <a:extLst>
                  <a:ext uri="{FF2B5EF4-FFF2-40B4-BE49-F238E27FC236}">
                    <a16:creationId xmlns:a16="http://schemas.microsoft.com/office/drawing/2014/main" id="{AA507C43-8F60-0098-CAFE-70A497BFC373}"/>
                  </a:ext>
                </a:extLst>
              </p:cNvPr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3">
                <a:extLst>
                  <a:ext uri="{FF2B5EF4-FFF2-40B4-BE49-F238E27FC236}">
                    <a16:creationId xmlns:a16="http://schemas.microsoft.com/office/drawing/2014/main" id="{E466FD2A-2A91-3252-8839-1650609756D8}"/>
                  </a:ext>
                </a:extLst>
              </p:cNvPr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3">
                <a:extLst>
                  <a:ext uri="{FF2B5EF4-FFF2-40B4-BE49-F238E27FC236}">
                    <a16:creationId xmlns:a16="http://schemas.microsoft.com/office/drawing/2014/main" id="{CD5AAA90-C2B3-382D-D040-74E0C8A2CB62}"/>
                  </a:ext>
                </a:extLst>
              </p:cNvPr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3">
                <a:extLst>
                  <a:ext uri="{FF2B5EF4-FFF2-40B4-BE49-F238E27FC236}">
                    <a16:creationId xmlns:a16="http://schemas.microsoft.com/office/drawing/2014/main" id="{EBEC6133-4299-DA45-8B3A-32E22FDCCA3B}"/>
                  </a:ext>
                </a:extLst>
              </p:cNvPr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3">
                <a:extLst>
                  <a:ext uri="{FF2B5EF4-FFF2-40B4-BE49-F238E27FC236}">
                    <a16:creationId xmlns:a16="http://schemas.microsoft.com/office/drawing/2014/main" id="{D1A39F6A-61E7-C4B7-708A-DC2DEA92D804}"/>
                  </a:ext>
                </a:extLst>
              </p:cNvPr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3">
                <a:extLst>
                  <a:ext uri="{FF2B5EF4-FFF2-40B4-BE49-F238E27FC236}">
                    <a16:creationId xmlns:a16="http://schemas.microsoft.com/office/drawing/2014/main" id="{82BE473E-DBF9-E38D-FF15-695E9E07D64A}"/>
                  </a:ext>
                </a:extLst>
              </p:cNvPr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3">
                <a:extLst>
                  <a:ext uri="{FF2B5EF4-FFF2-40B4-BE49-F238E27FC236}">
                    <a16:creationId xmlns:a16="http://schemas.microsoft.com/office/drawing/2014/main" id="{86E29D59-BB53-80A9-CA52-12CC68A5B113}"/>
                  </a:ext>
                </a:extLst>
              </p:cNvPr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>
                <a:extLst>
                  <a:ext uri="{FF2B5EF4-FFF2-40B4-BE49-F238E27FC236}">
                    <a16:creationId xmlns:a16="http://schemas.microsoft.com/office/drawing/2014/main" id="{154434E5-9DFD-4360-71D6-E05BDCC25206}"/>
                  </a:ext>
                </a:extLst>
              </p:cNvPr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>
                <a:extLst>
                  <a:ext uri="{FF2B5EF4-FFF2-40B4-BE49-F238E27FC236}">
                    <a16:creationId xmlns:a16="http://schemas.microsoft.com/office/drawing/2014/main" id="{BD99DC21-FCE0-0FB6-D55F-BC0C3F905B99}"/>
                  </a:ext>
                </a:extLst>
              </p:cNvPr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>
                <a:extLst>
                  <a:ext uri="{FF2B5EF4-FFF2-40B4-BE49-F238E27FC236}">
                    <a16:creationId xmlns:a16="http://schemas.microsoft.com/office/drawing/2014/main" id="{89E4C152-295E-9D1E-0CDB-763058D7897D}"/>
                  </a:ext>
                </a:extLst>
              </p:cNvPr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>
                <a:extLst>
                  <a:ext uri="{FF2B5EF4-FFF2-40B4-BE49-F238E27FC236}">
                    <a16:creationId xmlns:a16="http://schemas.microsoft.com/office/drawing/2014/main" id="{DBC320F1-3E00-0E7C-B7E6-1D939B97A08D}"/>
                  </a:ext>
                </a:extLst>
              </p:cNvPr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3" name="Google Shape;2573;p33">
              <a:extLst>
                <a:ext uri="{FF2B5EF4-FFF2-40B4-BE49-F238E27FC236}">
                  <a16:creationId xmlns:a16="http://schemas.microsoft.com/office/drawing/2014/main" id="{7BA62A32-769F-6F08-F59F-A762126A7096}"/>
                </a:ext>
              </a:extLst>
            </p:cNvPr>
            <p:cNvGrpSpPr/>
            <p:nvPr/>
          </p:nvGrpSpPr>
          <p:grpSpPr>
            <a:xfrm rot="-493980" flipH="1">
              <a:off x="1780418" y="-370155"/>
              <a:ext cx="3103055" cy="1118098"/>
              <a:chOff x="5591162" y="1972306"/>
              <a:chExt cx="3103035" cy="1118091"/>
            </a:xfrm>
          </p:grpSpPr>
          <p:sp>
            <p:nvSpPr>
              <p:cNvPr id="2574" name="Google Shape;2574;p33">
                <a:extLst>
                  <a:ext uri="{FF2B5EF4-FFF2-40B4-BE49-F238E27FC236}">
                    <a16:creationId xmlns:a16="http://schemas.microsoft.com/office/drawing/2014/main" id="{C8F8A820-36E1-ACF0-D494-D40C67AA0489}"/>
                  </a:ext>
                </a:extLst>
              </p:cNvPr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>
                <a:extLst>
                  <a:ext uri="{FF2B5EF4-FFF2-40B4-BE49-F238E27FC236}">
                    <a16:creationId xmlns:a16="http://schemas.microsoft.com/office/drawing/2014/main" id="{D387F84D-D0C6-F506-858D-5F1E9EB3C574}"/>
                  </a:ext>
                </a:extLst>
              </p:cNvPr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3">
                <a:extLst>
                  <a:ext uri="{FF2B5EF4-FFF2-40B4-BE49-F238E27FC236}">
                    <a16:creationId xmlns:a16="http://schemas.microsoft.com/office/drawing/2014/main" id="{FCEFFAB2-85DF-FAF4-8D1A-29FE9C08CE85}"/>
                  </a:ext>
                </a:extLst>
              </p:cNvPr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3">
                <a:extLst>
                  <a:ext uri="{FF2B5EF4-FFF2-40B4-BE49-F238E27FC236}">
                    <a16:creationId xmlns:a16="http://schemas.microsoft.com/office/drawing/2014/main" id="{1709A1D4-92A0-DD8A-0A1E-B41A6F1EFE67}"/>
                  </a:ext>
                </a:extLst>
              </p:cNvPr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3">
                <a:extLst>
                  <a:ext uri="{FF2B5EF4-FFF2-40B4-BE49-F238E27FC236}">
                    <a16:creationId xmlns:a16="http://schemas.microsoft.com/office/drawing/2014/main" id="{C931C48E-ECD9-3702-3988-8D63F39B4268}"/>
                  </a:ext>
                </a:extLst>
              </p:cNvPr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3">
                <a:extLst>
                  <a:ext uri="{FF2B5EF4-FFF2-40B4-BE49-F238E27FC236}">
                    <a16:creationId xmlns:a16="http://schemas.microsoft.com/office/drawing/2014/main" id="{09521819-98EB-B70D-5937-D5CCD400396B}"/>
                  </a:ext>
                </a:extLst>
              </p:cNvPr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>
                <a:extLst>
                  <a:ext uri="{FF2B5EF4-FFF2-40B4-BE49-F238E27FC236}">
                    <a16:creationId xmlns:a16="http://schemas.microsoft.com/office/drawing/2014/main" id="{6B0AB6C1-E3DE-3831-0E4F-D0EB62EB23DD}"/>
                  </a:ext>
                </a:extLst>
              </p:cNvPr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>
                <a:extLst>
                  <a:ext uri="{FF2B5EF4-FFF2-40B4-BE49-F238E27FC236}">
                    <a16:creationId xmlns:a16="http://schemas.microsoft.com/office/drawing/2014/main" id="{542A5DFD-E552-69FA-D877-E26E4295C1AA}"/>
                  </a:ext>
                </a:extLst>
              </p:cNvPr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>
                <a:extLst>
                  <a:ext uri="{FF2B5EF4-FFF2-40B4-BE49-F238E27FC236}">
                    <a16:creationId xmlns:a16="http://schemas.microsoft.com/office/drawing/2014/main" id="{66F803F2-613A-5957-FE7F-7FB6A830C767}"/>
                  </a:ext>
                </a:extLst>
              </p:cNvPr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>
                <a:extLst>
                  <a:ext uri="{FF2B5EF4-FFF2-40B4-BE49-F238E27FC236}">
                    <a16:creationId xmlns:a16="http://schemas.microsoft.com/office/drawing/2014/main" id="{AF9B47A4-4951-3124-9AE5-81B87BDAFBFC}"/>
                  </a:ext>
                </a:extLst>
              </p:cNvPr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>
                <a:extLst>
                  <a:ext uri="{FF2B5EF4-FFF2-40B4-BE49-F238E27FC236}">
                    <a16:creationId xmlns:a16="http://schemas.microsoft.com/office/drawing/2014/main" id="{FC4FC2CE-6DD4-E86B-9E6A-761E322F3ED1}"/>
                  </a:ext>
                </a:extLst>
              </p:cNvPr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>
                <a:extLst>
                  <a:ext uri="{FF2B5EF4-FFF2-40B4-BE49-F238E27FC236}">
                    <a16:creationId xmlns:a16="http://schemas.microsoft.com/office/drawing/2014/main" id="{4778D687-574C-B4BF-6760-AE785533A420}"/>
                  </a:ext>
                </a:extLst>
              </p:cNvPr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>
                <a:extLst>
                  <a:ext uri="{FF2B5EF4-FFF2-40B4-BE49-F238E27FC236}">
                    <a16:creationId xmlns:a16="http://schemas.microsoft.com/office/drawing/2014/main" id="{E426BA5C-44EC-05AD-D765-9EED0CF7B0A3}"/>
                  </a:ext>
                </a:extLst>
              </p:cNvPr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3">
                <a:extLst>
                  <a:ext uri="{FF2B5EF4-FFF2-40B4-BE49-F238E27FC236}">
                    <a16:creationId xmlns:a16="http://schemas.microsoft.com/office/drawing/2014/main" id="{C9D18CB2-580D-D1BB-B96D-B1BC274F6328}"/>
                  </a:ext>
                </a:extLst>
              </p:cNvPr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3">
                <a:extLst>
                  <a:ext uri="{FF2B5EF4-FFF2-40B4-BE49-F238E27FC236}">
                    <a16:creationId xmlns:a16="http://schemas.microsoft.com/office/drawing/2014/main" id="{F9FDADF8-AB97-52B0-E6AC-4C547F522A9B}"/>
                  </a:ext>
                </a:extLst>
              </p:cNvPr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3">
                <a:extLst>
                  <a:ext uri="{FF2B5EF4-FFF2-40B4-BE49-F238E27FC236}">
                    <a16:creationId xmlns:a16="http://schemas.microsoft.com/office/drawing/2014/main" id="{BD705CEA-2DF3-AA17-DBCD-DAF1CF0B8D57}"/>
                  </a:ext>
                </a:extLst>
              </p:cNvPr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3">
                <a:extLst>
                  <a:ext uri="{FF2B5EF4-FFF2-40B4-BE49-F238E27FC236}">
                    <a16:creationId xmlns:a16="http://schemas.microsoft.com/office/drawing/2014/main" id="{47878440-52D6-9571-B291-083D000789A4}"/>
                  </a:ext>
                </a:extLst>
              </p:cNvPr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3">
                <a:extLst>
                  <a:ext uri="{FF2B5EF4-FFF2-40B4-BE49-F238E27FC236}">
                    <a16:creationId xmlns:a16="http://schemas.microsoft.com/office/drawing/2014/main" id="{BE0C74A7-0251-83D0-B8E8-C957B2CA57A7}"/>
                  </a:ext>
                </a:extLst>
              </p:cNvPr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3">
                <a:extLst>
                  <a:ext uri="{FF2B5EF4-FFF2-40B4-BE49-F238E27FC236}">
                    <a16:creationId xmlns:a16="http://schemas.microsoft.com/office/drawing/2014/main" id="{8365882B-4C01-867C-85DF-69AB3E394323}"/>
                  </a:ext>
                </a:extLst>
              </p:cNvPr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3">
                <a:extLst>
                  <a:ext uri="{FF2B5EF4-FFF2-40B4-BE49-F238E27FC236}">
                    <a16:creationId xmlns:a16="http://schemas.microsoft.com/office/drawing/2014/main" id="{F397DF36-C778-D3C9-18A5-E96A22A3830C}"/>
                  </a:ext>
                </a:extLst>
              </p:cNvPr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3">
                <a:extLst>
                  <a:ext uri="{FF2B5EF4-FFF2-40B4-BE49-F238E27FC236}">
                    <a16:creationId xmlns:a16="http://schemas.microsoft.com/office/drawing/2014/main" id="{5AD16E2C-EA44-01DF-833E-584AF9D5D266}"/>
                  </a:ext>
                </a:extLst>
              </p:cNvPr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3">
                <a:extLst>
                  <a:ext uri="{FF2B5EF4-FFF2-40B4-BE49-F238E27FC236}">
                    <a16:creationId xmlns:a16="http://schemas.microsoft.com/office/drawing/2014/main" id="{978BB076-BD68-D3AA-0BEC-0C04A2BCB10B}"/>
                  </a:ext>
                </a:extLst>
              </p:cNvPr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3">
                <a:extLst>
                  <a:ext uri="{FF2B5EF4-FFF2-40B4-BE49-F238E27FC236}">
                    <a16:creationId xmlns:a16="http://schemas.microsoft.com/office/drawing/2014/main" id="{6B0ADDE4-9E6F-9794-228A-4F895E084738}"/>
                  </a:ext>
                </a:extLst>
              </p:cNvPr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3">
                <a:extLst>
                  <a:ext uri="{FF2B5EF4-FFF2-40B4-BE49-F238E27FC236}">
                    <a16:creationId xmlns:a16="http://schemas.microsoft.com/office/drawing/2014/main" id="{81693F38-B8C4-B644-1ABB-B7BA1552C2B4}"/>
                  </a:ext>
                </a:extLst>
              </p:cNvPr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3">
                <a:extLst>
                  <a:ext uri="{FF2B5EF4-FFF2-40B4-BE49-F238E27FC236}">
                    <a16:creationId xmlns:a16="http://schemas.microsoft.com/office/drawing/2014/main" id="{7CE8E324-BF3A-AB0B-FA87-E3627D3FA306}"/>
                  </a:ext>
                </a:extLst>
              </p:cNvPr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3">
                <a:extLst>
                  <a:ext uri="{FF2B5EF4-FFF2-40B4-BE49-F238E27FC236}">
                    <a16:creationId xmlns:a16="http://schemas.microsoft.com/office/drawing/2014/main" id="{DE7A72DC-7DF7-279A-1036-A93648A5E912}"/>
                  </a:ext>
                </a:extLst>
              </p:cNvPr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3">
                <a:extLst>
                  <a:ext uri="{FF2B5EF4-FFF2-40B4-BE49-F238E27FC236}">
                    <a16:creationId xmlns:a16="http://schemas.microsoft.com/office/drawing/2014/main" id="{9B85BA70-5668-7539-9972-2816A466D479}"/>
                  </a:ext>
                </a:extLst>
              </p:cNvPr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3">
                <a:extLst>
                  <a:ext uri="{FF2B5EF4-FFF2-40B4-BE49-F238E27FC236}">
                    <a16:creationId xmlns:a16="http://schemas.microsoft.com/office/drawing/2014/main" id="{504E03D7-FAB9-04C8-A50C-1C6248AEAEC8}"/>
                  </a:ext>
                </a:extLst>
              </p:cNvPr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3">
                <a:extLst>
                  <a:ext uri="{FF2B5EF4-FFF2-40B4-BE49-F238E27FC236}">
                    <a16:creationId xmlns:a16="http://schemas.microsoft.com/office/drawing/2014/main" id="{B2523B88-0022-C4D2-8546-C2754078CC1C}"/>
                  </a:ext>
                </a:extLst>
              </p:cNvPr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3">
                <a:extLst>
                  <a:ext uri="{FF2B5EF4-FFF2-40B4-BE49-F238E27FC236}">
                    <a16:creationId xmlns:a16="http://schemas.microsoft.com/office/drawing/2014/main" id="{F98627BA-83C7-7EDB-73A3-6B2D5A7E9613}"/>
                  </a:ext>
                </a:extLst>
              </p:cNvPr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3">
                <a:extLst>
                  <a:ext uri="{FF2B5EF4-FFF2-40B4-BE49-F238E27FC236}">
                    <a16:creationId xmlns:a16="http://schemas.microsoft.com/office/drawing/2014/main" id="{C49B1B9A-4898-E0C5-48F4-D525437D5C38}"/>
                  </a:ext>
                </a:extLst>
              </p:cNvPr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3">
                <a:extLst>
                  <a:ext uri="{FF2B5EF4-FFF2-40B4-BE49-F238E27FC236}">
                    <a16:creationId xmlns:a16="http://schemas.microsoft.com/office/drawing/2014/main" id="{F220BAD2-750B-0522-942F-F870A36E8589}"/>
                  </a:ext>
                </a:extLst>
              </p:cNvPr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3">
                <a:extLst>
                  <a:ext uri="{FF2B5EF4-FFF2-40B4-BE49-F238E27FC236}">
                    <a16:creationId xmlns:a16="http://schemas.microsoft.com/office/drawing/2014/main" id="{73D45BBA-BB3A-BDB4-EA86-4832C52F071C}"/>
                  </a:ext>
                </a:extLst>
              </p:cNvPr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3">
                <a:extLst>
                  <a:ext uri="{FF2B5EF4-FFF2-40B4-BE49-F238E27FC236}">
                    <a16:creationId xmlns:a16="http://schemas.microsoft.com/office/drawing/2014/main" id="{BBAD4695-6E40-3D55-9DB1-7025C6BA9A14}"/>
                  </a:ext>
                </a:extLst>
              </p:cNvPr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3">
                <a:extLst>
                  <a:ext uri="{FF2B5EF4-FFF2-40B4-BE49-F238E27FC236}">
                    <a16:creationId xmlns:a16="http://schemas.microsoft.com/office/drawing/2014/main" id="{104E9475-37DE-8DB8-BB8C-07143FF724C1}"/>
                  </a:ext>
                </a:extLst>
              </p:cNvPr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3">
                <a:extLst>
                  <a:ext uri="{FF2B5EF4-FFF2-40B4-BE49-F238E27FC236}">
                    <a16:creationId xmlns:a16="http://schemas.microsoft.com/office/drawing/2014/main" id="{8FD96D47-BB16-932E-F131-09F5FE280604}"/>
                  </a:ext>
                </a:extLst>
              </p:cNvPr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3">
                <a:extLst>
                  <a:ext uri="{FF2B5EF4-FFF2-40B4-BE49-F238E27FC236}">
                    <a16:creationId xmlns:a16="http://schemas.microsoft.com/office/drawing/2014/main" id="{1A16F34F-F947-3228-8981-AB1F35AD0761}"/>
                  </a:ext>
                </a:extLst>
              </p:cNvPr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3">
                <a:extLst>
                  <a:ext uri="{FF2B5EF4-FFF2-40B4-BE49-F238E27FC236}">
                    <a16:creationId xmlns:a16="http://schemas.microsoft.com/office/drawing/2014/main" id="{D5C5416C-875C-DF7D-AC04-AA8B09295DCD}"/>
                  </a:ext>
                </a:extLst>
              </p:cNvPr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3">
                <a:extLst>
                  <a:ext uri="{FF2B5EF4-FFF2-40B4-BE49-F238E27FC236}">
                    <a16:creationId xmlns:a16="http://schemas.microsoft.com/office/drawing/2014/main" id="{1AA39345-D93A-030F-21DA-504237C700D3}"/>
                  </a:ext>
                </a:extLst>
              </p:cNvPr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3">
                <a:extLst>
                  <a:ext uri="{FF2B5EF4-FFF2-40B4-BE49-F238E27FC236}">
                    <a16:creationId xmlns:a16="http://schemas.microsoft.com/office/drawing/2014/main" id="{2188262A-9119-AA20-6899-768EF59E0615}"/>
                  </a:ext>
                </a:extLst>
              </p:cNvPr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3">
                <a:extLst>
                  <a:ext uri="{FF2B5EF4-FFF2-40B4-BE49-F238E27FC236}">
                    <a16:creationId xmlns:a16="http://schemas.microsoft.com/office/drawing/2014/main" id="{375014FC-D4CB-41E2-B261-6F4C8F6C49F1}"/>
                  </a:ext>
                </a:extLst>
              </p:cNvPr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3">
                <a:extLst>
                  <a:ext uri="{FF2B5EF4-FFF2-40B4-BE49-F238E27FC236}">
                    <a16:creationId xmlns:a16="http://schemas.microsoft.com/office/drawing/2014/main" id="{5F96155D-91EC-340C-6C42-788073E921AE}"/>
                  </a:ext>
                </a:extLst>
              </p:cNvPr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3">
                <a:extLst>
                  <a:ext uri="{FF2B5EF4-FFF2-40B4-BE49-F238E27FC236}">
                    <a16:creationId xmlns:a16="http://schemas.microsoft.com/office/drawing/2014/main" id="{B510E238-BE5B-1087-F3A1-98AFCBB31B18}"/>
                  </a:ext>
                </a:extLst>
              </p:cNvPr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3">
                <a:extLst>
                  <a:ext uri="{FF2B5EF4-FFF2-40B4-BE49-F238E27FC236}">
                    <a16:creationId xmlns:a16="http://schemas.microsoft.com/office/drawing/2014/main" id="{04488459-9B56-A981-57A2-340E89BE7DA2}"/>
                  </a:ext>
                </a:extLst>
              </p:cNvPr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3">
                <a:extLst>
                  <a:ext uri="{FF2B5EF4-FFF2-40B4-BE49-F238E27FC236}">
                    <a16:creationId xmlns:a16="http://schemas.microsoft.com/office/drawing/2014/main" id="{EB4A79CE-F2FC-1946-4F4B-99E1FDD045F5}"/>
                  </a:ext>
                </a:extLst>
              </p:cNvPr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3">
                <a:extLst>
                  <a:ext uri="{FF2B5EF4-FFF2-40B4-BE49-F238E27FC236}">
                    <a16:creationId xmlns:a16="http://schemas.microsoft.com/office/drawing/2014/main" id="{3E584555-DEA2-BC8E-3A0C-72A956FF3963}"/>
                  </a:ext>
                </a:extLst>
              </p:cNvPr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293;p50">
            <a:extLst>
              <a:ext uri="{FF2B5EF4-FFF2-40B4-BE49-F238E27FC236}">
                <a16:creationId xmlns:a16="http://schemas.microsoft.com/office/drawing/2014/main" id="{28F9E193-21BE-E9C7-C7D1-623DF1D36B2D}"/>
              </a:ext>
            </a:extLst>
          </p:cNvPr>
          <p:cNvGrpSpPr/>
          <p:nvPr/>
        </p:nvGrpSpPr>
        <p:grpSpPr>
          <a:xfrm>
            <a:off x="-56183" y="2611801"/>
            <a:ext cx="4750862" cy="2553557"/>
            <a:chOff x="952675" y="2003400"/>
            <a:chExt cx="1919750" cy="2402443"/>
          </a:xfrm>
        </p:grpSpPr>
        <p:sp>
          <p:nvSpPr>
            <p:cNvPr id="3" name="Google Shape;4294;p50">
              <a:extLst>
                <a:ext uri="{FF2B5EF4-FFF2-40B4-BE49-F238E27FC236}">
                  <a16:creationId xmlns:a16="http://schemas.microsoft.com/office/drawing/2014/main" id="{F03E0F54-BA80-D5AC-3691-2A18F9D17E16}"/>
                </a:ext>
              </a:extLst>
            </p:cNvPr>
            <p:cNvSpPr/>
            <p:nvPr/>
          </p:nvSpPr>
          <p:spPr>
            <a:xfrm>
              <a:off x="952675" y="2003400"/>
              <a:ext cx="1915748" cy="2402443"/>
            </a:xfrm>
            <a:custGeom>
              <a:avLst/>
              <a:gdLst/>
              <a:ahLst/>
              <a:cxnLst/>
              <a:rect l="l" t="t" r="r" b="b"/>
              <a:pathLst>
                <a:path w="39845" h="45531" extrusionOk="0">
                  <a:moveTo>
                    <a:pt x="19991" y="0"/>
                  </a:moveTo>
                  <a:cubicBezTo>
                    <a:pt x="18645" y="0"/>
                    <a:pt x="17310" y="246"/>
                    <a:pt x="16007" y="586"/>
                  </a:cubicBezTo>
                  <a:cubicBezTo>
                    <a:pt x="15878" y="618"/>
                    <a:pt x="15748" y="661"/>
                    <a:pt x="15618" y="694"/>
                  </a:cubicBezTo>
                  <a:cubicBezTo>
                    <a:pt x="15597" y="688"/>
                    <a:pt x="15575" y="686"/>
                    <a:pt x="15554" y="686"/>
                  </a:cubicBezTo>
                  <a:cubicBezTo>
                    <a:pt x="15532" y="686"/>
                    <a:pt x="15510" y="688"/>
                    <a:pt x="15489" y="694"/>
                  </a:cubicBezTo>
                  <a:cubicBezTo>
                    <a:pt x="14646" y="802"/>
                    <a:pt x="13955" y="1331"/>
                    <a:pt x="13242" y="1742"/>
                  </a:cubicBezTo>
                  <a:cubicBezTo>
                    <a:pt x="12443" y="2195"/>
                    <a:pt x="11719" y="2757"/>
                    <a:pt x="11093" y="3405"/>
                  </a:cubicBezTo>
                  <a:cubicBezTo>
                    <a:pt x="10013" y="4442"/>
                    <a:pt x="9041" y="5587"/>
                    <a:pt x="8187" y="6829"/>
                  </a:cubicBezTo>
                  <a:cubicBezTo>
                    <a:pt x="7042" y="8427"/>
                    <a:pt x="6060" y="10134"/>
                    <a:pt x="5260" y="11938"/>
                  </a:cubicBezTo>
                  <a:cubicBezTo>
                    <a:pt x="4807" y="12964"/>
                    <a:pt x="4364" y="13990"/>
                    <a:pt x="3997" y="15048"/>
                  </a:cubicBezTo>
                  <a:cubicBezTo>
                    <a:pt x="3511" y="16463"/>
                    <a:pt x="3143" y="17921"/>
                    <a:pt x="2884" y="19401"/>
                  </a:cubicBezTo>
                  <a:cubicBezTo>
                    <a:pt x="2690" y="20514"/>
                    <a:pt x="2474" y="21637"/>
                    <a:pt x="2430" y="22782"/>
                  </a:cubicBezTo>
                  <a:cubicBezTo>
                    <a:pt x="2430" y="22955"/>
                    <a:pt x="2430" y="23138"/>
                    <a:pt x="2430" y="23311"/>
                  </a:cubicBezTo>
                  <a:cubicBezTo>
                    <a:pt x="2204" y="23970"/>
                    <a:pt x="2020" y="24629"/>
                    <a:pt x="1858" y="25309"/>
                  </a:cubicBezTo>
                  <a:cubicBezTo>
                    <a:pt x="1329" y="27599"/>
                    <a:pt x="907" y="29921"/>
                    <a:pt x="616" y="32265"/>
                  </a:cubicBezTo>
                  <a:cubicBezTo>
                    <a:pt x="454" y="33658"/>
                    <a:pt x="281" y="35062"/>
                    <a:pt x="227" y="36477"/>
                  </a:cubicBezTo>
                  <a:cubicBezTo>
                    <a:pt x="162" y="38562"/>
                    <a:pt x="0" y="40679"/>
                    <a:pt x="324" y="42753"/>
                  </a:cubicBezTo>
                  <a:cubicBezTo>
                    <a:pt x="335" y="42828"/>
                    <a:pt x="400" y="42882"/>
                    <a:pt x="465" y="42882"/>
                  </a:cubicBezTo>
                  <a:cubicBezTo>
                    <a:pt x="573" y="43055"/>
                    <a:pt x="1026" y="43217"/>
                    <a:pt x="1361" y="43304"/>
                  </a:cubicBezTo>
                  <a:cubicBezTo>
                    <a:pt x="1944" y="43455"/>
                    <a:pt x="2549" y="43552"/>
                    <a:pt x="3132" y="43703"/>
                  </a:cubicBezTo>
                  <a:cubicBezTo>
                    <a:pt x="3673" y="43811"/>
                    <a:pt x="4202" y="43952"/>
                    <a:pt x="4742" y="44060"/>
                  </a:cubicBezTo>
                  <a:cubicBezTo>
                    <a:pt x="5660" y="44211"/>
                    <a:pt x="6567" y="44340"/>
                    <a:pt x="7485" y="44503"/>
                  </a:cubicBezTo>
                  <a:cubicBezTo>
                    <a:pt x="7550" y="44513"/>
                    <a:pt x="7615" y="44524"/>
                    <a:pt x="7680" y="44535"/>
                  </a:cubicBezTo>
                  <a:cubicBezTo>
                    <a:pt x="9278" y="44794"/>
                    <a:pt x="10877" y="45086"/>
                    <a:pt x="12497" y="45205"/>
                  </a:cubicBezTo>
                  <a:cubicBezTo>
                    <a:pt x="14182" y="45367"/>
                    <a:pt x="15867" y="45496"/>
                    <a:pt x="17563" y="45529"/>
                  </a:cubicBezTo>
                  <a:cubicBezTo>
                    <a:pt x="17744" y="45530"/>
                    <a:pt x="17925" y="45530"/>
                    <a:pt x="18106" y="45530"/>
                  </a:cubicBezTo>
                  <a:cubicBezTo>
                    <a:pt x="19601" y="45530"/>
                    <a:pt x="21103" y="45494"/>
                    <a:pt x="22596" y="45475"/>
                  </a:cubicBezTo>
                  <a:cubicBezTo>
                    <a:pt x="24508" y="45410"/>
                    <a:pt x="26409" y="45291"/>
                    <a:pt x="28299" y="45129"/>
                  </a:cubicBezTo>
                  <a:cubicBezTo>
                    <a:pt x="29325" y="45032"/>
                    <a:pt x="30351" y="44881"/>
                    <a:pt x="31366" y="44751"/>
                  </a:cubicBezTo>
                  <a:cubicBezTo>
                    <a:pt x="32176" y="44632"/>
                    <a:pt x="32997" y="44557"/>
                    <a:pt x="33807" y="44405"/>
                  </a:cubicBezTo>
                  <a:lnTo>
                    <a:pt x="33894" y="44394"/>
                  </a:lnTo>
                  <a:cubicBezTo>
                    <a:pt x="34682" y="44222"/>
                    <a:pt x="35471" y="44070"/>
                    <a:pt x="36237" y="43833"/>
                  </a:cubicBezTo>
                  <a:cubicBezTo>
                    <a:pt x="37361" y="43487"/>
                    <a:pt x="38462" y="43066"/>
                    <a:pt x="39478" y="42483"/>
                  </a:cubicBezTo>
                  <a:cubicBezTo>
                    <a:pt x="39759" y="42191"/>
                    <a:pt x="39661" y="41737"/>
                    <a:pt x="39618" y="41381"/>
                  </a:cubicBezTo>
                  <a:cubicBezTo>
                    <a:pt x="39596" y="41035"/>
                    <a:pt x="39586" y="40690"/>
                    <a:pt x="39553" y="40355"/>
                  </a:cubicBezTo>
                  <a:cubicBezTo>
                    <a:pt x="39499" y="39977"/>
                    <a:pt x="39434" y="39610"/>
                    <a:pt x="39413" y="39232"/>
                  </a:cubicBezTo>
                  <a:cubicBezTo>
                    <a:pt x="39402" y="39124"/>
                    <a:pt x="39391" y="39005"/>
                    <a:pt x="39380" y="38897"/>
                  </a:cubicBezTo>
                  <a:cubicBezTo>
                    <a:pt x="39380" y="38735"/>
                    <a:pt x="39370" y="38584"/>
                    <a:pt x="39370" y="38422"/>
                  </a:cubicBezTo>
                  <a:cubicBezTo>
                    <a:pt x="39359" y="38238"/>
                    <a:pt x="39348" y="38054"/>
                    <a:pt x="39337" y="37871"/>
                  </a:cubicBezTo>
                  <a:cubicBezTo>
                    <a:pt x="39337" y="37828"/>
                    <a:pt x="39326" y="37784"/>
                    <a:pt x="39326" y="37741"/>
                  </a:cubicBezTo>
                  <a:cubicBezTo>
                    <a:pt x="39251" y="36737"/>
                    <a:pt x="39100" y="35732"/>
                    <a:pt x="38938" y="34749"/>
                  </a:cubicBezTo>
                  <a:cubicBezTo>
                    <a:pt x="38938" y="34728"/>
                    <a:pt x="38927" y="34706"/>
                    <a:pt x="38927" y="34684"/>
                  </a:cubicBezTo>
                  <a:lnTo>
                    <a:pt x="38927" y="34684"/>
                  </a:lnTo>
                  <a:cubicBezTo>
                    <a:pt x="39035" y="34738"/>
                    <a:pt x="39164" y="34782"/>
                    <a:pt x="39294" y="34803"/>
                  </a:cubicBezTo>
                  <a:cubicBezTo>
                    <a:pt x="39845" y="34782"/>
                    <a:pt x="39650" y="34101"/>
                    <a:pt x="39683" y="33691"/>
                  </a:cubicBezTo>
                  <a:cubicBezTo>
                    <a:pt x="39683" y="32600"/>
                    <a:pt x="39596" y="31509"/>
                    <a:pt x="39564" y="30418"/>
                  </a:cubicBezTo>
                  <a:cubicBezTo>
                    <a:pt x="39586" y="28517"/>
                    <a:pt x="39391" y="26627"/>
                    <a:pt x="38992" y="24769"/>
                  </a:cubicBezTo>
                  <a:cubicBezTo>
                    <a:pt x="38830" y="23840"/>
                    <a:pt x="38700" y="22901"/>
                    <a:pt x="38516" y="21972"/>
                  </a:cubicBezTo>
                  <a:cubicBezTo>
                    <a:pt x="38203" y="20568"/>
                    <a:pt x="37868" y="19174"/>
                    <a:pt x="37469" y="17792"/>
                  </a:cubicBezTo>
                  <a:cubicBezTo>
                    <a:pt x="36561" y="14681"/>
                    <a:pt x="35687" y="11527"/>
                    <a:pt x="34174" y="8643"/>
                  </a:cubicBezTo>
                  <a:cubicBezTo>
                    <a:pt x="33807" y="7984"/>
                    <a:pt x="33397" y="7347"/>
                    <a:pt x="32922" y="6753"/>
                  </a:cubicBezTo>
                  <a:cubicBezTo>
                    <a:pt x="32522" y="6224"/>
                    <a:pt x="32133" y="5684"/>
                    <a:pt x="31701" y="5176"/>
                  </a:cubicBezTo>
                  <a:cubicBezTo>
                    <a:pt x="31150" y="4539"/>
                    <a:pt x="30545" y="3945"/>
                    <a:pt x="29897" y="3405"/>
                  </a:cubicBezTo>
                  <a:cubicBezTo>
                    <a:pt x="28914" y="2541"/>
                    <a:pt x="27802" y="1828"/>
                    <a:pt x="26614" y="1299"/>
                  </a:cubicBezTo>
                  <a:cubicBezTo>
                    <a:pt x="25609" y="823"/>
                    <a:pt x="24529" y="543"/>
                    <a:pt x="23460" y="305"/>
                  </a:cubicBezTo>
                  <a:cubicBezTo>
                    <a:pt x="22542" y="165"/>
                    <a:pt x="21624" y="67"/>
                    <a:pt x="20706" y="24"/>
                  </a:cubicBezTo>
                  <a:cubicBezTo>
                    <a:pt x="20467" y="8"/>
                    <a:pt x="20229" y="0"/>
                    <a:pt x="19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95;p50">
              <a:extLst>
                <a:ext uri="{FF2B5EF4-FFF2-40B4-BE49-F238E27FC236}">
                  <a16:creationId xmlns:a16="http://schemas.microsoft.com/office/drawing/2014/main" id="{15226184-6CB1-146F-6DA0-DAD21144DF11}"/>
                </a:ext>
              </a:extLst>
            </p:cNvPr>
            <p:cNvSpPr/>
            <p:nvPr/>
          </p:nvSpPr>
          <p:spPr>
            <a:xfrm>
              <a:off x="1321873" y="2231657"/>
              <a:ext cx="1274985" cy="2174182"/>
            </a:xfrm>
            <a:custGeom>
              <a:avLst/>
              <a:gdLst/>
              <a:ahLst/>
              <a:cxnLst/>
              <a:rect l="l" t="t" r="r" b="b"/>
              <a:pathLst>
                <a:path w="26518" h="41205" extrusionOk="0">
                  <a:moveTo>
                    <a:pt x="12871" y="0"/>
                  </a:moveTo>
                  <a:cubicBezTo>
                    <a:pt x="12418" y="0"/>
                    <a:pt x="11965" y="22"/>
                    <a:pt x="11514" y="62"/>
                  </a:cubicBezTo>
                  <a:cubicBezTo>
                    <a:pt x="10823" y="105"/>
                    <a:pt x="10143" y="213"/>
                    <a:pt x="9462" y="364"/>
                  </a:cubicBezTo>
                  <a:cubicBezTo>
                    <a:pt x="8361" y="591"/>
                    <a:pt x="7259" y="904"/>
                    <a:pt x="6244" y="1423"/>
                  </a:cubicBezTo>
                  <a:cubicBezTo>
                    <a:pt x="5261" y="1930"/>
                    <a:pt x="4407" y="2676"/>
                    <a:pt x="3781" y="3583"/>
                  </a:cubicBezTo>
                  <a:cubicBezTo>
                    <a:pt x="3101" y="4447"/>
                    <a:pt x="2506" y="5376"/>
                    <a:pt x="2010" y="6348"/>
                  </a:cubicBezTo>
                  <a:cubicBezTo>
                    <a:pt x="1459" y="7288"/>
                    <a:pt x="1016" y="8303"/>
                    <a:pt x="832" y="9372"/>
                  </a:cubicBezTo>
                  <a:cubicBezTo>
                    <a:pt x="508" y="11295"/>
                    <a:pt x="832" y="13390"/>
                    <a:pt x="1999" y="14989"/>
                  </a:cubicBezTo>
                  <a:cubicBezTo>
                    <a:pt x="2506" y="15637"/>
                    <a:pt x="3101" y="16209"/>
                    <a:pt x="3781" y="16674"/>
                  </a:cubicBezTo>
                  <a:cubicBezTo>
                    <a:pt x="4267" y="17008"/>
                    <a:pt x="4742" y="17387"/>
                    <a:pt x="5315" y="17538"/>
                  </a:cubicBezTo>
                  <a:cubicBezTo>
                    <a:pt x="5304" y="17829"/>
                    <a:pt x="5110" y="18078"/>
                    <a:pt x="4980" y="18326"/>
                  </a:cubicBezTo>
                  <a:cubicBezTo>
                    <a:pt x="4721" y="18747"/>
                    <a:pt x="4494" y="19201"/>
                    <a:pt x="4299" y="19655"/>
                  </a:cubicBezTo>
                  <a:cubicBezTo>
                    <a:pt x="3911" y="20584"/>
                    <a:pt x="3608" y="21534"/>
                    <a:pt x="3306" y="22495"/>
                  </a:cubicBezTo>
                  <a:cubicBezTo>
                    <a:pt x="3014" y="23403"/>
                    <a:pt x="2712" y="24299"/>
                    <a:pt x="2463" y="25228"/>
                  </a:cubicBezTo>
                  <a:cubicBezTo>
                    <a:pt x="2053" y="26589"/>
                    <a:pt x="1696" y="27961"/>
                    <a:pt x="1318" y="29332"/>
                  </a:cubicBezTo>
                  <a:cubicBezTo>
                    <a:pt x="822" y="31093"/>
                    <a:pt x="476" y="32897"/>
                    <a:pt x="292" y="34722"/>
                  </a:cubicBezTo>
                  <a:cubicBezTo>
                    <a:pt x="152" y="36450"/>
                    <a:pt x="22" y="38178"/>
                    <a:pt x="1" y="39906"/>
                  </a:cubicBezTo>
                  <a:cubicBezTo>
                    <a:pt x="1" y="40004"/>
                    <a:pt x="1" y="40101"/>
                    <a:pt x="1" y="40209"/>
                  </a:cubicBezTo>
                  <a:cubicBezTo>
                    <a:pt x="1599" y="40468"/>
                    <a:pt x="3198" y="40760"/>
                    <a:pt x="4818" y="40879"/>
                  </a:cubicBezTo>
                  <a:cubicBezTo>
                    <a:pt x="6503" y="41041"/>
                    <a:pt x="8188" y="41170"/>
                    <a:pt x="9884" y="41203"/>
                  </a:cubicBezTo>
                  <a:cubicBezTo>
                    <a:pt x="10065" y="41204"/>
                    <a:pt x="10246" y="41204"/>
                    <a:pt x="10427" y="41204"/>
                  </a:cubicBezTo>
                  <a:cubicBezTo>
                    <a:pt x="11922" y="41204"/>
                    <a:pt x="13424" y="41168"/>
                    <a:pt x="14917" y="41149"/>
                  </a:cubicBezTo>
                  <a:cubicBezTo>
                    <a:pt x="16829" y="41084"/>
                    <a:pt x="18730" y="40965"/>
                    <a:pt x="20620" y="40803"/>
                  </a:cubicBezTo>
                  <a:cubicBezTo>
                    <a:pt x="21646" y="40706"/>
                    <a:pt x="22672" y="40555"/>
                    <a:pt x="23687" y="40425"/>
                  </a:cubicBezTo>
                  <a:cubicBezTo>
                    <a:pt x="24497" y="40306"/>
                    <a:pt x="25318" y="40231"/>
                    <a:pt x="26128" y="40079"/>
                  </a:cubicBezTo>
                  <a:lnTo>
                    <a:pt x="26215" y="40068"/>
                  </a:lnTo>
                  <a:cubicBezTo>
                    <a:pt x="26420" y="38934"/>
                    <a:pt x="26517" y="37789"/>
                    <a:pt x="26485" y="36645"/>
                  </a:cubicBezTo>
                  <a:cubicBezTo>
                    <a:pt x="26506" y="35500"/>
                    <a:pt x="26452" y="34366"/>
                    <a:pt x="26333" y="33242"/>
                  </a:cubicBezTo>
                  <a:cubicBezTo>
                    <a:pt x="26225" y="32324"/>
                    <a:pt x="26128" y="31406"/>
                    <a:pt x="26042" y="30488"/>
                  </a:cubicBezTo>
                  <a:cubicBezTo>
                    <a:pt x="25977" y="29829"/>
                    <a:pt x="25966" y="29170"/>
                    <a:pt x="25869" y="28522"/>
                  </a:cubicBezTo>
                  <a:cubicBezTo>
                    <a:pt x="25761" y="27734"/>
                    <a:pt x="25610" y="26945"/>
                    <a:pt x="25426" y="26168"/>
                  </a:cubicBezTo>
                  <a:cubicBezTo>
                    <a:pt x="25102" y="24461"/>
                    <a:pt x="24594" y="22787"/>
                    <a:pt x="23903" y="21188"/>
                  </a:cubicBezTo>
                  <a:cubicBezTo>
                    <a:pt x="23558" y="20346"/>
                    <a:pt x="23169" y="19525"/>
                    <a:pt x="22737" y="18726"/>
                  </a:cubicBezTo>
                  <a:cubicBezTo>
                    <a:pt x="22564" y="18359"/>
                    <a:pt x="22359" y="18002"/>
                    <a:pt x="22132" y="17657"/>
                  </a:cubicBezTo>
                  <a:cubicBezTo>
                    <a:pt x="22089" y="17592"/>
                    <a:pt x="22143" y="17516"/>
                    <a:pt x="22164" y="17441"/>
                  </a:cubicBezTo>
                  <a:cubicBezTo>
                    <a:pt x="22218" y="17300"/>
                    <a:pt x="22294" y="17149"/>
                    <a:pt x="22359" y="16998"/>
                  </a:cubicBezTo>
                  <a:cubicBezTo>
                    <a:pt x="22931" y="15723"/>
                    <a:pt x="23244" y="14341"/>
                    <a:pt x="23277" y="12937"/>
                  </a:cubicBezTo>
                  <a:cubicBezTo>
                    <a:pt x="23266" y="11716"/>
                    <a:pt x="23093" y="10495"/>
                    <a:pt x="22877" y="9286"/>
                  </a:cubicBezTo>
                  <a:cubicBezTo>
                    <a:pt x="22553" y="7406"/>
                    <a:pt x="22078" y="5505"/>
                    <a:pt x="21127" y="3842"/>
                  </a:cubicBezTo>
                  <a:cubicBezTo>
                    <a:pt x="20609" y="2913"/>
                    <a:pt x="19864" y="2136"/>
                    <a:pt x="18956" y="1596"/>
                  </a:cubicBezTo>
                  <a:cubicBezTo>
                    <a:pt x="18308" y="1250"/>
                    <a:pt x="17649" y="958"/>
                    <a:pt x="16958" y="710"/>
                  </a:cubicBezTo>
                  <a:cubicBezTo>
                    <a:pt x="15654" y="204"/>
                    <a:pt x="14264" y="0"/>
                    <a:pt x="1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96;p50">
              <a:extLst>
                <a:ext uri="{FF2B5EF4-FFF2-40B4-BE49-F238E27FC236}">
                  <a16:creationId xmlns:a16="http://schemas.microsoft.com/office/drawing/2014/main" id="{4164CA3A-3944-F298-F36A-EFC324008CFD}"/>
                </a:ext>
              </a:extLst>
            </p:cNvPr>
            <p:cNvSpPr/>
            <p:nvPr/>
          </p:nvSpPr>
          <p:spPr>
            <a:xfrm>
              <a:off x="1771604" y="2647649"/>
              <a:ext cx="244631" cy="53768"/>
            </a:xfrm>
            <a:custGeom>
              <a:avLst/>
              <a:gdLst/>
              <a:ahLst/>
              <a:cxnLst/>
              <a:rect l="l" t="t" r="r" b="b"/>
              <a:pathLst>
                <a:path w="5088" h="1019" extrusionOk="0">
                  <a:moveTo>
                    <a:pt x="2779" y="1"/>
                  </a:moveTo>
                  <a:cubicBezTo>
                    <a:pt x="2619" y="1"/>
                    <a:pt x="2459" y="10"/>
                    <a:pt x="2301" y="30"/>
                  </a:cubicBezTo>
                  <a:cubicBezTo>
                    <a:pt x="1858" y="84"/>
                    <a:pt x="1426" y="181"/>
                    <a:pt x="1005" y="322"/>
                  </a:cubicBezTo>
                  <a:cubicBezTo>
                    <a:pt x="746" y="387"/>
                    <a:pt x="508" y="505"/>
                    <a:pt x="303" y="667"/>
                  </a:cubicBezTo>
                  <a:cubicBezTo>
                    <a:pt x="216" y="732"/>
                    <a:pt x="0" y="883"/>
                    <a:pt x="87" y="1002"/>
                  </a:cubicBezTo>
                  <a:cubicBezTo>
                    <a:pt x="98" y="1013"/>
                    <a:pt x="111" y="1018"/>
                    <a:pt x="123" y="1018"/>
                  </a:cubicBezTo>
                  <a:cubicBezTo>
                    <a:pt x="147" y="1018"/>
                    <a:pt x="170" y="1002"/>
                    <a:pt x="184" y="981"/>
                  </a:cubicBezTo>
                  <a:cubicBezTo>
                    <a:pt x="216" y="948"/>
                    <a:pt x="249" y="905"/>
                    <a:pt x="292" y="883"/>
                  </a:cubicBezTo>
                  <a:cubicBezTo>
                    <a:pt x="692" y="581"/>
                    <a:pt x="1199" y="484"/>
                    <a:pt x="1674" y="354"/>
                  </a:cubicBezTo>
                  <a:lnTo>
                    <a:pt x="1664" y="354"/>
                  </a:lnTo>
                  <a:cubicBezTo>
                    <a:pt x="2037" y="269"/>
                    <a:pt x="2416" y="228"/>
                    <a:pt x="2796" y="228"/>
                  </a:cubicBezTo>
                  <a:cubicBezTo>
                    <a:pt x="2944" y="228"/>
                    <a:pt x="3092" y="234"/>
                    <a:pt x="3241" y="246"/>
                  </a:cubicBezTo>
                  <a:cubicBezTo>
                    <a:pt x="3813" y="332"/>
                    <a:pt x="4364" y="516"/>
                    <a:pt x="4872" y="786"/>
                  </a:cubicBezTo>
                  <a:cubicBezTo>
                    <a:pt x="4889" y="797"/>
                    <a:pt x="4907" y="801"/>
                    <a:pt x="4925" y="801"/>
                  </a:cubicBezTo>
                  <a:cubicBezTo>
                    <a:pt x="4964" y="801"/>
                    <a:pt x="5001" y="780"/>
                    <a:pt x="5023" y="743"/>
                  </a:cubicBezTo>
                  <a:cubicBezTo>
                    <a:pt x="5088" y="581"/>
                    <a:pt x="4861" y="538"/>
                    <a:pt x="4753" y="473"/>
                  </a:cubicBezTo>
                  <a:cubicBezTo>
                    <a:pt x="4385" y="300"/>
                    <a:pt x="3997" y="170"/>
                    <a:pt x="3597" y="84"/>
                  </a:cubicBezTo>
                  <a:cubicBezTo>
                    <a:pt x="3330" y="29"/>
                    <a:pt x="3055" y="1"/>
                    <a:pt x="2779" y="1"/>
                  </a:cubicBezTo>
                  <a:close/>
                </a:path>
              </a:pathLst>
            </a:custGeom>
            <a:solidFill>
              <a:srgbClr val="FFD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97;p50">
              <a:extLst>
                <a:ext uri="{FF2B5EF4-FFF2-40B4-BE49-F238E27FC236}">
                  <a16:creationId xmlns:a16="http://schemas.microsoft.com/office/drawing/2014/main" id="{91E771B2-70A5-726E-A5EF-C91B7210BB02}"/>
                </a:ext>
              </a:extLst>
            </p:cNvPr>
            <p:cNvSpPr/>
            <p:nvPr/>
          </p:nvSpPr>
          <p:spPr>
            <a:xfrm>
              <a:off x="1771604" y="2648387"/>
              <a:ext cx="251891" cy="182672"/>
            </a:xfrm>
            <a:custGeom>
              <a:avLst/>
              <a:gdLst/>
              <a:ahLst/>
              <a:cxnLst/>
              <a:rect l="l" t="t" r="r" b="b"/>
              <a:pathLst>
                <a:path w="5239" h="3462" extrusionOk="0">
                  <a:moveTo>
                    <a:pt x="2656" y="1"/>
                  </a:moveTo>
                  <a:cubicBezTo>
                    <a:pt x="2015" y="1"/>
                    <a:pt x="1360" y="130"/>
                    <a:pt x="854" y="383"/>
                  </a:cubicBezTo>
                  <a:cubicBezTo>
                    <a:pt x="573" y="545"/>
                    <a:pt x="206" y="621"/>
                    <a:pt x="54" y="923"/>
                  </a:cubicBezTo>
                  <a:cubicBezTo>
                    <a:pt x="0" y="1107"/>
                    <a:pt x="98" y="1291"/>
                    <a:pt x="152" y="1463"/>
                  </a:cubicBezTo>
                  <a:cubicBezTo>
                    <a:pt x="346" y="1928"/>
                    <a:pt x="648" y="2349"/>
                    <a:pt x="1048" y="2673"/>
                  </a:cubicBezTo>
                  <a:cubicBezTo>
                    <a:pt x="1318" y="2889"/>
                    <a:pt x="1610" y="3094"/>
                    <a:pt x="1912" y="3278"/>
                  </a:cubicBezTo>
                  <a:cubicBezTo>
                    <a:pt x="2063" y="3375"/>
                    <a:pt x="2225" y="3440"/>
                    <a:pt x="2398" y="3462"/>
                  </a:cubicBezTo>
                  <a:cubicBezTo>
                    <a:pt x="3403" y="3397"/>
                    <a:pt x="4364" y="2554"/>
                    <a:pt x="4872" y="1723"/>
                  </a:cubicBezTo>
                  <a:cubicBezTo>
                    <a:pt x="5001" y="1507"/>
                    <a:pt x="5109" y="1280"/>
                    <a:pt x="5206" y="1042"/>
                  </a:cubicBezTo>
                  <a:cubicBezTo>
                    <a:pt x="5239" y="977"/>
                    <a:pt x="5239" y="902"/>
                    <a:pt x="5228" y="837"/>
                  </a:cubicBezTo>
                  <a:cubicBezTo>
                    <a:pt x="5044" y="459"/>
                    <a:pt x="4364" y="405"/>
                    <a:pt x="4007" y="221"/>
                  </a:cubicBezTo>
                  <a:cubicBezTo>
                    <a:pt x="3610" y="73"/>
                    <a:pt x="3136" y="1"/>
                    <a:pt x="2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98;p50">
              <a:extLst>
                <a:ext uri="{FF2B5EF4-FFF2-40B4-BE49-F238E27FC236}">
                  <a16:creationId xmlns:a16="http://schemas.microsoft.com/office/drawing/2014/main" id="{AF5A64AD-E2C0-2450-CAA3-F42140885B9E}"/>
                </a:ext>
              </a:extLst>
            </p:cNvPr>
            <p:cNvSpPr/>
            <p:nvPr/>
          </p:nvSpPr>
          <p:spPr>
            <a:xfrm>
              <a:off x="1627223" y="2637412"/>
              <a:ext cx="41060" cy="67117"/>
            </a:xfrm>
            <a:custGeom>
              <a:avLst/>
              <a:gdLst/>
              <a:ahLst/>
              <a:cxnLst/>
              <a:rect l="l" t="t" r="r" b="b"/>
              <a:pathLst>
                <a:path w="854" h="1272" extrusionOk="0">
                  <a:moveTo>
                    <a:pt x="426" y="0"/>
                  </a:moveTo>
                  <a:cubicBezTo>
                    <a:pt x="214" y="0"/>
                    <a:pt x="73" y="263"/>
                    <a:pt x="55" y="472"/>
                  </a:cubicBezTo>
                  <a:cubicBezTo>
                    <a:pt x="1" y="743"/>
                    <a:pt x="1" y="1110"/>
                    <a:pt x="292" y="1250"/>
                  </a:cubicBezTo>
                  <a:cubicBezTo>
                    <a:pt x="323" y="1265"/>
                    <a:pt x="352" y="1271"/>
                    <a:pt x="380" y="1271"/>
                  </a:cubicBezTo>
                  <a:cubicBezTo>
                    <a:pt x="532" y="1271"/>
                    <a:pt x="628" y="1065"/>
                    <a:pt x="692" y="937"/>
                  </a:cubicBezTo>
                  <a:cubicBezTo>
                    <a:pt x="822" y="656"/>
                    <a:pt x="854" y="213"/>
                    <a:pt x="551" y="30"/>
                  </a:cubicBezTo>
                  <a:cubicBezTo>
                    <a:pt x="507" y="9"/>
                    <a:pt x="465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99;p50">
              <a:extLst>
                <a:ext uri="{FF2B5EF4-FFF2-40B4-BE49-F238E27FC236}">
                  <a16:creationId xmlns:a16="http://schemas.microsoft.com/office/drawing/2014/main" id="{648FB9FB-F3AE-9613-E7D1-06E0D006FB5B}"/>
                </a:ext>
              </a:extLst>
            </p:cNvPr>
            <p:cNvSpPr/>
            <p:nvPr/>
          </p:nvSpPr>
          <p:spPr>
            <a:xfrm>
              <a:off x="2123157" y="2616148"/>
              <a:ext cx="53032" cy="59361"/>
            </a:xfrm>
            <a:custGeom>
              <a:avLst/>
              <a:gdLst/>
              <a:ahLst/>
              <a:cxnLst/>
              <a:rect l="l" t="t" r="r" b="b"/>
              <a:pathLst>
                <a:path w="1103" h="1125" extrusionOk="0">
                  <a:moveTo>
                    <a:pt x="476" y="1"/>
                  </a:moveTo>
                  <a:cubicBezTo>
                    <a:pt x="87" y="1"/>
                    <a:pt x="1" y="487"/>
                    <a:pt x="109" y="789"/>
                  </a:cubicBezTo>
                  <a:cubicBezTo>
                    <a:pt x="151" y="926"/>
                    <a:pt x="224" y="1124"/>
                    <a:pt x="397" y="1124"/>
                  </a:cubicBezTo>
                  <a:cubicBezTo>
                    <a:pt x="402" y="1124"/>
                    <a:pt x="406" y="1124"/>
                    <a:pt x="411" y="1124"/>
                  </a:cubicBezTo>
                  <a:cubicBezTo>
                    <a:pt x="854" y="1027"/>
                    <a:pt x="110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00;p50">
              <a:extLst>
                <a:ext uri="{FF2B5EF4-FFF2-40B4-BE49-F238E27FC236}">
                  <a16:creationId xmlns:a16="http://schemas.microsoft.com/office/drawing/2014/main" id="{F73F33A2-D8B3-D497-7949-9C7AF85C35D5}"/>
                </a:ext>
              </a:extLst>
            </p:cNvPr>
            <p:cNvSpPr/>
            <p:nvPr/>
          </p:nvSpPr>
          <p:spPr>
            <a:xfrm>
              <a:off x="2606110" y="3373945"/>
              <a:ext cx="266315" cy="469872"/>
            </a:xfrm>
            <a:custGeom>
              <a:avLst/>
              <a:gdLst/>
              <a:ahLst/>
              <a:cxnLst/>
              <a:rect l="l" t="t" r="r" b="b"/>
              <a:pathLst>
                <a:path w="5539" h="8905" extrusionOk="0">
                  <a:moveTo>
                    <a:pt x="124" y="0"/>
                  </a:moveTo>
                  <a:cubicBezTo>
                    <a:pt x="108" y="0"/>
                    <a:pt x="88" y="5"/>
                    <a:pt x="65" y="15"/>
                  </a:cubicBezTo>
                  <a:cubicBezTo>
                    <a:pt x="11" y="47"/>
                    <a:pt x="0" y="112"/>
                    <a:pt x="44" y="155"/>
                  </a:cubicBezTo>
                  <a:cubicBezTo>
                    <a:pt x="173" y="490"/>
                    <a:pt x="292" y="814"/>
                    <a:pt x="422" y="1138"/>
                  </a:cubicBezTo>
                  <a:cubicBezTo>
                    <a:pt x="692" y="1991"/>
                    <a:pt x="1081" y="2801"/>
                    <a:pt x="1415" y="3633"/>
                  </a:cubicBezTo>
                  <a:cubicBezTo>
                    <a:pt x="1739" y="4475"/>
                    <a:pt x="2139" y="5286"/>
                    <a:pt x="2549" y="6085"/>
                  </a:cubicBezTo>
                  <a:cubicBezTo>
                    <a:pt x="2841" y="6679"/>
                    <a:pt x="3198" y="7241"/>
                    <a:pt x="3597" y="7759"/>
                  </a:cubicBezTo>
                  <a:cubicBezTo>
                    <a:pt x="3910" y="8180"/>
                    <a:pt x="4234" y="8591"/>
                    <a:pt x="4720" y="8828"/>
                  </a:cubicBezTo>
                  <a:cubicBezTo>
                    <a:pt x="4818" y="8882"/>
                    <a:pt x="4915" y="8904"/>
                    <a:pt x="5012" y="8904"/>
                  </a:cubicBezTo>
                  <a:cubicBezTo>
                    <a:pt x="5016" y="8904"/>
                    <a:pt x="5020" y="8904"/>
                    <a:pt x="5024" y="8904"/>
                  </a:cubicBezTo>
                  <a:cubicBezTo>
                    <a:pt x="5539" y="8904"/>
                    <a:pt x="5369" y="7454"/>
                    <a:pt x="5379" y="7100"/>
                  </a:cubicBezTo>
                  <a:cubicBezTo>
                    <a:pt x="5347" y="6409"/>
                    <a:pt x="5369" y="5718"/>
                    <a:pt x="5325" y="5016"/>
                  </a:cubicBezTo>
                  <a:cubicBezTo>
                    <a:pt x="5325" y="4918"/>
                    <a:pt x="5315" y="4789"/>
                    <a:pt x="5315" y="4681"/>
                  </a:cubicBezTo>
                  <a:cubicBezTo>
                    <a:pt x="5325" y="4616"/>
                    <a:pt x="5293" y="4562"/>
                    <a:pt x="5228" y="4551"/>
                  </a:cubicBezTo>
                  <a:cubicBezTo>
                    <a:pt x="5221" y="4550"/>
                    <a:pt x="5215" y="4549"/>
                    <a:pt x="5208" y="4549"/>
                  </a:cubicBezTo>
                  <a:cubicBezTo>
                    <a:pt x="5153" y="4549"/>
                    <a:pt x="5108" y="4590"/>
                    <a:pt x="5098" y="4648"/>
                  </a:cubicBezTo>
                  <a:cubicBezTo>
                    <a:pt x="5120" y="5383"/>
                    <a:pt x="5120" y="6117"/>
                    <a:pt x="5142" y="6852"/>
                  </a:cubicBezTo>
                  <a:cubicBezTo>
                    <a:pt x="5131" y="7457"/>
                    <a:pt x="5282" y="8105"/>
                    <a:pt x="5044" y="8666"/>
                  </a:cubicBezTo>
                  <a:cubicBezTo>
                    <a:pt x="5030" y="8668"/>
                    <a:pt x="5015" y="8669"/>
                    <a:pt x="5001" y="8669"/>
                  </a:cubicBezTo>
                  <a:cubicBezTo>
                    <a:pt x="4837" y="8669"/>
                    <a:pt x="4698" y="8561"/>
                    <a:pt x="4569" y="8472"/>
                  </a:cubicBezTo>
                  <a:cubicBezTo>
                    <a:pt x="4245" y="8256"/>
                    <a:pt x="4008" y="7921"/>
                    <a:pt x="3770" y="7619"/>
                  </a:cubicBezTo>
                  <a:cubicBezTo>
                    <a:pt x="3154" y="6852"/>
                    <a:pt x="2733" y="5955"/>
                    <a:pt x="2301" y="5080"/>
                  </a:cubicBezTo>
                  <a:cubicBezTo>
                    <a:pt x="1988" y="4454"/>
                    <a:pt x="1718" y="3795"/>
                    <a:pt x="1459" y="3136"/>
                  </a:cubicBezTo>
                  <a:cubicBezTo>
                    <a:pt x="1189" y="2531"/>
                    <a:pt x="919" y="1926"/>
                    <a:pt x="702" y="1300"/>
                  </a:cubicBezTo>
                  <a:cubicBezTo>
                    <a:pt x="573" y="933"/>
                    <a:pt x="422" y="566"/>
                    <a:pt x="270" y="209"/>
                  </a:cubicBezTo>
                  <a:cubicBezTo>
                    <a:pt x="225" y="136"/>
                    <a:pt x="218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01;p50">
              <a:extLst>
                <a:ext uri="{FF2B5EF4-FFF2-40B4-BE49-F238E27FC236}">
                  <a16:creationId xmlns:a16="http://schemas.microsoft.com/office/drawing/2014/main" id="{7E0BD99B-B4FB-ADA6-A97B-199460C8096A}"/>
                </a:ext>
              </a:extLst>
            </p:cNvPr>
            <p:cNvSpPr/>
            <p:nvPr/>
          </p:nvSpPr>
          <p:spPr>
            <a:xfrm>
              <a:off x="1437167" y="3302292"/>
              <a:ext cx="356802" cy="522110"/>
            </a:xfrm>
            <a:custGeom>
              <a:avLst/>
              <a:gdLst/>
              <a:ahLst/>
              <a:cxnLst/>
              <a:rect l="l" t="t" r="r" b="b"/>
              <a:pathLst>
                <a:path w="7421" h="9895" extrusionOk="0">
                  <a:moveTo>
                    <a:pt x="1178" y="1"/>
                  </a:moveTo>
                  <a:lnTo>
                    <a:pt x="0" y="8998"/>
                  </a:lnTo>
                  <a:lnTo>
                    <a:pt x="5520" y="9895"/>
                  </a:lnTo>
                  <a:lnTo>
                    <a:pt x="7421" y="1016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2;p50">
              <a:extLst>
                <a:ext uri="{FF2B5EF4-FFF2-40B4-BE49-F238E27FC236}">
                  <a16:creationId xmlns:a16="http://schemas.microsoft.com/office/drawing/2014/main" id="{99C2E3C5-E8D0-265B-96F0-476175EC265A}"/>
                </a:ext>
              </a:extLst>
            </p:cNvPr>
            <p:cNvSpPr/>
            <p:nvPr/>
          </p:nvSpPr>
          <p:spPr>
            <a:xfrm>
              <a:off x="1463658" y="3242510"/>
              <a:ext cx="361994" cy="130541"/>
            </a:xfrm>
            <a:custGeom>
              <a:avLst/>
              <a:gdLst/>
              <a:ahLst/>
              <a:cxnLst/>
              <a:rect l="l" t="t" r="r" b="b"/>
              <a:pathLst>
                <a:path w="7529" h="2474" extrusionOk="0">
                  <a:moveTo>
                    <a:pt x="2746" y="1"/>
                  </a:moveTo>
                  <a:cubicBezTo>
                    <a:pt x="1971" y="1"/>
                    <a:pt x="1200" y="126"/>
                    <a:pt x="465" y="378"/>
                  </a:cubicBezTo>
                  <a:lnTo>
                    <a:pt x="454" y="378"/>
                  </a:lnTo>
                  <a:lnTo>
                    <a:pt x="0" y="1112"/>
                  </a:lnTo>
                  <a:cubicBezTo>
                    <a:pt x="0" y="1112"/>
                    <a:pt x="670" y="1771"/>
                    <a:pt x="3478" y="2214"/>
                  </a:cubicBezTo>
                  <a:cubicBezTo>
                    <a:pt x="4772" y="2418"/>
                    <a:pt x="5733" y="2473"/>
                    <a:pt x="6394" y="2473"/>
                  </a:cubicBezTo>
                  <a:cubicBezTo>
                    <a:pt x="7167" y="2473"/>
                    <a:pt x="7529" y="2398"/>
                    <a:pt x="7529" y="2398"/>
                  </a:cubicBezTo>
                  <a:lnTo>
                    <a:pt x="7442" y="1544"/>
                  </a:lnTo>
                  <a:cubicBezTo>
                    <a:pt x="7442" y="1544"/>
                    <a:pt x="6222" y="594"/>
                    <a:pt x="4213" y="151"/>
                  </a:cubicBezTo>
                  <a:cubicBezTo>
                    <a:pt x="3728" y="51"/>
                    <a:pt x="3236" y="1"/>
                    <a:pt x="2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03;p50">
              <a:extLst>
                <a:ext uri="{FF2B5EF4-FFF2-40B4-BE49-F238E27FC236}">
                  <a16:creationId xmlns:a16="http://schemas.microsoft.com/office/drawing/2014/main" id="{EB633C5E-16C2-EFCF-D342-14845FED6B42}"/>
                </a:ext>
              </a:extLst>
            </p:cNvPr>
            <p:cNvSpPr/>
            <p:nvPr/>
          </p:nvSpPr>
          <p:spPr>
            <a:xfrm>
              <a:off x="1485438" y="3242510"/>
              <a:ext cx="336079" cy="82999"/>
            </a:xfrm>
            <a:custGeom>
              <a:avLst/>
              <a:gdLst/>
              <a:ahLst/>
              <a:cxnLst/>
              <a:rect l="l" t="t" r="r" b="b"/>
              <a:pathLst>
                <a:path w="6990" h="1573" extrusionOk="0">
                  <a:moveTo>
                    <a:pt x="2293" y="1"/>
                  </a:moveTo>
                  <a:cubicBezTo>
                    <a:pt x="1518" y="1"/>
                    <a:pt x="747" y="126"/>
                    <a:pt x="12" y="378"/>
                  </a:cubicBezTo>
                  <a:lnTo>
                    <a:pt x="1" y="378"/>
                  </a:lnTo>
                  <a:cubicBezTo>
                    <a:pt x="1" y="378"/>
                    <a:pt x="638" y="886"/>
                    <a:pt x="3112" y="1296"/>
                  </a:cubicBezTo>
                  <a:cubicBezTo>
                    <a:pt x="4520" y="1523"/>
                    <a:pt x="5581" y="1572"/>
                    <a:pt x="6234" y="1572"/>
                  </a:cubicBezTo>
                  <a:cubicBezTo>
                    <a:pt x="6729" y="1572"/>
                    <a:pt x="6989" y="1544"/>
                    <a:pt x="6989" y="1544"/>
                  </a:cubicBezTo>
                  <a:cubicBezTo>
                    <a:pt x="6989" y="1544"/>
                    <a:pt x="5769" y="594"/>
                    <a:pt x="3760" y="151"/>
                  </a:cubicBezTo>
                  <a:cubicBezTo>
                    <a:pt x="3275" y="51"/>
                    <a:pt x="2783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4;p50">
              <a:extLst>
                <a:ext uri="{FF2B5EF4-FFF2-40B4-BE49-F238E27FC236}">
                  <a16:creationId xmlns:a16="http://schemas.microsoft.com/office/drawing/2014/main" id="{EAF08A26-1ED5-AC1C-65AA-2940ACDD709C}"/>
                </a:ext>
              </a:extLst>
            </p:cNvPr>
            <p:cNvSpPr/>
            <p:nvPr/>
          </p:nvSpPr>
          <p:spPr>
            <a:xfrm>
              <a:off x="1080950" y="3125638"/>
              <a:ext cx="510898" cy="572553"/>
            </a:xfrm>
            <a:custGeom>
              <a:avLst/>
              <a:gdLst/>
              <a:ahLst/>
              <a:cxnLst/>
              <a:rect l="l" t="t" r="r" b="b"/>
              <a:pathLst>
                <a:path w="10626" h="10851" extrusionOk="0">
                  <a:moveTo>
                    <a:pt x="6481" y="1"/>
                  </a:moveTo>
                  <a:cubicBezTo>
                    <a:pt x="6481" y="1"/>
                    <a:pt x="1415" y="984"/>
                    <a:pt x="0" y="3252"/>
                  </a:cubicBezTo>
                  <a:cubicBezTo>
                    <a:pt x="0" y="3252"/>
                    <a:pt x="1318" y="6805"/>
                    <a:pt x="4601" y="8803"/>
                  </a:cubicBezTo>
                  <a:cubicBezTo>
                    <a:pt x="7139" y="10356"/>
                    <a:pt x="9457" y="10851"/>
                    <a:pt x="10275" y="10851"/>
                  </a:cubicBezTo>
                  <a:cubicBezTo>
                    <a:pt x="10515" y="10851"/>
                    <a:pt x="10626" y="10808"/>
                    <a:pt x="10574" y="10737"/>
                  </a:cubicBezTo>
                  <a:cubicBezTo>
                    <a:pt x="10337" y="10434"/>
                    <a:pt x="8598" y="7561"/>
                    <a:pt x="7939" y="5693"/>
                  </a:cubicBezTo>
                  <a:cubicBezTo>
                    <a:pt x="7291" y="3824"/>
                    <a:pt x="6481" y="1"/>
                    <a:pt x="6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05;p50">
              <a:extLst>
                <a:ext uri="{FF2B5EF4-FFF2-40B4-BE49-F238E27FC236}">
                  <a16:creationId xmlns:a16="http://schemas.microsoft.com/office/drawing/2014/main" id="{9BDF7033-96E4-BA39-5190-09A62620FCB2}"/>
                </a:ext>
              </a:extLst>
            </p:cNvPr>
            <p:cNvSpPr/>
            <p:nvPr/>
          </p:nvSpPr>
          <p:spPr>
            <a:xfrm>
              <a:off x="1061189" y="3113027"/>
              <a:ext cx="551141" cy="591179"/>
            </a:xfrm>
            <a:custGeom>
              <a:avLst/>
              <a:gdLst/>
              <a:ahLst/>
              <a:cxnLst/>
              <a:rect l="l" t="t" r="r" b="b"/>
              <a:pathLst>
                <a:path w="11463" h="11204" extrusionOk="0">
                  <a:moveTo>
                    <a:pt x="6995" y="0"/>
                  </a:moveTo>
                  <a:cubicBezTo>
                    <a:pt x="6989" y="0"/>
                    <a:pt x="6984" y="1"/>
                    <a:pt x="6978" y="2"/>
                  </a:cubicBezTo>
                  <a:cubicBezTo>
                    <a:pt x="6859" y="13"/>
                    <a:pt x="6881" y="153"/>
                    <a:pt x="6892" y="240"/>
                  </a:cubicBezTo>
                  <a:cubicBezTo>
                    <a:pt x="7118" y="2443"/>
                    <a:pt x="7788" y="4571"/>
                    <a:pt x="8631" y="6623"/>
                  </a:cubicBezTo>
                  <a:cubicBezTo>
                    <a:pt x="9214" y="8168"/>
                    <a:pt x="9959" y="9669"/>
                    <a:pt x="10985" y="10976"/>
                  </a:cubicBezTo>
                  <a:cubicBezTo>
                    <a:pt x="10499" y="10976"/>
                    <a:pt x="10013" y="10933"/>
                    <a:pt x="9549" y="10835"/>
                  </a:cubicBezTo>
                  <a:cubicBezTo>
                    <a:pt x="8566" y="10695"/>
                    <a:pt x="7626" y="10403"/>
                    <a:pt x="6730" y="9982"/>
                  </a:cubicBezTo>
                  <a:cubicBezTo>
                    <a:pt x="5833" y="9626"/>
                    <a:pt x="5023" y="9086"/>
                    <a:pt x="4256" y="8492"/>
                  </a:cubicBezTo>
                  <a:cubicBezTo>
                    <a:pt x="2798" y="7336"/>
                    <a:pt x="1707" y="5791"/>
                    <a:pt x="929" y="4117"/>
                  </a:cubicBezTo>
                  <a:cubicBezTo>
                    <a:pt x="595" y="3415"/>
                    <a:pt x="314" y="2659"/>
                    <a:pt x="281" y="1881"/>
                  </a:cubicBezTo>
                  <a:cubicBezTo>
                    <a:pt x="271" y="1752"/>
                    <a:pt x="292" y="1633"/>
                    <a:pt x="303" y="1503"/>
                  </a:cubicBezTo>
                  <a:cubicBezTo>
                    <a:pt x="303" y="1482"/>
                    <a:pt x="292" y="1449"/>
                    <a:pt x="281" y="1428"/>
                  </a:cubicBezTo>
                  <a:cubicBezTo>
                    <a:pt x="260" y="1411"/>
                    <a:pt x="241" y="1403"/>
                    <a:pt x="223" y="1403"/>
                  </a:cubicBezTo>
                  <a:cubicBezTo>
                    <a:pt x="141" y="1403"/>
                    <a:pt x="96" y="1564"/>
                    <a:pt x="87" y="1644"/>
                  </a:cubicBezTo>
                  <a:cubicBezTo>
                    <a:pt x="1" y="2411"/>
                    <a:pt x="281" y="3178"/>
                    <a:pt x="573" y="3869"/>
                  </a:cubicBezTo>
                  <a:cubicBezTo>
                    <a:pt x="1329" y="5597"/>
                    <a:pt x="2388" y="7217"/>
                    <a:pt x="3846" y="8438"/>
                  </a:cubicBezTo>
                  <a:cubicBezTo>
                    <a:pt x="4472" y="8967"/>
                    <a:pt x="5142" y="9442"/>
                    <a:pt x="5866" y="9842"/>
                  </a:cubicBezTo>
                  <a:cubicBezTo>
                    <a:pt x="6222" y="10025"/>
                    <a:pt x="6611" y="10166"/>
                    <a:pt x="6978" y="10339"/>
                  </a:cubicBezTo>
                  <a:cubicBezTo>
                    <a:pt x="7756" y="10673"/>
                    <a:pt x="8566" y="10911"/>
                    <a:pt x="9408" y="11041"/>
                  </a:cubicBezTo>
                  <a:cubicBezTo>
                    <a:pt x="9903" y="11150"/>
                    <a:pt x="10407" y="11204"/>
                    <a:pt x="10912" y="11204"/>
                  </a:cubicBezTo>
                  <a:cubicBezTo>
                    <a:pt x="10958" y="11204"/>
                    <a:pt x="11004" y="11204"/>
                    <a:pt x="11050" y="11203"/>
                  </a:cubicBezTo>
                  <a:cubicBezTo>
                    <a:pt x="11058" y="11203"/>
                    <a:pt x="11065" y="11203"/>
                    <a:pt x="11072" y="11203"/>
                  </a:cubicBezTo>
                  <a:cubicBezTo>
                    <a:pt x="11463" y="11203"/>
                    <a:pt x="11231" y="10919"/>
                    <a:pt x="11082" y="10749"/>
                  </a:cubicBezTo>
                  <a:cubicBezTo>
                    <a:pt x="10942" y="10555"/>
                    <a:pt x="10802" y="10371"/>
                    <a:pt x="10672" y="10177"/>
                  </a:cubicBezTo>
                  <a:cubicBezTo>
                    <a:pt x="10359" y="9680"/>
                    <a:pt x="10067" y="9183"/>
                    <a:pt x="9786" y="8675"/>
                  </a:cubicBezTo>
                  <a:cubicBezTo>
                    <a:pt x="9333" y="7844"/>
                    <a:pt x="8998" y="6947"/>
                    <a:pt x="8652" y="6061"/>
                  </a:cubicBezTo>
                  <a:cubicBezTo>
                    <a:pt x="7928" y="4258"/>
                    <a:pt x="7367" y="2389"/>
                    <a:pt x="7140" y="456"/>
                  </a:cubicBezTo>
                  <a:cubicBezTo>
                    <a:pt x="7129" y="337"/>
                    <a:pt x="7118" y="218"/>
                    <a:pt x="7108" y="99"/>
                  </a:cubicBezTo>
                  <a:cubicBezTo>
                    <a:pt x="7098" y="41"/>
                    <a:pt x="704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4415;p50">
            <a:extLst>
              <a:ext uri="{FF2B5EF4-FFF2-40B4-BE49-F238E27FC236}">
                <a16:creationId xmlns:a16="http://schemas.microsoft.com/office/drawing/2014/main" id="{D645F324-653C-CD19-A99F-E27BF77740A4}"/>
              </a:ext>
            </a:extLst>
          </p:cNvPr>
          <p:cNvSpPr/>
          <p:nvPr/>
        </p:nvSpPr>
        <p:spPr>
          <a:xfrm rot="20264464">
            <a:off x="932063" y="2417650"/>
            <a:ext cx="387432" cy="282232"/>
          </a:xfrm>
          <a:custGeom>
            <a:avLst/>
            <a:gdLst/>
            <a:ahLst/>
            <a:cxnLst/>
            <a:rect l="l" t="t" r="r" b="b"/>
            <a:pathLst>
              <a:path w="8058" h="5870" extrusionOk="0">
                <a:moveTo>
                  <a:pt x="3369" y="1"/>
                </a:moveTo>
                <a:cubicBezTo>
                  <a:pt x="3113" y="1"/>
                  <a:pt x="2864" y="65"/>
                  <a:pt x="2646" y="236"/>
                </a:cubicBezTo>
                <a:cubicBezTo>
                  <a:pt x="2366" y="463"/>
                  <a:pt x="2106" y="722"/>
                  <a:pt x="1869" y="1003"/>
                </a:cubicBezTo>
                <a:cubicBezTo>
                  <a:pt x="1696" y="1252"/>
                  <a:pt x="1512" y="1489"/>
                  <a:pt x="1307" y="1716"/>
                </a:cubicBezTo>
                <a:cubicBezTo>
                  <a:pt x="519" y="2677"/>
                  <a:pt x="76" y="3887"/>
                  <a:pt x="54" y="5129"/>
                </a:cubicBezTo>
                <a:cubicBezTo>
                  <a:pt x="0" y="5529"/>
                  <a:pt x="972" y="5615"/>
                  <a:pt x="1264" y="5723"/>
                </a:cubicBezTo>
                <a:cubicBezTo>
                  <a:pt x="1664" y="5810"/>
                  <a:pt x="2074" y="5799"/>
                  <a:pt x="2474" y="5831"/>
                </a:cubicBezTo>
                <a:cubicBezTo>
                  <a:pt x="2947" y="5855"/>
                  <a:pt x="3416" y="5869"/>
                  <a:pt x="3886" y="5869"/>
                </a:cubicBezTo>
                <a:cubicBezTo>
                  <a:pt x="4254" y="5869"/>
                  <a:pt x="4621" y="5861"/>
                  <a:pt x="4990" y="5842"/>
                </a:cubicBezTo>
                <a:cubicBezTo>
                  <a:pt x="5951" y="5810"/>
                  <a:pt x="6934" y="5583"/>
                  <a:pt x="7766" y="5075"/>
                </a:cubicBezTo>
                <a:cubicBezTo>
                  <a:pt x="8058" y="4816"/>
                  <a:pt x="7885" y="4373"/>
                  <a:pt x="7820" y="4049"/>
                </a:cubicBezTo>
                <a:cubicBezTo>
                  <a:pt x="7712" y="3541"/>
                  <a:pt x="7507" y="3077"/>
                  <a:pt x="7226" y="2645"/>
                </a:cubicBezTo>
                <a:cubicBezTo>
                  <a:pt x="6578" y="1662"/>
                  <a:pt x="5606" y="755"/>
                  <a:pt x="4515" y="301"/>
                </a:cubicBezTo>
                <a:cubicBezTo>
                  <a:pt x="4169" y="151"/>
                  <a:pt x="3760" y="1"/>
                  <a:pt x="33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4416;p50">
            <a:extLst>
              <a:ext uri="{FF2B5EF4-FFF2-40B4-BE49-F238E27FC236}">
                <a16:creationId xmlns:a16="http://schemas.microsoft.com/office/drawing/2014/main" id="{63EF09E7-932B-0076-4C42-41068698141C}"/>
              </a:ext>
            </a:extLst>
          </p:cNvPr>
          <p:cNvSpPr/>
          <p:nvPr/>
        </p:nvSpPr>
        <p:spPr>
          <a:xfrm rot="20264464">
            <a:off x="912737" y="2608025"/>
            <a:ext cx="537010" cy="227468"/>
          </a:xfrm>
          <a:custGeom>
            <a:avLst/>
            <a:gdLst/>
            <a:ahLst/>
            <a:cxnLst/>
            <a:rect l="l" t="t" r="r" b="b"/>
            <a:pathLst>
              <a:path w="11169" h="4731" extrusionOk="0">
                <a:moveTo>
                  <a:pt x="8712" y="1"/>
                </a:moveTo>
                <a:cubicBezTo>
                  <a:pt x="8126" y="1"/>
                  <a:pt x="7535" y="105"/>
                  <a:pt x="6967" y="218"/>
                </a:cubicBezTo>
                <a:lnTo>
                  <a:pt x="6957" y="218"/>
                </a:lnTo>
                <a:cubicBezTo>
                  <a:pt x="6363" y="348"/>
                  <a:pt x="5758" y="423"/>
                  <a:pt x="5142" y="456"/>
                </a:cubicBezTo>
                <a:cubicBezTo>
                  <a:pt x="4930" y="470"/>
                  <a:pt x="4716" y="477"/>
                  <a:pt x="4502" y="477"/>
                </a:cubicBezTo>
                <a:cubicBezTo>
                  <a:pt x="4075" y="477"/>
                  <a:pt x="3648" y="449"/>
                  <a:pt x="3230" y="391"/>
                </a:cubicBezTo>
                <a:cubicBezTo>
                  <a:pt x="2916" y="374"/>
                  <a:pt x="2592" y="331"/>
                  <a:pt x="2272" y="331"/>
                </a:cubicBezTo>
                <a:cubicBezTo>
                  <a:pt x="1999" y="331"/>
                  <a:pt x="1729" y="362"/>
                  <a:pt x="1470" y="467"/>
                </a:cubicBezTo>
                <a:cubicBezTo>
                  <a:pt x="1232" y="553"/>
                  <a:pt x="1027" y="715"/>
                  <a:pt x="886" y="931"/>
                </a:cubicBezTo>
                <a:cubicBezTo>
                  <a:pt x="584" y="1298"/>
                  <a:pt x="595" y="1774"/>
                  <a:pt x="962" y="2087"/>
                </a:cubicBezTo>
                <a:cubicBezTo>
                  <a:pt x="174" y="2368"/>
                  <a:pt x="1" y="3415"/>
                  <a:pt x="670" y="3923"/>
                </a:cubicBezTo>
                <a:cubicBezTo>
                  <a:pt x="1435" y="4563"/>
                  <a:pt x="3383" y="4730"/>
                  <a:pt x="4600" y="4730"/>
                </a:cubicBezTo>
                <a:cubicBezTo>
                  <a:pt x="4759" y="4730"/>
                  <a:pt x="4905" y="4727"/>
                  <a:pt x="5034" y="4722"/>
                </a:cubicBezTo>
                <a:cubicBezTo>
                  <a:pt x="6762" y="4625"/>
                  <a:pt x="8555" y="4377"/>
                  <a:pt x="10121" y="3577"/>
                </a:cubicBezTo>
                <a:cubicBezTo>
                  <a:pt x="10435" y="3426"/>
                  <a:pt x="10715" y="3189"/>
                  <a:pt x="10910" y="2897"/>
                </a:cubicBezTo>
                <a:cubicBezTo>
                  <a:pt x="11169" y="2476"/>
                  <a:pt x="11169" y="1957"/>
                  <a:pt x="10629" y="1806"/>
                </a:cubicBezTo>
                <a:cubicBezTo>
                  <a:pt x="10996" y="1072"/>
                  <a:pt x="10370" y="251"/>
                  <a:pt x="9624" y="99"/>
                </a:cubicBezTo>
                <a:cubicBezTo>
                  <a:pt x="9324" y="29"/>
                  <a:pt x="9019" y="1"/>
                  <a:pt x="87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4417;p50">
            <a:extLst>
              <a:ext uri="{FF2B5EF4-FFF2-40B4-BE49-F238E27FC236}">
                <a16:creationId xmlns:a16="http://schemas.microsoft.com/office/drawing/2014/main" id="{AC6652FF-95B7-6CAF-79C2-6E11426242FE}"/>
              </a:ext>
            </a:extLst>
          </p:cNvPr>
          <p:cNvSpPr/>
          <p:nvPr/>
        </p:nvSpPr>
        <p:spPr>
          <a:xfrm rot="20264464">
            <a:off x="975355" y="2364966"/>
            <a:ext cx="112220" cy="107748"/>
          </a:xfrm>
          <a:custGeom>
            <a:avLst/>
            <a:gdLst/>
            <a:ahLst/>
            <a:cxnLst/>
            <a:rect l="l" t="t" r="r" b="b"/>
            <a:pathLst>
              <a:path w="2334" h="2241" extrusionOk="0">
                <a:moveTo>
                  <a:pt x="1289" y="1"/>
                </a:moveTo>
                <a:cubicBezTo>
                  <a:pt x="1001" y="1"/>
                  <a:pt x="692" y="131"/>
                  <a:pt x="422" y="357"/>
                </a:cubicBezTo>
                <a:cubicBezTo>
                  <a:pt x="65" y="605"/>
                  <a:pt x="1" y="1113"/>
                  <a:pt x="130" y="1502"/>
                </a:cubicBezTo>
                <a:cubicBezTo>
                  <a:pt x="271" y="1837"/>
                  <a:pt x="551" y="2096"/>
                  <a:pt x="897" y="2215"/>
                </a:cubicBezTo>
                <a:cubicBezTo>
                  <a:pt x="952" y="2231"/>
                  <a:pt x="1008" y="2241"/>
                  <a:pt x="1063" y="2241"/>
                </a:cubicBezTo>
                <a:cubicBezTo>
                  <a:pt x="1083" y="2241"/>
                  <a:pt x="1104" y="2239"/>
                  <a:pt x="1124" y="2236"/>
                </a:cubicBezTo>
                <a:cubicBezTo>
                  <a:pt x="1459" y="2204"/>
                  <a:pt x="1761" y="2042"/>
                  <a:pt x="1977" y="1804"/>
                </a:cubicBezTo>
                <a:cubicBezTo>
                  <a:pt x="2269" y="1480"/>
                  <a:pt x="2334" y="1005"/>
                  <a:pt x="2139" y="616"/>
                </a:cubicBezTo>
                <a:cubicBezTo>
                  <a:pt x="1951" y="187"/>
                  <a:pt x="1634" y="1"/>
                  <a:pt x="12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6005;p66">
            <a:extLst>
              <a:ext uri="{FF2B5EF4-FFF2-40B4-BE49-F238E27FC236}">
                <a16:creationId xmlns:a16="http://schemas.microsoft.com/office/drawing/2014/main" id="{3209AA29-2BDB-C1E0-C0A5-771FAB4845B7}"/>
              </a:ext>
            </a:extLst>
          </p:cNvPr>
          <p:cNvGrpSpPr/>
          <p:nvPr/>
        </p:nvGrpSpPr>
        <p:grpSpPr>
          <a:xfrm>
            <a:off x="1047228" y="3151357"/>
            <a:ext cx="2463378" cy="749243"/>
            <a:chOff x="4877867" y="1995991"/>
            <a:chExt cx="360628" cy="331778"/>
          </a:xfrm>
        </p:grpSpPr>
        <p:sp>
          <p:nvSpPr>
            <p:cNvPr id="22" name="Google Shape;16006;p66">
              <a:extLst>
                <a:ext uri="{FF2B5EF4-FFF2-40B4-BE49-F238E27FC236}">
                  <a16:creationId xmlns:a16="http://schemas.microsoft.com/office/drawing/2014/main" id="{F47BCFA7-BC77-9BA0-4F70-AC2FD5398ED9}"/>
                </a:ext>
              </a:extLst>
            </p:cNvPr>
            <p:cNvSpPr/>
            <p:nvPr/>
          </p:nvSpPr>
          <p:spPr>
            <a:xfrm>
              <a:off x="5151527" y="2172699"/>
              <a:ext cx="17613" cy="155070"/>
            </a:xfrm>
            <a:custGeom>
              <a:avLst/>
              <a:gdLst/>
              <a:ahLst/>
              <a:cxnLst/>
              <a:rect l="l" t="t" r="r" b="b"/>
              <a:pathLst>
                <a:path w="674" h="5934" extrusionOk="0">
                  <a:moveTo>
                    <a:pt x="1" y="0"/>
                  </a:moveTo>
                  <a:lnTo>
                    <a:pt x="1" y="5597"/>
                  </a:lnTo>
                  <a:cubicBezTo>
                    <a:pt x="1" y="5779"/>
                    <a:pt x="145" y="5933"/>
                    <a:pt x="337" y="5933"/>
                  </a:cubicBezTo>
                  <a:cubicBezTo>
                    <a:pt x="520" y="5933"/>
                    <a:pt x="674" y="5779"/>
                    <a:pt x="674" y="5597"/>
                  </a:cubicBezTo>
                  <a:lnTo>
                    <a:pt x="674" y="0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07;p66">
              <a:extLst>
                <a:ext uri="{FF2B5EF4-FFF2-40B4-BE49-F238E27FC236}">
                  <a16:creationId xmlns:a16="http://schemas.microsoft.com/office/drawing/2014/main" id="{481E46FD-CB54-49D4-04A0-C027FD83B4CF}"/>
                </a:ext>
              </a:extLst>
            </p:cNvPr>
            <p:cNvSpPr/>
            <p:nvPr/>
          </p:nvSpPr>
          <p:spPr>
            <a:xfrm>
              <a:off x="5155813" y="2172699"/>
              <a:ext cx="13328" cy="155070"/>
            </a:xfrm>
            <a:custGeom>
              <a:avLst/>
              <a:gdLst/>
              <a:ahLst/>
              <a:cxnLst/>
              <a:rect l="l" t="t" r="r" b="b"/>
              <a:pathLst>
                <a:path w="510" h="5934" extrusionOk="0">
                  <a:moveTo>
                    <a:pt x="173" y="0"/>
                  </a:moveTo>
                  <a:lnTo>
                    <a:pt x="173" y="5597"/>
                  </a:lnTo>
                  <a:cubicBezTo>
                    <a:pt x="173" y="5712"/>
                    <a:pt x="106" y="5827"/>
                    <a:pt x="0" y="5885"/>
                  </a:cubicBezTo>
                  <a:cubicBezTo>
                    <a:pt x="58" y="5914"/>
                    <a:pt x="115" y="5933"/>
                    <a:pt x="173" y="5933"/>
                  </a:cubicBezTo>
                  <a:cubicBezTo>
                    <a:pt x="356" y="5933"/>
                    <a:pt x="510" y="5779"/>
                    <a:pt x="510" y="5597"/>
                  </a:cubicBezTo>
                  <a:lnTo>
                    <a:pt x="510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008;p66">
              <a:extLst>
                <a:ext uri="{FF2B5EF4-FFF2-40B4-BE49-F238E27FC236}">
                  <a16:creationId xmlns:a16="http://schemas.microsoft.com/office/drawing/2014/main" id="{8D88028B-3583-AE4A-C8D5-D24758420052}"/>
                </a:ext>
              </a:extLst>
            </p:cNvPr>
            <p:cNvSpPr/>
            <p:nvPr/>
          </p:nvSpPr>
          <p:spPr>
            <a:xfrm>
              <a:off x="4941709" y="2135748"/>
              <a:ext cx="233206" cy="58877"/>
            </a:xfrm>
            <a:custGeom>
              <a:avLst/>
              <a:gdLst/>
              <a:ahLst/>
              <a:cxnLst/>
              <a:rect l="l" t="t" r="r" b="b"/>
              <a:pathLst>
                <a:path w="8924" h="2253" extrusionOk="0">
                  <a:moveTo>
                    <a:pt x="3260" y="1"/>
                  </a:moveTo>
                  <a:cubicBezTo>
                    <a:pt x="2173" y="1"/>
                    <a:pt x="1558" y="1376"/>
                    <a:pt x="741" y="1376"/>
                  </a:cubicBezTo>
                  <a:cubicBezTo>
                    <a:pt x="106" y="1376"/>
                    <a:pt x="193" y="914"/>
                    <a:pt x="269" y="703"/>
                  </a:cubicBezTo>
                  <a:cubicBezTo>
                    <a:pt x="276" y="688"/>
                    <a:pt x="263" y="680"/>
                    <a:pt x="251" y="680"/>
                  </a:cubicBezTo>
                  <a:cubicBezTo>
                    <a:pt x="247" y="680"/>
                    <a:pt x="243" y="681"/>
                    <a:pt x="241" y="683"/>
                  </a:cubicBezTo>
                  <a:cubicBezTo>
                    <a:pt x="58" y="895"/>
                    <a:pt x="0" y="1174"/>
                    <a:pt x="96" y="1433"/>
                  </a:cubicBezTo>
                  <a:cubicBezTo>
                    <a:pt x="262" y="1845"/>
                    <a:pt x="828" y="2253"/>
                    <a:pt x="1580" y="2253"/>
                  </a:cubicBezTo>
                  <a:cubicBezTo>
                    <a:pt x="1917" y="2253"/>
                    <a:pt x="2291" y="2171"/>
                    <a:pt x="2683" y="1972"/>
                  </a:cubicBezTo>
                  <a:cubicBezTo>
                    <a:pt x="3553" y="1533"/>
                    <a:pt x="4066" y="1458"/>
                    <a:pt x="4302" y="1458"/>
                  </a:cubicBezTo>
                  <a:cubicBezTo>
                    <a:pt x="4340" y="1458"/>
                    <a:pt x="4371" y="1460"/>
                    <a:pt x="4395" y="1462"/>
                  </a:cubicBezTo>
                  <a:lnTo>
                    <a:pt x="4529" y="1462"/>
                  </a:lnTo>
                  <a:cubicBezTo>
                    <a:pt x="4553" y="1460"/>
                    <a:pt x="4584" y="1458"/>
                    <a:pt x="4622" y="1458"/>
                  </a:cubicBezTo>
                  <a:cubicBezTo>
                    <a:pt x="4860" y="1458"/>
                    <a:pt x="5379" y="1533"/>
                    <a:pt x="6241" y="1972"/>
                  </a:cubicBezTo>
                  <a:cubicBezTo>
                    <a:pt x="6633" y="2171"/>
                    <a:pt x="7007" y="2253"/>
                    <a:pt x="7344" y="2253"/>
                  </a:cubicBezTo>
                  <a:cubicBezTo>
                    <a:pt x="8096" y="2253"/>
                    <a:pt x="8662" y="1845"/>
                    <a:pt x="8828" y="1433"/>
                  </a:cubicBezTo>
                  <a:cubicBezTo>
                    <a:pt x="8924" y="1174"/>
                    <a:pt x="8866" y="885"/>
                    <a:pt x="8674" y="683"/>
                  </a:cubicBezTo>
                  <a:cubicBezTo>
                    <a:pt x="8671" y="681"/>
                    <a:pt x="8668" y="680"/>
                    <a:pt x="8665" y="680"/>
                  </a:cubicBezTo>
                  <a:cubicBezTo>
                    <a:pt x="8655" y="680"/>
                    <a:pt x="8645" y="688"/>
                    <a:pt x="8645" y="703"/>
                  </a:cubicBezTo>
                  <a:cubicBezTo>
                    <a:pt x="8722" y="914"/>
                    <a:pt x="8808" y="1376"/>
                    <a:pt x="8174" y="1376"/>
                  </a:cubicBezTo>
                  <a:cubicBezTo>
                    <a:pt x="7356" y="1376"/>
                    <a:pt x="6741" y="1"/>
                    <a:pt x="5654" y="1"/>
                  </a:cubicBezTo>
                  <a:cubicBezTo>
                    <a:pt x="4779" y="1"/>
                    <a:pt x="4539" y="520"/>
                    <a:pt x="4481" y="722"/>
                  </a:cubicBezTo>
                  <a:cubicBezTo>
                    <a:pt x="4476" y="731"/>
                    <a:pt x="4467" y="736"/>
                    <a:pt x="4458" y="736"/>
                  </a:cubicBezTo>
                  <a:cubicBezTo>
                    <a:pt x="4450" y="736"/>
                    <a:pt x="4443" y="731"/>
                    <a:pt x="4443" y="722"/>
                  </a:cubicBezTo>
                  <a:cubicBezTo>
                    <a:pt x="4375" y="520"/>
                    <a:pt x="4145" y="1"/>
                    <a:pt x="326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009;p66">
              <a:extLst>
                <a:ext uri="{FF2B5EF4-FFF2-40B4-BE49-F238E27FC236}">
                  <a16:creationId xmlns:a16="http://schemas.microsoft.com/office/drawing/2014/main" id="{D4D33FF9-4657-4DF6-BCFC-52E5349CC516}"/>
                </a:ext>
              </a:extLst>
            </p:cNvPr>
            <p:cNvSpPr/>
            <p:nvPr/>
          </p:nvSpPr>
          <p:spPr>
            <a:xfrm>
              <a:off x="5217119" y="2012873"/>
              <a:ext cx="17613" cy="314897"/>
            </a:xfrm>
            <a:custGeom>
              <a:avLst/>
              <a:gdLst/>
              <a:ahLst/>
              <a:cxnLst/>
              <a:rect l="l" t="t" r="r" b="b"/>
              <a:pathLst>
                <a:path w="674" h="12050" extrusionOk="0">
                  <a:moveTo>
                    <a:pt x="337" y="0"/>
                  </a:moveTo>
                  <a:cubicBezTo>
                    <a:pt x="145" y="0"/>
                    <a:pt x="0" y="145"/>
                    <a:pt x="0" y="337"/>
                  </a:cubicBezTo>
                  <a:lnTo>
                    <a:pt x="0" y="11713"/>
                  </a:lnTo>
                  <a:cubicBezTo>
                    <a:pt x="0" y="11895"/>
                    <a:pt x="145" y="12049"/>
                    <a:pt x="337" y="12049"/>
                  </a:cubicBezTo>
                  <a:cubicBezTo>
                    <a:pt x="520" y="12049"/>
                    <a:pt x="673" y="11895"/>
                    <a:pt x="673" y="11713"/>
                  </a:cubicBezTo>
                  <a:lnTo>
                    <a:pt x="673" y="337"/>
                  </a:lnTo>
                  <a:cubicBezTo>
                    <a:pt x="673" y="145"/>
                    <a:pt x="520" y="0"/>
                    <a:pt x="337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010;p66">
              <a:extLst>
                <a:ext uri="{FF2B5EF4-FFF2-40B4-BE49-F238E27FC236}">
                  <a16:creationId xmlns:a16="http://schemas.microsoft.com/office/drawing/2014/main" id="{2EF02023-3AB9-204B-9A2A-9B914A51B525}"/>
                </a:ext>
              </a:extLst>
            </p:cNvPr>
            <p:cNvSpPr/>
            <p:nvPr/>
          </p:nvSpPr>
          <p:spPr>
            <a:xfrm>
              <a:off x="5221379" y="2012873"/>
              <a:ext cx="13354" cy="314897"/>
            </a:xfrm>
            <a:custGeom>
              <a:avLst/>
              <a:gdLst/>
              <a:ahLst/>
              <a:cxnLst/>
              <a:rect l="l" t="t" r="r" b="b"/>
              <a:pathLst>
                <a:path w="511" h="12050" extrusionOk="0">
                  <a:moveTo>
                    <a:pt x="174" y="0"/>
                  </a:moveTo>
                  <a:cubicBezTo>
                    <a:pt x="107" y="0"/>
                    <a:pt x="49" y="10"/>
                    <a:pt x="1" y="39"/>
                  </a:cubicBezTo>
                  <a:cubicBezTo>
                    <a:pt x="107" y="106"/>
                    <a:pt x="164" y="212"/>
                    <a:pt x="164" y="337"/>
                  </a:cubicBezTo>
                  <a:lnTo>
                    <a:pt x="164" y="11713"/>
                  </a:lnTo>
                  <a:cubicBezTo>
                    <a:pt x="164" y="11828"/>
                    <a:pt x="107" y="11943"/>
                    <a:pt x="1" y="12001"/>
                  </a:cubicBezTo>
                  <a:cubicBezTo>
                    <a:pt x="55" y="12034"/>
                    <a:pt x="114" y="12049"/>
                    <a:pt x="171" y="12049"/>
                  </a:cubicBezTo>
                  <a:cubicBezTo>
                    <a:pt x="347" y="12049"/>
                    <a:pt x="510" y="11908"/>
                    <a:pt x="510" y="11713"/>
                  </a:cubicBezTo>
                  <a:lnTo>
                    <a:pt x="510" y="337"/>
                  </a:lnTo>
                  <a:cubicBezTo>
                    <a:pt x="510" y="145"/>
                    <a:pt x="357" y="0"/>
                    <a:pt x="174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011;p66">
              <a:extLst>
                <a:ext uri="{FF2B5EF4-FFF2-40B4-BE49-F238E27FC236}">
                  <a16:creationId xmlns:a16="http://schemas.microsoft.com/office/drawing/2014/main" id="{C078A3EE-C8BE-A669-35D4-66993F3F2E0C}"/>
                </a:ext>
              </a:extLst>
            </p:cNvPr>
            <p:cNvSpPr/>
            <p:nvPr/>
          </p:nvSpPr>
          <p:spPr>
            <a:xfrm>
              <a:off x="4877867" y="1995991"/>
              <a:ext cx="360393" cy="119478"/>
            </a:xfrm>
            <a:custGeom>
              <a:avLst/>
              <a:gdLst/>
              <a:ahLst/>
              <a:cxnLst/>
              <a:rect l="l" t="t" r="r" b="b"/>
              <a:pathLst>
                <a:path w="13791" h="4572" extrusionOk="0">
                  <a:moveTo>
                    <a:pt x="3397" y="1"/>
                  </a:moveTo>
                  <a:cubicBezTo>
                    <a:pt x="3358" y="1"/>
                    <a:pt x="3319" y="1"/>
                    <a:pt x="3280" y="2"/>
                  </a:cubicBezTo>
                  <a:cubicBezTo>
                    <a:pt x="2222" y="2"/>
                    <a:pt x="1174" y="60"/>
                    <a:pt x="135" y="175"/>
                  </a:cubicBezTo>
                  <a:cubicBezTo>
                    <a:pt x="58" y="185"/>
                    <a:pt x="1" y="252"/>
                    <a:pt x="1" y="329"/>
                  </a:cubicBezTo>
                  <a:lnTo>
                    <a:pt x="1" y="810"/>
                  </a:lnTo>
                  <a:cubicBezTo>
                    <a:pt x="1" y="839"/>
                    <a:pt x="10" y="877"/>
                    <a:pt x="30" y="896"/>
                  </a:cubicBezTo>
                  <a:cubicBezTo>
                    <a:pt x="78" y="973"/>
                    <a:pt x="193" y="1194"/>
                    <a:pt x="193" y="1646"/>
                  </a:cubicBezTo>
                  <a:cubicBezTo>
                    <a:pt x="193" y="2368"/>
                    <a:pt x="280" y="3281"/>
                    <a:pt x="780" y="3848"/>
                  </a:cubicBezTo>
                  <a:cubicBezTo>
                    <a:pt x="1058" y="4156"/>
                    <a:pt x="1434" y="4368"/>
                    <a:pt x="1837" y="4454"/>
                  </a:cubicBezTo>
                  <a:cubicBezTo>
                    <a:pt x="2201" y="4532"/>
                    <a:pt x="2572" y="4571"/>
                    <a:pt x="2944" y="4571"/>
                  </a:cubicBezTo>
                  <a:cubicBezTo>
                    <a:pt x="2986" y="4571"/>
                    <a:pt x="3027" y="4571"/>
                    <a:pt x="3068" y="4570"/>
                  </a:cubicBezTo>
                  <a:cubicBezTo>
                    <a:pt x="3578" y="4570"/>
                    <a:pt x="4097" y="4560"/>
                    <a:pt x="4559" y="4339"/>
                  </a:cubicBezTo>
                  <a:cubicBezTo>
                    <a:pt x="5116" y="4060"/>
                    <a:pt x="5482" y="3531"/>
                    <a:pt x="5761" y="2993"/>
                  </a:cubicBezTo>
                  <a:cubicBezTo>
                    <a:pt x="5905" y="2714"/>
                    <a:pt x="6030" y="2425"/>
                    <a:pt x="6117" y="2118"/>
                  </a:cubicBezTo>
                  <a:cubicBezTo>
                    <a:pt x="6203" y="1800"/>
                    <a:pt x="6492" y="1579"/>
                    <a:pt x="6818" y="1579"/>
                  </a:cubicBezTo>
                  <a:lnTo>
                    <a:pt x="6972" y="1579"/>
                  </a:lnTo>
                  <a:cubicBezTo>
                    <a:pt x="7299" y="1579"/>
                    <a:pt x="7588" y="1800"/>
                    <a:pt x="7674" y="2118"/>
                  </a:cubicBezTo>
                  <a:cubicBezTo>
                    <a:pt x="7761" y="2425"/>
                    <a:pt x="7886" y="2714"/>
                    <a:pt x="8030" y="2993"/>
                  </a:cubicBezTo>
                  <a:cubicBezTo>
                    <a:pt x="8309" y="3531"/>
                    <a:pt x="8674" y="4070"/>
                    <a:pt x="9232" y="4339"/>
                  </a:cubicBezTo>
                  <a:cubicBezTo>
                    <a:pt x="9637" y="4533"/>
                    <a:pt x="10087" y="4572"/>
                    <a:pt x="10536" y="4572"/>
                  </a:cubicBezTo>
                  <a:cubicBezTo>
                    <a:pt x="10598" y="4572"/>
                    <a:pt x="10660" y="4571"/>
                    <a:pt x="10723" y="4570"/>
                  </a:cubicBezTo>
                  <a:cubicBezTo>
                    <a:pt x="10764" y="4571"/>
                    <a:pt x="10805" y="4571"/>
                    <a:pt x="10847" y="4571"/>
                  </a:cubicBezTo>
                  <a:cubicBezTo>
                    <a:pt x="11219" y="4571"/>
                    <a:pt x="11590" y="4532"/>
                    <a:pt x="11953" y="4454"/>
                  </a:cubicBezTo>
                  <a:cubicBezTo>
                    <a:pt x="12357" y="4368"/>
                    <a:pt x="12732" y="4156"/>
                    <a:pt x="13011" y="3848"/>
                  </a:cubicBezTo>
                  <a:cubicBezTo>
                    <a:pt x="13511" y="3281"/>
                    <a:pt x="13598" y="2368"/>
                    <a:pt x="13598" y="1646"/>
                  </a:cubicBezTo>
                  <a:cubicBezTo>
                    <a:pt x="13598" y="1194"/>
                    <a:pt x="13713" y="973"/>
                    <a:pt x="13761" y="896"/>
                  </a:cubicBezTo>
                  <a:cubicBezTo>
                    <a:pt x="13780" y="877"/>
                    <a:pt x="13790" y="839"/>
                    <a:pt x="13790" y="810"/>
                  </a:cubicBezTo>
                  <a:lnTo>
                    <a:pt x="13790" y="329"/>
                  </a:lnTo>
                  <a:cubicBezTo>
                    <a:pt x="13790" y="252"/>
                    <a:pt x="13732" y="185"/>
                    <a:pt x="13655" y="175"/>
                  </a:cubicBezTo>
                  <a:cubicBezTo>
                    <a:pt x="12617" y="60"/>
                    <a:pt x="11569" y="2"/>
                    <a:pt x="10521" y="2"/>
                  </a:cubicBezTo>
                  <a:cubicBezTo>
                    <a:pt x="10481" y="1"/>
                    <a:pt x="10442" y="1"/>
                    <a:pt x="10403" y="1"/>
                  </a:cubicBezTo>
                  <a:cubicBezTo>
                    <a:pt x="9540" y="1"/>
                    <a:pt x="8697" y="202"/>
                    <a:pt x="7924" y="589"/>
                  </a:cubicBezTo>
                  <a:cubicBezTo>
                    <a:pt x="7751" y="675"/>
                    <a:pt x="7559" y="742"/>
                    <a:pt x="7367" y="791"/>
                  </a:cubicBezTo>
                  <a:cubicBezTo>
                    <a:pt x="7213" y="824"/>
                    <a:pt x="7054" y="841"/>
                    <a:pt x="6895" y="841"/>
                  </a:cubicBezTo>
                  <a:cubicBezTo>
                    <a:pt x="6737" y="841"/>
                    <a:pt x="6578" y="824"/>
                    <a:pt x="6424" y="791"/>
                  </a:cubicBezTo>
                  <a:cubicBezTo>
                    <a:pt x="6232" y="742"/>
                    <a:pt x="6049" y="675"/>
                    <a:pt x="5867" y="589"/>
                  </a:cubicBezTo>
                  <a:cubicBezTo>
                    <a:pt x="5103" y="202"/>
                    <a:pt x="4252" y="1"/>
                    <a:pt x="3397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012;p66">
              <a:extLst>
                <a:ext uri="{FF2B5EF4-FFF2-40B4-BE49-F238E27FC236}">
                  <a16:creationId xmlns:a16="http://schemas.microsoft.com/office/drawing/2014/main" id="{8EE16716-BBB4-B52A-8B2C-355239BF8F86}"/>
                </a:ext>
              </a:extLst>
            </p:cNvPr>
            <p:cNvSpPr/>
            <p:nvPr/>
          </p:nvSpPr>
          <p:spPr>
            <a:xfrm>
              <a:off x="5138461" y="1997533"/>
              <a:ext cx="100035" cy="117675"/>
            </a:xfrm>
            <a:custGeom>
              <a:avLst/>
              <a:gdLst/>
              <a:ahLst/>
              <a:cxnLst/>
              <a:rect l="l" t="t" r="r" b="b"/>
              <a:pathLst>
                <a:path w="3828" h="4503" extrusionOk="0">
                  <a:moveTo>
                    <a:pt x="2366" y="1"/>
                  </a:moveTo>
                  <a:lnTo>
                    <a:pt x="2366" y="799"/>
                  </a:lnTo>
                  <a:cubicBezTo>
                    <a:pt x="2366" y="799"/>
                    <a:pt x="2174" y="991"/>
                    <a:pt x="2174" y="1578"/>
                  </a:cubicBezTo>
                  <a:cubicBezTo>
                    <a:pt x="2174" y="2299"/>
                    <a:pt x="2087" y="3222"/>
                    <a:pt x="1587" y="3789"/>
                  </a:cubicBezTo>
                  <a:cubicBezTo>
                    <a:pt x="1299" y="4088"/>
                    <a:pt x="933" y="4299"/>
                    <a:pt x="529" y="4386"/>
                  </a:cubicBezTo>
                  <a:cubicBezTo>
                    <a:pt x="356" y="4424"/>
                    <a:pt x="174" y="4453"/>
                    <a:pt x="1" y="4472"/>
                  </a:cubicBezTo>
                  <a:cubicBezTo>
                    <a:pt x="251" y="4491"/>
                    <a:pt x="501" y="4501"/>
                    <a:pt x="751" y="4501"/>
                  </a:cubicBezTo>
                  <a:cubicBezTo>
                    <a:pt x="792" y="4502"/>
                    <a:pt x="833" y="4502"/>
                    <a:pt x="875" y="4502"/>
                  </a:cubicBezTo>
                  <a:cubicBezTo>
                    <a:pt x="1247" y="4502"/>
                    <a:pt x="1618" y="4464"/>
                    <a:pt x="1981" y="4386"/>
                  </a:cubicBezTo>
                  <a:cubicBezTo>
                    <a:pt x="2385" y="4299"/>
                    <a:pt x="2760" y="4088"/>
                    <a:pt x="3039" y="3789"/>
                  </a:cubicBezTo>
                  <a:cubicBezTo>
                    <a:pt x="3539" y="3222"/>
                    <a:pt x="3626" y="2299"/>
                    <a:pt x="3626" y="1578"/>
                  </a:cubicBezTo>
                  <a:cubicBezTo>
                    <a:pt x="3626" y="1126"/>
                    <a:pt x="3741" y="914"/>
                    <a:pt x="3789" y="837"/>
                  </a:cubicBezTo>
                  <a:cubicBezTo>
                    <a:pt x="3808" y="808"/>
                    <a:pt x="3818" y="780"/>
                    <a:pt x="3818" y="741"/>
                  </a:cubicBezTo>
                  <a:lnTo>
                    <a:pt x="3818" y="260"/>
                  </a:lnTo>
                  <a:lnTo>
                    <a:pt x="3828" y="270"/>
                  </a:lnTo>
                  <a:cubicBezTo>
                    <a:pt x="3818" y="193"/>
                    <a:pt x="3760" y="126"/>
                    <a:pt x="3683" y="116"/>
                  </a:cubicBezTo>
                  <a:cubicBezTo>
                    <a:pt x="3472" y="97"/>
                    <a:pt x="3001" y="39"/>
                    <a:pt x="2366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13;p66">
              <a:extLst>
                <a:ext uri="{FF2B5EF4-FFF2-40B4-BE49-F238E27FC236}">
                  <a16:creationId xmlns:a16="http://schemas.microsoft.com/office/drawing/2014/main" id="{6C13A170-4127-15D0-08F2-52D9010FD266}"/>
                </a:ext>
              </a:extLst>
            </p:cNvPr>
            <p:cNvSpPr/>
            <p:nvPr/>
          </p:nvSpPr>
          <p:spPr>
            <a:xfrm>
              <a:off x="5085438" y="2010077"/>
              <a:ext cx="137222" cy="91568"/>
            </a:xfrm>
            <a:custGeom>
              <a:avLst/>
              <a:gdLst/>
              <a:ahLst/>
              <a:cxnLst/>
              <a:rect l="l" t="t" r="r" b="b"/>
              <a:pathLst>
                <a:path w="5251" h="3504" extrusionOk="0">
                  <a:moveTo>
                    <a:pt x="2461" y="0"/>
                  </a:moveTo>
                  <a:cubicBezTo>
                    <a:pt x="1683" y="0"/>
                    <a:pt x="918" y="182"/>
                    <a:pt x="222" y="521"/>
                  </a:cubicBezTo>
                  <a:lnTo>
                    <a:pt x="212" y="521"/>
                  </a:lnTo>
                  <a:cubicBezTo>
                    <a:pt x="126" y="569"/>
                    <a:pt x="49" y="655"/>
                    <a:pt x="29" y="761"/>
                  </a:cubicBezTo>
                  <a:cubicBezTo>
                    <a:pt x="1" y="867"/>
                    <a:pt x="20" y="982"/>
                    <a:pt x="77" y="1069"/>
                  </a:cubicBezTo>
                  <a:cubicBezTo>
                    <a:pt x="154" y="1175"/>
                    <a:pt x="212" y="1300"/>
                    <a:pt x="251" y="1434"/>
                  </a:cubicBezTo>
                  <a:cubicBezTo>
                    <a:pt x="328" y="1694"/>
                    <a:pt x="433" y="1954"/>
                    <a:pt x="558" y="2204"/>
                  </a:cubicBezTo>
                  <a:cubicBezTo>
                    <a:pt x="876" y="2800"/>
                    <a:pt x="1174" y="3146"/>
                    <a:pt x="1520" y="3319"/>
                  </a:cubicBezTo>
                  <a:cubicBezTo>
                    <a:pt x="1828" y="3463"/>
                    <a:pt x="2193" y="3492"/>
                    <a:pt x="2655" y="3492"/>
                  </a:cubicBezTo>
                  <a:lnTo>
                    <a:pt x="2780" y="3502"/>
                  </a:lnTo>
                  <a:cubicBezTo>
                    <a:pt x="2826" y="3503"/>
                    <a:pt x="2872" y="3504"/>
                    <a:pt x="2918" y="3504"/>
                  </a:cubicBezTo>
                  <a:cubicBezTo>
                    <a:pt x="3247" y="3504"/>
                    <a:pt x="3575" y="3473"/>
                    <a:pt x="3895" y="3406"/>
                  </a:cubicBezTo>
                  <a:cubicBezTo>
                    <a:pt x="4193" y="3338"/>
                    <a:pt x="4472" y="3194"/>
                    <a:pt x="4684" y="2973"/>
                  </a:cubicBezTo>
                  <a:cubicBezTo>
                    <a:pt x="4982" y="2627"/>
                    <a:pt x="5136" y="2002"/>
                    <a:pt x="5136" y="1107"/>
                  </a:cubicBezTo>
                  <a:cubicBezTo>
                    <a:pt x="5136" y="915"/>
                    <a:pt x="5155" y="732"/>
                    <a:pt x="5193" y="550"/>
                  </a:cubicBezTo>
                  <a:cubicBezTo>
                    <a:pt x="5251" y="328"/>
                    <a:pt x="5087" y="107"/>
                    <a:pt x="4857" y="88"/>
                  </a:cubicBezTo>
                  <a:cubicBezTo>
                    <a:pt x="4328" y="50"/>
                    <a:pt x="3510" y="2"/>
                    <a:pt x="2578" y="2"/>
                  </a:cubicBezTo>
                  <a:cubicBezTo>
                    <a:pt x="2539" y="1"/>
                    <a:pt x="2500" y="0"/>
                    <a:pt x="2461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014;p66">
              <a:extLst>
                <a:ext uri="{FF2B5EF4-FFF2-40B4-BE49-F238E27FC236}">
                  <a16:creationId xmlns:a16="http://schemas.microsoft.com/office/drawing/2014/main" id="{BFB1BA74-AB79-3963-20E3-48F7BE5846C6}"/>
                </a:ext>
              </a:extLst>
            </p:cNvPr>
            <p:cNvSpPr/>
            <p:nvPr/>
          </p:nvSpPr>
          <p:spPr>
            <a:xfrm>
              <a:off x="5089959" y="2014336"/>
              <a:ext cx="127683" cy="83023"/>
            </a:xfrm>
            <a:custGeom>
              <a:avLst/>
              <a:gdLst/>
              <a:ahLst/>
              <a:cxnLst/>
              <a:rect l="l" t="t" r="r" b="b"/>
              <a:pathLst>
                <a:path w="4886" h="3177" extrusionOk="0">
                  <a:moveTo>
                    <a:pt x="2286" y="1"/>
                  </a:moveTo>
                  <a:cubicBezTo>
                    <a:pt x="1538" y="1"/>
                    <a:pt x="802" y="173"/>
                    <a:pt x="126" y="502"/>
                  </a:cubicBezTo>
                  <a:cubicBezTo>
                    <a:pt x="68" y="531"/>
                    <a:pt x="30" y="579"/>
                    <a:pt x="10" y="637"/>
                  </a:cubicBezTo>
                  <a:cubicBezTo>
                    <a:pt x="1" y="694"/>
                    <a:pt x="10" y="762"/>
                    <a:pt x="49" y="810"/>
                  </a:cubicBezTo>
                  <a:cubicBezTo>
                    <a:pt x="126" y="935"/>
                    <a:pt x="193" y="1079"/>
                    <a:pt x="231" y="1223"/>
                  </a:cubicBezTo>
                  <a:cubicBezTo>
                    <a:pt x="308" y="1483"/>
                    <a:pt x="414" y="1733"/>
                    <a:pt x="539" y="1964"/>
                  </a:cubicBezTo>
                  <a:cubicBezTo>
                    <a:pt x="828" y="2521"/>
                    <a:pt x="1106" y="2848"/>
                    <a:pt x="1424" y="3002"/>
                  </a:cubicBezTo>
                  <a:cubicBezTo>
                    <a:pt x="1703" y="3137"/>
                    <a:pt x="2049" y="3166"/>
                    <a:pt x="2482" y="3166"/>
                  </a:cubicBezTo>
                  <a:lnTo>
                    <a:pt x="2607" y="3175"/>
                  </a:lnTo>
                  <a:cubicBezTo>
                    <a:pt x="2644" y="3176"/>
                    <a:pt x="2681" y="3177"/>
                    <a:pt x="2718" y="3177"/>
                  </a:cubicBezTo>
                  <a:cubicBezTo>
                    <a:pt x="3045" y="3177"/>
                    <a:pt x="3364" y="3140"/>
                    <a:pt x="3684" y="3079"/>
                  </a:cubicBezTo>
                  <a:cubicBezTo>
                    <a:pt x="3943" y="3021"/>
                    <a:pt x="4193" y="2887"/>
                    <a:pt x="4386" y="2694"/>
                  </a:cubicBezTo>
                  <a:cubicBezTo>
                    <a:pt x="4655" y="2387"/>
                    <a:pt x="4799" y="1791"/>
                    <a:pt x="4799" y="944"/>
                  </a:cubicBezTo>
                  <a:cubicBezTo>
                    <a:pt x="4789" y="742"/>
                    <a:pt x="4818" y="541"/>
                    <a:pt x="4857" y="348"/>
                  </a:cubicBezTo>
                  <a:cubicBezTo>
                    <a:pt x="4886" y="223"/>
                    <a:pt x="4799" y="98"/>
                    <a:pt x="4674" y="89"/>
                  </a:cubicBezTo>
                  <a:cubicBezTo>
                    <a:pt x="4145" y="50"/>
                    <a:pt x="3328" y="2"/>
                    <a:pt x="2405" y="2"/>
                  </a:cubicBezTo>
                  <a:cubicBezTo>
                    <a:pt x="2365" y="1"/>
                    <a:pt x="2326" y="1"/>
                    <a:pt x="2286" y="1"/>
                  </a:cubicBezTo>
                  <a:close/>
                </a:path>
              </a:pathLst>
            </a:custGeom>
            <a:solidFill>
              <a:srgbClr val="E0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015;p66">
              <a:extLst>
                <a:ext uri="{FF2B5EF4-FFF2-40B4-BE49-F238E27FC236}">
                  <a16:creationId xmlns:a16="http://schemas.microsoft.com/office/drawing/2014/main" id="{A1CDCDAB-727A-3619-389E-A6120F625AB1}"/>
                </a:ext>
              </a:extLst>
            </p:cNvPr>
            <p:cNvSpPr/>
            <p:nvPr/>
          </p:nvSpPr>
          <p:spPr>
            <a:xfrm>
              <a:off x="4893704" y="2009815"/>
              <a:ext cx="136987" cy="91568"/>
            </a:xfrm>
            <a:custGeom>
              <a:avLst/>
              <a:gdLst/>
              <a:ahLst/>
              <a:cxnLst/>
              <a:rect l="l" t="t" r="r" b="b"/>
              <a:pathLst>
                <a:path w="5242" h="3504" extrusionOk="0">
                  <a:moveTo>
                    <a:pt x="2781" y="1"/>
                  </a:moveTo>
                  <a:cubicBezTo>
                    <a:pt x="2742" y="1"/>
                    <a:pt x="2703" y="1"/>
                    <a:pt x="2664" y="2"/>
                  </a:cubicBezTo>
                  <a:cubicBezTo>
                    <a:pt x="1731" y="2"/>
                    <a:pt x="914" y="50"/>
                    <a:pt x="385" y="98"/>
                  </a:cubicBezTo>
                  <a:cubicBezTo>
                    <a:pt x="154" y="108"/>
                    <a:pt x="1" y="329"/>
                    <a:pt x="49" y="550"/>
                  </a:cubicBezTo>
                  <a:cubicBezTo>
                    <a:pt x="87" y="733"/>
                    <a:pt x="106" y="925"/>
                    <a:pt x="106" y="1108"/>
                  </a:cubicBezTo>
                  <a:cubicBezTo>
                    <a:pt x="106" y="2002"/>
                    <a:pt x="260" y="2627"/>
                    <a:pt x="568" y="2973"/>
                  </a:cubicBezTo>
                  <a:cubicBezTo>
                    <a:pt x="779" y="3194"/>
                    <a:pt x="1049" y="3348"/>
                    <a:pt x="1356" y="3406"/>
                  </a:cubicBezTo>
                  <a:cubicBezTo>
                    <a:pt x="1677" y="3473"/>
                    <a:pt x="1997" y="3504"/>
                    <a:pt x="2324" y="3504"/>
                  </a:cubicBezTo>
                  <a:cubicBezTo>
                    <a:pt x="2370" y="3504"/>
                    <a:pt x="2416" y="3503"/>
                    <a:pt x="2462" y="3502"/>
                  </a:cubicBezTo>
                  <a:lnTo>
                    <a:pt x="2587" y="3502"/>
                  </a:lnTo>
                  <a:cubicBezTo>
                    <a:pt x="3049" y="3502"/>
                    <a:pt x="3414" y="3473"/>
                    <a:pt x="3722" y="3319"/>
                  </a:cubicBezTo>
                  <a:cubicBezTo>
                    <a:pt x="4068" y="3146"/>
                    <a:pt x="4366" y="2810"/>
                    <a:pt x="4684" y="2214"/>
                  </a:cubicBezTo>
                  <a:cubicBezTo>
                    <a:pt x="4809" y="1964"/>
                    <a:pt x="4914" y="1704"/>
                    <a:pt x="4991" y="1435"/>
                  </a:cubicBezTo>
                  <a:cubicBezTo>
                    <a:pt x="5030" y="1300"/>
                    <a:pt x="5087" y="1185"/>
                    <a:pt x="5164" y="1069"/>
                  </a:cubicBezTo>
                  <a:cubicBezTo>
                    <a:pt x="5222" y="983"/>
                    <a:pt x="5241" y="867"/>
                    <a:pt x="5222" y="762"/>
                  </a:cubicBezTo>
                  <a:cubicBezTo>
                    <a:pt x="5193" y="656"/>
                    <a:pt x="5126" y="569"/>
                    <a:pt x="5030" y="521"/>
                  </a:cubicBezTo>
                  <a:lnTo>
                    <a:pt x="5020" y="521"/>
                  </a:lnTo>
                  <a:cubicBezTo>
                    <a:pt x="4324" y="182"/>
                    <a:pt x="3559" y="1"/>
                    <a:pt x="2781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016;p66">
              <a:extLst>
                <a:ext uri="{FF2B5EF4-FFF2-40B4-BE49-F238E27FC236}">
                  <a16:creationId xmlns:a16="http://schemas.microsoft.com/office/drawing/2014/main" id="{96259EB8-E37B-3C4C-BA91-C702A2810B57}"/>
                </a:ext>
              </a:extLst>
            </p:cNvPr>
            <p:cNvSpPr/>
            <p:nvPr/>
          </p:nvSpPr>
          <p:spPr>
            <a:xfrm>
              <a:off x="4898721" y="2014101"/>
              <a:ext cx="127683" cy="83023"/>
            </a:xfrm>
            <a:custGeom>
              <a:avLst/>
              <a:gdLst/>
              <a:ahLst/>
              <a:cxnLst/>
              <a:rect l="l" t="t" r="r" b="b"/>
              <a:pathLst>
                <a:path w="4886" h="3177" extrusionOk="0">
                  <a:moveTo>
                    <a:pt x="2595" y="0"/>
                  </a:moveTo>
                  <a:cubicBezTo>
                    <a:pt x="2557" y="0"/>
                    <a:pt x="2520" y="0"/>
                    <a:pt x="2482" y="1"/>
                  </a:cubicBezTo>
                  <a:cubicBezTo>
                    <a:pt x="1559" y="1"/>
                    <a:pt x="732" y="49"/>
                    <a:pt x="212" y="98"/>
                  </a:cubicBezTo>
                  <a:cubicBezTo>
                    <a:pt x="87" y="107"/>
                    <a:pt x="1" y="223"/>
                    <a:pt x="30" y="348"/>
                  </a:cubicBezTo>
                  <a:cubicBezTo>
                    <a:pt x="68" y="550"/>
                    <a:pt x="87" y="742"/>
                    <a:pt x="87" y="953"/>
                  </a:cubicBezTo>
                  <a:cubicBezTo>
                    <a:pt x="87" y="1800"/>
                    <a:pt x="232" y="2386"/>
                    <a:pt x="501" y="2703"/>
                  </a:cubicBezTo>
                  <a:cubicBezTo>
                    <a:pt x="693" y="2896"/>
                    <a:pt x="943" y="3030"/>
                    <a:pt x="1203" y="3079"/>
                  </a:cubicBezTo>
                  <a:cubicBezTo>
                    <a:pt x="1515" y="3146"/>
                    <a:pt x="1827" y="3176"/>
                    <a:pt x="2145" y="3176"/>
                  </a:cubicBezTo>
                  <a:cubicBezTo>
                    <a:pt x="2190" y="3176"/>
                    <a:pt x="2235" y="3176"/>
                    <a:pt x="2280" y="3175"/>
                  </a:cubicBezTo>
                  <a:lnTo>
                    <a:pt x="2395" y="3175"/>
                  </a:lnTo>
                  <a:cubicBezTo>
                    <a:pt x="2838" y="3175"/>
                    <a:pt x="3184" y="3146"/>
                    <a:pt x="3463" y="3011"/>
                  </a:cubicBezTo>
                  <a:cubicBezTo>
                    <a:pt x="3780" y="2857"/>
                    <a:pt x="4059" y="2530"/>
                    <a:pt x="4347" y="1973"/>
                  </a:cubicBezTo>
                  <a:cubicBezTo>
                    <a:pt x="4472" y="1732"/>
                    <a:pt x="4578" y="1482"/>
                    <a:pt x="4655" y="1223"/>
                  </a:cubicBezTo>
                  <a:cubicBezTo>
                    <a:pt x="4693" y="1078"/>
                    <a:pt x="4761" y="934"/>
                    <a:pt x="4838" y="809"/>
                  </a:cubicBezTo>
                  <a:cubicBezTo>
                    <a:pt x="4876" y="761"/>
                    <a:pt x="4886" y="703"/>
                    <a:pt x="4876" y="646"/>
                  </a:cubicBezTo>
                  <a:cubicBezTo>
                    <a:pt x="4857" y="578"/>
                    <a:pt x="4818" y="530"/>
                    <a:pt x="4761" y="511"/>
                  </a:cubicBezTo>
                  <a:cubicBezTo>
                    <a:pt x="4083" y="181"/>
                    <a:pt x="3345" y="0"/>
                    <a:pt x="2595" y="0"/>
                  </a:cubicBezTo>
                  <a:close/>
                </a:path>
              </a:pathLst>
            </a:custGeom>
            <a:solidFill>
              <a:srgbClr val="E0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017;p66">
              <a:extLst>
                <a:ext uri="{FF2B5EF4-FFF2-40B4-BE49-F238E27FC236}">
                  <a16:creationId xmlns:a16="http://schemas.microsoft.com/office/drawing/2014/main" id="{A097DBDA-5A3C-8110-B7F0-90FA8C97D639}"/>
                </a:ext>
              </a:extLst>
            </p:cNvPr>
            <p:cNvSpPr/>
            <p:nvPr/>
          </p:nvSpPr>
          <p:spPr>
            <a:xfrm>
              <a:off x="4940690" y="2017133"/>
              <a:ext cx="85479" cy="79939"/>
            </a:xfrm>
            <a:custGeom>
              <a:avLst/>
              <a:gdLst/>
              <a:ahLst/>
              <a:cxnLst/>
              <a:rect l="l" t="t" r="r" b="b"/>
              <a:pathLst>
                <a:path w="3271" h="3059" extrusionOk="0">
                  <a:moveTo>
                    <a:pt x="2010" y="1"/>
                  </a:moveTo>
                  <a:cubicBezTo>
                    <a:pt x="1943" y="222"/>
                    <a:pt x="1847" y="568"/>
                    <a:pt x="1684" y="1107"/>
                  </a:cubicBezTo>
                  <a:cubicBezTo>
                    <a:pt x="1607" y="1366"/>
                    <a:pt x="1510" y="1616"/>
                    <a:pt x="1385" y="1857"/>
                  </a:cubicBezTo>
                  <a:cubicBezTo>
                    <a:pt x="1087" y="2424"/>
                    <a:pt x="808" y="2741"/>
                    <a:pt x="491" y="2895"/>
                  </a:cubicBezTo>
                  <a:cubicBezTo>
                    <a:pt x="337" y="2972"/>
                    <a:pt x="174" y="3011"/>
                    <a:pt x="1" y="3030"/>
                  </a:cubicBezTo>
                  <a:cubicBezTo>
                    <a:pt x="212" y="3049"/>
                    <a:pt x="433" y="3059"/>
                    <a:pt x="664" y="3059"/>
                  </a:cubicBezTo>
                  <a:lnTo>
                    <a:pt x="789" y="3059"/>
                  </a:lnTo>
                  <a:cubicBezTo>
                    <a:pt x="1222" y="3059"/>
                    <a:pt x="1568" y="3030"/>
                    <a:pt x="1847" y="2895"/>
                  </a:cubicBezTo>
                  <a:cubicBezTo>
                    <a:pt x="2164" y="2741"/>
                    <a:pt x="2434" y="2414"/>
                    <a:pt x="2732" y="1857"/>
                  </a:cubicBezTo>
                  <a:cubicBezTo>
                    <a:pt x="2857" y="1616"/>
                    <a:pt x="2962" y="1366"/>
                    <a:pt x="3030" y="1107"/>
                  </a:cubicBezTo>
                  <a:cubicBezTo>
                    <a:pt x="3078" y="962"/>
                    <a:pt x="3136" y="828"/>
                    <a:pt x="3222" y="703"/>
                  </a:cubicBezTo>
                  <a:cubicBezTo>
                    <a:pt x="3261" y="655"/>
                    <a:pt x="3270" y="587"/>
                    <a:pt x="3261" y="530"/>
                  </a:cubicBezTo>
                  <a:cubicBezTo>
                    <a:pt x="3241" y="462"/>
                    <a:pt x="3203" y="414"/>
                    <a:pt x="3155" y="395"/>
                  </a:cubicBezTo>
                  <a:lnTo>
                    <a:pt x="3145" y="395"/>
                  </a:lnTo>
                  <a:cubicBezTo>
                    <a:pt x="2780" y="212"/>
                    <a:pt x="2405" y="78"/>
                    <a:pt x="2010" y="1"/>
                  </a:cubicBezTo>
                  <a:close/>
                </a:path>
              </a:pathLst>
            </a:custGeom>
            <a:solidFill>
              <a:srgbClr val="CC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018;p66">
              <a:extLst>
                <a:ext uri="{FF2B5EF4-FFF2-40B4-BE49-F238E27FC236}">
                  <a16:creationId xmlns:a16="http://schemas.microsoft.com/office/drawing/2014/main" id="{783F29C2-E38C-2B3A-DFAF-0732E30DB266}"/>
                </a:ext>
              </a:extLst>
            </p:cNvPr>
            <p:cNvSpPr/>
            <p:nvPr/>
          </p:nvSpPr>
          <p:spPr>
            <a:xfrm>
              <a:off x="5139715" y="2014624"/>
              <a:ext cx="77431" cy="82500"/>
            </a:xfrm>
            <a:custGeom>
              <a:avLst/>
              <a:gdLst/>
              <a:ahLst/>
              <a:cxnLst/>
              <a:rect l="l" t="t" r="r" b="b"/>
              <a:pathLst>
                <a:path w="2963" h="3157" extrusionOk="0">
                  <a:moveTo>
                    <a:pt x="1510" y="1"/>
                  </a:moveTo>
                  <a:cubicBezTo>
                    <a:pt x="1501" y="299"/>
                    <a:pt x="1501" y="760"/>
                    <a:pt x="1501" y="924"/>
                  </a:cubicBezTo>
                  <a:cubicBezTo>
                    <a:pt x="1501" y="1780"/>
                    <a:pt x="1366" y="2366"/>
                    <a:pt x="1087" y="2674"/>
                  </a:cubicBezTo>
                  <a:cubicBezTo>
                    <a:pt x="895" y="2876"/>
                    <a:pt x="655" y="3001"/>
                    <a:pt x="385" y="3059"/>
                  </a:cubicBezTo>
                  <a:cubicBezTo>
                    <a:pt x="260" y="3087"/>
                    <a:pt x="126" y="3116"/>
                    <a:pt x="1" y="3126"/>
                  </a:cubicBezTo>
                  <a:cubicBezTo>
                    <a:pt x="193" y="3145"/>
                    <a:pt x="385" y="3155"/>
                    <a:pt x="578" y="3155"/>
                  </a:cubicBezTo>
                  <a:lnTo>
                    <a:pt x="703" y="3155"/>
                  </a:lnTo>
                  <a:cubicBezTo>
                    <a:pt x="746" y="3156"/>
                    <a:pt x="790" y="3156"/>
                    <a:pt x="834" y="3156"/>
                  </a:cubicBezTo>
                  <a:cubicBezTo>
                    <a:pt x="1146" y="3156"/>
                    <a:pt x="1458" y="3126"/>
                    <a:pt x="1770" y="3059"/>
                  </a:cubicBezTo>
                  <a:cubicBezTo>
                    <a:pt x="2030" y="3010"/>
                    <a:pt x="2280" y="2876"/>
                    <a:pt x="2472" y="2683"/>
                  </a:cubicBezTo>
                  <a:cubicBezTo>
                    <a:pt x="2741" y="2366"/>
                    <a:pt x="2885" y="1780"/>
                    <a:pt x="2885" y="924"/>
                  </a:cubicBezTo>
                  <a:cubicBezTo>
                    <a:pt x="2885" y="722"/>
                    <a:pt x="2905" y="530"/>
                    <a:pt x="2943" y="328"/>
                  </a:cubicBezTo>
                  <a:cubicBezTo>
                    <a:pt x="2962" y="270"/>
                    <a:pt x="2953" y="212"/>
                    <a:pt x="2914" y="164"/>
                  </a:cubicBezTo>
                  <a:cubicBezTo>
                    <a:pt x="2885" y="106"/>
                    <a:pt x="2828" y="78"/>
                    <a:pt x="2770" y="78"/>
                  </a:cubicBezTo>
                  <a:cubicBezTo>
                    <a:pt x="2443" y="49"/>
                    <a:pt x="2010" y="20"/>
                    <a:pt x="1510" y="1"/>
                  </a:cubicBezTo>
                  <a:close/>
                </a:path>
              </a:pathLst>
            </a:custGeom>
            <a:solidFill>
              <a:srgbClr val="CC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019;p66">
              <a:extLst>
                <a:ext uri="{FF2B5EF4-FFF2-40B4-BE49-F238E27FC236}">
                  <a16:creationId xmlns:a16="http://schemas.microsoft.com/office/drawing/2014/main" id="{AB4A470D-158B-96E5-6219-805CEF3CA294}"/>
                </a:ext>
              </a:extLst>
            </p:cNvPr>
            <p:cNvSpPr/>
            <p:nvPr/>
          </p:nvSpPr>
          <p:spPr>
            <a:xfrm>
              <a:off x="4969096" y="2146802"/>
              <a:ext cx="177675" cy="36716"/>
            </a:xfrm>
            <a:custGeom>
              <a:avLst/>
              <a:gdLst/>
              <a:ahLst/>
              <a:cxnLst/>
              <a:rect l="l" t="t" r="r" b="b"/>
              <a:pathLst>
                <a:path w="6799" h="1405" extrusionOk="0">
                  <a:moveTo>
                    <a:pt x="4587" y="1"/>
                  </a:moveTo>
                  <a:cubicBezTo>
                    <a:pt x="4020" y="1"/>
                    <a:pt x="3856" y="260"/>
                    <a:pt x="3818" y="424"/>
                  </a:cubicBezTo>
                  <a:cubicBezTo>
                    <a:pt x="3789" y="501"/>
                    <a:pt x="3751" y="568"/>
                    <a:pt x="3693" y="616"/>
                  </a:cubicBezTo>
                  <a:cubicBezTo>
                    <a:pt x="4049" y="645"/>
                    <a:pt x="4587" y="770"/>
                    <a:pt x="5376" y="1174"/>
                  </a:cubicBezTo>
                  <a:cubicBezTo>
                    <a:pt x="5653" y="1327"/>
                    <a:pt x="5969" y="1404"/>
                    <a:pt x="6284" y="1405"/>
                  </a:cubicBezTo>
                  <a:lnTo>
                    <a:pt x="6284" y="1405"/>
                  </a:lnTo>
                  <a:cubicBezTo>
                    <a:pt x="6456" y="1404"/>
                    <a:pt x="6627" y="1375"/>
                    <a:pt x="6799" y="1318"/>
                  </a:cubicBezTo>
                  <a:cubicBezTo>
                    <a:pt x="6405" y="1212"/>
                    <a:pt x="6087" y="933"/>
                    <a:pt x="5770" y="655"/>
                  </a:cubicBezTo>
                  <a:cubicBezTo>
                    <a:pt x="5385" y="318"/>
                    <a:pt x="5020" y="1"/>
                    <a:pt x="4587" y="1"/>
                  </a:cubicBezTo>
                  <a:close/>
                  <a:moveTo>
                    <a:pt x="2212" y="1"/>
                  </a:moveTo>
                  <a:cubicBezTo>
                    <a:pt x="1779" y="1"/>
                    <a:pt x="1424" y="318"/>
                    <a:pt x="1029" y="655"/>
                  </a:cubicBezTo>
                  <a:cubicBezTo>
                    <a:pt x="722" y="933"/>
                    <a:pt x="395" y="1212"/>
                    <a:pt x="0" y="1318"/>
                  </a:cubicBezTo>
                  <a:cubicBezTo>
                    <a:pt x="173" y="1376"/>
                    <a:pt x="347" y="1405"/>
                    <a:pt x="520" y="1405"/>
                  </a:cubicBezTo>
                  <a:cubicBezTo>
                    <a:pt x="837" y="1405"/>
                    <a:pt x="1145" y="1318"/>
                    <a:pt x="1424" y="1174"/>
                  </a:cubicBezTo>
                  <a:cubicBezTo>
                    <a:pt x="2222" y="770"/>
                    <a:pt x="2760" y="645"/>
                    <a:pt x="3106" y="616"/>
                  </a:cubicBezTo>
                  <a:cubicBezTo>
                    <a:pt x="3049" y="568"/>
                    <a:pt x="3010" y="501"/>
                    <a:pt x="2981" y="424"/>
                  </a:cubicBezTo>
                  <a:cubicBezTo>
                    <a:pt x="2943" y="260"/>
                    <a:pt x="2779" y="1"/>
                    <a:pt x="2212" y="1"/>
                  </a:cubicBezTo>
                  <a:close/>
                  <a:moveTo>
                    <a:pt x="6284" y="1405"/>
                  </a:moveTo>
                  <a:cubicBezTo>
                    <a:pt x="6283" y="1405"/>
                    <a:pt x="6281" y="1405"/>
                    <a:pt x="6280" y="1405"/>
                  </a:cubicBezTo>
                  <a:lnTo>
                    <a:pt x="6289" y="1405"/>
                  </a:lnTo>
                  <a:cubicBezTo>
                    <a:pt x="6288" y="1405"/>
                    <a:pt x="6286" y="1405"/>
                    <a:pt x="6284" y="1405"/>
                  </a:cubicBezTo>
                  <a:close/>
                </a:path>
              </a:pathLst>
            </a:custGeom>
            <a:solidFill>
              <a:srgbClr val="3B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4306;p50">
            <a:extLst>
              <a:ext uri="{FF2B5EF4-FFF2-40B4-BE49-F238E27FC236}">
                <a16:creationId xmlns:a16="http://schemas.microsoft.com/office/drawing/2014/main" id="{3BD3A9A0-53DB-EBD0-3352-98F9FAC6111E}"/>
              </a:ext>
            </a:extLst>
          </p:cNvPr>
          <p:cNvGrpSpPr/>
          <p:nvPr/>
        </p:nvGrpSpPr>
        <p:grpSpPr>
          <a:xfrm>
            <a:off x="657688" y="3468968"/>
            <a:ext cx="3806362" cy="547720"/>
            <a:chOff x="3145880" y="1927125"/>
            <a:chExt cx="2660872" cy="1515610"/>
          </a:xfrm>
        </p:grpSpPr>
        <p:sp>
          <p:nvSpPr>
            <p:cNvPr id="16" name="Google Shape;4307;p50">
              <a:extLst>
                <a:ext uri="{FF2B5EF4-FFF2-40B4-BE49-F238E27FC236}">
                  <a16:creationId xmlns:a16="http://schemas.microsoft.com/office/drawing/2014/main" id="{4C238404-9891-9A34-05CF-45CC4C75ECEE}"/>
                </a:ext>
              </a:extLst>
            </p:cNvPr>
            <p:cNvSpPr/>
            <p:nvPr/>
          </p:nvSpPr>
          <p:spPr>
            <a:xfrm>
              <a:off x="3268324" y="1927125"/>
              <a:ext cx="2441556" cy="1377134"/>
            </a:xfrm>
            <a:custGeom>
              <a:avLst/>
              <a:gdLst/>
              <a:ahLst/>
              <a:cxnLst/>
              <a:rect l="l" t="t" r="r" b="b"/>
              <a:pathLst>
                <a:path w="36071" h="22449" extrusionOk="0">
                  <a:moveTo>
                    <a:pt x="177" y="1"/>
                  </a:moveTo>
                  <a:cubicBezTo>
                    <a:pt x="89" y="1"/>
                    <a:pt x="0" y="49"/>
                    <a:pt x="17" y="144"/>
                  </a:cubicBezTo>
                  <a:cubicBezTo>
                    <a:pt x="17" y="306"/>
                    <a:pt x="6" y="479"/>
                    <a:pt x="17" y="641"/>
                  </a:cubicBezTo>
                  <a:cubicBezTo>
                    <a:pt x="265" y="3870"/>
                    <a:pt x="1129" y="7046"/>
                    <a:pt x="2285" y="10070"/>
                  </a:cubicBezTo>
                  <a:cubicBezTo>
                    <a:pt x="2695" y="11172"/>
                    <a:pt x="3181" y="12241"/>
                    <a:pt x="3732" y="13267"/>
                  </a:cubicBezTo>
                  <a:cubicBezTo>
                    <a:pt x="4240" y="14282"/>
                    <a:pt x="4780" y="15287"/>
                    <a:pt x="5504" y="16172"/>
                  </a:cubicBezTo>
                  <a:cubicBezTo>
                    <a:pt x="6940" y="18084"/>
                    <a:pt x="8636" y="19683"/>
                    <a:pt x="10807" y="20730"/>
                  </a:cubicBezTo>
                  <a:cubicBezTo>
                    <a:pt x="11844" y="21271"/>
                    <a:pt x="12913" y="21767"/>
                    <a:pt x="14047" y="22070"/>
                  </a:cubicBezTo>
                  <a:cubicBezTo>
                    <a:pt x="15138" y="22319"/>
                    <a:pt x="16268" y="22448"/>
                    <a:pt x="17390" y="22448"/>
                  </a:cubicBezTo>
                  <a:cubicBezTo>
                    <a:pt x="17435" y="22448"/>
                    <a:pt x="17480" y="22448"/>
                    <a:pt x="17525" y="22448"/>
                  </a:cubicBezTo>
                  <a:cubicBezTo>
                    <a:pt x="19383" y="22448"/>
                    <a:pt x="21208" y="21983"/>
                    <a:pt x="22980" y="21443"/>
                  </a:cubicBezTo>
                  <a:cubicBezTo>
                    <a:pt x="24330" y="20946"/>
                    <a:pt x="25572" y="20201"/>
                    <a:pt x="26782" y="19424"/>
                  </a:cubicBezTo>
                  <a:cubicBezTo>
                    <a:pt x="29255" y="17814"/>
                    <a:pt x="31124" y="15395"/>
                    <a:pt x="32452" y="12781"/>
                  </a:cubicBezTo>
                  <a:cubicBezTo>
                    <a:pt x="33694" y="10383"/>
                    <a:pt x="34699" y="7867"/>
                    <a:pt x="35422" y="5264"/>
                  </a:cubicBezTo>
                  <a:cubicBezTo>
                    <a:pt x="35530" y="4918"/>
                    <a:pt x="35638" y="4561"/>
                    <a:pt x="35746" y="4205"/>
                  </a:cubicBezTo>
                  <a:cubicBezTo>
                    <a:pt x="35822" y="3957"/>
                    <a:pt x="35919" y="3697"/>
                    <a:pt x="36016" y="3427"/>
                  </a:cubicBezTo>
                  <a:cubicBezTo>
                    <a:pt x="36071" y="3278"/>
                    <a:pt x="35950" y="3172"/>
                    <a:pt x="35832" y="3172"/>
                  </a:cubicBezTo>
                  <a:cubicBezTo>
                    <a:pt x="35762" y="3172"/>
                    <a:pt x="35692" y="3209"/>
                    <a:pt x="35660" y="3298"/>
                  </a:cubicBezTo>
                  <a:cubicBezTo>
                    <a:pt x="35476" y="3762"/>
                    <a:pt x="35336" y="4248"/>
                    <a:pt x="35195" y="4723"/>
                  </a:cubicBezTo>
                  <a:cubicBezTo>
                    <a:pt x="34925" y="5631"/>
                    <a:pt x="34666" y="6538"/>
                    <a:pt x="34364" y="7424"/>
                  </a:cubicBezTo>
                  <a:cubicBezTo>
                    <a:pt x="33748" y="9163"/>
                    <a:pt x="33014" y="10848"/>
                    <a:pt x="32182" y="12479"/>
                  </a:cubicBezTo>
                  <a:cubicBezTo>
                    <a:pt x="31394" y="14077"/>
                    <a:pt x="30389" y="15557"/>
                    <a:pt x="29190" y="16885"/>
                  </a:cubicBezTo>
                  <a:cubicBezTo>
                    <a:pt x="27916" y="18311"/>
                    <a:pt x="26306" y="19370"/>
                    <a:pt x="24621" y="20277"/>
                  </a:cubicBezTo>
                  <a:cubicBezTo>
                    <a:pt x="23347" y="21000"/>
                    <a:pt x="21943" y="21400"/>
                    <a:pt x="20506" y="21713"/>
                  </a:cubicBezTo>
                  <a:cubicBezTo>
                    <a:pt x="19502" y="21960"/>
                    <a:pt x="18474" y="22070"/>
                    <a:pt x="17444" y="22070"/>
                  </a:cubicBezTo>
                  <a:cubicBezTo>
                    <a:pt x="16535" y="22070"/>
                    <a:pt x="15624" y="21984"/>
                    <a:pt x="14728" y="21832"/>
                  </a:cubicBezTo>
                  <a:cubicBezTo>
                    <a:pt x="13594" y="21616"/>
                    <a:pt x="12513" y="21173"/>
                    <a:pt x="11487" y="20655"/>
                  </a:cubicBezTo>
                  <a:cubicBezTo>
                    <a:pt x="9500" y="19726"/>
                    <a:pt x="7718" y="18387"/>
                    <a:pt x="6368" y="16648"/>
                  </a:cubicBezTo>
                  <a:cubicBezTo>
                    <a:pt x="5882" y="16075"/>
                    <a:pt x="5428" y="15470"/>
                    <a:pt x="5018" y="14833"/>
                  </a:cubicBezTo>
                  <a:cubicBezTo>
                    <a:pt x="4445" y="13893"/>
                    <a:pt x="3959" y="12900"/>
                    <a:pt x="3473" y="11917"/>
                  </a:cubicBezTo>
                  <a:cubicBezTo>
                    <a:pt x="2307" y="9346"/>
                    <a:pt x="1421" y="6657"/>
                    <a:pt x="827" y="3892"/>
                  </a:cubicBezTo>
                  <a:cubicBezTo>
                    <a:pt x="611" y="2650"/>
                    <a:pt x="341" y="1397"/>
                    <a:pt x="330" y="133"/>
                  </a:cubicBezTo>
                  <a:cubicBezTo>
                    <a:pt x="341" y="44"/>
                    <a:pt x="259" y="1"/>
                    <a:pt x="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08;p50">
              <a:extLst>
                <a:ext uri="{FF2B5EF4-FFF2-40B4-BE49-F238E27FC236}">
                  <a16:creationId xmlns:a16="http://schemas.microsoft.com/office/drawing/2014/main" id="{E863CE09-BFFC-8B20-CAFB-843D0A0E73B9}"/>
                </a:ext>
              </a:extLst>
            </p:cNvPr>
            <p:cNvSpPr/>
            <p:nvPr/>
          </p:nvSpPr>
          <p:spPr>
            <a:xfrm>
              <a:off x="3145880" y="2109253"/>
              <a:ext cx="193519" cy="189801"/>
            </a:xfrm>
            <a:custGeom>
              <a:avLst/>
              <a:gdLst/>
              <a:ahLst/>
              <a:cxnLst/>
              <a:rect l="l" t="t" r="r" b="b"/>
              <a:pathLst>
                <a:path w="2859" h="3094" extrusionOk="0">
                  <a:moveTo>
                    <a:pt x="1496" y="1"/>
                  </a:moveTo>
                  <a:cubicBezTo>
                    <a:pt x="1458" y="1"/>
                    <a:pt x="1420" y="17"/>
                    <a:pt x="1394" y="48"/>
                  </a:cubicBezTo>
                  <a:cubicBezTo>
                    <a:pt x="1351" y="70"/>
                    <a:pt x="1091" y="696"/>
                    <a:pt x="1005" y="934"/>
                  </a:cubicBezTo>
                  <a:cubicBezTo>
                    <a:pt x="746" y="944"/>
                    <a:pt x="195" y="977"/>
                    <a:pt x="173" y="977"/>
                  </a:cubicBezTo>
                  <a:cubicBezTo>
                    <a:pt x="162" y="977"/>
                    <a:pt x="152" y="977"/>
                    <a:pt x="130" y="988"/>
                  </a:cubicBezTo>
                  <a:cubicBezTo>
                    <a:pt x="76" y="988"/>
                    <a:pt x="33" y="1031"/>
                    <a:pt x="11" y="1085"/>
                  </a:cubicBezTo>
                  <a:cubicBezTo>
                    <a:pt x="11" y="1085"/>
                    <a:pt x="11" y="1085"/>
                    <a:pt x="11" y="1096"/>
                  </a:cubicBezTo>
                  <a:cubicBezTo>
                    <a:pt x="0" y="1128"/>
                    <a:pt x="11" y="1171"/>
                    <a:pt x="22" y="1214"/>
                  </a:cubicBezTo>
                  <a:cubicBezTo>
                    <a:pt x="33" y="1225"/>
                    <a:pt x="44" y="1236"/>
                    <a:pt x="54" y="1247"/>
                  </a:cubicBezTo>
                  <a:cubicBezTo>
                    <a:pt x="65" y="1258"/>
                    <a:pt x="87" y="1279"/>
                    <a:pt x="108" y="1290"/>
                  </a:cubicBezTo>
                  <a:cubicBezTo>
                    <a:pt x="130" y="1312"/>
                    <a:pt x="152" y="1333"/>
                    <a:pt x="173" y="1344"/>
                  </a:cubicBezTo>
                  <a:cubicBezTo>
                    <a:pt x="335" y="1506"/>
                    <a:pt x="519" y="1657"/>
                    <a:pt x="692" y="1798"/>
                  </a:cubicBezTo>
                  <a:cubicBezTo>
                    <a:pt x="670" y="1873"/>
                    <a:pt x="638" y="1949"/>
                    <a:pt x="605" y="2024"/>
                  </a:cubicBezTo>
                  <a:cubicBezTo>
                    <a:pt x="519" y="2251"/>
                    <a:pt x="454" y="2500"/>
                    <a:pt x="378" y="2737"/>
                  </a:cubicBezTo>
                  <a:cubicBezTo>
                    <a:pt x="314" y="2867"/>
                    <a:pt x="324" y="3072"/>
                    <a:pt x="508" y="3094"/>
                  </a:cubicBezTo>
                  <a:cubicBezTo>
                    <a:pt x="627" y="3094"/>
                    <a:pt x="713" y="3007"/>
                    <a:pt x="789" y="2932"/>
                  </a:cubicBezTo>
                  <a:cubicBezTo>
                    <a:pt x="951" y="2781"/>
                    <a:pt x="1124" y="2651"/>
                    <a:pt x="1286" y="2511"/>
                  </a:cubicBezTo>
                  <a:cubicBezTo>
                    <a:pt x="1329" y="2467"/>
                    <a:pt x="1361" y="2435"/>
                    <a:pt x="1405" y="2403"/>
                  </a:cubicBezTo>
                  <a:cubicBezTo>
                    <a:pt x="1599" y="2575"/>
                    <a:pt x="1793" y="2727"/>
                    <a:pt x="1999" y="2910"/>
                  </a:cubicBezTo>
                  <a:cubicBezTo>
                    <a:pt x="2052" y="2974"/>
                    <a:pt x="2131" y="3009"/>
                    <a:pt x="2204" y="3009"/>
                  </a:cubicBezTo>
                  <a:cubicBezTo>
                    <a:pt x="2293" y="3009"/>
                    <a:pt x="2375" y="2958"/>
                    <a:pt x="2398" y="2845"/>
                  </a:cubicBezTo>
                  <a:cubicBezTo>
                    <a:pt x="2431" y="2694"/>
                    <a:pt x="2128" y="2003"/>
                    <a:pt x="2074" y="1787"/>
                  </a:cubicBezTo>
                  <a:cubicBezTo>
                    <a:pt x="2290" y="1592"/>
                    <a:pt x="2517" y="1387"/>
                    <a:pt x="2722" y="1182"/>
                  </a:cubicBezTo>
                  <a:cubicBezTo>
                    <a:pt x="2755" y="1160"/>
                    <a:pt x="2776" y="1139"/>
                    <a:pt x="2787" y="1106"/>
                  </a:cubicBezTo>
                  <a:cubicBezTo>
                    <a:pt x="2858" y="985"/>
                    <a:pt x="2767" y="834"/>
                    <a:pt x="2631" y="834"/>
                  </a:cubicBezTo>
                  <a:cubicBezTo>
                    <a:pt x="2622" y="834"/>
                    <a:pt x="2613" y="835"/>
                    <a:pt x="2603" y="836"/>
                  </a:cubicBezTo>
                  <a:cubicBezTo>
                    <a:pt x="2582" y="836"/>
                    <a:pt x="1955" y="912"/>
                    <a:pt x="1847" y="912"/>
                  </a:cubicBezTo>
                  <a:cubicBezTo>
                    <a:pt x="1793" y="707"/>
                    <a:pt x="1739" y="491"/>
                    <a:pt x="1685" y="275"/>
                  </a:cubicBezTo>
                  <a:cubicBezTo>
                    <a:pt x="1685" y="199"/>
                    <a:pt x="1653" y="134"/>
                    <a:pt x="1610" y="70"/>
                  </a:cubicBezTo>
                  <a:cubicBezTo>
                    <a:pt x="1610" y="70"/>
                    <a:pt x="1599" y="70"/>
                    <a:pt x="1599" y="59"/>
                  </a:cubicBezTo>
                  <a:cubicBezTo>
                    <a:pt x="1577" y="19"/>
                    <a:pt x="1537" y="1"/>
                    <a:pt x="1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09;p50">
              <a:extLst>
                <a:ext uri="{FF2B5EF4-FFF2-40B4-BE49-F238E27FC236}">
                  <a16:creationId xmlns:a16="http://schemas.microsoft.com/office/drawing/2014/main" id="{31D07EEA-B5CF-801F-3F55-AB3960B8B8FA}"/>
                </a:ext>
              </a:extLst>
            </p:cNvPr>
            <p:cNvSpPr/>
            <p:nvPr/>
          </p:nvSpPr>
          <p:spPr>
            <a:xfrm>
              <a:off x="3212618" y="2191146"/>
              <a:ext cx="26195" cy="20489"/>
            </a:xfrm>
            <a:custGeom>
              <a:avLst/>
              <a:gdLst/>
              <a:ahLst/>
              <a:cxnLst/>
              <a:rect l="l" t="t" r="r" b="b"/>
              <a:pathLst>
                <a:path w="387" h="334" extrusionOk="0">
                  <a:moveTo>
                    <a:pt x="172" y="0"/>
                  </a:moveTo>
                  <a:cubicBezTo>
                    <a:pt x="84" y="0"/>
                    <a:pt x="1" y="72"/>
                    <a:pt x="8" y="171"/>
                  </a:cubicBezTo>
                  <a:cubicBezTo>
                    <a:pt x="8" y="257"/>
                    <a:pt x="84" y="333"/>
                    <a:pt x="170" y="333"/>
                  </a:cubicBezTo>
                  <a:cubicBezTo>
                    <a:pt x="321" y="322"/>
                    <a:pt x="386" y="139"/>
                    <a:pt x="278" y="41"/>
                  </a:cubicBezTo>
                  <a:cubicBezTo>
                    <a:pt x="246" y="13"/>
                    <a:pt x="20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10;p50">
              <a:extLst>
                <a:ext uri="{FF2B5EF4-FFF2-40B4-BE49-F238E27FC236}">
                  <a16:creationId xmlns:a16="http://schemas.microsoft.com/office/drawing/2014/main" id="{0D51F7E8-2898-70A0-EA81-8596697AC5B0}"/>
                </a:ext>
              </a:extLst>
            </p:cNvPr>
            <p:cNvSpPr/>
            <p:nvPr/>
          </p:nvSpPr>
          <p:spPr>
            <a:xfrm>
              <a:off x="3224125" y="2168142"/>
              <a:ext cx="27075" cy="20980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177" y="1"/>
                  </a:moveTo>
                  <a:cubicBezTo>
                    <a:pt x="88" y="1"/>
                    <a:pt x="0" y="74"/>
                    <a:pt x="0" y="179"/>
                  </a:cubicBezTo>
                  <a:cubicBezTo>
                    <a:pt x="10" y="270"/>
                    <a:pt x="77" y="342"/>
                    <a:pt x="165" y="342"/>
                  </a:cubicBezTo>
                  <a:cubicBezTo>
                    <a:pt x="171" y="342"/>
                    <a:pt x="178" y="342"/>
                    <a:pt x="184" y="341"/>
                  </a:cubicBezTo>
                  <a:cubicBezTo>
                    <a:pt x="335" y="341"/>
                    <a:pt x="400" y="146"/>
                    <a:pt x="292" y="49"/>
                  </a:cubicBezTo>
                  <a:cubicBezTo>
                    <a:pt x="258" y="16"/>
                    <a:pt x="218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11;p50">
              <a:extLst>
                <a:ext uri="{FF2B5EF4-FFF2-40B4-BE49-F238E27FC236}">
                  <a16:creationId xmlns:a16="http://schemas.microsoft.com/office/drawing/2014/main" id="{2E6544F5-02D0-A86B-99AA-6E19DC3BB5D1}"/>
                </a:ext>
              </a:extLst>
            </p:cNvPr>
            <p:cNvSpPr/>
            <p:nvPr/>
          </p:nvSpPr>
          <p:spPr>
            <a:xfrm>
              <a:off x="3236782" y="2218382"/>
              <a:ext cx="17328" cy="13128"/>
            </a:xfrm>
            <a:custGeom>
              <a:avLst/>
              <a:gdLst/>
              <a:ahLst/>
              <a:cxnLst/>
              <a:rect l="l" t="t" r="r" b="b"/>
              <a:pathLst>
                <a:path w="256" h="214" extrusionOk="0">
                  <a:moveTo>
                    <a:pt x="111" y="1"/>
                  </a:moveTo>
                  <a:cubicBezTo>
                    <a:pt x="55" y="1"/>
                    <a:pt x="0" y="45"/>
                    <a:pt x="8" y="105"/>
                  </a:cubicBezTo>
                  <a:cubicBezTo>
                    <a:pt x="8" y="170"/>
                    <a:pt x="51" y="213"/>
                    <a:pt x="116" y="213"/>
                  </a:cubicBezTo>
                  <a:cubicBezTo>
                    <a:pt x="213" y="202"/>
                    <a:pt x="256" y="94"/>
                    <a:pt x="180" y="29"/>
                  </a:cubicBezTo>
                  <a:cubicBezTo>
                    <a:pt x="160" y="10"/>
                    <a:pt x="135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12;p50">
              <a:extLst>
                <a:ext uri="{FF2B5EF4-FFF2-40B4-BE49-F238E27FC236}">
                  <a16:creationId xmlns:a16="http://schemas.microsoft.com/office/drawing/2014/main" id="{144C65D0-A559-E836-8609-E86182D94CC8}"/>
                </a:ext>
              </a:extLst>
            </p:cNvPr>
            <p:cNvSpPr/>
            <p:nvPr/>
          </p:nvSpPr>
          <p:spPr>
            <a:xfrm>
              <a:off x="3213160" y="2226418"/>
              <a:ext cx="19020" cy="15030"/>
            </a:xfrm>
            <a:custGeom>
              <a:avLst/>
              <a:gdLst/>
              <a:ahLst/>
              <a:cxnLst/>
              <a:rect l="l" t="t" r="r" b="b"/>
              <a:pathLst>
                <a:path w="281" h="245" extrusionOk="0">
                  <a:moveTo>
                    <a:pt x="129" y="0"/>
                  </a:moveTo>
                  <a:cubicBezTo>
                    <a:pt x="64" y="0"/>
                    <a:pt x="0" y="49"/>
                    <a:pt x="0" y="125"/>
                  </a:cubicBezTo>
                  <a:cubicBezTo>
                    <a:pt x="11" y="190"/>
                    <a:pt x="65" y="244"/>
                    <a:pt x="130" y="244"/>
                  </a:cubicBezTo>
                  <a:cubicBezTo>
                    <a:pt x="238" y="233"/>
                    <a:pt x="281" y="104"/>
                    <a:pt x="205" y="28"/>
                  </a:cubicBezTo>
                  <a:cubicBezTo>
                    <a:pt x="183" y="9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13;p50">
              <a:extLst>
                <a:ext uri="{FF2B5EF4-FFF2-40B4-BE49-F238E27FC236}">
                  <a16:creationId xmlns:a16="http://schemas.microsoft.com/office/drawing/2014/main" id="{D62E397A-BF20-146E-51CB-F702557E071C}"/>
                </a:ext>
              </a:extLst>
            </p:cNvPr>
            <p:cNvSpPr/>
            <p:nvPr/>
          </p:nvSpPr>
          <p:spPr>
            <a:xfrm>
              <a:off x="3195561" y="2186300"/>
              <a:ext cx="18343" cy="14723"/>
            </a:xfrm>
            <a:custGeom>
              <a:avLst/>
              <a:gdLst/>
              <a:ahLst/>
              <a:cxnLst/>
              <a:rect l="l" t="t" r="r" b="b"/>
              <a:pathLst>
                <a:path w="271" h="240" extrusionOk="0">
                  <a:moveTo>
                    <a:pt x="119" y="1"/>
                  </a:moveTo>
                  <a:cubicBezTo>
                    <a:pt x="58" y="1"/>
                    <a:pt x="1" y="53"/>
                    <a:pt x="1" y="120"/>
                  </a:cubicBezTo>
                  <a:cubicBezTo>
                    <a:pt x="1" y="185"/>
                    <a:pt x="55" y="239"/>
                    <a:pt x="120" y="239"/>
                  </a:cubicBezTo>
                  <a:cubicBezTo>
                    <a:pt x="228" y="228"/>
                    <a:pt x="271" y="99"/>
                    <a:pt x="195" y="34"/>
                  </a:cubicBezTo>
                  <a:cubicBezTo>
                    <a:pt x="172" y="11"/>
                    <a:pt x="145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14;p50">
              <a:extLst>
                <a:ext uri="{FF2B5EF4-FFF2-40B4-BE49-F238E27FC236}">
                  <a16:creationId xmlns:a16="http://schemas.microsoft.com/office/drawing/2014/main" id="{1E9593DB-E5FA-2483-EBF4-E9DCC6E05CCD}"/>
                </a:ext>
              </a:extLst>
            </p:cNvPr>
            <p:cNvSpPr/>
            <p:nvPr/>
          </p:nvSpPr>
          <p:spPr>
            <a:xfrm>
              <a:off x="3199961" y="2195194"/>
              <a:ext cx="21254" cy="16502"/>
            </a:xfrm>
            <a:custGeom>
              <a:avLst/>
              <a:gdLst/>
              <a:ahLst/>
              <a:cxnLst/>
              <a:rect l="l" t="t" r="r" b="b"/>
              <a:pathLst>
                <a:path w="314" h="269" extrusionOk="0">
                  <a:moveTo>
                    <a:pt x="135" y="1"/>
                  </a:moveTo>
                  <a:cubicBezTo>
                    <a:pt x="66" y="1"/>
                    <a:pt x="1" y="56"/>
                    <a:pt x="1" y="137"/>
                  </a:cubicBezTo>
                  <a:cubicBezTo>
                    <a:pt x="1" y="207"/>
                    <a:pt x="56" y="268"/>
                    <a:pt x="125" y="268"/>
                  </a:cubicBezTo>
                  <a:cubicBezTo>
                    <a:pt x="130" y="268"/>
                    <a:pt x="136" y="268"/>
                    <a:pt x="141" y="267"/>
                  </a:cubicBezTo>
                  <a:cubicBezTo>
                    <a:pt x="260" y="267"/>
                    <a:pt x="314" y="116"/>
                    <a:pt x="228" y="40"/>
                  </a:cubicBezTo>
                  <a:cubicBezTo>
                    <a:pt x="200" y="13"/>
                    <a:pt x="167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15;p50">
              <a:extLst>
                <a:ext uri="{FF2B5EF4-FFF2-40B4-BE49-F238E27FC236}">
                  <a16:creationId xmlns:a16="http://schemas.microsoft.com/office/drawing/2014/main" id="{51D0DF44-9C5A-2F94-1307-54FED1C4FEB4}"/>
                </a:ext>
              </a:extLst>
            </p:cNvPr>
            <p:cNvSpPr/>
            <p:nvPr/>
          </p:nvSpPr>
          <p:spPr>
            <a:xfrm>
              <a:off x="3185544" y="2176423"/>
              <a:ext cx="22540" cy="17299"/>
            </a:xfrm>
            <a:custGeom>
              <a:avLst/>
              <a:gdLst/>
              <a:ahLst/>
              <a:cxnLst/>
              <a:rect l="l" t="t" r="r" b="b"/>
              <a:pathLst>
                <a:path w="333" h="282" extrusionOk="0">
                  <a:moveTo>
                    <a:pt x="152" y="1"/>
                  </a:moveTo>
                  <a:cubicBezTo>
                    <a:pt x="74" y="1"/>
                    <a:pt x="1" y="60"/>
                    <a:pt x="8" y="152"/>
                  </a:cubicBezTo>
                  <a:cubicBezTo>
                    <a:pt x="8" y="227"/>
                    <a:pt x="73" y="281"/>
                    <a:pt x="149" y="281"/>
                  </a:cubicBezTo>
                  <a:cubicBezTo>
                    <a:pt x="279" y="271"/>
                    <a:pt x="333" y="119"/>
                    <a:pt x="246" y="33"/>
                  </a:cubicBezTo>
                  <a:cubicBezTo>
                    <a:pt x="218" y="11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16;p50">
              <a:extLst>
                <a:ext uri="{FF2B5EF4-FFF2-40B4-BE49-F238E27FC236}">
                  <a16:creationId xmlns:a16="http://schemas.microsoft.com/office/drawing/2014/main" id="{981DADD0-BA4F-E6F1-FE62-A7000A7F03FB}"/>
                </a:ext>
              </a:extLst>
            </p:cNvPr>
            <p:cNvSpPr/>
            <p:nvPr/>
          </p:nvSpPr>
          <p:spPr>
            <a:xfrm>
              <a:off x="3235090" y="2197219"/>
              <a:ext cx="16854" cy="13066"/>
            </a:xfrm>
            <a:custGeom>
              <a:avLst/>
              <a:gdLst/>
              <a:ahLst/>
              <a:cxnLst/>
              <a:rect l="l" t="t" r="r" b="b"/>
              <a:pathLst>
                <a:path w="249" h="213" extrusionOk="0">
                  <a:moveTo>
                    <a:pt x="105" y="0"/>
                  </a:moveTo>
                  <a:cubicBezTo>
                    <a:pt x="52" y="0"/>
                    <a:pt x="0" y="45"/>
                    <a:pt x="0" y="104"/>
                  </a:cubicBezTo>
                  <a:cubicBezTo>
                    <a:pt x="0" y="169"/>
                    <a:pt x="54" y="212"/>
                    <a:pt x="108" y="212"/>
                  </a:cubicBezTo>
                  <a:cubicBezTo>
                    <a:pt x="205" y="202"/>
                    <a:pt x="249" y="94"/>
                    <a:pt x="173" y="29"/>
                  </a:cubicBezTo>
                  <a:cubicBezTo>
                    <a:pt x="153" y="9"/>
                    <a:pt x="129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17;p50">
              <a:extLst>
                <a:ext uri="{FF2B5EF4-FFF2-40B4-BE49-F238E27FC236}">
                  <a16:creationId xmlns:a16="http://schemas.microsoft.com/office/drawing/2014/main" id="{7BFFD290-358D-648B-1ABE-F631918D46C6}"/>
                </a:ext>
              </a:extLst>
            </p:cNvPr>
            <p:cNvSpPr/>
            <p:nvPr/>
          </p:nvSpPr>
          <p:spPr>
            <a:xfrm>
              <a:off x="3379058" y="2383272"/>
              <a:ext cx="193519" cy="190108"/>
            </a:xfrm>
            <a:custGeom>
              <a:avLst/>
              <a:gdLst/>
              <a:ahLst/>
              <a:cxnLst/>
              <a:rect l="l" t="t" r="r" b="b"/>
              <a:pathLst>
                <a:path w="2859" h="3099" extrusionOk="0">
                  <a:moveTo>
                    <a:pt x="1493" y="1"/>
                  </a:moveTo>
                  <a:cubicBezTo>
                    <a:pt x="1456" y="1"/>
                    <a:pt x="1419" y="17"/>
                    <a:pt x="1394" y="53"/>
                  </a:cubicBezTo>
                  <a:cubicBezTo>
                    <a:pt x="1340" y="74"/>
                    <a:pt x="1092" y="701"/>
                    <a:pt x="1005" y="938"/>
                  </a:cubicBezTo>
                  <a:cubicBezTo>
                    <a:pt x="746" y="938"/>
                    <a:pt x="195" y="981"/>
                    <a:pt x="174" y="981"/>
                  </a:cubicBezTo>
                  <a:cubicBezTo>
                    <a:pt x="163" y="981"/>
                    <a:pt x="141" y="981"/>
                    <a:pt x="131" y="992"/>
                  </a:cubicBezTo>
                  <a:cubicBezTo>
                    <a:pt x="77" y="992"/>
                    <a:pt x="33" y="1025"/>
                    <a:pt x="12" y="1079"/>
                  </a:cubicBezTo>
                  <a:cubicBezTo>
                    <a:pt x="12" y="1089"/>
                    <a:pt x="12" y="1089"/>
                    <a:pt x="12" y="1089"/>
                  </a:cubicBezTo>
                  <a:cubicBezTo>
                    <a:pt x="1" y="1133"/>
                    <a:pt x="1" y="1176"/>
                    <a:pt x="23" y="1208"/>
                  </a:cubicBezTo>
                  <a:cubicBezTo>
                    <a:pt x="33" y="1219"/>
                    <a:pt x="44" y="1230"/>
                    <a:pt x="55" y="1241"/>
                  </a:cubicBezTo>
                  <a:cubicBezTo>
                    <a:pt x="66" y="1262"/>
                    <a:pt x="87" y="1273"/>
                    <a:pt x="109" y="1284"/>
                  </a:cubicBezTo>
                  <a:cubicBezTo>
                    <a:pt x="131" y="1305"/>
                    <a:pt x="152" y="1327"/>
                    <a:pt x="174" y="1349"/>
                  </a:cubicBezTo>
                  <a:cubicBezTo>
                    <a:pt x="336" y="1511"/>
                    <a:pt x="509" y="1651"/>
                    <a:pt x="692" y="1791"/>
                  </a:cubicBezTo>
                  <a:cubicBezTo>
                    <a:pt x="671" y="1867"/>
                    <a:pt x="638" y="1943"/>
                    <a:pt x="606" y="2018"/>
                  </a:cubicBezTo>
                  <a:cubicBezTo>
                    <a:pt x="519" y="2256"/>
                    <a:pt x="455" y="2494"/>
                    <a:pt x="379" y="2731"/>
                  </a:cubicBezTo>
                  <a:cubicBezTo>
                    <a:pt x="314" y="2872"/>
                    <a:pt x="325" y="3077"/>
                    <a:pt x="509" y="3098"/>
                  </a:cubicBezTo>
                  <a:cubicBezTo>
                    <a:pt x="627" y="3098"/>
                    <a:pt x="714" y="3012"/>
                    <a:pt x="789" y="2936"/>
                  </a:cubicBezTo>
                  <a:cubicBezTo>
                    <a:pt x="951" y="2785"/>
                    <a:pt x="1124" y="2656"/>
                    <a:pt x="1286" y="2504"/>
                  </a:cubicBezTo>
                  <a:cubicBezTo>
                    <a:pt x="1319" y="2472"/>
                    <a:pt x="1362" y="2440"/>
                    <a:pt x="1405" y="2396"/>
                  </a:cubicBezTo>
                  <a:cubicBezTo>
                    <a:pt x="1589" y="2580"/>
                    <a:pt x="1783" y="2731"/>
                    <a:pt x="1988" y="2915"/>
                  </a:cubicBezTo>
                  <a:cubicBezTo>
                    <a:pt x="2042" y="2978"/>
                    <a:pt x="2122" y="3013"/>
                    <a:pt x="2198" y="3013"/>
                  </a:cubicBezTo>
                  <a:cubicBezTo>
                    <a:pt x="2290" y="3013"/>
                    <a:pt x="2375" y="2962"/>
                    <a:pt x="2399" y="2850"/>
                  </a:cubicBezTo>
                  <a:cubicBezTo>
                    <a:pt x="2420" y="2699"/>
                    <a:pt x="2118" y="2007"/>
                    <a:pt x="2075" y="1791"/>
                  </a:cubicBezTo>
                  <a:cubicBezTo>
                    <a:pt x="2291" y="1586"/>
                    <a:pt x="2507" y="1392"/>
                    <a:pt x="2723" y="1176"/>
                  </a:cubicBezTo>
                  <a:cubicBezTo>
                    <a:pt x="2744" y="1165"/>
                    <a:pt x="2777" y="1143"/>
                    <a:pt x="2788" y="1111"/>
                  </a:cubicBezTo>
                  <a:cubicBezTo>
                    <a:pt x="2859" y="989"/>
                    <a:pt x="2768" y="839"/>
                    <a:pt x="2622" y="839"/>
                  </a:cubicBezTo>
                  <a:cubicBezTo>
                    <a:pt x="2613" y="839"/>
                    <a:pt x="2603" y="840"/>
                    <a:pt x="2593" y="841"/>
                  </a:cubicBezTo>
                  <a:cubicBezTo>
                    <a:pt x="2582" y="841"/>
                    <a:pt x="1956" y="906"/>
                    <a:pt x="1848" y="917"/>
                  </a:cubicBezTo>
                  <a:cubicBezTo>
                    <a:pt x="1794" y="701"/>
                    <a:pt x="1740" y="495"/>
                    <a:pt x="1686" y="269"/>
                  </a:cubicBezTo>
                  <a:cubicBezTo>
                    <a:pt x="1675" y="204"/>
                    <a:pt x="1653" y="128"/>
                    <a:pt x="1610" y="74"/>
                  </a:cubicBezTo>
                  <a:cubicBezTo>
                    <a:pt x="1599" y="74"/>
                    <a:pt x="1599" y="63"/>
                    <a:pt x="1599" y="63"/>
                  </a:cubicBezTo>
                  <a:cubicBezTo>
                    <a:pt x="1576" y="23"/>
                    <a:pt x="1535" y="1"/>
                    <a:pt x="1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18;p50">
              <a:extLst>
                <a:ext uri="{FF2B5EF4-FFF2-40B4-BE49-F238E27FC236}">
                  <a16:creationId xmlns:a16="http://schemas.microsoft.com/office/drawing/2014/main" id="{B8BF11A9-2B57-2000-D71E-1EA799AFB7A8}"/>
                </a:ext>
              </a:extLst>
            </p:cNvPr>
            <p:cNvSpPr/>
            <p:nvPr/>
          </p:nvSpPr>
          <p:spPr>
            <a:xfrm>
              <a:off x="3445593" y="2465288"/>
              <a:ext cx="26398" cy="1999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170" y="1"/>
                  </a:moveTo>
                  <a:cubicBezTo>
                    <a:pt x="84" y="1"/>
                    <a:pt x="1" y="69"/>
                    <a:pt x="1" y="174"/>
                  </a:cubicBezTo>
                  <a:cubicBezTo>
                    <a:pt x="11" y="254"/>
                    <a:pt x="78" y="326"/>
                    <a:pt x="157" y="326"/>
                  </a:cubicBezTo>
                  <a:cubicBezTo>
                    <a:pt x="163" y="326"/>
                    <a:pt x="168" y="326"/>
                    <a:pt x="174" y="325"/>
                  </a:cubicBezTo>
                  <a:cubicBezTo>
                    <a:pt x="325" y="325"/>
                    <a:pt x="390" y="141"/>
                    <a:pt x="282" y="44"/>
                  </a:cubicBezTo>
                  <a:cubicBezTo>
                    <a:pt x="248" y="14"/>
                    <a:pt x="209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19;p50">
              <a:extLst>
                <a:ext uri="{FF2B5EF4-FFF2-40B4-BE49-F238E27FC236}">
                  <a16:creationId xmlns:a16="http://schemas.microsoft.com/office/drawing/2014/main" id="{8AA56F13-93BB-FE28-091D-F28E5CFE1BFB}"/>
                </a:ext>
              </a:extLst>
            </p:cNvPr>
            <p:cNvSpPr/>
            <p:nvPr/>
          </p:nvSpPr>
          <p:spPr>
            <a:xfrm>
              <a:off x="3457303" y="2442223"/>
              <a:ext cx="27143" cy="21164"/>
            </a:xfrm>
            <a:custGeom>
              <a:avLst/>
              <a:gdLst/>
              <a:ahLst/>
              <a:cxnLst/>
              <a:rect l="l" t="t" r="r" b="b"/>
              <a:pathLst>
                <a:path w="401" h="345" extrusionOk="0">
                  <a:moveTo>
                    <a:pt x="180" y="1"/>
                  </a:moveTo>
                  <a:cubicBezTo>
                    <a:pt x="87" y="1"/>
                    <a:pt x="1" y="75"/>
                    <a:pt x="1" y="182"/>
                  </a:cubicBezTo>
                  <a:cubicBezTo>
                    <a:pt x="11" y="269"/>
                    <a:pt x="87" y="344"/>
                    <a:pt x="184" y="344"/>
                  </a:cubicBezTo>
                  <a:cubicBezTo>
                    <a:pt x="335" y="334"/>
                    <a:pt x="400" y="150"/>
                    <a:pt x="292" y="42"/>
                  </a:cubicBezTo>
                  <a:cubicBezTo>
                    <a:pt x="258" y="14"/>
                    <a:pt x="218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320;p50">
              <a:extLst>
                <a:ext uri="{FF2B5EF4-FFF2-40B4-BE49-F238E27FC236}">
                  <a16:creationId xmlns:a16="http://schemas.microsoft.com/office/drawing/2014/main" id="{E81514BE-3605-C217-334E-BA1E8D09F22F}"/>
                </a:ext>
              </a:extLst>
            </p:cNvPr>
            <p:cNvSpPr/>
            <p:nvPr/>
          </p:nvSpPr>
          <p:spPr>
            <a:xfrm>
              <a:off x="3469757" y="2492033"/>
              <a:ext cx="16854" cy="13189"/>
            </a:xfrm>
            <a:custGeom>
              <a:avLst/>
              <a:gdLst/>
              <a:ahLst/>
              <a:cxnLst/>
              <a:rect l="l" t="t" r="r" b="b"/>
              <a:pathLst>
                <a:path w="249" h="215" extrusionOk="0">
                  <a:moveTo>
                    <a:pt x="110" y="1"/>
                  </a:moveTo>
                  <a:cubicBezTo>
                    <a:pt x="53" y="1"/>
                    <a:pt x="0" y="48"/>
                    <a:pt x="0" y="116"/>
                  </a:cubicBezTo>
                  <a:cubicBezTo>
                    <a:pt x="10" y="165"/>
                    <a:pt x="47" y="214"/>
                    <a:pt x="103" y="214"/>
                  </a:cubicBezTo>
                  <a:cubicBezTo>
                    <a:pt x="108" y="214"/>
                    <a:pt x="113" y="214"/>
                    <a:pt x="119" y="213"/>
                  </a:cubicBezTo>
                  <a:cubicBezTo>
                    <a:pt x="205" y="213"/>
                    <a:pt x="249" y="94"/>
                    <a:pt x="184" y="29"/>
                  </a:cubicBezTo>
                  <a:cubicBezTo>
                    <a:pt x="161" y="10"/>
                    <a:pt x="135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321;p50">
              <a:extLst>
                <a:ext uri="{FF2B5EF4-FFF2-40B4-BE49-F238E27FC236}">
                  <a16:creationId xmlns:a16="http://schemas.microsoft.com/office/drawing/2014/main" id="{61831C5D-EA53-1589-9CE4-48DFFAC54C27}"/>
                </a:ext>
              </a:extLst>
            </p:cNvPr>
            <p:cNvSpPr/>
            <p:nvPr/>
          </p:nvSpPr>
          <p:spPr>
            <a:xfrm>
              <a:off x="3446337" y="2500376"/>
              <a:ext cx="19088" cy="14661"/>
            </a:xfrm>
            <a:custGeom>
              <a:avLst/>
              <a:gdLst/>
              <a:ahLst/>
              <a:cxnLst/>
              <a:rect l="l" t="t" r="r" b="b"/>
              <a:pathLst>
                <a:path w="282" h="239" extrusionOk="0">
                  <a:moveTo>
                    <a:pt x="123" y="1"/>
                  </a:moveTo>
                  <a:cubicBezTo>
                    <a:pt x="59" y="1"/>
                    <a:pt x="1" y="55"/>
                    <a:pt x="1" y="131"/>
                  </a:cubicBezTo>
                  <a:cubicBezTo>
                    <a:pt x="1" y="196"/>
                    <a:pt x="65" y="239"/>
                    <a:pt x="130" y="239"/>
                  </a:cubicBezTo>
                  <a:cubicBezTo>
                    <a:pt x="238" y="239"/>
                    <a:pt x="281" y="109"/>
                    <a:pt x="206" y="34"/>
                  </a:cubicBezTo>
                  <a:cubicBezTo>
                    <a:pt x="180" y="11"/>
                    <a:pt x="151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322;p50">
              <a:extLst>
                <a:ext uri="{FF2B5EF4-FFF2-40B4-BE49-F238E27FC236}">
                  <a16:creationId xmlns:a16="http://schemas.microsoft.com/office/drawing/2014/main" id="{9A91B114-8EF6-5B8D-BC0F-044B70658B05}"/>
                </a:ext>
              </a:extLst>
            </p:cNvPr>
            <p:cNvSpPr/>
            <p:nvPr/>
          </p:nvSpPr>
          <p:spPr>
            <a:xfrm>
              <a:off x="3428265" y="2460258"/>
              <a:ext cx="18885" cy="14477"/>
            </a:xfrm>
            <a:custGeom>
              <a:avLst/>
              <a:gdLst/>
              <a:ahLst/>
              <a:cxnLst/>
              <a:rect l="l" t="t" r="r" b="b"/>
              <a:pathLst>
                <a:path w="279" h="236" extrusionOk="0">
                  <a:moveTo>
                    <a:pt x="126" y="1"/>
                  </a:moveTo>
                  <a:cubicBezTo>
                    <a:pt x="63" y="1"/>
                    <a:pt x="1" y="50"/>
                    <a:pt x="8" y="126"/>
                  </a:cubicBezTo>
                  <a:cubicBezTo>
                    <a:pt x="8" y="185"/>
                    <a:pt x="53" y="235"/>
                    <a:pt x="111" y="235"/>
                  </a:cubicBezTo>
                  <a:cubicBezTo>
                    <a:pt x="116" y="235"/>
                    <a:pt x="122" y="235"/>
                    <a:pt x="127" y="234"/>
                  </a:cubicBezTo>
                  <a:cubicBezTo>
                    <a:pt x="235" y="234"/>
                    <a:pt x="278" y="104"/>
                    <a:pt x="203" y="29"/>
                  </a:cubicBezTo>
                  <a:cubicBezTo>
                    <a:pt x="180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323;p50">
              <a:extLst>
                <a:ext uri="{FF2B5EF4-FFF2-40B4-BE49-F238E27FC236}">
                  <a16:creationId xmlns:a16="http://schemas.microsoft.com/office/drawing/2014/main" id="{D5149078-5E80-2323-817F-E4043E772189}"/>
                </a:ext>
              </a:extLst>
            </p:cNvPr>
            <p:cNvSpPr/>
            <p:nvPr/>
          </p:nvSpPr>
          <p:spPr>
            <a:xfrm>
              <a:off x="3432665" y="2469275"/>
              <a:ext cx="21795" cy="16624"/>
            </a:xfrm>
            <a:custGeom>
              <a:avLst/>
              <a:gdLst/>
              <a:ahLst/>
              <a:cxnLst/>
              <a:rect l="l" t="t" r="r" b="b"/>
              <a:pathLst>
                <a:path w="322" h="271" extrusionOk="0">
                  <a:moveTo>
                    <a:pt x="147" y="1"/>
                  </a:moveTo>
                  <a:cubicBezTo>
                    <a:pt x="73" y="1"/>
                    <a:pt x="1" y="57"/>
                    <a:pt x="8" y="141"/>
                  </a:cubicBezTo>
                  <a:cubicBezTo>
                    <a:pt x="8" y="217"/>
                    <a:pt x="73" y="271"/>
                    <a:pt x="149" y="271"/>
                  </a:cubicBezTo>
                  <a:cubicBezTo>
                    <a:pt x="267" y="271"/>
                    <a:pt x="321" y="119"/>
                    <a:pt x="235" y="33"/>
                  </a:cubicBezTo>
                  <a:cubicBezTo>
                    <a:pt x="209" y="11"/>
                    <a:pt x="178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324;p50">
              <a:extLst>
                <a:ext uri="{FF2B5EF4-FFF2-40B4-BE49-F238E27FC236}">
                  <a16:creationId xmlns:a16="http://schemas.microsoft.com/office/drawing/2014/main" id="{D351698F-676A-7B01-981F-4EAED7DCC07A}"/>
                </a:ext>
              </a:extLst>
            </p:cNvPr>
            <p:cNvSpPr/>
            <p:nvPr/>
          </p:nvSpPr>
          <p:spPr>
            <a:xfrm>
              <a:off x="3418789" y="2450443"/>
              <a:ext cx="22540" cy="17606"/>
            </a:xfrm>
            <a:custGeom>
              <a:avLst/>
              <a:gdLst/>
              <a:ahLst/>
              <a:cxnLst/>
              <a:rect l="l" t="t" r="r" b="b"/>
              <a:pathLst>
                <a:path w="333" h="287" extrusionOk="0">
                  <a:moveTo>
                    <a:pt x="146" y="0"/>
                  </a:moveTo>
                  <a:cubicBezTo>
                    <a:pt x="72" y="0"/>
                    <a:pt x="0" y="62"/>
                    <a:pt x="8" y="146"/>
                  </a:cubicBezTo>
                  <a:cubicBezTo>
                    <a:pt x="8" y="221"/>
                    <a:pt x="73" y="286"/>
                    <a:pt x="148" y="286"/>
                  </a:cubicBezTo>
                  <a:cubicBezTo>
                    <a:pt x="278" y="275"/>
                    <a:pt x="332" y="124"/>
                    <a:pt x="235" y="38"/>
                  </a:cubicBezTo>
                  <a:cubicBezTo>
                    <a:pt x="209" y="12"/>
                    <a:pt x="177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325;p50">
              <a:extLst>
                <a:ext uri="{FF2B5EF4-FFF2-40B4-BE49-F238E27FC236}">
                  <a16:creationId xmlns:a16="http://schemas.microsoft.com/office/drawing/2014/main" id="{7D27B300-6E47-8AEF-C362-8C748EF727D1}"/>
                </a:ext>
              </a:extLst>
            </p:cNvPr>
            <p:cNvSpPr/>
            <p:nvPr/>
          </p:nvSpPr>
          <p:spPr>
            <a:xfrm>
              <a:off x="3467794" y="2471177"/>
              <a:ext cx="17396" cy="12821"/>
            </a:xfrm>
            <a:custGeom>
              <a:avLst/>
              <a:gdLst/>
              <a:ahLst/>
              <a:cxnLst/>
              <a:rect l="l" t="t" r="r" b="b"/>
              <a:pathLst>
                <a:path w="257" h="209" extrusionOk="0">
                  <a:moveTo>
                    <a:pt x="113" y="0"/>
                  </a:moveTo>
                  <a:cubicBezTo>
                    <a:pt x="56" y="0"/>
                    <a:pt x="0" y="42"/>
                    <a:pt x="8" y="110"/>
                  </a:cubicBezTo>
                  <a:cubicBezTo>
                    <a:pt x="8" y="159"/>
                    <a:pt x="53" y="209"/>
                    <a:pt x="102" y="209"/>
                  </a:cubicBezTo>
                  <a:cubicBezTo>
                    <a:pt x="106" y="209"/>
                    <a:pt x="111" y="208"/>
                    <a:pt x="116" y="207"/>
                  </a:cubicBezTo>
                  <a:cubicBezTo>
                    <a:pt x="213" y="207"/>
                    <a:pt x="256" y="88"/>
                    <a:pt x="180" y="24"/>
                  </a:cubicBezTo>
                  <a:cubicBezTo>
                    <a:pt x="161" y="8"/>
                    <a:pt x="137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326;p50">
              <a:extLst>
                <a:ext uri="{FF2B5EF4-FFF2-40B4-BE49-F238E27FC236}">
                  <a16:creationId xmlns:a16="http://schemas.microsoft.com/office/drawing/2014/main" id="{19AC65C9-66A4-2956-9D33-CD9C749FF119}"/>
                </a:ext>
              </a:extLst>
            </p:cNvPr>
            <p:cNvSpPr/>
            <p:nvPr/>
          </p:nvSpPr>
          <p:spPr>
            <a:xfrm>
              <a:off x="3472667" y="2835003"/>
              <a:ext cx="193519" cy="189617"/>
            </a:xfrm>
            <a:custGeom>
              <a:avLst/>
              <a:gdLst/>
              <a:ahLst/>
              <a:cxnLst/>
              <a:rect l="l" t="t" r="r" b="b"/>
              <a:pathLst>
                <a:path w="2859" h="3091" extrusionOk="0">
                  <a:moveTo>
                    <a:pt x="1491" y="0"/>
                  </a:moveTo>
                  <a:cubicBezTo>
                    <a:pt x="1455" y="0"/>
                    <a:pt x="1419" y="14"/>
                    <a:pt x="1394" y="44"/>
                  </a:cubicBezTo>
                  <a:cubicBezTo>
                    <a:pt x="1351" y="76"/>
                    <a:pt x="1091" y="703"/>
                    <a:pt x="1005" y="930"/>
                  </a:cubicBezTo>
                  <a:cubicBezTo>
                    <a:pt x="746" y="940"/>
                    <a:pt x="195" y="984"/>
                    <a:pt x="173" y="984"/>
                  </a:cubicBezTo>
                  <a:lnTo>
                    <a:pt x="130" y="984"/>
                  </a:lnTo>
                  <a:cubicBezTo>
                    <a:pt x="76" y="984"/>
                    <a:pt x="33" y="1027"/>
                    <a:pt x="11" y="1081"/>
                  </a:cubicBezTo>
                  <a:cubicBezTo>
                    <a:pt x="11" y="1081"/>
                    <a:pt x="11" y="1092"/>
                    <a:pt x="11" y="1092"/>
                  </a:cubicBezTo>
                  <a:cubicBezTo>
                    <a:pt x="0" y="1135"/>
                    <a:pt x="11" y="1178"/>
                    <a:pt x="22" y="1210"/>
                  </a:cubicBezTo>
                  <a:cubicBezTo>
                    <a:pt x="33" y="1221"/>
                    <a:pt x="44" y="1232"/>
                    <a:pt x="54" y="1243"/>
                  </a:cubicBezTo>
                  <a:cubicBezTo>
                    <a:pt x="65" y="1264"/>
                    <a:pt x="87" y="1275"/>
                    <a:pt x="108" y="1286"/>
                  </a:cubicBezTo>
                  <a:cubicBezTo>
                    <a:pt x="130" y="1308"/>
                    <a:pt x="152" y="1329"/>
                    <a:pt x="173" y="1351"/>
                  </a:cubicBezTo>
                  <a:cubicBezTo>
                    <a:pt x="335" y="1502"/>
                    <a:pt x="508" y="1653"/>
                    <a:pt x="692" y="1794"/>
                  </a:cubicBezTo>
                  <a:cubicBezTo>
                    <a:pt x="670" y="1869"/>
                    <a:pt x="638" y="1945"/>
                    <a:pt x="605" y="2021"/>
                  </a:cubicBezTo>
                  <a:cubicBezTo>
                    <a:pt x="519" y="2258"/>
                    <a:pt x="454" y="2496"/>
                    <a:pt x="378" y="2733"/>
                  </a:cubicBezTo>
                  <a:cubicBezTo>
                    <a:pt x="314" y="2874"/>
                    <a:pt x="324" y="3079"/>
                    <a:pt x="508" y="3090"/>
                  </a:cubicBezTo>
                  <a:cubicBezTo>
                    <a:pt x="514" y="3090"/>
                    <a:pt x="520" y="3091"/>
                    <a:pt x="526" y="3091"/>
                  </a:cubicBezTo>
                  <a:cubicBezTo>
                    <a:pt x="636" y="3091"/>
                    <a:pt x="717" y="3000"/>
                    <a:pt x="789" y="2928"/>
                  </a:cubicBezTo>
                  <a:cubicBezTo>
                    <a:pt x="951" y="2787"/>
                    <a:pt x="1124" y="2647"/>
                    <a:pt x="1286" y="2507"/>
                  </a:cubicBezTo>
                  <a:cubicBezTo>
                    <a:pt x="1318" y="2463"/>
                    <a:pt x="1361" y="2431"/>
                    <a:pt x="1405" y="2399"/>
                  </a:cubicBezTo>
                  <a:cubicBezTo>
                    <a:pt x="1599" y="2571"/>
                    <a:pt x="1793" y="2733"/>
                    <a:pt x="1999" y="2906"/>
                  </a:cubicBezTo>
                  <a:cubicBezTo>
                    <a:pt x="2054" y="2976"/>
                    <a:pt x="2134" y="3014"/>
                    <a:pt x="2208" y="3014"/>
                  </a:cubicBezTo>
                  <a:cubicBezTo>
                    <a:pt x="2295" y="3014"/>
                    <a:pt x="2375" y="2963"/>
                    <a:pt x="2398" y="2852"/>
                  </a:cubicBezTo>
                  <a:cubicBezTo>
                    <a:pt x="2431" y="2701"/>
                    <a:pt x="2128" y="1999"/>
                    <a:pt x="2074" y="1783"/>
                  </a:cubicBezTo>
                  <a:cubicBezTo>
                    <a:pt x="2290" y="1588"/>
                    <a:pt x="2506" y="1383"/>
                    <a:pt x="2722" y="1178"/>
                  </a:cubicBezTo>
                  <a:cubicBezTo>
                    <a:pt x="2755" y="1156"/>
                    <a:pt x="2776" y="1135"/>
                    <a:pt x="2787" y="1113"/>
                  </a:cubicBezTo>
                  <a:cubicBezTo>
                    <a:pt x="2858" y="981"/>
                    <a:pt x="2767" y="830"/>
                    <a:pt x="2631" y="830"/>
                  </a:cubicBezTo>
                  <a:cubicBezTo>
                    <a:pt x="2622" y="830"/>
                    <a:pt x="2613" y="831"/>
                    <a:pt x="2603" y="832"/>
                  </a:cubicBezTo>
                  <a:cubicBezTo>
                    <a:pt x="2582" y="843"/>
                    <a:pt x="1955" y="908"/>
                    <a:pt x="1847" y="919"/>
                  </a:cubicBezTo>
                  <a:cubicBezTo>
                    <a:pt x="1793" y="703"/>
                    <a:pt x="1739" y="498"/>
                    <a:pt x="1685" y="271"/>
                  </a:cubicBezTo>
                  <a:cubicBezTo>
                    <a:pt x="1685" y="195"/>
                    <a:pt x="1653" y="130"/>
                    <a:pt x="1610" y="76"/>
                  </a:cubicBezTo>
                  <a:cubicBezTo>
                    <a:pt x="1610" y="66"/>
                    <a:pt x="1599" y="66"/>
                    <a:pt x="1599" y="55"/>
                  </a:cubicBezTo>
                  <a:cubicBezTo>
                    <a:pt x="1576" y="20"/>
                    <a:pt x="1533" y="0"/>
                    <a:pt x="1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327;p50">
              <a:extLst>
                <a:ext uri="{FF2B5EF4-FFF2-40B4-BE49-F238E27FC236}">
                  <a16:creationId xmlns:a16="http://schemas.microsoft.com/office/drawing/2014/main" id="{8D44CDE3-433B-48F7-C4E2-C3CFB5A695EF}"/>
                </a:ext>
              </a:extLst>
            </p:cNvPr>
            <p:cNvSpPr/>
            <p:nvPr/>
          </p:nvSpPr>
          <p:spPr>
            <a:xfrm>
              <a:off x="3539406" y="2917141"/>
              <a:ext cx="26195" cy="19998"/>
            </a:xfrm>
            <a:custGeom>
              <a:avLst/>
              <a:gdLst/>
              <a:ahLst/>
              <a:cxnLst/>
              <a:rect l="l" t="t" r="r" b="b"/>
              <a:pathLst>
                <a:path w="387" h="326" extrusionOk="0">
                  <a:moveTo>
                    <a:pt x="166" y="0"/>
                  </a:moveTo>
                  <a:cubicBezTo>
                    <a:pt x="80" y="0"/>
                    <a:pt x="1" y="66"/>
                    <a:pt x="8" y="163"/>
                  </a:cubicBezTo>
                  <a:cubicBezTo>
                    <a:pt x="8" y="260"/>
                    <a:pt x="84" y="325"/>
                    <a:pt x="170" y="325"/>
                  </a:cubicBezTo>
                  <a:cubicBezTo>
                    <a:pt x="321" y="314"/>
                    <a:pt x="386" y="141"/>
                    <a:pt x="278" y="44"/>
                  </a:cubicBezTo>
                  <a:cubicBezTo>
                    <a:pt x="245" y="14"/>
                    <a:pt x="205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328;p50">
              <a:extLst>
                <a:ext uri="{FF2B5EF4-FFF2-40B4-BE49-F238E27FC236}">
                  <a16:creationId xmlns:a16="http://schemas.microsoft.com/office/drawing/2014/main" id="{4698DED5-30AA-C360-6F96-415DD75889A4}"/>
                </a:ext>
              </a:extLst>
            </p:cNvPr>
            <p:cNvSpPr/>
            <p:nvPr/>
          </p:nvSpPr>
          <p:spPr>
            <a:xfrm>
              <a:off x="3550912" y="2893953"/>
              <a:ext cx="27075" cy="21287"/>
            </a:xfrm>
            <a:custGeom>
              <a:avLst/>
              <a:gdLst/>
              <a:ahLst/>
              <a:cxnLst/>
              <a:rect l="l" t="t" r="r" b="b"/>
              <a:pathLst>
                <a:path w="400" h="347" extrusionOk="0">
                  <a:moveTo>
                    <a:pt x="178" y="1"/>
                  </a:moveTo>
                  <a:cubicBezTo>
                    <a:pt x="88" y="1"/>
                    <a:pt x="0" y="69"/>
                    <a:pt x="0" y="174"/>
                  </a:cubicBezTo>
                  <a:cubicBezTo>
                    <a:pt x="11" y="271"/>
                    <a:pt x="87" y="347"/>
                    <a:pt x="184" y="347"/>
                  </a:cubicBezTo>
                  <a:cubicBezTo>
                    <a:pt x="335" y="336"/>
                    <a:pt x="400" y="152"/>
                    <a:pt x="292" y="44"/>
                  </a:cubicBezTo>
                  <a:cubicBezTo>
                    <a:pt x="259" y="14"/>
                    <a:pt x="218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329;p50">
              <a:extLst>
                <a:ext uri="{FF2B5EF4-FFF2-40B4-BE49-F238E27FC236}">
                  <a16:creationId xmlns:a16="http://schemas.microsoft.com/office/drawing/2014/main" id="{60DB0BFF-67D2-1543-B214-E69B16069CEA}"/>
                </a:ext>
              </a:extLst>
            </p:cNvPr>
            <p:cNvSpPr/>
            <p:nvPr/>
          </p:nvSpPr>
          <p:spPr>
            <a:xfrm>
              <a:off x="3563569" y="2943948"/>
              <a:ext cx="17328" cy="13066"/>
            </a:xfrm>
            <a:custGeom>
              <a:avLst/>
              <a:gdLst/>
              <a:ahLst/>
              <a:cxnLst/>
              <a:rect l="l" t="t" r="r" b="b"/>
              <a:pathLst>
                <a:path w="256" h="213" extrusionOk="0">
                  <a:moveTo>
                    <a:pt x="112" y="0"/>
                  </a:moveTo>
                  <a:cubicBezTo>
                    <a:pt x="56" y="0"/>
                    <a:pt x="0" y="47"/>
                    <a:pt x="8" y="115"/>
                  </a:cubicBezTo>
                  <a:cubicBezTo>
                    <a:pt x="8" y="169"/>
                    <a:pt x="51" y="212"/>
                    <a:pt x="116" y="212"/>
                  </a:cubicBezTo>
                  <a:cubicBezTo>
                    <a:pt x="213" y="212"/>
                    <a:pt x="256" y="93"/>
                    <a:pt x="180" y="29"/>
                  </a:cubicBezTo>
                  <a:cubicBezTo>
                    <a:pt x="161" y="9"/>
                    <a:pt x="136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330;p50">
              <a:extLst>
                <a:ext uri="{FF2B5EF4-FFF2-40B4-BE49-F238E27FC236}">
                  <a16:creationId xmlns:a16="http://schemas.microsoft.com/office/drawing/2014/main" id="{5C653AED-FE12-240E-88A0-80A3260FD0CC}"/>
                </a:ext>
              </a:extLst>
            </p:cNvPr>
            <p:cNvSpPr/>
            <p:nvPr/>
          </p:nvSpPr>
          <p:spPr>
            <a:xfrm>
              <a:off x="3539947" y="2952229"/>
              <a:ext cx="19020" cy="14723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26" y="1"/>
                  </a:moveTo>
                  <a:cubicBezTo>
                    <a:pt x="63" y="1"/>
                    <a:pt x="0" y="53"/>
                    <a:pt x="0" y="120"/>
                  </a:cubicBezTo>
                  <a:cubicBezTo>
                    <a:pt x="11" y="185"/>
                    <a:pt x="65" y="239"/>
                    <a:pt x="130" y="239"/>
                  </a:cubicBezTo>
                  <a:cubicBezTo>
                    <a:pt x="238" y="239"/>
                    <a:pt x="281" y="99"/>
                    <a:pt x="205" y="34"/>
                  </a:cubicBezTo>
                  <a:cubicBezTo>
                    <a:pt x="182" y="11"/>
                    <a:pt x="154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331;p50">
              <a:extLst>
                <a:ext uri="{FF2B5EF4-FFF2-40B4-BE49-F238E27FC236}">
                  <a16:creationId xmlns:a16="http://schemas.microsoft.com/office/drawing/2014/main" id="{3FA55C8F-916B-CF4D-61F2-736C2A071FC2}"/>
                </a:ext>
              </a:extLst>
            </p:cNvPr>
            <p:cNvSpPr/>
            <p:nvPr/>
          </p:nvSpPr>
          <p:spPr>
            <a:xfrm>
              <a:off x="3522349" y="2912172"/>
              <a:ext cx="18343" cy="14355"/>
            </a:xfrm>
            <a:custGeom>
              <a:avLst/>
              <a:gdLst/>
              <a:ahLst/>
              <a:cxnLst/>
              <a:rect l="l" t="t" r="r" b="b"/>
              <a:pathLst>
                <a:path w="271" h="234" extrusionOk="0">
                  <a:moveTo>
                    <a:pt x="121" y="0"/>
                  </a:moveTo>
                  <a:cubicBezTo>
                    <a:pt x="60" y="0"/>
                    <a:pt x="1" y="49"/>
                    <a:pt x="1" y="125"/>
                  </a:cubicBezTo>
                  <a:cubicBezTo>
                    <a:pt x="1" y="190"/>
                    <a:pt x="55" y="233"/>
                    <a:pt x="120" y="233"/>
                  </a:cubicBezTo>
                  <a:cubicBezTo>
                    <a:pt x="228" y="233"/>
                    <a:pt x="271" y="104"/>
                    <a:pt x="195" y="28"/>
                  </a:cubicBezTo>
                  <a:cubicBezTo>
                    <a:pt x="173" y="9"/>
                    <a:pt x="147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332;p50">
              <a:extLst>
                <a:ext uri="{FF2B5EF4-FFF2-40B4-BE49-F238E27FC236}">
                  <a16:creationId xmlns:a16="http://schemas.microsoft.com/office/drawing/2014/main" id="{40ED5250-55BE-161D-53A3-CCFF4C60D585}"/>
                </a:ext>
              </a:extLst>
            </p:cNvPr>
            <p:cNvSpPr/>
            <p:nvPr/>
          </p:nvSpPr>
          <p:spPr>
            <a:xfrm>
              <a:off x="3526748" y="2920883"/>
              <a:ext cx="21254" cy="16870"/>
            </a:xfrm>
            <a:custGeom>
              <a:avLst/>
              <a:gdLst/>
              <a:ahLst/>
              <a:cxnLst/>
              <a:rect l="l" t="t" r="r" b="b"/>
              <a:pathLst>
                <a:path w="314" h="275" extrusionOk="0">
                  <a:moveTo>
                    <a:pt x="141" y="0"/>
                  </a:moveTo>
                  <a:cubicBezTo>
                    <a:pt x="70" y="0"/>
                    <a:pt x="1" y="62"/>
                    <a:pt x="1" y="145"/>
                  </a:cubicBezTo>
                  <a:cubicBezTo>
                    <a:pt x="1" y="221"/>
                    <a:pt x="66" y="275"/>
                    <a:pt x="141" y="275"/>
                  </a:cubicBezTo>
                  <a:cubicBezTo>
                    <a:pt x="260" y="264"/>
                    <a:pt x="314" y="124"/>
                    <a:pt x="228" y="37"/>
                  </a:cubicBezTo>
                  <a:cubicBezTo>
                    <a:pt x="202" y="11"/>
                    <a:pt x="171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333;p50">
              <a:extLst>
                <a:ext uri="{FF2B5EF4-FFF2-40B4-BE49-F238E27FC236}">
                  <a16:creationId xmlns:a16="http://schemas.microsoft.com/office/drawing/2014/main" id="{0BB15684-A992-8554-76E7-8320A28B8586}"/>
                </a:ext>
              </a:extLst>
            </p:cNvPr>
            <p:cNvSpPr/>
            <p:nvPr/>
          </p:nvSpPr>
          <p:spPr>
            <a:xfrm>
              <a:off x="3512399" y="2902173"/>
              <a:ext cx="22472" cy="17115"/>
            </a:xfrm>
            <a:custGeom>
              <a:avLst/>
              <a:gdLst/>
              <a:ahLst/>
              <a:cxnLst/>
              <a:rect l="l" t="t" r="r" b="b"/>
              <a:pathLst>
                <a:path w="332" h="279" extrusionOk="0">
                  <a:moveTo>
                    <a:pt x="144" y="0"/>
                  </a:moveTo>
                  <a:cubicBezTo>
                    <a:pt x="69" y="0"/>
                    <a:pt x="0" y="59"/>
                    <a:pt x="8" y="148"/>
                  </a:cubicBezTo>
                  <a:cubicBezTo>
                    <a:pt x="8" y="218"/>
                    <a:pt x="63" y="279"/>
                    <a:pt x="131" y="279"/>
                  </a:cubicBezTo>
                  <a:cubicBezTo>
                    <a:pt x="137" y="279"/>
                    <a:pt x="142" y="278"/>
                    <a:pt x="148" y="277"/>
                  </a:cubicBezTo>
                  <a:cubicBezTo>
                    <a:pt x="278" y="277"/>
                    <a:pt x="332" y="126"/>
                    <a:pt x="245" y="40"/>
                  </a:cubicBezTo>
                  <a:cubicBezTo>
                    <a:pt x="215" y="13"/>
                    <a:pt x="17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34;p50">
              <a:extLst>
                <a:ext uri="{FF2B5EF4-FFF2-40B4-BE49-F238E27FC236}">
                  <a16:creationId xmlns:a16="http://schemas.microsoft.com/office/drawing/2014/main" id="{5190BDB3-40DE-595C-1B63-C8074CBF050A}"/>
                </a:ext>
              </a:extLst>
            </p:cNvPr>
            <p:cNvSpPr/>
            <p:nvPr/>
          </p:nvSpPr>
          <p:spPr>
            <a:xfrm>
              <a:off x="3561877" y="2922723"/>
              <a:ext cx="16854" cy="13066"/>
            </a:xfrm>
            <a:custGeom>
              <a:avLst/>
              <a:gdLst/>
              <a:ahLst/>
              <a:cxnLst/>
              <a:rect l="l" t="t" r="r" b="b"/>
              <a:pathLst>
                <a:path w="249" h="213" extrusionOk="0">
                  <a:moveTo>
                    <a:pt x="107" y="1"/>
                  </a:moveTo>
                  <a:cubicBezTo>
                    <a:pt x="53" y="1"/>
                    <a:pt x="0" y="47"/>
                    <a:pt x="0" y="115"/>
                  </a:cubicBezTo>
                  <a:cubicBezTo>
                    <a:pt x="0" y="169"/>
                    <a:pt x="54" y="212"/>
                    <a:pt x="108" y="212"/>
                  </a:cubicBezTo>
                  <a:cubicBezTo>
                    <a:pt x="205" y="212"/>
                    <a:pt x="249" y="94"/>
                    <a:pt x="173" y="29"/>
                  </a:cubicBezTo>
                  <a:cubicBezTo>
                    <a:pt x="153" y="9"/>
                    <a:pt x="130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35;p50">
              <a:extLst>
                <a:ext uri="{FF2B5EF4-FFF2-40B4-BE49-F238E27FC236}">
                  <a16:creationId xmlns:a16="http://schemas.microsoft.com/office/drawing/2014/main" id="{360485AF-16EB-7C16-480A-8D60132FFE57}"/>
                </a:ext>
              </a:extLst>
            </p:cNvPr>
            <p:cNvSpPr/>
            <p:nvPr/>
          </p:nvSpPr>
          <p:spPr>
            <a:xfrm>
              <a:off x="3958855" y="3023326"/>
              <a:ext cx="193451" cy="190108"/>
            </a:xfrm>
            <a:custGeom>
              <a:avLst/>
              <a:gdLst/>
              <a:ahLst/>
              <a:cxnLst/>
              <a:rect l="l" t="t" r="r" b="b"/>
              <a:pathLst>
                <a:path w="2858" h="3099" extrusionOk="0">
                  <a:moveTo>
                    <a:pt x="1492" y="1"/>
                  </a:moveTo>
                  <a:cubicBezTo>
                    <a:pt x="1455" y="1"/>
                    <a:pt x="1418" y="17"/>
                    <a:pt x="1393" y="52"/>
                  </a:cubicBezTo>
                  <a:cubicBezTo>
                    <a:pt x="1339" y="74"/>
                    <a:pt x="1091" y="700"/>
                    <a:pt x="1005" y="938"/>
                  </a:cubicBezTo>
                  <a:cubicBezTo>
                    <a:pt x="745" y="938"/>
                    <a:pt x="195" y="981"/>
                    <a:pt x="173" y="981"/>
                  </a:cubicBezTo>
                  <a:cubicBezTo>
                    <a:pt x="162" y="981"/>
                    <a:pt x="141" y="981"/>
                    <a:pt x="130" y="992"/>
                  </a:cubicBezTo>
                  <a:cubicBezTo>
                    <a:pt x="76" y="992"/>
                    <a:pt x="22" y="1024"/>
                    <a:pt x="11" y="1078"/>
                  </a:cubicBezTo>
                  <a:cubicBezTo>
                    <a:pt x="11" y="1089"/>
                    <a:pt x="11" y="1089"/>
                    <a:pt x="11" y="1089"/>
                  </a:cubicBezTo>
                  <a:cubicBezTo>
                    <a:pt x="0" y="1132"/>
                    <a:pt x="0" y="1176"/>
                    <a:pt x="22" y="1208"/>
                  </a:cubicBezTo>
                  <a:cubicBezTo>
                    <a:pt x="32" y="1219"/>
                    <a:pt x="43" y="1240"/>
                    <a:pt x="54" y="1240"/>
                  </a:cubicBezTo>
                  <a:cubicBezTo>
                    <a:pt x="65" y="1262"/>
                    <a:pt x="87" y="1273"/>
                    <a:pt x="108" y="1284"/>
                  </a:cubicBezTo>
                  <a:cubicBezTo>
                    <a:pt x="130" y="1305"/>
                    <a:pt x="151" y="1327"/>
                    <a:pt x="173" y="1348"/>
                  </a:cubicBezTo>
                  <a:cubicBezTo>
                    <a:pt x="335" y="1510"/>
                    <a:pt x="508" y="1651"/>
                    <a:pt x="691" y="1791"/>
                  </a:cubicBezTo>
                  <a:cubicBezTo>
                    <a:pt x="659" y="1867"/>
                    <a:pt x="637" y="1942"/>
                    <a:pt x="605" y="2018"/>
                  </a:cubicBezTo>
                  <a:cubicBezTo>
                    <a:pt x="519" y="2256"/>
                    <a:pt x="454" y="2493"/>
                    <a:pt x="378" y="2731"/>
                  </a:cubicBezTo>
                  <a:cubicBezTo>
                    <a:pt x="313" y="2871"/>
                    <a:pt x="324" y="3076"/>
                    <a:pt x="508" y="3098"/>
                  </a:cubicBezTo>
                  <a:cubicBezTo>
                    <a:pt x="627" y="3098"/>
                    <a:pt x="713" y="3012"/>
                    <a:pt x="789" y="2936"/>
                  </a:cubicBezTo>
                  <a:cubicBezTo>
                    <a:pt x="951" y="2785"/>
                    <a:pt x="1123" y="2655"/>
                    <a:pt x="1285" y="2504"/>
                  </a:cubicBezTo>
                  <a:cubicBezTo>
                    <a:pt x="1318" y="2472"/>
                    <a:pt x="1361" y="2439"/>
                    <a:pt x="1393" y="2396"/>
                  </a:cubicBezTo>
                  <a:cubicBezTo>
                    <a:pt x="1588" y="2580"/>
                    <a:pt x="1782" y="2731"/>
                    <a:pt x="1987" y="2914"/>
                  </a:cubicBezTo>
                  <a:cubicBezTo>
                    <a:pt x="2041" y="2978"/>
                    <a:pt x="2122" y="3013"/>
                    <a:pt x="2197" y="3013"/>
                  </a:cubicBezTo>
                  <a:cubicBezTo>
                    <a:pt x="2289" y="3013"/>
                    <a:pt x="2374" y="2962"/>
                    <a:pt x="2398" y="2850"/>
                  </a:cubicBezTo>
                  <a:cubicBezTo>
                    <a:pt x="2420" y="2698"/>
                    <a:pt x="2117" y="2007"/>
                    <a:pt x="2074" y="1791"/>
                  </a:cubicBezTo>
                  <a:cubicBezTo>
                    <a:pt x="2290" y="1586"/>
                    <a:pt x="2506" y="1392"/>
                    <a:pt x="2722" y="1176"/>
                  </a:cubicBezTo>
                  <a:cubicBezTo>
                    <a:pt x="2744" y="1165"/>
                    <a:pt x="2765" y="1143"/>
                    <a:pt x="2787" y="1111"/>
                  </a:cubicBezTo>
                  <a:cubicBezTo>
                    <a:pt x="2858" y="989"/>
                    <a:pt x="2757" y="839"/>
                    <a:pt x="2620" y="839"/>
                  </a:cubicBezTo>
                  <a:cubicBezTo>
                    <a:pt x="2611" y="839"/>
                    <a:pt x="2602" y="839"/>
                    <a:pt x="2592" y="841"/>
                  </a:cubicBezTo>
                  <a:cubicBezTo>
                    <a:pt x="2582" y="841"/>
                    <a:pt x="1955" y="916"/>
                    <a:pt x="1836" y="916"/>
                  </a:cubicBezTo>
                  <a:cubicBezTo>
                    <a:pt x="1793" y="700"/>
                    <a:pt x="1739" y="495"/>
                    <a:pt x="1685" y="268"/>
                  </a:cubicBezTo>
                  <a:cubicBezTo>
                    <a:pt x="1674" y="203"/>
                    <a:pt x="1653" y="128"/>
                    <a:pt x="1609" y="74"/>
                  </a:cubicBezTo>
                  <a:cubicBezTo>
                    <a:pt x="1599" y="74"/>
                    <a:pt x="1599" y="63"/>
                    <a:pt x="1599" y="63"/>
                  </a:cubicBezTo>
                  <a:cubicBezTo>
                    <a:pt x="1575" y="23"/>
                    <a:pt x="1534" y="1"/>
                    <a:pt x="1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36;p50">
              <a:extLst>
                <a:ext uri="{FF2B5EF4-FFF2-40B4-BE49-F238E27FC236}">
                  <a16:creationId xmlns:a16="http://schemas.microsoft.com/office/drawing/2014/main" id="{9D2AADA1-94A0-949B-0532-195EFF0A158C}"/>
                </a:ext>
              </a:extLst>
            </p:cNvPr>
            <p:cNvSpPr/>
            <p:nvPr/>
          </p:nvSpPr>
          <p:spPr>
            <a:xfrm>
              <a:off x="4025322" y="3105342"/>
              <a:ext cx="26398" cy="1999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171" y="0"/>
                  </a:moveTo>
                  <a:cubicBezTo>
                    <a:pt x="84" y="0"/>
                    <a:pt x="1" y="69"/>
                    <a:pt x="1" y="173"/>
                  </a:cubicBezTo>
                  <a:cubicBezTo>
                    <a:pt x="11" y="254"/>
                    <a:pt x="78" y="326"/>
                    <a:pt x="157" y="326"/>
                  </a:cubicBezTo>
                  <a:cubicBezTo>
                    <a:pt x="163" y="326"/>
                    <a:pt x="168" y="325"/>
                    <a:pt x="174" y="325"/>
                  </a:cubicBezTo>
                  <a:cubicBezTo>
                    <a:pt x="325" y="325"/>
                    <a:pt x="390" y="141"/>
                    <a:pt x="282" y="44"/>
                  </a:cubicBezTo>
                  <a:cubicBezTo>
                    <a:pt x="249" y="14"/>
                    <a:pt x="209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337;p50">
              <a:extLst>
                <a:ext uri="{FF2B5EF4-FFF2-40B4-BE49-F238E27FC236}">
                  <a16:creationId xmlns:a16="http://schemas.microsoft.com/office/drawing/2014/main" id="{B38DECB3-A3B5-245F-F1A7-A5D45138EBEC}"/>
                </a:ext>
              </a:extLst>
            </p:cNvPr>
            <p:cNvSpPr/>
            <p:nvPr/>
          </p:nvSpPr>
          <p:spPr>
            <a:xfrm>
              <a:off x="4037032" y="3082277"/>
              <a:ext cx="27143" cy="21164"/>
            </a:xfrm>
            <a:custGeom>
              <a:avLst/>
              <a:gdLst/>
              <a:ahLst/>
              <a:cxnLst/>
              <a:rect l="l" t="t" r="r" b="b"/>
              <a:pathLst>
                <a:path w="401" h="345" extrusionOk="0">
                  <a:moveTo>
                    <a:pt x="180" y="1"/>
                  </a:moveTo>
                  <a:cubicBezTo>
                    <a:pt x="87" y="1"/>
                    <a:pt x="1" y="75"/>
                    <a:pt x="1" y="182"/>
                  </a:cubicBezTo>
                  <a:cubicBezTo>
                    <a:pt x="12" y="279"/>
                    <a:pt x="87" y="344"/>
                    <a:pt x="184" y="344"/>
                  </a:cubicBezTo>
                  <a:cubicBezTo>
                    <a:pt x="336" y="333"/>
                    <a:pt x="400" y="150"/>
                    <a:pt x="292" y="42"/>
                  </a:cubicBezTo>
                  <a:cubicBezTo>
                    <a:pt x="258" y="13"/>
                    <a:pt x="218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338;p50">
              <a:extLst>
                <a:ext uri="{FF2B5EF4-FFF2-40B4-BE49-F238E27FC236}">
                  <a16:creationId xmlns:a16="http://schemas.microsoft.com/office/drawing/2014/main" id="{5252F20B-A8A0-CB09-A136-76EEBCC64A31}"/>
                </a:ext>
              </a:extLst>
            </p:cNvPr>
            <p:cNvSpPr/>
            <p:nvPr/>
          </p:nvSpPr>
          <p:spPr>
            <a:xfrm>
              <a:off x="4049486" y="3132087"/>
              <a:ext cx="16854" cy="13128"/>
            </a:xfrm>
            <a:custGeom>
              <a:avLst/>
              <a:gdLst/>
              <a:ahLst/>
              <a:cxnLst/>
              <a:rect l="l" t="t" r="r" b="b"/>
              <a:pathLst>
                <a:path w="249" h="214" extrusionOk="0">
                  <a:moveTo>
                    <a:pt x="111" y="1"/>
                  </a:moveTo>
                  <a:cubicBezTo>
                    <a:pt x="53" y="1"/>
                    <a:pt x="0" y="47"/>
                    <a:pt x="0" y="115"/>
                  </a:cubicBezTo>
                  <a:cubicBezTo>
                    <a:pt x="10" y="165"/>
                    <a:pt x="47" y="214"/>
                    <a:pt x="103" y="214"/>
                  </a:cubicBezTo>
                  <a:cubicBezTo>
                    <a:pt x="108" y="214"/>
                    <a:pt x="114" y="214"/>
                    <a:pt x="119" y="213"/>
                  </a:cubicBezTo>
                  <a:cubicBezTo>
                    <a:pt x="206" y="213"/>
                    <a:pt x="249" y="94"/>
                    <a:pt x="184" y="29"/>
                  </a:cubicBezTo>
                  <a:cubicBezTo>
                    <a:pt x="161" y="9"/>
                    <a:pt x="135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339;p50">
              <a:extLst>
                <a:ext uri="{FF2B5EF4-FFF2-40B4-BE49-F238E27FC236}">
                  <a16:creationId xmlns:a16="http://schemas.microsoft.com/office/drawing/2014/main" id="{56DDA08E-031F-0E71-5371-22ABF14A44F0}"/>
                </a:ext>
              </a:extLst>
            </p:cNvPr>
            <p:cNvSpPr/>
            <p:nvPr/>
          </p:nvSpPr>
          <p:spPr>
            <a:xfrm>
              <a:off x="4026067" y="3140430"/>
              <a:ext cx="19088" cy="14723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23" y="1"/>
                  </a:moveTo>
                  <a:cubicBezTo>
                    <a:pt x="59" y="1"/>
                    <a:pt x="1" y="55"/>
                    <a:pt x="1" y="131"/>
                  </a:cubicBezTo>
                  <a:cubicBezTo>
                    <a:pt x="1" y="190"/>
                    <a:pt x="55" y="240"/>
                    <a:pt x="114" y="240"/>
                  </a:cubicBezTo>
                  <a:cubicBezTo>
                    <a:pt x="119" y="240"/>
                    <a:pt x="125" y="240"/>
                    <a:pt x="130" y="239"/>
                  </a:cubicBezTo>
                  <a:cubicBezTo>
                    <a:pt x="228" y="239"/>
                    <a:pt x="282" y="109"/>
                    <a:pt x="206" y="33"/>
                  </a:cubicBezTo>
                  <a:cubicBezTo>
                    <a:pt x="180" y="11"/>
                    <a:pt x="151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340;p50">
              <a:extLst>
                <a:ext uri="{FF2B5EF4-FFF2-40B4-BE49-F238E27FC236}">
                  <a16:creationId xmlns:a16="http://schemas.microsoft.com/office/drawing/2014/main" id="{3C54822F-6718-2156-F418-4975A358F0DF}"/>
                </a:ext>
              </a:extLst>
            </p:cNvPr>
            <p:cNvSpPr/>
            <p:nvPr/>
          </p:nvSpPr>
          <p:spPr>
            <a:xfrm>
              <a:off x="4008063" y="3100557"/>
              <a:ext cx="18817" cy="14232"/>
            </a:xfrm>
            <a:custGeom>
              <a:avLst/>
              <a:gdLst/>
              <a:ahLst/>
              <a:cxnLst/>
              <a:rect l="l" t="t" r="r" b="b"/>
              <a:pathLst>
                <a:path w="278" h="232" extrusionOk="0">
                  <a:moveTo>
                    <a:pt x="119" y="0"/>
                  </a:moveTo>
                  <a:cubicBezTo>
                    <a:pt x="57" y="0"/>
                    <a:pt x="0" y="48"/>
                    <a:pt x="8" y="122"/>
                  </a:cubicBezTo>
                  <a:cubicBezTo>
                    <a:pt x="8" y="181"/>
                    <a:pt x="53" y="231"/>
                    <a:pt x="110" y="231"/>
                  </a:cubicBezTo>
                  <a:cubicBezTo>
                    <a:pt x="115" y="231"/>
                    <a:pt x="121" y="231"/>
                    <a:pt x="126" y="230"/>
                  </a:cubicBezTo>
                  <a:cubicBezTo>
                    <a:pt x="234" y="230"/>
                    <a:pt x="278" y="100"/>
                    <a:pt x="202" y="35"/>
                  </a:cubicBezTo>
                  <a:cubicBezTo>
                    <a:pt x="178" y="11"/>
                    <a:pt x="14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341;p50">
              <a:extLst>
                <a:ext uri="{FF2B5EF4-FFF2-40B4-BE49-F238E27FC236}">
                  <a16:creationId xmlns:a16="http://schemas.microsoft.com/office/drawing/2014/main" id="{5C797E22-2204-4DB2-8E3B-4D0D5704DA05}"/>
                </a:ext>
              </a:extLst>
            </p:cNvPr>
            <p:cNvSpPr/>
            <p:nvPr/>
          </p:nvSpPr>
          <p:spPr>
            <a:xfrm>
              <a:off x="4012394" y="3109329"/>
              <a:ext cx="21795" cy="16624"/>
            </a:xfrm>
            <a:custGeom>
              <a:avLst/>
              <a:gdLst/>
              <a:ahLst/>
              <a:cxnLst/>
              <a:rect l="l" t="t" r="r" b="b"/>
              <a:pathLst>
                <a:path w="322" h="271" extrusionOk="0">
                  <a:moveTo>
                    <a:pt x="147" y="0"/>
                  </a:moveTo>
                  <a:cubicBezTo>
                    <a:pt x="73" y="0"/>
                    <a:pt x="1" y="57"/>
                    <a:pt x="8" y="141"/>
                  </a:cubicBezTo>
                  <a:cubicBezTo>
                    <a:pt x="8" y="216"/>
                    <a:pt x="73" y="270"/>
                    <a:pt x="149" y="270"/>
                  </a:cubicBezTo>
                  <a:cubicBezTo>
                    <a:pt x="268" y="270"/>
                    <a:pt x="322" y="119"/>
                    <a:pt x="235" y="33"/>
                  </a:cubicBezTo>
                  <a:cubicBezTo>
                    <a:pt x="210" y="10"/>
                    <a:pt x="178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342;p50">
              <a:extLst>
                <a:ext uri="{FF2B5EF4-FFF2-40B4-BE49-F238E27FC236}">
                  <a16:creationId xmlns:a16="http://schemas.microsoft.com/office/drawing/2014/main" id="{D5A0F6E3-360C-204F-C36E-EF83578658B8}"/>
                </a:ext>
              </a:extLst>
            </p:cNvPr>
            <p:cNvSpPr/>
            <p:nvPr/>
          </p:nvSpPr>
          <p:spPr>
            <a:xfrm>
              <a:off x="3998519" y="3090497"/>
              <a:ext cx="22540" cy="17545"/>
            </a:xfrm>
            <a:custGeom>
              <a:avLst/>
              <a:gdLst/>
              <a:ahLst/>
              <a:cxnLst/>
              <a:rect l="l" t="t" r="r" b="b"/>
              <a:pathLst>
                <a:path w="333" h="286" extrusionOk="0">
                  <a:moveTo>
                    <a:pt x="146" y="0"/>
                  </a:moveTo>
                  <a:cubicBezTo>
                    <a:pt x="72" y="0"/>
                    <a:pt x="1" y="62"/>
                    <a:pt x="8" y="145"/>
                  </a:cubicBezTo>
                  <a:cubicBezTo>
                    <a:pt x="8" y="221"/>
                    <a:pt x="73" y="286"/>
                    <a:pt x="149" y="286"/>
                  </a:cubicBezTo>
                  <a:cubicBezTo>
                    <a:pt x="278" y="275"/>
                    <a:pt x="332" y="124"/>
                    <a:pt x="235" y="37"/>
                  </a:cubicBezTo>
                  <a:cubicBezTo>
                    <a:pt x="209" y="11"/>
                    <a:pt x="177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343;p50">
              <a:extLst>
                <a:ext uri="{FF2B5EF4-FFF2-40B4-BE49-F238E27FC236}">
                  <a16:creationId xmlns:a16="http://schemas.microsoft.com/office/drawing/2014/main" id="{064DE42E-4900-5662-F3A2-5238DACB3CF9}"/>
                </a:ext>
              </a:extLst>
            </p:cNvPr>
            <p:cNvSpPr/>
            <p:nvPr/>
          </p:nvSpPr>
          <p:spPr>
            <a:xfrm>
              <a:off x="4047523" y="3111415"/>
              <a:ext cx="16651" cy="12637"/>
            </a:xfrm>
            <a:custGeom>
              <a:avLst/>
              <a:gdLst/>
              <a:ahLst/>
              <a:cxnLst/>
              <a:rect l="l" t="t" r="r" b="b"/>
              <a:pathLst>
                <a:path w="246" h="206" extrusionOk="0">
                  <a:moveTo>
                    <a:pt x="106" y="0"/>
                  </a:moveTo>
                  <a:cubicBezTo>
                    <a:pt x="52" y="0"/>
                    <a:pt x="1" y="41"/>
                    <a:pt x="8" y="107"/>
                  </a:cubicBezTo>
                  <a:cubicBezTo>
                    <a:pt x="8" y="156"/>
                    <a:pt x="53" y="205"/>
                    <a:pt x="102" y="205"/>
                  </a:cubicBezTo>
                  <a:cubicBezTo>
                    <a:pt x="106" y="205"/>
                    <a:pt x="111" y="205"/>
                    <a:pt x="116" y="204"/>
                  </a:cubicBezTo>
                  <a:cubicBezTo>
                    <a:pt x="213" y="204"/>
                    <a:pt x="245" y="85"/>
                    <a:pt x="181" y="31"/>
                  </a:cubicBezTo>
                  <a:cubicBezTo>
                    <a:pt x="159" y="10"/>
                    <a:pt x="133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344;p50">
              <a:extLst>
                <a:ext uri="{FF2B5EF4-FFF2-40B4-BE49-F238E27FC236}">
                  <a16:creationId xmlns:a16="http://schemas.microsoft.com/office/drawing/2014/main" id="{CD72F179-2241-2BFF-F651-D41947EF089F}"/>
                </a:ext>
              </a:extLst>
            </p:cNvPr>
            <p:cNvSpPr/>
            <p:nvPr/>
          </p:nvSpPr>
          <p:spPr>
            <a:xfrm>
              <a:off x="4372619" y="3252872"/>
              <a:ext cx="193519" cy="189863"/>
            </a:xfrm>
            <a:custGeom>
              <a:avLst/>
              <a:gdLst/>
              <a:ahLst/>
              <a:cxnLst/>
              <a:rect l="l" t="t" r="r" b="b"/>
              <a:pathLst>
                <a:path w="2859" h="3095" extrusionOk="0">
                  <a:moveTo>
                    <a:pt x="1496" y="0"/>
                  </a:moveTo>
                  <a:cubicBezTo>
                    <a:pt x="1458" y="0"/>
                    <a:pt x="1420" y="16"/>
                    <a:pt x="1394" y="47"/>
                  </a:cubicBezTo>
                  <a:cubicBezTo>
                    <a:pt x="1351" y="69"/>
                    <a:pt x="1091" y="695"/>
                    <a:pt x="1005" y="933"/>
                  </a:cubicBezTo>
                  <a:cubicBezTo>
                    <a:pt x="746" y="944"/>
                    <a:pt x="195" y="976"/>
                    <a:pt x="173" y="976"/>
                  </a:cubicBezTo>
                  <a:cubicBezTo>
                    <a:pt x="162" y="976"/>
                    <a:pt x="141" y="987"/>
                    <a:pt x="130" y="987"/>
                  </a:cubicBezTo>
                  <a:cubicBezTo>
                    <a:pt x="76" y="987"/>
                    <a:pt x="33" y="1030"/>
                    <a:pt x="11" y="1084"/>
                  </a:cubicBezTo>
                  <a:cubicBezTo>
                    <a:pt x="11" y="1084"/>
                    <a:pt x="11" y="1084"/>
                    <a:pt x="11" y="1095"/>
                  </a:cubicBezTo>
                  <a:cubicBezTo>
                    <a:pt x="0" y="1127"/>
                    <a:pt x="11" y="1171"/>
                    <a:pt x="22" y="1214"/>
                  </a:cubicBezTo>
                  <a:cubicBezTo>
                    <a:pt x="33" y="1225"/>
                    <a:pt x="44" y="1235"/>
                    <a:pt x="54" y="1246"/>
                  </a:cubicBezTo>
                  <a:cubicBezTo>
                    <a:pt x="65" y="1257"/>
                    <a:pt x="87" y="1279"/>
                    <a:pt x="108" y="1289"/>
                  </a:cubicBezTo>
                  <a:cubicBezTo>
                    <a:pt x="130" y="1311"/>
                    <a:pt x="152" y="1333"/>
                    <a:pt x="173" y="1343"/>
                  </a:cubicBezTo>
                  <a:cubicBezTo>
                    <a:pt x="335" y="1505"/>
                    <a:pt x="508" y="1657"/>
                    <a:pt x="692" y="1797"/>
                  </a:cubicBezTo>
                  <a:cubicBezTo>
                    <a:pt x="670" y="1873"/>
                    <a:pt x="638" y="1948"/>
                    <a:pt x="605" y="2024"/>
                  </a:cubicBezTo>
                  <a:cubicBezTo>
                    <a:pt x="519" y="2251"/>
                    <a:pt x="454" y="2499"/>
                    <a:pt x="378" y="2737"/>
                  </a:cubicBezTo>
                  <a:cubicBezTo>
                    <a:pt x="314" y="2866"/>
                    <a:pt x="324" y="3082"/>
                    <a:pt x="508" y="3093"/>
                  </a:cubicBezTo>
                  <a:cubicBezTo>
                    <a:pt x="514" y="3094"/>
                    <a:pt x="520" y="3094"/>
                    <a:pt x="526" y="3094"/>
                  </a:cubicBezTo>
                  <a:cubicBezTo>
                    <a:pt x="636" y="3094"/>
                    <a:pt x="717" y="3003"/>
                    <a:pt x="789" y="2931"/>
                  </a:cubicBezTo>
                  <a:cubicBezTo>
                    <a:pt x="951" y="2780"/>
                    <a:pt x="1124" y="2650"/>
                    <a:pt x="1286" y="2510"/>
                  </a:cubicBezTo>
                  <a:cubicBezTo>
                    <a:pt x="1318" y="2467"/>
                    <a:pt x="1361" y="2434"/>
                    <a:pt x="1405" y="2402"/>
                  </a:cubicBezTo>
                  <a:cubicBezTo>
                    <a:pt x="1599" y="2575"/>
                    <a:pt x="1793" y="2726"/>
                    <a:pt x="1999" y="2910"/>
                  </a:cubicBezTo>
                  <a:cubicBezTo>
                    <a:pt x="2048" y="2974"/>
                    <a:pt x="2127" y="3009"/>
                    <a:pt x="2203" y="3009"/>
                  </a:cubicBezTo>
                  <a:cubicBezTo>
                    <a:pt x="2292" y="3009"/>
                    <a:pt x="2375" y="2961"/>
                    <a:pt x="2398" y="2856"/>
                  </a:cubicBezTo>
                  <a:cubicBezTo>
                    <a:pt x="2431" y="2694"/>
                    <a:pt x="2128" y="2002"/>
                    <a:pt x="2074" y="1786"/>
                  </a:cubicBezTo>
                  <a:cubicBezTo>
                    <a:pt x="2290" y="1592"/>
                    <a:pt x="2506" y="1387"/>
                    <a:pt x="2722" y="1181"/>
                  </a:cubicBezTo>
                  <a:cubicBezTo>
                    <a:pt x="2755" y="1160"/>
                    <a:pt x="2776" y="1138"/>
                    <a:pt x="2787" y="1106"/>
                  </a:cubicBezTo>
                  <a:cubicBezTo>
                    <a:pt x="2858" y="984"/>
                    <a:pt x="2767" y="834"/>
                    <a:pt x="2631" y="834"/>
                  </a:cubicBezTo>
                  <a:cubicBezTo>
                    <a:pt x="2622" y="834"/>
                    <a:pt x="2613" y="834"/>
                    <a:pt x="2603" y="836"/>
                  </a:cubicBezTo>
                  <a:cubicBezTo>
                    <a:pt x="2582" y="836"/>
                    <a:pt x="1955" y="911"/>
                    <a:pt x="1847" y="911"/>
                  </a:cubicBezTo>
                  <a:cubicBezTo>
                    <a:pt x="1793" y="706"/>
                    <a:pt x="1739" y="490"/>
                    <a:pt x="1685" y="274"/>
                  </a:cubicBezTo>
                  <a:cubicBezTo>
                    <a:pt x="1675" y="199"/>
                    <a:pt x="1653" y="134"/>
                    <a:pt x="1610" y="69"/>
                  </a:cubicBezTo>
                  <a:cubicBezTo>
                    <a:pt x="1610" y="69"/>
                    <a:pt x="1599" y="69"/>
                    <a:pt x="1599" y="58"/>
                  </a:cubicBezTo>
                  <a:cubicBezTo>
                    <a:pt x="1577" y="19"/>
                    <a:pt x="1537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345;p50">
              <a:extLst>
                <a:ext uri="{FF2B5EF4-FFF2-40B4-BE49-F238E27FC236}">
                  <a16:creationId xmlns:a16="http://schemas.microsoft.com/office/drawing/2014/main" id="{51754750-EB7E-2BAB-E07B-F3CBCD9E2DA8}"/>
                </a:ext>
              </a:extLst>
            </p:cNvPr>
            <p:cNvSpPr/>
            <p:nvPr/>
          </p:nvSpPr>
          <p:spPr>
            <a:xfrm>
              <a:off x="4439357" y="3334703"/>
              <a:ext cx="26195" cy="20489"/>
            </a:xfrm>
            <a:custGeom>
              <a:avLst/>
              <a:gdLst/>
              <a:ahLst/>
              <a:cxnLst/>
              <a:rect l="l" t="t" r="r" b="b"/>
              <a:pathLst>
                <a:path w="387" h="334" extrusionOk="0">
                  <a:moveTo>
                    <a:pt x="172" y="0"/>
                  </a:moveTo>
                  <a:cubicBezTo>
                    <a:pt x="84" y="0"/>
                    <a:pt x="1" y="73"/>
                    <a:pt x="8" y="171"/>
                  </a:cubicBezTo>
                  <a:cubicBezTo>
                    <a:pt x="8" y="258"/>
                    <a:pt x="84" y="333"/>
                    <a:pt x="170" y="333"/>
                  </a:cubicBezTo>
                  <a:cubicBezTo>
                    <a:pt x="321" y="323"/>
                    <a:pt x="386" y="139"/>
                    <a:pt x="278" y="42"/>
                  </a:cubicBezTo>
                  <a:cubicBezTo>
                    <a:pt x="246" y="13"/>
                    <a:pt x="20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346;p50">
              <a:extLst>
                <a:ext uri="{FF2B5EF4-FFF2-40B4-BE49-F238E27FC236}">
                  <a16:creationId xmlns:a16="http://schemas.microsoft.com/office/drawing/2014/main" id="{24A115EF-61F2-48D3-1697-7977D05F27FC}"/>
                </a:ext>
              </a:extLst>
            </p:cNvPr>
            <p:cNvSpPr/>
            <p:nvPr/>
          </p:nvSpPr>
          <p:spPr>
            <a:xfrm>
              <a:off x="4450864" y="3311761"/>
              <a:ext cx="27075" cy="20980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177" y="0"/>
                  </a:moveTo>
                  <a:cubicBezTo>
                    <a:pt x="88" y="0"/>
                    <a:pt x="0" y="74"/>
                    <a:pt x="0" y="178"/>
                  </a:cubicBezTo>
                  <a:cubicBezTo>
                    <a:pt x="10" y="269"/>
                    <a:pt x="77" y="341"/>
                    <a:pt x="165" y="341"/>
                  </a:cubicBezTo>
                  <a:cubicBezTo>
                    <a:pt x="171" y="341"/>
                    <a:pt x="178" y="341"/>
                    <a:pt x="184" y="340"/>
                  </a:cubicBezTo>
                  <a:cubicBezTo>
                    <a:pt x="335" y="340"/>
                    <a:pt x="400" y="146"/>
                    <a:pt x="292" y="49"/>
                  </a:cubicBezTo>
                  <a:cubicBezTo>
                    <a:pt x="258" y="15"/>
                    <a:pt x="218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347;p50">
              <a:extLst>
                <a:ext uri="{FF2B5EF4-FFF2-40B4-BE49-F238E27FC236}">
                  <a16:creationId xmlns:a16="http://schemas.microsoft.com/office/drawing/2014/main" id="{84D0948A-1085-5578-B585-A985381EE2A8}"/>
                </a:ext>
              </a:extLst>
            </p:cNvPr>
            <p:cNvSpPr/>
            <p:nvPr/>
          </p:nvSpPr>
          <p:spPr>
            <a:xfrm>
              <a:off x="4463521" y="3362001"/>
              <a:ext cx="17328" cy="13066"/>
            </a:xfrm>
            <a:custGeom>
              <a:avLst/>
              <a:gdLst/>
              <a:ahLst/>
              <a:cxnLst/>
              <a:rect l="l" t="t" r="r" b="b"/>
              <a:pathLst>
                <a:path w="256" h="213" extrusionOk="0">
                  <a:moveTo>
                    <a:pt x="111" y="0"/>
                  </a:moveTo>
                  <a:cubicBezTo>
                    <a:pt x="55" y="0"/>
                    <a:pt x="0" y="45"/>
                    <a:pt x="8" y="105"/>
                  </a:cubicBezTo>
                  <a:cubicBezTo>
                    <a:pt x="8" y="169"/>
                    <a:pt x="51" y="213"/>
                    <a:pt x="116" y="213"/>
                  </a:cubicBezTo>
                  <a:cubicBezTo>
                    <a:pt x="213" y="202"/>
                    <a:pt x="256" y="94"/>
                    <a:pt x="180" y="29"/>
                  </a:cubicBezTo>
                  <a:cubicBezTo>
                    <a:pt x="160" y="9"/>
                    <a:pt x="135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348;p50">
              <a:extLst>
                <a:ext uri="{FF2B5EF4-FFF2-40B4-BE49-F238E27FC236}">
                  <a16:creationId xmlns:a16="http://schemas.microsoft.com/office/drawing/2014/main" id="{B04A9F3A-9E02-56A3-8182-82C79719AC4C}"/>
                </a:ext>
              </a:extLst>
            </p:cNvPr>
            <p:cNvSpPr/>
            <p:nvPr/>
          </p:nvSpPr>
          <p:spPr>
            <a:xfrm>
              <a:off x="4439898" y="3369976"/>
              <a:ext cx="19020" cy="15030"/>
            </a:xfrm>
            <a:custGeom>
              <a:avLst/>
              <a:gdLst/>
              <a:ahLst/>
              <a:cxnLst/>
              <a:rect l="l" t="t" r="r" b="b"/>
              <a:pathLst>
                <a:path w="281" h="245" extrusionOk="0">
                  <a:moveTo>
                    <a:pt x="129" y="1"/>
                  </a:moveTo>
                  <a:cubicBezTo>
                    <a:pt x="64" y="1"/>
                    <a:pt x="0" y="50"/>
                    <a:pt x="0" y="126"/>
                  </a:cubicBezTo>
                  <a:cubicBezTo>
                    <a:pt x="11" y="191"/>
                    <a:pt x="65" y="245"/>
                    <a:pt x="130" y="245"/>
                  </a:cubicBezTo>
                  <a:cubicBezTo>
                    <a:pt x="238" y="234"/>
                    <a:pt x="281" y="104"/>
                    <a:pt x="205" y="29"/>
                  </a:cubicBezTo>
                  <a:cubicBezTo>
                    <a:pt x="183" y="9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349;p50">
              <a:extLst>
                <a:ext uri="{FF2B5EF4-FFF2-40B4-BE49-F238E27FC236}">
                  <a16:creationId xmlns:a16="http://schemas.microsoft.com/office/drawing/2014/main" id="{2AADA16C-3AC2-DFC5-9C56-0576291548BA}"/>
                </a:ext>
              </a:extLst>
            </p:cNvPr>
            <p:cNvSpPr/>
            <p:nvPr/>
          </p:nvSpPr>
          <p:spPr>
            <a:xfrm>
              <a:off x="4421826" y="3329919"/>
              <a:ext cx="18817" cy="14661"/>
            </a:xfrm>
            <a:custGeom>
              <a:avLst/>
              <a:gdLst/>
              <a:ahLst/>
              <a:cxnLst/>
              <a:rect l="l" t="t" r="r" b="b"/>
              <a:pathLst>
                <a:path w="278" h="239" extrusionOk="0">
                  <a:moveTo>
                    <a:pt x="124" y="0"/>
                  </a:moveTo>
                  <a:cubicBezTo>
                    <a:pt x="61" y="0"/>
                    <a:pt x="0" y="52"/>
                    <a:pt x="8" y="120"/>
                  </a:cubicBezTo>
                  <a:cubicBezTo>
                    <a:pt x="8" y="185"/>
                    <a:pt x="62" y="239"/>
                    <a:pt x="127" y="239"/>
                  </a:cubicBezTo>
                  <a:cubicBezTo>
                    <a:pt x="235" y="228"/>
                    <a:pt x="278" y="98"/>
                    <a:pt x="202" y="33"/>
                  </a:cubicBezTo>
                  <a:cubicBezTo>
                    <a:pt x="179" y="10"/>
                    <a:pt x="151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350;p50">
              <a:extLst>
                <a:ext uri="{FF2B5EF4-FFF2-40B4-BE49-F238E27FC236}">
                  <a16:creationId xmlns:a16="http://schemas.microsoft.com/office/drawing/2014/main" id="{9AF4494A-6AAF-25F9-7B29-41EF35C52197}"/>
                </a:ext>
              </a:extLst>
            </p:cNvPr>
            <p:cNvSpPr/>
            <p:nvPr/>
          </p:nvSpPr>
          <p:spPr>
            <a:xfrm>
              <a:off x="4426700" y="3338752"/>
              <a:ext cx="21254" cy="16502"/>
            </a:xfrm>
            <a:custGeom>
              <a:avLst/>
              <a:gdLst/>
              <a:ahLst/>
              <a:cxnLst/>
              <a:rect l="l" t="t" r="r" b="b"/>
              <a:pathLst>
                <a:path w="314" h="269" extrusionOk="0">
                  <a:moveTo>
                    <a:pt x="135" y="1"/>
                  </a:moveTo>
                  <a:cubicBezTo>
                    <a:pt x="66" y="1"/>
                    <a:pt x="1" y="57"/>
                    <a:pt x="1" y="138"/>
                  </a:cubicBezTo>
                  <a:cubicBezTo>
                    <a:pt x="1" y="208"/>
                    <a:pt x="56" y="269"/>
                    <a:pt x="125" y="269"/>
                  </a:cubicBezTo>
                  <a:cubicBezTo>
                    <a:pt x="130" y="269"/>
                    <a:pt x="136" y="268"/>
                    <a:pt x="141" y="267"/>
                  </a:cubicBezTo>
                  <a:cubicBezTo>
                    <a:pt x="260" y="267"/>
                    <a:pt x="314" y="116"/>
                    <a:pt x="228" y="41"/>
                  </a:cubicBezTo>
                  <a:cubicBezTo>
                    <a:pt x="200" y="13"/>
                    <a:pt x="167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351;p50">
              <a:extLst>
                <a:ext uri="{FF2B5EF4-FFF2-40B4-BE49-F238E27FC236}">
                  <a16:creationId xmlns:a16="http://schemas.microsoft.com/office/drawing/2014/main" id="{9D055F26-3933-9563-6F79-025B3D1275E3}"/>
                </a:ext>
              </a:extLst>
            </p:cNvPr>
            <p:cNvSpPr/>
            <p:nvPr/>
          </p:nvSpPr>
          <p:spPr>
            <a:xfrm>
              <a:off x="4412283" y="3320042"/>
              <a:ext cx="22540" cy="17238"/>
            </a:xfrm>
            <a:custGeom>
              <a:avLst/>
              <a:gdLst/>
              <a:ahLst/>
              <a:cxnLst/>
              <a:rect l="l" t="t" r="r" b="b"/>
              <a:pathLst>
                <a:path w="333" h="281" extrusionOk="0">
                  <a:moveTo>
                    <a:pt x="149" y="0"/>
                  </a:moveTo>
                  <a:cubicBezTo>
                    <a:pt x="74" y="0"/>
                    <a:pt x="1" y="60"/>
                    <a:pt x="8" y="151"/>
                  </a:cubicBezTo>
                  <a:cubicBezTo>
                    <a:pt x="8" y="227"/>
                    <a:pt x="73" y="281"/>
                    <a:pt x="149" y="281"/>
                  </a:cubicBezTo>
                  <a:cubicBezTo>
                    <a:pt x="279" y="281"/>
                    <a:pt x="333" y="119"/>
                    <a:pt x="235" y="32"/>
                  </a:cubicBezTo>
                  <a:cubicBezTo>
                    <a:pt x="210" y="10"/>
                    <a:pt x="179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352;p50">
              <a:extLst>
                <a:ext uri="{FF2B5EF4-FFF2-40B4-BE49-F238E27FC236}">
                  <a16:creationId xmlns:a16="http://schemas.microsoft.com/office/drawing/2014/main" id="{09DB35F7-94B8-17AF-3FE6-2D667BDEC7F2}"/>
                </a:ext>
              </a:extLst>
            </p:cNvPr>
            <p:cNvSpPr/>
            <p:nvPr/>
          </p:nvSpPr>
          <p:spPr>
            <a:xfrm>
              <a:off x="4461829" y="3340776"/>
              <a:ext cx="16854" cy="13066"/>
            </a:xfrm>
            <a:custGeom>
              <a:avLst/>
              <a:gdLst/>
              <a:ahLst/>
              <a:cxnLst/>
              <a:rect l="l" t="t" r="r" b="b"/>
              <a:pathLst>
                <a:path w="249" h="213" extrusionOk="0">
                  <a:moveTo>
                    <a:pt x="105" y="1"/>
                  </a:moveTo>
                  <a:cubicBezTo>
                    <a:pt x="52" y="1"/>
                    <a:pt x="0" y="45"/>
                    <a:pt x="0" y="105"/>
                  </a:cubicBezTo>
                  <a:cubicBezTo>
                    <a:pt x="0" y="170"/>
                    <a:pt x="54" y="213"/>
                    <a:pt x="108" y="213"/>
                  </a:cubicBezTo>
                  <a:cubicBezTo>
                    <a:pt x="205" y="202"/>
                    <a:pt x="249" y="94"/>
                    <a:pt x="173" y="29"/>
                  </a:cubicBezTo>
                  <a:cubicBezTo>
                    <a:pt x="153" y="9"/>
                    <a:pt x="129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353;p50">
              <a:extLst>
                <a:ext uri="{FF2B5EF4-FFF2-40B4-BE49-F238E27FC236}">
                  <a16:creationId xmlns:a16="http://schemas.microsoft.com/office/drawing/2014/main" id="{A1C87C0C-BF63-B7BA-B3F0-83A5C3FC2901}"/>
                </a:ext>
              </a:extLst>
            </p:cNvPr>
            <p:cNvSpPr/>
            <p:nvPr/>
          </p:nvSpPr>
          <p:spPr>
            <a:xfrm>
              <a:off x="5242585" y="2901008"/>
              <a:ext cx="193519" cy="189863"/>
            </a:xfrm>
            <a:custGeom>
              <a:avLst/>
              <a:gdLst/>
              <a:ahLst/>
              <a:cxnLst/>
              <a:rect l="l" t="t" r="r" b="b"/>
              <a:pathLst>
                <a:path w="2859" h="3095" extrusionOk="0">
                  <a:moveTo>
                    <a:pt x="1496" y="1"/>
                  </a:moveTo>
                  <a:cubicBezTo>
                    <a:pt x="1458" y="1"/>
                    <a:pt x="1420" y="17"/>
                    <a:pt x="1394" y="48"/>
                  </a:cubicBezTo>
                  <a:cubicBezTo>
                    <a:pt x="1351" y="70"/>
                    <a:pt x="1091" y="696"/>
                    <a:pt x="1005" y="934"/>
                  </a:cubicBezTo>
                  <a:cubicBezTo>
                    <a:pt x="746" y="945"/>
                    <a:pt x="195" y="977"/>
                    <a:pt x="173" y="977"/>
                  </a:cubicBezTo>
                  <a:cubicBezTo>
                    <a:pt x="163" y="977"/>
                    <a:pt x="141" y="988"/>
                    <a:pt x="130" y="988"/>
                  </a:cubicBezTo>
                  <a:cubicBezTo>
                    <a:pt x="76" y="988"/>
                    <a:pt x="33" y="1031"/>
                    <a:pt x="11" y="1085"/>
                  </a:cubicBezTo>
                  <a:cubicBezTo>
                    <a:pt x="11" y="1085"/>
                    <a:pt x="11" y="1096"/>
                    <a:pt x="11" y="1096"/>
                  </a:cubicBezTo>
                  <a:cubicBezTo>
                    <a:pt x="1" y="1128"/>
                    <a:pt x="11" y="1171"/>
                    <a:pt x="22" y="1215"/>
                  </a:cubicBezTo>
                  <a:cubicBezTo>
                    <a:pt x="33" y="1225"/>
                    <a:pt x="44" y="1236"/>
                    <a:pt x="55" y="1247"/>
                  </a:cubicBezTo>
                  <a:cubicBezTo>
                    <a:pt x="65" y="1269"/>
                    <a:pt x="87" y="1279"/>
                    <a:pt x="109" y="1290"/>
                  </a:cubicBezTo>
                  <a:cubicBezTo>
                    <a:pt x="130" y="1312"/>
                    <a:pt x="152" y="1333"/>
                    <a:pt x="173" y="1344"/>
                  </a:cubicBezTo>
                  <a:cubicBezTo>
                    <a:pt x="335" y="1506"/>
                    <a:pt x="508" y="1657"/>
                    <a:pt x="692" y="1798"/>
                  </a:cubicBezTo>
                  <a:cubicBezTo>
                    <a:pt x="670" y="1873"/>
                    <a:pt x="638" y="1949"/>
                    <a:pt x="605" y="2025"/>
                  </a:cubicBezTo>
                  <a:cubicBezTo>
                    <a:pt x="519" y="2251"/>
                    <a:pt x="454" y="2500"/>
                    <a:pt x="379" y="2737"/>
                  </a:cubicBezTo>
                  <a:cubicBezTo>
                    <a:pt x="314" y="2867"/>
                    <a:pt x="325" y="3083"/>
                    <a:pt x="508" y="3094"/>
                  </a:cubicBezTo>
                  <a:cubicBezTo>
                    <a:pt x="514" y="3094"/>
                    <a:pt x="520" y="3095"/>
                    <a:pt x="526" y="3095"/>
                  </a:cubicBezTo>
                  <a:cubicBezTo>
                    <a:pt x="636" y="3095"/>
                    <a:pt x="717" y="3004"/>
                    <a:pt x="789" y="2932"/>
                  </a:cubicBezTo>
                  <a:cubicBezTo>
                    <a:pt x="951" y="2791"/>
                    <a:pt x="1124" y="2651"/>
                    <a:pt x="1286" y="2511"/>
                  </a:cubicBezTo>
                  <a:cubicBezTo>
                    <a:pt x="1318" y="2467"/>
                    <a:pt x="1361" y="2435"/>
                    <a:pt x="1405" y="2403"/>
                  </a:cubicBezTo>
                  <a:cubicBezTo>
                    <a:pt x="1599" y="2575"/>
                    <a:pt x="1794" y="2737"/>
                    <a:pt x="1999" y="2910"/>
                  </a:cubicBezTo>
                  <a:cubicBezTo>
                    <a:pt x="2048" y="2979"/>
                    <a:pt x="2125" y="3014"/>
                    <a:pt x="2200" y="3014"/>
                  </a:cubicBezTo>
                  <a:cubicBezTo>
                    <a:pt x="2290" y="3014"/>
                    <a:pt x="2375" y="2963"/>
                    <a:pt x="2398" y="2856"/>
                  </a:cubicBezTo>
                  <a:cubicBezTo>
                    <a:pt x="2431" y="2705"/>
                    <a:pt x="2128" y="2003"/>
                    <a:pt x="2074" y="1787"/>
                  </a:cubicBezTo>
                  <a:cubicBezTo>
                    <a:pt x="2290" y="1593"/>
                    <a:pt x="2506" y="1387"/>
                    <a:pt x="2722" y="1182"/>
                  </a:cubicBezTo>
                  <a:cubicBezTo>
                    <a:pt x="2755" y="1161"/>
                    <a:pt x="2776" y="1139"/>
                    <a:pt x="2787" y="1107"/>
                  </a:cubicBezTo>
                  <a:cubicBezTo>
                    <a:pt x="2858" y="985"/>
                    <a:pt x="2767" y="835"/>
                    <a:pt x="2631" y="835"/>
                  </a:cubicBezTo>
                  <a:cubicBezTo>
                    <a:pt x="2622" y="835"/>
                    <a:pt x="2613" y="835"/>
                    <a:pt x="2604" y="837"/>
                  </a:cubicBezTo>
                  <a:cubicBezTo>
                    <a:pt x="2582" y="847"/>
                    <a:pt x="1956" y="912"/>
                    <a:pt x="1848" y="912"/>
                  </a:cubicBezTo>
                  <a:cubicBezTo>
                    <a:pt x="1794" y="707"/>
                    <a:pt x="1740" y="491"/>
                    <a:pt x="1686" y="275"/>
                  </a:cubicBezTo>
                  <a:cubicBezTo>
                    <a:pt x="1675" y="199"/>
                    <a:pt x="1653" y="134"/>
                    <a:pt x="1610" y="80"/>
                  </a:cubicBezTo>
                  <a:cubicBezTo>
                    <a:pt x="1610" y="70"/>
                    <a:pt x="1599" y="70"/>
                    <a:pt x="1599" y="59"/>
                  </a:cubicBezTo>
                  <a:cubicBezTo>
                    <a:pt x="1577" y="20"/>
                    <a:pt x="1537" y="1"/>
                    <a:pt x="1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354;p50">
              <a:extLst>
                <a:ext uri="{FF2B5EF4-FFF2-40B4-BE49-F238E27FC236}">
                  <a16:creationId xmlns:a16="http://schemas.microsoft.com/office/drawing/2014/main" id="{F79BEF19-01F0-A394-1614-B07B4F521940}"/>
                </a:ext>
              </a:extLst>
            </p:cNvPr>
            <p:cNvSpPr/>
            <p:nvPr/>
          </p:nvSpPr>
          <p:spPr>
            <a:xfrm>
              <a:off x="5309324" y="2982901"/>
              <a:ext cx="26195" cy="20489"/>
            </a:xfrm>
            <a:custGeom>
              <a:avLst/>
              <a:gdLst/>
              <a:ahLst/>
              <a:cxnLst/>
              <a:rect l="l" t="t" r="r" b="b"/>
              <a:pathLst>
                <a:path w="387" h="334" extrusionOk="0">
                  <a:moveTo>
                    <a:pt x="172" y="0"/>
                  </a:moveTo>
                  <a:cubicBezTo>
                    <a:pt x="84" y="0"/>
                    <a:pt x="1" y="72"/>
                    <a:pt x="8" y="171"/>
                  </a:cubicBezTo>
                  <a:cubicBezTo>
                    <a:pt x="8" y="268"/>
                    <a:pt x="84" y="333"/>
                    <a:pt x="170" y="333"/>
                  </a:cubicBezTo>
                  <a:cubicBezTo>
                    <a:pt x="321" y="322"/>
                    <a:pt x="386" y="150"/>
                    <a:pt x="278" y="42"/>
                  </a:cubicBezTo>
                  <a:cubicBezTo>
                    <a:pt x="246" y="13"/>
                    <a:pt x="20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355;p50">
              <a:extLst>
                <a:ext uri="{FF2B5EF4-FFF2-40B4-BE49-F238E27FC236}">
                  <a16:creationId xmlns:a16="http://schemas.microsoft.com/office/drawing/2014/main" id="{90885FCB-F13F-08C3-AD93-64D63D046C30}"/>
                </a:ext>
              </a:extLst>
            </p:cNvPr>
            <p:cNvSpPr/>
            <p:nvPr/>
          </p:nvSpPr>
          <p:spPr>
            <a:xfrm>
              <a:off x="5320830" y="2959959"/>
              <a:ext cx="27075" cy="20919"/>
            </a:xfrm>
            <a:custGeom>
              <a:avLst/>
              <a:gdLst/>
              <a:ahLst/>
              <a:cxnLst/>
              <a:rect l="l" t="t" r="r" b="b"/>
              <a:pathLst>
                <a:path w="400" h="341" extrusionOk="0">
                  <a:moveTo>
                    <a:pt x="177" y="0"/>
                  </a:moveTo>
                  <a:cubicBezTo>
                    <a:pt x="88" y="0"/>
                    <a:pt x="0" y="74"/>
                    <a:pt x="0" y="178"/>
                  </a:cubicBezTo>
                  <a:cubicBezTo>
                    <a:pt x="10" y="269"/>
                    <a:pt x="77" y="341"/>
                    <a:pt x="165" y="341"/>
                  </a:cubicBezTo>
                  <a:cubicBezTo>
                    <a:pt x="172" y="341"/>
                    <a:pt x="178" y="341"/>
                    <a:pt x="184" y="340"/>
                  </a:cubicBezTo>
                  <a:cubicBezTo>
                    <a:pt x="335" y="340"/>
                    <a:pt x="400" y="146"/>
                    <a:pt x="292" y="48"/>
                  </a:cubicBezTo>
                  <a:cubicBezTo>
                    <a:pt x="258" y="15"/>
                    <a:pt x="218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4356;p50">
              <a:extLst>
                <a:ext uri="{FF2B5EF4-FFF2-40B4-BE49-F238E27FC236}">
                  <a16:creationId xmlns:a16="http://schemas.microsoft.com/office/drawing/2014/main" id="{444F242D-CAFA-AD60-C0DB-FAED17B98B5A}"/>
                </a:ext>
              </a:extLst>
            </p:cNvPr>
            <p:cNvSpPr/>
            <p:nvPr/>
          </p:nvSpPr>
          <p:spPr>
            <a:xfrm>
              <a:off x="5333487" y="3010199"/>
              <a:ext cx="17396" cy="13066"/>
            </a:xfrm>
            <a:custGeom>
              <a:avLst/>
              <a:gdLst/>
              <a:ahLst/>
              <a:cxnLst/>
              <a:rect l="l" t="t" r="r" b="b"/>
              <a:pathLst>
                <a:path w="257" h="213" extrusionOk="0">
                  <a:moveTo>
                    <a:pt x="111" y="0"/>
                  </a:moveTo>
                  <a:cubicBezTo>
                    <a:pt x="55" y="0"/>
                    <a:pt x="0" y="44"/>
                    <a:pt x="8" y="104"/>
                  </a:cubicBezTo>
                  <a:cubicBezTo>
                    <a:pt x="8" y="169"/>
                    <a:pt x="51" y="212"/>
                    <a:pt x="116" y="212"/>
                  </a:cubicBezTo>
                  <a:cubicBezTo>
                    <a:pt x="213" y="212"/>
                    <a:pt x="256" y="93"/>
                    <a:pt x="181" y="29"/>
                  </a:cubicBezTo>
                  <a:cubicBezTo>
                    <a:pt x="161" y="9"/>
                    <a:pt x="13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4357;p50">
              <a:extLst>
                <a:ext uri="{FF2B5EF4-FFF2-40B4-BE49-F238E27FC236}">
                  <a16:creationId xmlns:a16="http://schemas.microsoft.com/office/drawing/2014/main" id="{3C806545-6F1C-393F-8874-C2585AB68B66}"/>
                </a:ext>
              </a:extLst>
            </p:cNvPr>
            <p:cNvSpPr/>
            <p:nvPr/>
          </p:nvSpPr>
          <p:spPr>
            <a:xfrm>
              <a:off x="5309865" y="3018357"/>
              <a:ext cx="19088" cy="14845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22" y="1"/>
                  </a:moveTo>
                  <a:cubicBezTo>
                    <a:pt x="60" y="1"/>
                    <a:pt x="0" y="49"/>
                    <a:pt x="0" y="122"/>
                  </a:cubicBezTo>
                  <a:cubicBezTo>
                    <a:pt x="11" y="187"/>
                    <a:pt x="65" y="241"/>
                    <a:pt x="130" y="241"/>
                  </a:cubicBezTo>
                  <a:cubicBezTo>
                    <a:pt x="238" y="230"/>
                    <a:pt x="281" y="101"/>
                    <a:pt x="205" y="36"/>
                  </a:cubicBezTo>
                  <a:cubicBezTo>
                    <a:pt x="181" y="12"/>
                    <a:pt x="151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4358;p50">
              <a:extLst>
                <a:ext uri="{FF2B5EF4-FFF2-40B4-BE49-F238E27FC236}">
                  <a16:creationId xmlns:a16="http://schemas.microsoft.com/office/drawing/2014/main" id="{A693FE4A-67A3-F431-4A64-C137E40EBFB0}"/>
                </a:ext>
              </a:extLst>
            </p:cNvPr>
            <p:cNvSpPr/>
            <p:nvPr/>
          </p:nvSpPr>
          <p:spPr>
            <a:xfrm>
              <a:off x="5291793" y="2978116"/>
              <a:ext cx="18885" cy="14661"/>
            </a:xfrm>
            <a:custGeom>
              <a:avLst/>
              <a:gdLst/>
              <a:ahLst/>
              <a:cxnLst/>
              <a:rect l="l" t="t" r="r" b="b"/>
              <a:pathLst>
                <a:path w="279" h="239" extrusionOk="0">
                  <a:moveTo>
                    <a:pt x="124" y="0"/>
                  </a:moveTo>
                  <a:cubicBezTo>
                    <a:pt x="61" y="0"/>
                    <a:pt x="1" y="52"/>
                    <a:pt x="8" y="120"/>
                  </a:cubicBezTo>
                  <a:cubicBezTo>
                    <a:pt x="8" y="184"/>
                    <a:pt x="62" y="238"/>
                    <a:pt x="127" y="238"/>
                  </a:cubicBezTo>
                  <a:cubicBezTo>
                    <a:pt x="235" y="228"/>
                    <a:pt x="278" y="109"/>
                    <a:pt x="202" y="33"/>
                  </a:cubicBezTo>
                  <a:cubicBezTo>
                    <a:pt x="179" y="10"/>
                    <a:pt x="151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4359;p50">
              <a:extLst>
                <a:ext uri="{FF2B5EF4-FFF2-40B4-BE49-F238E27FC236}">
                  <a16:creationId xmlns:a16="http://schemas.microsoft.com/office/drawing/2014/main" id="{107F6A25-63D4-C496-890E-7060A185A1BD}"/>
                </a:ext>
              </a:extLst>
            </p:cNvPr>
            <p:cNvSpPr/>
            <p:nvPr/>
          </p:nvSpPr>
          <p:spPr>
            <a:xfrm>
              <a:off x="5296666" y="2987011"/>
              <a:ext cx="21322" cy="16993"/>
            </a:xfrm>
            <a:custGeom>
              <a:avLst/>
              <a:gdLst/>
              <a:ahLst/>
              <a:cxnLst/>
              <a:rect l="l" t="t" r="r" b="b"/>
              <a:pathLst>
                <a:path w="315" h="277" extrusionOk="0">
                  <a:moveTo>
                    <a:pt x="136" y="0"/>
                  </a:moveTo>
                  <a:cubicBezTo>
                    <a:pt x="67" y="0"/>
                    <a:pt x="1" y="58"/>
                    <a:pt x="1" y="147"/>
                  </a:cubicBezTo>
                  <a:cubicBezTo>
                    <a:pt x="1" y="212"/>
                    <a:pt x="66" y="277"/>
                    <a:pt x="141" y="277"/>
                  </a:cubicBezTo>
                  <a:cubicBezTo>
                    <a:pt x="260" y="266"/>
                    <a:pt x="314" y="115"/>
                    <a:pt x="228" y="39"/>
                  </a:cubicBezTo>
                  <a:cubicBezTo>
                    <a:pt x="201" y="12"/>
                    <a:pt x="168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4360;p50">
              <a:extLst>
                <a:ext uri="{FF2B5EF4-FFF2-40B4-BE49-F238E27FC236}">
                  <a16:creationId xmlns:a16="http://schemas.microsoft.com/office/drawing/2014/main" id="{F54819CD-3ACB-7551-077A-98AD6F1EB3D5}"/>
                </a:ext>
              </a:extLst>
            </p:cNvPr>
            <p:cNvSpPr/>
            <p:nvPr/>
          </p:nvSpPr>
          <p:spPr>
            <a:xfrm>
              <a:off x="5282317" y="2968424"/>
              <a:ext cx="22472" cy="17054"/>
            </a:xfrm>
            <a:custGeom>
              <a:avLst/>
              <a:gdLst/>
              <a:ahLst/>
              <a:cxnLst/>
              <a:rect l="l" t="t" r="r" b="b"/>
              <a:pathLst>
                <a:path w="332" h="278" extrusionOk="0">
                  <a:moveTo>
                    <a:pt x="141" y="1"/>
                  </a:moveTo>
                  <a:cubicBezTo>
                    <a:pt x="69" y="1"/>
                    <a:pt x="0" y="59"/>
                    <a:pt x="8" y="148"/>
                  </a:cubicBezTo>
                  <a:cubicBezTo>
                    <a:pt x="8" y="224"/>
                    <a:pt x="72" y="278"/>
                    <a:pt x="148" y="278"/>
                  </a:cubicBezTo>
                  <a:cubicBezTo>
                    <a:pt x="278" y="278"/>
                    <a:pt x="332" y="116"/>
                    <a:pt x="234" y="40"/>
                  </a:cubicBezTo>
                  <a:cubicBezTo>
                    <a:pt x="207" y="13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4361;p50">
              <a:extLst>
                <a:ext uri="{FF2B5EF4-FFF2-40B4-BE49-F238E27FC236}">
                  <a16:creationId xmlns:a16="http://schemas.microsoft.com/office/drawing/2014/main" id="{CE02CDA8-68F0-6D0F-DA1D-45C8E1A8D401}"/>
                </a:ext>
              </a:extLst>
            </p:cNvPr>
            <p:cNvSpPr/>
            <p:nvPr/>
          </p:nvSpPr>
          <p:spPr>
            <a:xfrm>
              <a:off x="5331795" y="2988974"/>
              <a:ext cx="16854" cy="13066"/>
            </a:xfrm>
            <a:custGeom>
              <a:avLst/>
              <a:gdLst/>
              <a:ahLst/>
              <a:cxnLst/>
              <a:rect l="l" t="t" r="r" b="b"/>
              <a:pathLst>
                <a:path w="249" h="213" extrusionOk="0">
                  <a:moveTo>
                    <a:pt x="107" y="1"/>
                  </a:moveTo>
                  <a:cubicBezTo>
                    <a:pt x="53" y="1"/>
                    <a:pt x="0" y="47"/>
                    <a:pt x="0" y="115"/>
                  </a:cubicBezTo>
                  <a:cubicBezTo>
                    <a:pt x="0" y="169"/>
                    <a:pt x="54" y="213"/>
                    <a:pt x="108" y="213"/>
                  </a:cubicBezTo>
                  <a:cubicBezTo>
                    <a:pt x="206" y="202"/>
                    <a:pt x="249" y="94"/>
                    <a:pt x="173" y="29"/>
                  </a:cubicBezTo>
                  <a:cubicBezTo>
                    <a:pt x="154" y="9"/>
                    <a:pt x="130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4362;p50">
              <a:extLst>
                <a:ext uri="{FF2B5EF4-FFF2-40B4-BE49-F238E27FC236}">
                  <a16:creationId xmlns:a16="http://schemas.microsoft.com/office/drawing/2014/main" id="{E2E8C9CF-10CD-E60A-BE75-E548394DD3A7}"/>
                </a:ext>
              </a:extLst>
            </p:cNvPr>
            <p:cNvSpPr/>
            <p:nvPr/>
          </p:nvSpPr>
          <p:spPr>
            <a:xfrm>
              <a:off x="5328885" y="2492892"/>
              <a:ext cx="192706" cy="189863"/>
            </a:xfrm>
            <a:custGeom>
              <a:avLst/>
              <a:gdLst/>
              <a:ahLst/>
              <a:cxnLst/>
              <a:rect l="l" t="t" r="r" b="b"/>
              <a:pathLst>
                <a:path w="2847" h="3095" extrusionOk="0">
                  <a:moveTo>
                    <a:pt x="1485" y="0"/>
                  </a:moveTo>
                  <a:cubicBezTo>
                    <a:pt x="1447" y="0"/>
                    <a:pt x="1409" y="17"/>
                    <a:pt x="1383" y="48"/>
                  </a:cubicBezTo>
                  <a:cubicBezTo>
                    <a:pt x="1339" y="69"/>
                    <a:pt x="1080" y="696"/>
                    <a:pt x="994" y="933"/>
                  </a:cubicBezTo>
                  <a:cubicBezTo>
                    <a:pt x="735" y="944"/>
                    <a:pt x="184" y="977"/>
                    <a:pt x="162" y="977"/>
                  </a:cubicBezTo>
                  <a:cubicBezTo>
                    <a:pt x="151" y="977"/>
                    <a:pt x="140" y="987"/>
                    <a:pt x="130" y="987"/>
                  </a:cubicBezTo>
                  <a:cubicBezTo>
                    <a:pt x="65" y="987"/>
                    <a:pt x="22" y="1031"/>
                    <a:pt x="11" y="1085"/>
                  </a:cubicBezTo>
                  <a:cubicBezTo>
                    <a:pt x="11" y="1085"/>
                    <a:pt x="11" y="1085"/>
                    <a:pt x="11" y="1095"/>
                  </a:cubicBezTo>
                  <a:cubicBezTo>
                    <a:pt x="0" y="1128"/>
                    <a:pt x="0" y="1171"/>
                    <a:pt x="22" y="1214"/>
                  </a:cubicBezTo>
                  <a:cubicBezTo>
                    <a:pt x="22" y="1225"/>
                    <a:pt x="32" y="1236"/>
                    <a:pt x="43" y="1247"/>
                  </a:cubicBezTo>
                  <a:cubicBezTo>
                    <a:pt x="65" y="1257"/>
                    <a:pt x="76" y="1279"/>
                    <a:pt x="97" y="1290"/>
                  </a:cubicBezTo>
                  <a:cubicBezTo>
                    <a:pt x="119" y="1311"/>
                    <a:pt x="151" y="1333"/>
                    <a:pt x="173" y="1344"/>
                  </a:cubicBezTo>
                  <a:cubicBezTo>
                    <a:pt x="335" y="1506"/>
                    <a:pt x="508" y="1657"/>
                    <a:pt x="691" y="1797"/>
                  </a:cubicBezTo>
                  <a:cubicBezTo>
                    <a:pt x="659" y="1873"/>
                    <a:pt x="627" y="1949"/>
                    <a:pt x="605" y="2024"/>
                  </a:cubicBezTo>
                  <a:cubicBezTo>
                    <a:pt x="508" y="2251"/>
                    <a:pt x="454" y="2499"/>
                    <a:pt x="367" y="2737"/>
                  </a:cubicBezTo>
                  <a:cubicBezTo>
                    <a:pt x="303" y="2867"/>
                    <a:pt x="324" y="3083"/>
                    <a:pt x="508" y="3094"/>
                  </a:cubicBezTo>
                  <a:cubicBezTo>
                    <a:pt x="513" y="3094"/>
                    <a:pt x="519" y="3094"/>
                    <a:pt x="524" y="3094"/>
                  </a:cubicBezTo>
                  <a:cubicBezTo>
                    <a:pt x="625" y="3094"/>
                    <a:pt x="707" y="3003"/>
                    <a:pt x="789" y="2932"/>
                  </a:cubicBezTo>
                  <a:cubicBezTo>
                    <a:pt x="940" y="2780"/>
                    <a:pt x="1113" y="2651"/>
                    <a:pt x="1275" y="2510"/>
                  </a:cubicBezTo>
                  <a:cubicBezTo>
                    <a:pt x="1318" y="2467"/>
                    <a:pt x="1350" y="2435"/>
                    <a:pt x="1393" y="2402"/>
                  </a:cubicBezTo>
                  <a:cubicBezTo>
                    <a:pt x="1588" y="2575"/>
                    <a:pt x="1782" y="2726"/>
                    <a:pt x="1987" y="2910"/>
                  </a:cubicBezTo>
                  <a:cubicBezTo>
                    <a:pt x="2042" y="2974"/>
                    <a:pt x="2122" y="3009"/>
                    <a:pt x="2196" y="3009"/>
                  </a:cubicBezTo>
                  <a:cubicBezTo>
                    <a:pt x="2284" y="3009"/>
                    <a:pt x="2364" y="2961"/>
                    <a:pt x="2387" y="2856"/>
                  </a:cubicBezTo>
                  <a:cubicBezTo>
                    <a:pt x="2419" y="2694"/>
                    <a:pt x="2117" y="2003"/>
                    <a:pt x="2063" y="1787"/>
                  </a:cubicBezTo>
                  <a:cubicBezTo>
                    <a:pt x="2290" y="1592"/>
                    <a:pt x="2506" y="1387"/>
                    <a:pt x="2711" y="1182"/>
                  </a:cubicBezTo>
                  <a:cubicBezTo>
                    <a:pt x="2744" y="1160"/>
                    <a:pt x="2765" y="1139"/>
                    <a:pt x="2776" y="1106"/>
                  </a:cubicBezTo>
                  <a:cubicBezTo>
                    <a:pt x="2847" y="984"/>
                    <a:pt x="2756" y="834"/>
                    <a:pt x="2619" y="834"/>
                  </a:cubicBezTo>
                  <a:cubicBezTo>
                    <a:pt x="2611" y="834"/>
                    <a:pt x="2602" y="835"/>
                    <a:pt x="2592" y="836"/>
                  </a:cubicBezTo>
                  <a:cubicBezTo>
                    <a:pt x="2582" y="836"/>
                    <a:pt x="1944" y="912"/>
                    <a:pt x="1836" y="912"/>
                  </a:cubicBezTo>
                  <a:cubicBezTo>
                    <a:pt x="1782" y="707"/>
                    <a:pt x="1728" y="490"/>
                    <a:pt x="1674" y="274"/>
                  </a:cubicBezTo>
                  <a:cubicBezTo>
                    <a:pt x="1674" y="199"/>
                    <a:pt x="1642" y="134"/>
                    <a:pt x="1599" y="69"/>
                  </a:cubicBezTo>
                  <a:cubicBezTo>
                    <a:pt x="1599" y="69"/>
                    <a:pt x="1599" y="69"/>
                    <a:pt x="1588" y="58"/>
                  </a:cubicBezTo>
                  <a:cubicBezTo>
                    <a:pt x="1565" y="19"/>
                    <a:pt x="1525" y="0"/>
                    <a:pt x="1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4363;p50">
              <a:extLst>
                <a:ext uri="{FF2B5EF4-FFF2-40B4-BE49-F238E27FC236}">
                  <a16:creationId xmlns:a16="http://schemas.microsoft.com/office/drawing/2014/main" id="{37C2FF9A-B198-CC2B-B730-F6F9F229D837}"/>
                </a:ext>
              </a:extLst>
            </p:cNvPr>
            <p:cNvSpPr/>
            <p:nvPr/>
          </p:nvSpPr>
          <p:spPr>
            <a:xfrm>
              <a:off x="5394879" y="2574724"/>
              <a:ext cx="26127" cy="20489"/>
            </a:xfrm>
            <a:custGeom>
              <a:avLst/>
              <a:gdLst/>
              <a:ahLst/>
              <a:cxnLst/>
              <a:rect l="l" t="t" r="r" b="b"/>
              <a:pathLst>
                <a:path w="386" h="334" extrusionOk="0">
                  <a:moveTo>
                    <a:pt x="172" y="1"/>
                  </a:moveTo>
                  <a:cubicBezTo>
                    <a:pt x="84" y="1"/>
                    <a:pt x="0" y="73"/>
                    <a:pt x="8" y="172"/>
                  </a:cubicBezTo>
                  <a:cubicBezTo>
                    <a:pt x="8" y="258"/>
                    <a:pt x="84" y="334"/>
                    <a:pt x="181" y="334"/>
                  </a:cubicBezTo>
                  <a:cubicBezTo>
                    <a:pt x="321" y="323"/>
                    <a:pt x="386" y="150"/>
                    <a:pt x="278" y="42"/>
                  </a:cubicBezTo>
                  <a:cubicBezTo>
                    <a:pt x="246" y="13"/>
                    <a:pt x="208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4364;p50">
              <a:extLst>
                <a:ext uri="{FF2B5EF4-FFF2-40B4-BE49-F238E27FC236}">
                  <a16:creationId xmlns:a16="http://schemas.microsoft.com/office/drawing/2014/main" id="{78D6DC05-D844-8DFC-E08E-3D0868A825EF}"/>
                </a:ext>
              </a:extLst>
            </p:cNvPr>
            <p:cNvSpPr/>
            <p:nvPr/>
          </p:nvSpPr>
          <p:spPr>
            <a:xfrm>
              <a:off x="5406588" y="2551782"/>
              <a:ext cx="27617" cy="20980"/>
            </a:xfrm>
            <a:custGeom>
              <a:avLst/>
              <a:gdLst/>
              <a:ahLst/>
              <a:cxnLst/>
              <a:rect l="l" t="t" r="r" b="b"/>
              <a:pathLst>
                <a:path w="408" h="342" extrusionOk="0">
                  <a:moveTo>
                    <a:pt x="174" y="1"/>
                  </a:moveTo>
                  <a:cubicBezTo>
                    <a:pt x="85" y="1"/>
                    <a:pt x="0" y="74"/>
                    <a:pt x="8" y="179"/>
                  </a:cubicBezTo>
                  <a:cubicBezTo>
                    <a:pt x="8" y="270"/>
                    <a:pt x="74" y="342"/>
                    <a:pt x="162" y="342"/>
                  </a:cubicBezTo>
                  <a:cubicBezTo>
                    <a:pt x="168" y="342"/>
                    <a:pt x="174" y="341"/>
                    <a:pt x="181" y="341"/>
                  </a:cubicBezTo>
                  <a:cubicBezTo>
                    <a:pt x="332" y="341"/>
                    <a:pt x="407" y="146"/>
                    <a:pt x="289" y="49"/>
                  </a:cubicBezTo>
                  <a:cubicBezTo>
                    <a:pt x="255" y="15"/>
                    <a:pt x="214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4365;p50">
              <a:extLst>
                <a:ext uri="{FF2B5EF4-FFF2-40B4-BE49-F238E27FC236}">
                  <a16:creationId xmlns:a16="http://schemas.microsoft.com/office/drawing/2014/main" id="{5368CEE8-4318-9F4D-5117-558BBB2A6CD2}"/>
                </a:ext>
              </a:extLst>
            </p:cNvPr>
            <p:cNvSpPr/>
            <p:nvPr/>
          </p:nvSpPr>
          <p:spPr>
            <a:xfrm>
              <a:off x="5419516" y="2602022"/>
              <a:ext cx="16854" cy="13066"/>
            </a:xfrm>
            <a:custGeom>
              <a:avLst/>
              <a:gdLst/>
              <a:ahLst/>
              <a:cxnLst/>
              <a:rect l="l" t="t" r="r" b="b"/>
              <a:pathLst>
                <a:path w="249" h="213" extrusionOk="0">
                  <a:moveTo>
                    <a:pt x="106" y="1"/>
                  </a:moveTo>
                  <a:cubicBezTo>
                    <a:pt x="52" y="1"/>
                    <a:pt x="0" y="45"/>
                    <a:pt x="0" y="105"/>
                  </a:cubicBezTo>
                  <a:cubicBezTo>
                    <a:pt x="0" y="170"/>
                    <a:pt x="54" y="213"/>
                    <a:pt x="108" y="213"/>
                  </a:cubicBezTo>
                  <a:cubicBezTo>
                    <a:pt x="206" y="202"/>
                    <a:pt x="249" y="94"/>
                    <a:pt x="173" y="29"/>
                  </a:cubicBezTo>
                  <a:cubicBezTo>
                    <a:pt x="153" y="9"/>
                    <a:pt x="129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4366;p50">
              <a:extLst>
                <a:ext uri="{FF2B5EF4-FFF2-40B4-BE49-F238E27FC236}">
                  <a16:creationId xmlns:a16="http://schemas.microsoft.com/office/drawing/2014/main" id="{FAD5A9CD-6AFF-6284-5516-22188D28AF7D}"/>
                </a:ext>
              </a:extLst>
            </p:cNvPr>
            <p:cNvSpPr/>
            <p:nvPr/>
          </p:nvSpPr>
          <p:spPr>
            <a:xfrm>
              <a:off x="5395623" y="2610242"/>
              <a:ext cx="18817" cy="14784"/>
            </a:xfrm>
            <a:custGeom>
              <a:avLst/>
              <a:gdLst/>
              <a:ahLst/>
              <a:cxnLst/>
              <a:rect l="l" t="t" r="r" b="b"/>
              <a:pathLst>
                <a:path w="278" h="241" extrusionOk="0">
                  <a:moveTo>
                    <a:pt x="119" y="0"/>
                  </a:moveTo>
                  <a:cubicBezTo>
                    <a:pt x="58" y="0"/>
                    <a:pt x="0" y="49"/>
                    <a:pt x="8" y="122"/>
                  </a:cubicBezTo>
                  <a:cubicBezTo>
                    <a:pt x="8" y="187"/>
                    <a:pt x="62" y="241"/>
                    <a:pt x="127" y="241"/>
                  </a:cubicBezTo>
                  <a:cubicBezTo>
                    <a:pt x="235" y="230"/>
                    <a:pt x="278" y="100"/>
                    <a:pt x="202" y="36"/>
                  </a:cubicBezTo>
                  <a:cubicBezTo>
                    <a:pt x="178" y="11"/>
                    <a:pt x="14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4367;p50">
              <a:extLst>
                <a:ext uri="{FF2B5EF4-FFF2-40B4-BE49-F238E27FC236}">
                  <a16:creationId xmlns:a16="http://schemas.microsoft.com/office/drawing/2014/main" id="{A05E8126-4A1A-0322-454E-7D31F8804518}"/>
                </a:ext>
              </a:extLst>
            </p:cNvPr>
            <p:cNvSpPr/>
            <p:nvPr/>
          </p:nvSpPr>
          <p:spPr>
            <a:xfrm>
              <a:off x="5377822" y="2569939"/>
              <a:ext cx="19088" cy="14661"/>
            </a:xfrm>
            <a:custGeom>
              <a:avLst/>
              <a:gdLst/>
              <a:ahLst/>
              <a:cxnLst/>
              <a:rect l="l" t="t" r="r" b="b"/>
              <a:pathLst>
                <a:path w="282" h="239" extrusionOk="0">
                  <a:moveTo>
                    <a:pt x="119" y="1"/>
                  </a:moveTo>
                  <a:cubicBezTo>
                    <a:pt x="58" y="1"/>
                    <a:pt x="1" y="53"/>
                    <a:pt x="1" y="120"/>
                  </a:cubicBezTo>
                  <a:cubicBezTo>
                    <a:pt x="12" y="185"/>
                    <a:pt x="66" y="239"/>
                    <a:pt x="130" y="239"/>
                  </a:cubicBezTo>
                  <a:cubicBezTo>
                    <a:pt x="228" y="228"/>
                    <a:pt x="282" y="99"/>
                    <a:pt x="195" y="34"/>
                  </a:cubicBezTo>
                  <a:cubicBezTo>
                    <a:pt x="172" y="11"/>
                    <a:pt x="145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4368;p50">
              <a:extLst>
                <a:ext uri="{FF2B5EF4-FFF2-40B4-BE49-F238E27FC236}">
                  <a16:creationId xmlns:a16="http://schemas.microsoft.com/office/drawing/2014/main" id="{BBE9DC27-8BE1-1CA7-BC6D-E3DD59EB71F9}"/>
                </a:ext>
              </a:extLst>
            </p:cNvPr>
            <p:cNvSpPr/>
            <p:nvPr/>
          </p:nvSpPr>
          <p:spPr>
            <a:xfrm>
              <a:off x="5382221" y="2578834"/>
              <a:ext cx="21998" cy="16440"/>
            </a:xfrm>
            <a:custGeom>
              <a:avLst/>
              <a:gdLst/>
              <a:ahLst/>
              <a:cxnLst/>
              <a:rect l="l" t="t" r="r" b="b"/>
              <a:pathLst>
                <a:path w="325" h="268" extrusionOk="0">
                  <a:moveTo>
                    <a:pt x="135" y="0"/>
                  </a:moveTo>
                  <a:cubicBezTo>
                    <a:pt x="66" y="0"/>
                    <a:pt x="1" y="56"/>
                    <a:pt x="1" y="137"/>
                  </a:cubicBezTo>
                  <a:cubicBezTo>
                    <a:pt x="11" y="207"/>
                    <a:pt x="58" y="268"/>
                    <a:pt x="125" y="268"/>
                  </a:cubicBezTo>
                  <a:cubicBezTo>
                    <a:pt x="130" y="268"/>
                    <a:pt x="135" y="268"/>
                    <a:pt x="141" y="267"/>
                  </a:cubicBezTo>
                  <a:cubicBezTo>
                    <a:pt x="271" y="267"/>
                    <a:pt x="325" y="116"/>
                    <a:pt x="227" y="40"/>
                  </a:cubicBezTo>
                  <a:cubicBezTo>
                    <a:pt x="200" y="12"/>
                    <a:pt x="167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4369;p50">
              <a:extLst>
                <a:ext uri="{FF2B5EF4-FFF2-40B4-BE49-F238E27FC236}">
                  <a16:creationId xmlns:a16="http://schemas.microsoft.com/office/drawing/2014/main" id="{0F3A47F6-B761-8CF0-F021-B4DBE9099B8E}"/>
                </a:ext>
              </a:extLst>
            </p:cNvPr>
            <p:cNvSpPr/>
            <p:nvPr/>
          </p:nvSpPr>
          <p:spPr>
            <a:xfrm>
              <a:off x="5368346" y="2560063"/>
              <a:ext cx="21998" cy="17299"/>
            </a:xfrm>
            <a:custGeom>
              <a:avLst/>
              <a:gdLst/>
              <a:ahLst/>
              <a:cxnLst/>
              <a:rect l="l" t="t" r="r" b="b"/>
              <a:pathLst>
                <a:path w="325" h="282" extrusionOk="0">
                  <a:moveTo>
                    <a:pt x="146" y="1"/>
                  </a:moveTo>
                  <a:cubicBezTo>
                    <a:pt x="71" y="1"/>
                    <a:pt x="0" y="60"/>
                    <a:pt x="0" y="152"/>
                  </a:cubicBezTo>
                  <a:cubicBezTo>
                    <a:pt x="0" y="227"/>
                    <a:pt x="65" y="281"/>
                    <a:pt x="152" y="281"/>
                  </a:cubicBezTo>
                  <a:cubicBezTo>
                    <a:pt x="270" y="281"/>
                    <a:pt x="324" y="119"/>
                    <a:pt x="238" y="33"/>
                  </a:cubicBezTo>
                  <a:cubicBezTo>
                    <a:pt x="210" y="11"/>
                    <a:pt x="177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4370;p50">
              <a:extLst>
                <a:ext uri="{FF2B5EF4-FFF2-40B4-BE49-F238E27FC236}">
                  <a16:creationId xmlns:a16="http://schemas.microsoft.com/office/drawing/2014/main" id="{8C6E743F-D668-BAD7-A14D-BE4A8B7CD309}"/>
                </a:ext>
              </a:extLst>
            </p:cNvPr>
            <p:cNvSpPr/>
            <p:nvPr/>
          </p:nvSpPr>
          <p:spPr>
            <a:xfrm>
              <a:off x="5417283" y="2580858"/>
              <a:ext cx="16922" cy="13066"/>
            </a:xfrm>
            <a:custGeom>
              <a:avLst/>
              <a:gdLst/>
              <a:ahLst/>
              <a:cxnLst/>
              <a:rect l="l" t="t" r="r" b="b"/>
              <a:pathLst>
                <a:path w="250" h="213" extrusionOk="0">
                  <a:moveTo>
                    <a:pt x="111" y="0"/>
                  </a:moveTo>
                  <a:cubicBezTo>
                    <a:pt x="54" y="0"/>
                    <a:pt x="1" y="47"/>
                    <a:pt x="1" y="115"/>
                  </a:cubicBezTo>
                  <a:cubicBezTo>
                    <a:pt x="12" y="169"/>
                    <a:pt x="55" y="212"/>
                    <a:pt x="109" y="212"/>
                  </a:cubicBezTo>
                  <a:cubicBezTo>
                    <a:pt x="206" y="201"/>
                    <a:pt x="249" y="93"/>
                    <a:pt x="185" y="29"/>
                  </a:cubicBezTo>
                  <a:cubicBezTo>
                    <a:pt x="162" y="9"/>
                    <a:pt x="13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4371;p50">
              <a:extLst>
                <a:ext uri="{FF2B5EF4-FFF2-40B4-BE49-F238E27FC236}">
                  <a16:creationId xmlns:a16="http://schemas.microsoft.com/office/drawing/2014/main" id="{F0BDE565-8A19-731A-86CF-E64D133B90D1}"/>
                </a:ext>
              </a:extLst>
            </p:cNvPr>
            <p:cNvSpPr/>
            <p:nvPr/>
          </p:nvSpPr>
          <p:spPr>
            <a:xfrm>
              <a:off x="5613978" y="2197403"/>
              <a:ext cx="192774" cy="189863"/>
            </a:xfrm>
            <a:custGeom>
              <a:avLst/>
              <a:gdLst/>
              <a:ahLst/>
              <a:cxnLst/>
              <a:rect l="l" t="t" r="r" b="b"/>
              <a:pathLst>
                <a:path w="2848" h="3095" extrusionOk="0">
                  <a:moveTo>
                    <a:pt x="1491" y="0"/>
                  </a:moveTo>
                  <a:cubicBezTo>
                    <a:pt x="1453" y="0"/>
                    <a:pt x="1414" y="16"/>
                    <a:pt x="1383" y="47"/>
                  </a:cubicBezTo>
                  <a:cubicBezTo>
                    <a:pt x="1340" y="69"/>
                    <a:pt x="1081" y="695"/>
                    <a:pt x="994" y="933"/>
                  </a:cubicBezTo>
                  <a:cubicBezTo>
                    <a:pt x="735" y="944"/>
                    <a:pt x="195" y="976"/>
                    <a:pt x="173" y="976"/>
                  </a:cubicBezTo>
                  <a:cubicBezTo>
                    <a:pt x="152" y="976"/>
                    <a:pt x="141" y="987"/>
                    <a:pt x="130" y="987"/>
                  </a:cubicBezTo>
                  <a:cubicBezTo>
                    <a:pt x="76" y="987"/>
                    <a:pt x="22" y="1030"/>
                    <a:pt x="11" y="1084"/>
                  </a:cubicBezTo>
                  <a:cubicBezTo>
                    <a:pt x="11" y="1084"/>
                    <a:pt x="11" y="1095"/>
                    <a:pt x="11" y="1095"/>
                  </a:cubicBezTo>
                  <a:cubicBezTo>
                    <a:pt x="0" y="1138"/>
                    <a:pt x="0" y="1171"/>
                    <a:pt x="22" y="1214"/>
                  </a:cubicBezTo>
                  <a:cubicBezTo>
                    <a:pt x="33" y="1225"/>
                    <a:pt x="44" y="1236"/>
                    <a:pt x="54" y="1246"/>
                  </a:cubicBezTo>
                  <a:cubicBezTo>
                    <a:pt x="65" y="1268"/>
                    <a:pt x="87" y="1279"/>
                    <a:pt x="98" y="1290"/>
                  </a:cubicBezTo>
                  <a:cubicBezTo>
                    <a:pt x="130" y="1311"/>
                    <a:pt x="152" y="1333"/>
                    <a:pt x="173" y="1344"/>
                  </a:cubicBezTo>
                  <a:cubicBezTo>
                    <a:pt x="335" y="1506"/>
                    <a:pt x="508" y="1657"/>
                    <a:pt x="692" y="1797"/>
                  </a:cubicBezTo>
                  <a:cubicBezTo>
                    <a:pt x="659" y="1873"/>
                    <a:pt x="638" y="1948"/>
                    <a:pt x="605" y="2024"/>
                  </a:cubicBezTo>
                  <a:cubicBezTo>
                    <a:pt x="519" y="2251"/>
                    <a:pt x="454" y="2499"/>
                    <a:pt x="368" y="2737"/>
                  </a:cubicBezTo>
                  <a:cubicBezTo>
                    <a:pt x="314" y="2866"/>
                    <a:pt x="324" y="3083"/>
                    <a:pt x="508" y="3093"/>
                  </a:cubicBezTo>
                  <a:cubicBezTo>
                    <a:pt x="514" y="3094"/>
                    <a:pt x="520" y="3094"/>
                    <a:pt x="526" y="3094"/>
                  </a:cubicBezTo>
                  <a:cubicBezTo>
                    <a:pt x="635" y="3094"/>
                    <a:pt x="707" y="3003"/>
                    <a:pt x="789" y="2931"/>
                  </a:cubicBezTo>
                  <a:cubicBezTo>
                    <a:pt x="951" y="2791"/>
                    <a:pt x="1113" y="2650"/>
                    <a:pt x="1275" y="2510"/>
                  </a:cubicBezTo>
                  <a:cubicBezTo>
                    <a:pt x="1318" y="2467"/>
                    <a:pt x="1361" y="2434"/>
                    <a:pt x="1394" y="2402"/>
                  </a:cubicBezTo>
                  <a:cubicBezTo>
                    <a:pt x="1588" y="2575"/>
                    <a:pt x="1783" y="2737"/>
                    <a:pt x="1988" y="2910"/>
                  </a:cubicBezTo>
                  <a:cubicBezTo>
                    <a:pt x="2043" y="2980"/>
                    <a:pt x="2123" y="3017"/>
                    <a:pt x="2199" y="3017"/>
                  </a:cubicBezTo>
                  <a:cubicBezTo>
                    <a:pt x="2287" y="3017"/>
                    <a:pt x="2369" y="2966"/>
                    <a:pt x="2398" y="2856"/>
                  </a:cubicBezTo>
                  <a:cubicBezTo>
                    <a:pt x="2420" y="2704"/>
                    <a:pt x="2117" y="2002"/>
                    <a:pt x="2063" y="1786"/>
                  </a:cubicBezTo>
                  <a:cubicBezTo>
                    <a:pt x="2290" y="1592"/>
                    <a:pt x="2506" y="1387"/>
                    <a:pt x="2722" y="1182"/>
                  </a:cubicBezTo>
                  <a:cubicBezTo>
                    <a:pt x="2744" y="1160"/>
                    <a:pt x="2765" y="1138"/>
                    <a:pt x="2787" y="1106"/>
                  </a:cubicBezTo>
                  <a:cubicBezTo>
                    <a:pt x="2848" y="984"/>
                    <a:pt x="2756" y="834"/>
                    <a:pt x="2620" y="834"/>
                  </a:cubicBezTo>
                  <a:cubicBezTo>
                    <a:pt x="2611" y="834"/>
                    <a:pt x="2602" y="835"/>
                    <a:pt x="2593" y="836"/>
                  </a:cubicBezTo>
                  <a:cubicBezTo>
                    <a:pt x="2582" y="847"/>
                    <a:pt x="1945" y="912"/>
                    <a:pt x="1837" y="912"/>
                  </a:cubicBezTo>
                  <a:cubicBezTo>
                    <a:pt x="1783" y="706"/>
                    <a:pt x="1729" y="490"/>
                    <a:pt x="1675" y="274"/>
                  </a:cubicBezTo>
                  <a:cubicBezTo>
                    <a:pt x="1675" y="199"/>
                    <a:pt x="1642" y="134"/>
                    <a:pt x="1599" y="80"/>
                  </a:cubicBezTo>
                  <a:cubicBezTo>
                    <a:pt x="1599" y="69"/>
                    <a:pt x="1599" y="69"/>
                    <a:pt x="1599" y="58"/>
                  </a:cubicBezTo>
                  <a:cubicBezTo>
                    <a:pt x="1571" y="19"/>
                    <a:pt x="1531" y="0"/>
                    <a:pt x="1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4372;p50">
              <a:extLst>
                <a:ext uri="{FF2B5EF4-FFF2-40B4-BE49-F238E27FC236}">
                  <a16:creationId xmlns:a16="http://schemas.microsoft.com/office/drawing/2014/main" id="{A6967A75-8091-1F0A-6B63-A5E0206FB781}"/>
                </a:ext>
              </a:extLst>
            </p:cNvPr>
            <p:cNvSpPr/>
            <p:nvPr/>
          </p:nvSpPr>
          <p:spPr>
            <a:xfrm>
              <a:off x="5679971" y="2279234"/>
              <a:ext cx="26195" cy="20489"/>
            </a:xfrm>
            <a:custGeom>
              <a:avLst/>
              <a:gdLst/>
              <a:ahLst/>
              <a:cxnLst/>
              <a:rect l="l" t="t" r="r" b="b"/>
              <a:pathLst>
                <a:path w="387" h="334" extrusionOk="0">
                  <a:moveTo>
                    <a:pt x="172" y="1"/>
                  </a:moveTo>
                  <a:cubicBezTo>
                    <a:pt x="84" y="1"/>
                    <a:pt x="1" y="73"/>
                    <a:pt x="8" y="172"/>
                  </a:cubicBezTo>
                  <a:cubicBezTo>
                    <a:pt x="8" y="269"/>
                    <a:pt x="84" y="334"/>
                    <a:pt x="181" y="334"/>
                  </a:cubicBezTo>
                  <a:cubicBezTo>
                    <a:pt x="322" y="323"/>
                    <a:pt x="386" y="150"/>
                    <a:pt x="278" y="42"/>
                  </a:cubicBezTo>
                  <a:cubicBezTo>
                    <a:pt x="246" y="13"/>
                    <a:pt x="209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4373;p50">
              <a:extLst>
                <a:ext uri="{FF2B5EF4-FFF2-40B4-BE49-F238E27FC236}">
                  <a16:creationId xmlns:a16="http://schemas.microsoft.com/office/drawing/2014/main" id="{0D580339-645C-C182-9330-3D86A5A47C10}"/>
                </a:ext>
              </a:extLst>
            </p:cNvPr>
            <p:cNvSpPr/>
            <p:nvPr/>
          </p:nvSpPr>
          <p:spPr>
            <a:xfrm>
              <a:off x="5691681" y="2256292"/>
              <a:ext cx="27617" cy="20980"/>
            </a:xfrm>
            <a:custGeom>
              <a:avLst/>
              <a:gdLst/>
              <a:ahLst/>
              <a:cxnLst/>
              <a:rect l="l" t="t" r="r" b="b"/>
              <a:pathLst>
                <a:path w="408" h="342" extrusionOk="0">
                  <a:moveTo>
                    <a:pt x="175" y="0"/>
                  </a:moveTo>
                  <a:cubicBezTo>
                    <a:pt x="86" y="0"/>
                    <a:pt x="1" y="74"/>
                    <a:pt x="8" y="178"/>
                  </a:cubicBezTo>
                  <a:cubicBezTo>
                    <a:pt x="8" y="269"/>
                    <a:pt x="84" y="341"/>
                    <a:pt x="164" y="341"/>
                  </a:cubicBezTo>
                  <a:cubicBezTo>
                    <a:pt x="170" y="341"/>
                    <a:pt x="175" y="341"/>
                    <a:pt x="181" y="340"/>
                  </a:cubicBezTo>
                  <a:cubicBezTo>
                    <a:pt x="332" y="340"/>
                    <a:pt x="408" y="157"/>
                    <a:pt x="289" y="49"/>
                  </a:cubicBezTo>
                  <a:cubicBezTo>
                    <a:pt x="256" y="15"/>
                    <a:pt x="215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4374;p50">
              <a:extLst>
                <a:ext uri="{FF2B5EF4-FFF2-40B4-BE49-F238E27FC236}">
                  <a16:creationId xmlns:a16="http://schemas.microsoft.com/office/drawing/2014/main" id="{17518FA5-E821-6D05-C2FC-273CEC732006}"/>
                </a:ext>
              </a:extLst>
            </p:cNvPr>
            <p:cNvSpPr/>
            <p:nvPr/>
          </p:nvSpPr>
          <p:spPr>
            <a:xfrm>
              <a:off x="5704609" y="2306532"/>
              <a:ext cx="16922" cy="13066"/>
            </a:xfrm>
            <a:custGeom>
              <a:avLst/>
              <a:gdLst/>
              <a:ahLst/>
              <a:cxnLst/>
              <a:rect l="l" t="t" r="r" b="b"/>
              <a:pathLst>
                <a:path w="250" h="213" extrusionOk="0">
                  <a:moveTo>
                    <a:pt x="110" y="0"/>
                  </a:moveTo>
                  <a:cubicBezTo>
                    <a:pt x="53" y="0"/>
                    <a:pt x="1" y="45"/>
                    <a:pt x="1" y="105"/>
                  </a:cubicBezTo>
                  <a:cubicBezTo>
                    <a:pt x="1" y="169"/>
                    <a:pt x="55" y="213"/>
                    <a:pt x="109" y="213"/>
                  </a:cubicBezTo>
                  <a:cubicBezTo>
                    <a:pt x="206" y="213"/>
                    <a:pt x="249" y="94"/>
                    <a:pt x="184" y="29"/>
                  </a:cubicBezTo>
                  <a:cubicBezTo>
                    <a:pt x="161" y="9"/>
                    <a:pt x="135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4375;p50">
              <a:extLst>
                <a:ext uri="{FF2B5EF4-FFF2-40B4-BE49-F238E27FC236}">
                  <a16:creationId xmlns:a16="http://schemas.microsoft.com/office/drawing/2014/main" id="{6189C73E-28E4-F307-3B8F-2ACE59413E7A}"/>
                </a:ext>
              </a:extLst>
            </p:cNvPr>
            <p:cNvSpPr/>
            <p:nvPr/>
          </p:nvSpPr>
          <p:spPr>
            <a:xfrm>
              <a:off x="5680716" y="2314752"/>
              <a:ext cx="19562" cy="14784"/>
            </a:xfrm>
            <a:custGeom>
              <a:avLst/>
              <a:gdLst/>
              <a:ahLst/>
              <a:cxnLst/>
              <a:rect l="l" t="t" r="r" b="b"/>
              <a:pathLst>
                <a:path w="289" h="241" extrusionOk="0">
                  <a:moveTo>
                    <a:pt x="119" y="0"/>
                  </a:moveTo>
                  <a:cubicBezTo>
                    <a:pt x="58" y="0"/>
                    <a:pt x="1" y="49"/>
                    <a:pt x="8" y="122"/>
                  </a:cubicBezTo>
                  <a:cubicBezTo>
                    <a:pt x="8" y="187"/>
                    <a:pt x="62" y="241"/>
                    <a:pt x="127" y="241"/>
                  </a:cubicBezTo>
                  <a:cubicBezTo>
                    <a:pt x="235" y="230"/>
                    <a:pt x="289" y="100"/>
                    <a:pt x="203" y="35"/>
                  </a:cubicBezTo>
                  <a:cubicBezTo>
                    <a:pt x="178" y="11"/>
                    <a:pt x="14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4376;p50">
              <a:extLst>
                <a:ext uri="{FF2B5EF4-FFF2-40B4-BE49-F238E27FC236}">
                  <a16:creationId xmlns:a16="http://schemas.microsoft.com/office/drawing/2014/main" id="{657DAA0B-6C58-E3E7-AFE4-D730A37C06EB}"/>
                </a:ext>
              </a:extLst>
            </p:cNvPr>
            <p:cNvSpPr/>
            <p:nvPr/>
          </p:nvSpPr>
          <p:spPr>
            <a:xfrm>
              <a:off x="5662982" y="2274450"/>
              <a:ext cx="19020" cy="14661"/>
            </a:xfrm>
            <a:custGeom>
              <a:avLst/>
              <a:gdLst/>
              <a:ahLst/>
              <a:cxnLst/>
              <a:rect l="l" t="t" r="r" b="b"/>
              <a:pathLst>
                <a:path w="281" h="239" extrusionOk="0">
                  <a:moveTo>
                    <a:pt x="126" y="0"/>
                  </a:moveTo>
                  <a:cubicBezTo>
                    <a:pt x="63" y="0"/>
                    <a:pt x="0" y="52"/>
                    <a:pt x="0" y="120"/>
                  </a:cubicBezTo>
                  <a:cubicBezTo>
                    <a:pt x="11" y="185"/>
                    <a:pt x="65" y="239"/>
                    <a:pt x="130" y="239"/>
                  </a:cubicBezTo>
                  <a:cubicBezTo>
                    <a:pt x="227" y="228"/>
                    <a:pt x="281" y="109"/>
                    <a:pt x="205" y="34"/>
                  </a:cubicBezTo>
                  <a:cubicBezTo>
                    <a:pt x="182" y="10"/>
                    <a:pt x="15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4377;p50">
              <a:extLst>
                <a:ext uri="{FF2B5EF4-FFF2-40B4-BE49-F238E27FC236}">
                  <a16:creationId xmlns:a16="http://schemas.microsoft.com/office/drawing/2014/main" id="{D35F918E-AC90-9C90-5484-46C09F1E2A6C}"/>
                </a:ext>
              </a:extLst>
            </p:cNvPr>
            <p:cNvSpPr/>
            <p:nvPr/>
          </p:nvSpPr>
          <p:spPr>
            <a:xfrm>
              <a:off x="5667585" y="2283344"/>
              <a:ext cx="21728" cy="17054"/>
            </a:xfrm>
            <a:custGeom>
              <a:avLst/>
              <a:gdLst/>
              <a:ahLst/>
              <a:cxnLst/>
              <a:rect l="l" t="t" r="r" b="b"/>
              <a:pathLst>
                <a:path w="321" h="278" extrusionOk="0">
                  <a:moveTo>
                    <a:pt x="136" y="0"/>
                  </a:moveTo>
                  <a:cubicBezTo>
                    <a:pt x="64" y="0"/>
                    <a:pt x="0" y="59"/>
                    <a:pt x="8" y="148"/>
                  </a:cubicBezTo>
                  <a:cubicBezTo>
                    <a:pt x="8" y="213"/>
                    <a:pt x="73" y="277"/>
                    <a:pt x="148" y="277"/>
                  </a:cubicBezTo>
                  <a:cubicBezTo>
                    <a:pt x="267" y="267"/>
                    <a:pt x="321" y="115"/>
                    <a:pt x="235" y="40"/>
                  </a:cubicBezTo>
                  <a:cubicBezTo>
                    <a:pt x="204" y="13"/>
                    <a:pt x="169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4378;p50">
              <a:extLst>
                <a:ext uri="{FF2B5EF4-FFF2-40B4-BE49-F238E27FC236}">
                  <a16:creationId xmlns:a16="http://schemas.microsoft.com/office/drawing/2014/main" id="{612B1365-8FB7-2001-CC4C-F03F184DEB40}"/>
                </a:ext>
              </a:extLst>
            </p:cNvPr>
            <p:cNvSpPr/>
            <p:nvPr/>
          </p:nvSpPr>
          <p:spPr>
            <a:xfrm>
              <a:off x="5653439" y="2264757"/>
              <a:ext cx="22743" cy="17054"/>
            </a:xfrm>
            <a:custGeom>
              <a:avLst/>
              <a:gdLst/>
              <a:ahLst/>
              <a:cxnLst/>
              <a:rect l="l" t="t" r="r" b="b"/>
              <a:pathLst>
                <a:path w="336" h="278" extrusionOk="0">
                  <a:moveTo>
                    <a:pt x="140" y="1"/>
                  </a:moveTo>
                  <a:cubicBezTo>
                    <a:pt x="67" y="1"/>
                    <a:pt x="1" y="59"/>
                    <a:pt x="1" y="148"/>
                  </a:cubicBezTo>
                  <a:cubicBezTo>
                    <a:pt x="12" y="224"/>
                    <a:pt x="76" y="278"/>
                    <a:pt x="152" y="278"/>
                  </a:cubicBezTo>
                  <a:cubicBezTo>
                    <a:pt x="271" y="278"/>
                    <a:pt x="336" y="116"/>
                    <a:pt x="238" y="40"/>
                  </a:cubicBezTo>
                  <a:cubicBezTo>
                    <a:pt x="208" y="13"/>
                    <a:pt x="173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4379;p50">
              <a:extLst>
                <a:ext uri="{FF2B5EF4-FFF2-40B4-BE49-F238E27FC236}">
                  <a16:creationId xmlns:a16="http://schemas.microsoft.com/office/drawing/2014/main" id="{EFAD33EE-7A93-F9C4-49F9-591E284C295A}"/>
                </a:ext>
              </a:extLst>
            </p:cNvPr>
            <p:cNvSpPr/>
            <p:nvPr/>
          </p:nvSpPr>
          <p:spPr>
            <a:xfrm>
              <a:off x="5702443" y="2285369"/>
              <a:ext cx="16854" cy="13005"/>
            </a:xfrm>
            <a:custGeom>
              <a:avLst/>
              <a:gdLst/>
              <a:ahLst/>
              <a:cxnLst/>
              <a:rect l="l" t="t" r="r" b="b"/>
              <a:pathLst>
                <a:path w="249" h="212" extrusionOk="0">
                  <a:moveTo>
                    <a:pt x="111" y="0"/>
                  </a:moveTo>
                  <a:cubicBezTo>
                    <a:pt x="53" y="0"/>
                    <a:pt x="0" y="47"/>
                    <a:pt x="0" y="115"/>
                  </a:cubicBezTo>
                  <a:cubicBezTo>
                    <a:pt x="11" y="169"/>
                    <a:pt x="54" y="212"/>
                    <a:pt x="119" y="212"/>
                  </a:cubicBezTo>
                  <a:cubicBezTo>
                    <a:pt x="206" y="212"/>
                    <a:pt x="249" y="93"/>
                    <a:pt x="184" y="28"/>
                  </a:cubicBezTo>
                  <a:cubicBezTo>
                    <a:pt x="161" y="9"/>
                    <a:pt x="135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4380;p50">
              <a:extLst>
                <a:ext uri="{FF2B5EF4-FFF2-40B4-BE49-F238E27FC236}">
                  <a16:creationId xmlns:a16="http://schemas.microsoft.com/office/drawing/2014/main" id="{AA727AD2-E6B6-7050-E17B-905B8B83133D}"/>
                </a:ext>
              </a:extLst>
            </p:cNvPr>
            <p:cNvSpPr/>
            <p:nvPr/>
          </p:nvSpPr>
          <p:spPr>
            <a:xfrm>
              <a:off x="4845608" y="3023142"/>
              <a:ext cx="193519" cy="189679"/>
            </a:xfrm>
            <a:custGeom>
              <a:avLst/>
              <a:gdLst/>
              <a:ahLst/>
              <a:cxnLst/>
              <a:rect l="l" t="t" r="r" b="b"/>
              <a:pathLst>
                <a:path w="2859" h="3092" extrusionOk="0">
                  <a:moveTo>
                    <a:pt x="1491" y="1"/>
                  </a:moveTo>
                  <a:cubicBezTo>
                    <a:pt x="1455" y="1"/>
                    <a:pt x="1419" y="15"/>
                    <a:pt x="1394" y="44"/>
                  </a:cubicBezTo>
                  <a:cubicBezTo>
                    <a:pt x="1351" y="77"/>
                    <a:pt x="1092" y="692"/>
                    <a:pt x="1005" y="930"/>
                  </a:cubicBezTo>
                  <a:cubicBezTo>
                    <a:pt x="746" y="941"/>
                    <a:pt x="195" y="984"/>
                    <a:pt x="173" y="984"/>
                  </a:cubicBezTo>
                  <a:lnTo>
                    <a:pt x="130" y="984"/>
                  </a:lnTo>
                  <a:cubicBezTo>
                    <a:pt x="76" y="984"/>
                    <a:pt x="33" y="1027"/>
                    <a:pt x="11" y="1081"/>
                  </a:cubicBezTo>
                  <a:cubicBezTo>
                    <a:pt x="11" y="1081"/>
                    <a:pt x="11" y="1092"/>
                    <a:pt x="11" y="1092"/>
                  </a:cubicBezTo>
                  <a:cubicBezTo>
                    <a:pt x="1" y="1135"/>
                    <a:pt x="11" y="1179"/>
                    <a:pt x="22" y="1211"/>
                  </a:cubicBezTo>
                  <a:cubicBezTo>
                    <a:pt x="33" y="1222"/>
                    <a:pt x="44" y="1233"/>
                    <a:pt x="55" y="1243"/>
                  </a:cubicBezTo>
                  <a:cubicBezTo>
                    <a:pt x="65" y="1265"/>
                    <a:pt x="87" y="1276"/>
                    <a:pt x="109" y="1287"/>
                  </a:cubicBezTo>
                  <a:cubicBezTo>
                    <a:pt x="130" y="1308"/>
                    <a:pt x="152" y="1330"/>
                    <a:pt x="173" y="1351"/>
                  </a:cubicBezTo>
                  <a:cubicBezTo>
                    <a:pt x="335" y="1503"/>
                    <a:pt x="519" y="1654"/>
                    <a:pt x="692" y="1794"/>
                  </a:cubicBezTo>
                  <a:cubicBezTo>
                    <a:pt x="670" y="1870"/>
                    <a:pt x="638" y="1945"/>
                    <a:pt x="606" y="2021"/>
                  </a:cubicBezTo>
                  <a:cubicBezTo>
                    <a:pt x="519" y="2259"/>
                    <a:pt x="454" y="2496"/>
                    <a:pt x="379" y="2734"/>
                  </a:cubicBezTo>
                  <a:cubicBezTo>
                    <a:pt x="314" y="2863"/>
                    <a:pt x="325" y="3079"/>
                    <a:pt x="508" y="3090"/>
                  </a:cubicBezTo>
                  <a:cubicBezTo>
                    <a:pt x="514" y="3091"/>
                    <a:pt x="520" y="3091"/>
                    <a:pt x="526" y="3091"/>
                  </a:cubicBezTo>
                  <a:cubicBezTo>
                    <a:pt x="636" y="3091"/>
                    <a:pt x="717" y="3000"/>
                    <a:pt x="789" y="2928"/>
                  </a:cubicBezTo>
                  <a:cubicBezTo>
                    <a:pt x="951" y="2788"/>
                    <a:pt x="1124" y="2647"/>
                    <a:pt x="1286" y="2507"/>
                  </a:cubicBezTo>
                  <a:cubicBezTo>
                    <a:pt x="1329" y="2464"/>
                    <a:pt x="1362" y="2431"/>
                    <a:pt x="1405" y="2399"/>
                  </a:cubicBezTo>
                  <a:cubicBezTo>
                    <a:pt x="1599" y="2572"/>
                    <a:pt x="1794" y="2734"/>
                    <a:pt x="1999" y="2907"/>
                  </a:cubicBezTo>
                  <a:cubicBezTo>
                    <a:pt x="2054" y="2977"/>
                    <a:pt x="2134" y="3014"/>
                    <a:pt x="2209" y="3014"/>
                  </a:cubicBezTo>
                  <a:cubicBezTo>
                    <a:pt x="2296" y="3014"/>
                    <a:pt x="2375" y="2963"/>
                    <a:pt x="2398" y="2853"/>
                  </a:cubicBezTo>
                  <a:cubicBezTo>
                    <a:pt x="2431" y="2701"/>
                    <a:pt x="2128" y="1999"/>
                    <a:pt x="2074" y="1783"/>
                  </a:cubicBezTo>
                  <a:cubicBezTo>
                    <a:pt x="2290" y="1589"/>
                    <a:pt x="2517" y="1384"/>
                    <a:pt x="2722" y="1179"/>
                  </a:cubicBezTo>
                  <a:cubicBezTo>
                    <a:pt x="2755" y="1157"/>
                    <a:pt x="2776" y="1135"/>
                    <a:pt x="2787" y="1114"/>
                  </a:cubicBezTo>
                  <a:cubicBezTo>
                    <a:pt x="2858" y="982"/>
                    <a:pt x="2767" y="831"/>
                    <a:pt x="2631" y="831"/>
                  </a:cubicBezTo>
                  <a:cubicBezTo>
                    <a:pt x="2622" y="831"/>
                    <a:pt x="2613" y="832"/>
                    <a:pt x="2604" y="833"/>
                  </a:cubicBezTo>
                  <a:cubicBezTo>
                    <a:pt x="2582" y="844"/>
                    <a:pt x="1956" y="908"/>
                    <a:pt x="1848" y="919"/>
                  </a:cubicBezTo>
                  <a:cubicBezTo>
                    <a:pt x="1794" y="703"/>
                    <a:pt x="1740" y="487"/>
                    <a:pt x="1686" y="271"/>
                  </a:cubicBezTo>
                  <a:cubicBezTo>
                    <a:pt x="1686" y="196"/>
                    <a:pt x="1653" y="131"/>
                    <a:pt x="1610" y="77"/>
                  </a:cubicBezTo>
                  <a:cubicBezTo>
                    <a:pt x="1610" y="66"/>
                    <a:pt x="1599" y="66"/>
                    <a:pt x="1599" y="55"/>
                  </a:cubicBezTo>
                  <a:cubicBezTo>
                    <a:pt x="1576" y="20"/>
                    <a:pt x="1533" y="1"/>
                    <a:pt x="1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4381;p50">
              <a:extLst>
                <a:ext uri="{FF2B5EF4-FFF2-40B4-BE49-F238E27FC236}">
                  <a16:creationId xmlns:a16="http://schemas.microsoft.com/office/drawing/2014/main" id="{D7EB9E42-59AC-56A0-6C76-36B57C0E5642}"/>
                </a:ext>
              </a:extLst>
            </p:cNvPr>
            <p:cNvSpPr/>
            <p:nvPr/>
          </p:nvSpPr>
          <p:spPr>
            <a:xfrm>
              <a:off x="4912346" y="3105035"/>
              <a:ext cx="26195" cy="20244"/>
            </a:xfrm>
            <a:custGeom>
              <a:avLst/>
              <a:gdLst/>
              <a:ahLst/>
              <a:cxnLst/>
              <a:rect l="l" t="t" r="r" b="b"/>
              <a:pathLst>
                <a:path w="387" h="330" extrusionOk="0">
                  <a:moveTo>
                    <a:pt x="165" y="0"/>
                  </a:moveTo>
                  <a:cubicBezTo>
                    <a:pt x="80" y="0"/>
                    <a:pt x="1" y="71"/>
                    <a:pt x="8" y="168"/>
                  </a:cubicBezTo>
                  <a:cubicBezTo>
                    <a:pt x="8" y="265"/>
                    <a:pt x="84" y="330"/>
                    <a:pt x="170" y="330"/>
                  </a:cubicBezTo>
                  <a:cubicBezTo>
                    <a:pt x="322" y="319"/>
                    <a:pt x="386" y="146"/>
                    <a:pt x="278" y="49"/>
                  </a:cubicBezTo>
                  <a:cubicBezTo>
                    <a:pt x="245" y="15"/>
                    <a:pt x="204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4382;p50">
              <a:extLst>
                <a:ext uri="{FF2B5EF4-FFF2-40B4-BE49-F238E27FC236}">
                  <a16:creationId xmlns:a16="http://schemas.microsoft.com/office/drawing/2014/main" id="{19959BFD-BAB9-39D5-5379-6035B7652A0B}"/>
                </a:ext>
              </a:extLst>
            </p:cNvPr>
            <p:cNvSpPr/>
            <p:nvPr/>
          </p:nvSpPr>
          <p:spPr>
            <a:xfrm>
              <a:off x="4923853" y="3081847"/>
              <a:ext cx="27075" cy="21593"/>
            </a:xfrm>
            <a:custGeom>
              <a:avLst/>
              <a:gdLst/>
              <a:ahLst/>
              <a:cxnLst/>
              <a:rect l="l" t="t" r="r" b="b"/>
              <a:pathLst>
                <a:path w="400" h="352" extrusionOk="0">
                  <a:moveTo>
                    <a:pt x="178" y="0"/>
                  </a:moveTo>
                  <a:cubicBezTo>
                    <a:pt x="88" y="0"/>
                    <a:pt x="0" y="74"/>
                    <a:pt x="0" y="178"/>
                  </a:cubicBezTo>
                  <a:cubicBezTo>
                    <a:pt x="11" y="276"/>
                    <a:pt x="87" y="351"/>
                    <a:pt x="184" y="351"/>
                  </a:cubicBezTo>
                  <a:cubicBezTo>
                    <a:pt x="335" y="340"/>
                    <a:pt x="400" y="157"/>
                    <a:pt x="292" y="49"/>
                  </a:cubicBezTo>
                  <a:cubicBezTo>
                    <a:pt x="259" y="15"/>
                    <a:pt x="218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4383;p50">
              <a:extLst>
                <a:ext uri="{FF2B5EF4-FFF2-40B4-BE49-F238E27FC236}">
                  <a16:creationId xmlns:a16="http://schemas.microsoft.com/office/drawing/2014/main" id="{F93FA499-9F7F-7DAD-36DA-543B9CD0FE5A}"/>
                </a:ext>
              </a:extLst>
            </p:cNvPr>
            <p:cNvSpPr/>
            <p:nvPr/>
          </p:nvSpPr>
          <p:spPr>
            <a:xfrm>
              <a:off x="4936510" y="3132087"/>
              <a:ext cx="17396" cy="13066"/>
            </a:xfrm>
            <a:custGeom>
              <a:avLst/>
              <a:gdLst/>
              <a:ahLst/>
              <a:cxnLst/>
              <a:rect l="l" t="t" r="r" b="b"/>
              <a:pathLst>
                <a:path w="257" h="213" extrusionOk="0">
                  <a:moveTo>
                    <a:pt x="112" y="1"/>
                  </a:moveTo>
                  <a:cubicBezTo>
                    <a:pt x="56" y="1"/>
                    <a:pt x="0" y="47"/>
                    <a:pt x="8" y="115"/>
                  </a:cubicBezTo>
                  <a:cubicBezTo>
                    <a:pt x="8" y="169"/>
                    <a:pt x="51" y="213"/>
                    <a:pt x="116" y="213"/>
                  </a:cubicBezTo>
                  <a:cubicBezTo>
                    <a:pt x="213" y="213"/>
                    <a:pt x="256" y="94"/>
                    <a:pt x="181" y="29"/>
                  </a:cubicBezTo>
                  <a:cubicBezTo>
                    <a:pt x="161" y="9"/>
                    <a:pt x="137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4384;p50">
              <a:extLst>
                <a:ext uri="{FF2B5EF4-FFF2-40B4-BE49-F238E27FC236}">
                  <a16:creationId xmlns:a16="http://schemas.microsoft.com/office/drawing/2014/main" id="{DD439FFD-86D5-3798-43FA-6FE19BF2D67C}"/>
                </a:ext>
              </a:extLst>
            </p:cNvPr>
            <p:cNvSpPr/>
            <p:nvPr/>
          </p:nvSpPr>
          <p:spPr>
            <a:xfrm>
              <a:off x="4912887" y="3140307"/>
              <a:ext cx="19088" cy="14784"/>
            </a:xfrm>
            <a:custGeom>
              <a:avLst/>
              <a:gdLst/>
              <a:ahLst/>
              <a:cxnLst/>
              <a:rect l="l" t="t" r="r" b="b"/>
              <a:pathLst>
                <a:path w="282" h="241" extrusionOk="0">
                  <a:moveTo>
                    <a:pt x="122" y="0"/>
                  </a:moveTo>
                  <a:cubicBezTo>
                    <a:pt x="60" y="0"/>
                    <a:pt x="0" y="49"/>
                    <a:pt x="0" y="122"/>
                  </a:cubicBezTo>
                  <a:cubicBezTo>
                    <a:pt x="11" y="187"/>
                    <a:pt x="65" y="241"/>
                    <a:pt x="130" y="241"/>
                  </a:cubicBezTo>
                  <a:cubicBezTo>
                    <a:pt x="238" y="230"/>
                    <a:pt x="281" y="100"/>
                    <a:pt x="206" y="35"/>
                  </a:cubicBezTo>
                  <a:cubicBezTo>
                    <a:pt x="181" y="11"/>
                    <a:pt x="151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4385;p50">
              <a:extLst>
                <a:ext uri="{FF2B5EF4-FFF2-40B4-BE49-F238E27FC236}">
                  <a16:creationId xmlns:a16="http://schemas.microsoft.com/office/drawing/2014/main" id="{44D52A54-BE43-301E-72DD-A439CBA96104}"/>
                </a:ext>
              </a:extLst>
            </p:cNvPr>
            <p:cNvSpPr/>
            <p:nvPr/>
          </p:nvSpPr>
          <p:spPr>
            <a:xfrm>
              <a:off x="4895357" y="3100312"/>
              <a:ext cx="18343" cy="14355"/>
            </a:xfrm>
            <a:custGeom>
              <a:avLst/>
              <a:gdLst/>
              <a:ahLst/>
              <a:cxnLst/>
              <a:rect l="l" t="t" r="r" b="b"/>
              <a:pathLst>
                <a:path w="271" h="234" extrusionOk="0">
                  <a:moveTo>
                    <a:pt x="120" y="1"/>
                  </a:moveTo>
                  <a:cubicBezTo>
                    <a:pt x="59" y="1"/>
                    <a:pt x="0" y="50"/>
                    <a:pt x="0" y="126"/>
                  </a:cubicBezTo>
                  <a:cubicBezTo>
                    <a:pt x="0" y="191"/>
                    <a:pt x="54" y="234"/>
                    <a:pt x="119" y="234"/>
                  </a:cubicBezTo>
                  <a:cubicBezTo>
                    <a:pt x="227" y="234"/>
                    <a:pt x="270" y="104"/>
                    <a:pt x="195" y="29"/>
                  </a:cubicBezTo>
                  <a:cubicBezTo>
                    <a:pt x="172" y="9"/>
                    <a:pt x="146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4386;p50">
              <a:extLst>
                <a:ext uri="{FF2B5EF4-FFF2-40B4-BE49-F238E27FC236}">
                  <a16:creationId xmlns:a16="http://schemas.microsoft.com/office/drawing/2014/main" id="{444247B2-AAAB-89CD-8F65-78742756C5D6}"/>
                </a:ext>
              </a:extLst>
            </p:cNvPr>
            <p:cNvSpPr/>
            <p:nvPr/>
          </p:nvSpPr>
          <p:spPr>
            <a:xfrm>
              <a:off x="4899689" y="3109022"/>
              <a:ext cx="21322" cy="16931"/>
            </a:xfrm>
            <a:custGeom>
              <a:avLst/>
              <a:gdLst/>
              <a:ahLst/>
              <a:cxnLst/>
              <a:rect l="l" t="t" r="r" b="b"/>
              <a:pathLst>
                <a:path w="315" h="276" extrusionOk="0">
                  <a:moveTo>
                    <a:pt x="141" y="1"/>
                  </a:moveTo>
                  <a:cubicBezTo>
                    <a:pt x="70" y="1"/>
                    <a:pt x="1" y="63"/>
                    <a:pt x="1" y="146"/>
                  </a:cubicBezTo>
                  <a:cubicBezTo>
                    <a:pt x="1" y="221"/>
                    <a:pt x="66" y="275"/>
                    <a:pt x="141" y="275"/>
                  </a:cubicBezTo>
                  <a:cubicBezTo>
                    <a:pt x="260" y="265"/>
                    <a:pt x="314" y="124"/>
                    <a:pt x="228" y="38"/>
                  </a:cubicBezTo>
                  <a:cubicBezTo>
                    <a:pt x="202" y="12"/>
                    <a:pt x="171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4387;p50">
              <a:extLst>
                <a:ext uri="{FF2B5EF4-FFF2-40B4-BE49-F238E27FC236}">
                  <a16:creationId xmlns:a16="http://schemas.microsoft.com/office/drawing/2014/main" id="{369C0FAC-8E08-EEAA-02E1-6D35DB917350}"/>
                </a:ext>
              </a:extLst>
            </p:cNvPr>
            <p:cNvSpPr/>
            <p:nvPr/>
          </p:nvSpPr>
          <p:spPr>
            <a:xfrm>
              <a:off x="4885339" y="3090313"/>
              <a:ext cx="22472" cy="17054"/>
            </a:xfrm>
            <a:custGeom>
              <a:avLst/>
              <a:gdLst/>
              <a:ahLst/>
              <a:cxnLst/>
              <a:rect l="l" t="t" r="r" b="b"/>
              <a:pathLst>
                <a:path w="332" h="278" extrusionOk="0">
                  <a:moveTo>
                    <a:pt x="145" y="1"/>
                  </a:moveTo>
                  <a:cubicBezTo>
                    <a:pt x="69" y="1"/>
                    <a:pt x="0" y="59"/>
                    <a:pt x="8" y="148"/>
                  </a:cubicBezTo>
                  <a:cubicBezTo>
                    <a:pt x="8" y="224"/>
                    <a:pt x="73" y="278"/>
                    <a:pt x="148" y="278"/>
                  </a:cubicBezTo>
                  <a:cubicBezTo>
                    <a:pt x="278" y="278"/>
                    <a:pt x="332" y="127"/>
                    <a:pt x="245" y="40"/>
                  </a:cubicBezTo>
                  <a:cubicBezTo>
                    <a:pt x="215" y="13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4388;p50">
              <a:extLst>
                <a:ext uri="{FF2B5EF4-FFF2-40B4-BE49-F238E27FC236}">
                  <a16:creationId xmlns:a16="http://schemas.microsoft.com/office/drawing/2014/main" id="{F4A49E3E-A1B4-669D-4E8D-99DB7457AE65}"/>
                </a:ext>
              </a:extLst>
            </p:cNvPr>
            <p:cNvSpPr/>
            <p:nvPr/>
          </p:nvSpPr>
          <p:spPr>
            <a:xfrm>
              <a:off x="4934818" y="3110924"/>
              <a:ext cx="16854" cy="13005"/>
            </a:xfrm>
            <a:custGeom>
              <a:avLst/>
              <a:gdLst/>
              <a:ahLst/>
              <a:cxnLst/>
              <a:rect l="l" t="t" r="r" b="b"/>
              <a:pathLst>
                <a:path w="249" h="212" extrusionOk="0">
                  <a:moveTo>
                    <a:pt x="107" y="0"/>
                  </a:moveTo>
                  <a:cubicBezTo>
                    <a:pt x="53" y="0"/>
                    <a:pt x="0" y="47"/>
                    <a:pt x="0" y="115"/>
                  </a:cubicBezTo>
                  <a:cubicBezTo>
                    <a:pt x="0" y="169"/>
                    <a:pt x="54" y="212"/>
                    <a:pt x="108" y="212"/>
                  </a:cubicBezTo>
                  <a:cubicBezTo>
                    <a:pt x="206" y="212"/>
                    <a:pt x="249" y="93"/>
                    <a:pt x="173" y="28"/>
                  </a:cubicBezTo>
                  <a:cubicBezTo>
                    <a:pt x="154" y="9"/>
                    <a:pt x="13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919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3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Inhaltsverzeichniss</a:t>
            </a:r>
            <a:endParaRPr dirty="0"/>
          </a:p>
        </p:txBody>
      </p:sp>
      <p:sp>
        <p:nvSpPr>
          <p:cNvPr id="2328" name="Google Shape;2328;p31"/>
          <p:cNvSpPr txBox="1">
            <a:spLocks noGrp="1"/>
          </p:cNvSpPr>
          <p:nvPr>
            <p:ph type="title" idx="2"/>
          </p:nvPr>
        </p:nvSpPr>
        <p:spPr>
          <a:xfrm>
            <a:off x="2427578" y="112279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29" name="Google Shape;2329;p31"/>
          <p:cNvSpPr txBox="1">
            <a:spLocks noGrp="1"/>
          </p:cNvSpPr>
          <p:nvPr>
            <p:ph type="subTitle" idx="1"/>
          </p:nvPr>
        </p:nvSpPr>
        <p:spPr>
          <a:xfrm>
            <a:off x="1381025" y="174056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Aufgabenstellung</a:t>
            </a:r>
            <a:endParaRPr dirty="0"/>
          </a:p>
        </p:txBody>
      </p:sp>
      <p:sp>
        <p:nvSpPr>
          <p:cNvPr id="2330" name="Google Shape;2330;p31"/>
          <p:cNvSpPr txBox="1">
            <a:spLocks noGrp="1"/>
          </p:cNvSpPr>
          <p:nvPr>
            <p:ph type="title" idx="3"/>
          </p:nvPr>
        </p:nvSpPr>
        <p:spPr>
          <a:xfrm>
            <a:off x="2427578" y="225850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31" name="Google Shape;2331;p31"/>
          <p:cNvSpPr txBox="1">
            <a:spLocks noGrp="1"/>
          </p:cNvSpPr>
          <p:nvPr>
            <p:ph type="subTitle" idx="4"/>
          </p:nvPr>
        </p:nvSpPr>
        <p:spPr>
          <a:xfrm>
            <a:off x="1381025" y="287627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Planung  </a:t>
            </a:r>
            <a:endParaRPr dirty="0"/>
          </a:p>
        </p:txBody>
      </p:sp>
      <p:sp>
        <p:nvSpPr>
          <p:cNvPr id="2332" name="Google Shape;2332;p31"/>
          <p:cNvSpPr txBox="1">
            <a:spLocks noGrp="1"/>
          </p:cNvSpPr>
          <p:nvPr>
            <p:ph type="title" idx="5"/>
          </p:nvPr>
        </p:nvSpPr>
        <p:spPr>
          <a:xfrm>
            <a:off x="2427578" y="339421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33" name="Google Shape;2333;p31"/>
          <p:cNvSpPr txBox="1">
            <a:spLocks noGrp="1"/>
          </p:cNvSpPr>
          <p:nvPr>
            <p:ph type="subTitle" idx="6"/>
          </p:nvPr>
        </p:nvSpPr>
        <p:spPr>
          <a:xfrm>
            <a:off x="1381025" y="401198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Struktur</a:t>
            </a:r>
            <a:endParaRPr dirty="0"/>
          </a:p>
        </p:txBody>
      </p:sp>
      <p:sp>
        <p:nvSpPr>
          <p:cNvPr id="2334" name="Google Shape;2334;p31"/>
          <p:cNvSpPr txBox="1">
            <a:spLocks noGrp="1"/>
          </p:cNvSpPr>
          <p:nvPr>
            <p:ph type="title" idx="7"/>
          </p:nvPr>
        </p:nvSpPr>
        <p:spPr>
          <a:xfrm>
            <a:off x="5901619" y="112279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35" name="Google Shape;2335;p31"/>
          <p:cNvSpPr txBox="1">
            <a:spLocks noGrp="1"/>
          </p:cNvSpPr>
          <p:nvPr>
            <p:ph type="subTitle" idx="8"/>
          </p:nvPr>
        </p:nvSpPr>
        <p:spPr>
          <a:xfrm>
            <a:off x="4855065" y="174056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Responsiv Demo</a:t>
            </a:r>
            <a:endParaRPr dirty="0"/>
          </a:p>
        </p:txBody>
      </p:sp>
      <p:sp>
        <p:nvSpPr>
          <p:cNvPr id="2336" name="Google Shape;2336;p31"/>
          <p:cNvSpPr txBox="1">
            <a:spLocks noGrp="1"/>
          </p:cNvSpPr>
          <p:nvPr>
            <p:ph type="title" idx="9"/>
          </p:nvPr>
        </p:nvSpPr>
        <p:spPr>
          <a:xfrm>
            <a:off x="5901619" y="225850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37" name="Google Shape;2337;p31"/>
          <p:cNvSpPr txBox="1">
            <a:spLocks noGrp="1"/>
          </p:cNvSpPr>
          <p:nvPr>
            <p:ph type="subTitle" idx="13"/>
          </p:nvPr>
        </p:nvSpPr>
        <p:spPr>
          <a:xfrm>
            <a:off x="4855065" y="287627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Demo</a:t>
            </a:r>
            <a:endParaRPr dirty="0"/>
          </a:p>
        </p:txBody>
      </p:sp>
      <p:sp>
        <p:nvSpPr>
          <p:cNvPr id="2338" name="Google Shape;2338;p31"/>
          <p:cNvSpPr txBox="1">
            <a:spLocks noGrp="1"/>
          </p:cNvSpPr>
          <p:nvPr>
            <p:ph type="title" idx="14"/>
          </p:nvPr>
        </p:nvSpPr>
        <p:spPr>
          <a:xfrm>
            <a:off x="5901619" y="339421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339" name="Google Shape;2339;p31"/>
          <p:cNvSpPr txBox="1">
            <a:spLocks noGrp="1"/>
          </p:cNvSpPr>
          <p:nvPr>
            <p:ph type="subTitle" idx="15"/>
          </p:nvPr>
        </p:nvSpPr>
        <p:spPr>
          <a:xfrm>
            <a:off x="4855065" y="401198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Abschluss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>
          <a:extLst>
            <a:ext uri="{FF2B5EF4-FFF2-40B4-BE49-F238E27FC236}">
              <a16:creationId xmlns:a16="http://schemas.microsoft.com/office/drawing/2014/main" id="{17CD1CE6-FD6D-08D3-6652-BE86916C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3">
            <a:extLst>
              <a:ext uri="{FF2B5EF4-FFF2-40B4-BE49-F238E27FC236}">
                <a16:creationId xmlns:a16="http://schemas.microsoft.com/office/drawing/2014/main" id="{51AEC27F-766A-6D8D-0905-823A007DE9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5373" y="2374274"/>
            <a:ext cx="537861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Aufgaben-</a:t>
            </a:r>
            <a:br>
              <a:rPr lang="en" dirty="0"/>
            </a:br>
            <a:r>
              <a:rPr lang="en" dirty="0"/>
              <a:t>stellung</a:t>
            </a:r>
            <a:endParaRPr dirty="0"/>
          </a:p>
        </p:txBody>
      </p:sp>
      <p:sp>
        <p:nvSpPr>
          <p:cNvPr id="2352" name="Google Shape;2352;p33">
            <a:extLst>
              <a:ext uri="{FF2B5EF4-FFF2-40B4-BE49-F238E27FC236}">
                <a16:creationId xmlns:a16="http://schemas.microsoft.com/office/drawing/2014/main" id="{038F7CE2-0551-8C7A-CFEB-CABFCF148FB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21500" y="1632900"/>
            <a:ext cx="1701000" cy="898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353" name="Google Shape;2353;p33">
            <a:extLst>
              <a:ext uri="{FF2B5EF4-FFF2-40B4-BE49-F238E27FC236}">
                <a16:creationId xmlns:a16="http://schemas.microsoft.com/office/drawing/2014/main" id="{FEB72A29-1F07-71B5-44FE-BA432ED02B99}"/>
              </a:ext>
            </a:extLst>
          </p:cNvPr>
          <p:cNvGrpSpPr/>
          <p:nvPr/>
        </p:nvGrpSpPr>
        <p:grpSpPr>
          <a:xfrm>
            <a:off x="6058475" y="3450226"/>
            <a:ext cx="2271806" cy="2027883"/>
            <a:chOff x="6457200" y="3450226"/>
            <a:chExt cx="2271806" cy="2027883"/>
          </a:xfrm>
        </p:grpSpPr>
        <p:grpSp>
          <p:nvGrpSpPr>
            <p:cNvPr id="2354" name="Google Shape;2354;p33">
              <a:extLst>
                <a:ext uri="{FF2B5EF4-FFF2-40B4-BE49-F238E27FC236}">
                  <a16:creationId xmlns:a16="http://schemas.microsoft.com/office/drawing/2014/main" id="{8F9D2F88-E27E-4CC6-0C02-C00C3901DE8A}"/>
                </a:ext>
              </a:extLst>
            </p:cNvPr>
            <p:cNvGrpSpPr/>
            <p:nvPr/>
          </p:nvGrpSpPr>
          <p:grpSpPr>
            <a:xfrm>
              <a:off x="6457200" y="4515811"/>
              <a:ext cx="1286426" cy="962298"/>
              <a:chOff x="4916950" y="812961"/>
              <a:chExt cx="1286426" cy="962298"/>
            </a:xfrm>
          </p:grpSpPr>
          <p:sp>
            <p:nvSpPr>
              <p:cNvPr id="2355" name="Google Shape;2355;p33">
                <a:extLst>
                  <a:ext uri="{FF2B5EF4-FFF2-40B4-BE49-F238E27FC236}">
                    <a16:creationId xmlns:a16="http://schemas.microsoft.com/office/drawing/2014/main" id="{8BBCFFA0-D8C4-85D9-E6FA-7AD761910800}"/>
                  </a:ext>
                </a:extLst>
              </p:cNvPr>
              <p:cNvSpPr/>
              <p:nvPr/>
            </p:nvSpPr>
            <p:spPr>
              <a:xfrm>
                <a:off x="4916950" y="812961"/>
                <a:ext cx="1134444" cy="866616"/>
              </a:xfrm>
              <a:custGeom>
                <a:avLst/>
                <a:gdLst/>
                <a:ahLst/>
                <a:cxnLst/>
                <a:rect l="l" t="t" r="r" b="b"/>
                <a:pathLst>
                  <a:path w="24186" h="18475" extrusionOk="0">
                    <a:moveTo>
                      <a:pt x="14456" y="1"/>
                    </a:moveTo>
                    <a:cubicBezTo>
                      <a:pt x="14157" y="1"/>
                      <a:pt x="13998" y="319"/>
                      <a:pt x="13874" y="555"/>
                    </a:cubicBezTo>
                    <a:cubicBezTo>
                      <a:pt x="13540" y="1429"/>
                      <a:pt x="14002" y="2316"/>
                      <a:pt x="14285" y="3139"/>
                    </a:cubicBezTo>
                    <a:cubicBezTo>
                      <a:pt x="14645" y="4052"/>
                      <a:pt x="15044" y="4965"/>
                      <a:pt x="15314" y="5916"/>
                    </a:cubicBezTo>
                    <a:cubicBezTo>
                      <a:pt x="14170" y="5119"/>
                      <a:pt x="12974" y="4399"/>
                      <a:pt x="11740" y="3756"/>
                    </a:cubicBezTo>
                    <a:cubicBezTo>
                      <a:pt x="10197" y="3023"/>
                      <a:pt x="8564" y="2432"/>
                      <a:pt x="6867" y="2252"/>
                    </a:cubicBezTo>
                    <a:cubicBezTo>
                      <a:pt x="6535" y="2219"/>
                      <a:pt x="6198" y="2199"/>
                      <a:pt x="5862" y="2199"/>
                    </a:cubicBezTo>
                    <a:cubicBezTo>
                      <a:pt x="5153" y="2199"/>
                      <a:pt x="4443" y="2287"/>
                      <a:pt x="3781" y="2522"/>
                    </a:cubicBezTo>
                    <a:cubicBezTo>
                      <a:pt x="2791" y="2908"/>
                      <a:pt x="1839" y="3486"/>
                      <a:pt x="1248" y="4386"/>
                    </a:cubicBezTo>
                    <a:cubicBezTo>
                      <a:pt x="1055" y="4618"/>
                      <a:pt x="875" y="4862"/>
                      <a:pt x="721" y="5106"/>
                    </a:cubicBezTo>
                    <a:cubicBezTo>
                      <a:pt x="451" y="5595"/>
                      <a:pt x="271" y="6109"/>
                      <a:pt x="168" y="6649"/>
                    </a:cubicBezTo>
                    <a:cubicBezTo>
                      <a:pt x="39" y="7151"/>
                      <a:pt x="1" y="7665"/>
                      <a:pt x="52" y="8179"/>
                    </a:cubicBezTo>
                    <a:cubicBezTo>
                      <a:pt x="65" y="8398"/>
                      <a:pt x="104" y="8616"/>
                      <a:pt x="142" y="8835"/>
                    </a:cubicBezTo>
                    <a:cubicBezTo>
                      <a:pt x="232" y="9105"/>
                      <a:pt x="335" y="9375"/>
                      <a:pt x="476" y="9619"/>
                    </a:cubicBezTo>
                    <a:cubicBezTo>
                      <a:pt x="811" y="10326"/>
                      <a:pt x="1351" y="10905"/>
                      <a:pt x="1955" y="11381"/>
                    </a:cubicBezTo>
                    <a:cubicBezTo>
                      <a:pt x="2456" y="11741"/>
                      <a:pt x="2997" y="12024"/>
                      <a:pt x="3524" y="12332"/>
                    </a:cubicBezTo>
                    <a:cubicBezTo>
                      <a:pt x="4552" y="12885"/>
                      <a:pt x="5607" y="13374"/>
                      <a:pt x="6687" y="13824"/>
                    </a:cubicBezTo>
                    <a:cubicBezTo>
                      <a:pt x="7651" y="14196"/>
                      <a:pt x="8615" y="14556"/>
                      <a:pt x="9592" y="14904"/>
                    </a:cubicBezTo>
                    <a:cubicBezTo>
                      <a:pt x="10287" y="15122"/>
                      <a:pt x="10955" y="15405"/>
                      <a:pt x="11650" y="15649"/>
                    </a:cubicBezTo>
                    <a:cubicBezTo>
                      <a:pt x="13231" y="16215"/>
                      <a:pt x="14812" y="16781"/>
                      <a:pt x="16381" y="17398"/>
                    </a:cubicBezTo>
                    <a:cubicBezTo>
                      <a:pt x="16985" y="17604"/>
                      <a:pt x="17577" y="17861"/>
                      <a:pt x="18155" y="18105"/>
                    </a:cubicBezTo>
                    <a:cubicBezTo>
                      <a:pt x="18425" y="18221"/>
                      <a:pt x="18682" y="18349"/>
                      <a:pt x="18940" y="18465"/>
                    </a:cubicBezTo>
                    <a:cubicBezTo>
                      <a:pt x="18956" y="18472"/>
                      <a:pt x="18974" y="18475"/>
                      <a:pt x="18991" y="18475"/>
                    </a:cubicBezTo>
                    <a:cubicBezTo>
                      <a:pt x="19040" y="18475"/>
                      <a:pt x="19088" y="18449"/>
                      <a:pt x="19107" y="18401"/>
                    </a:cubicBezTo>
                    <a:cubicBezTo>
                      <a:pt x="19248" y="18298"/>
                      <a:pt x="19390" y="18169"/>
                      <a:pt x="19505" y="18041"/>
                    </a:cubicBezTo>
                    <a:cubicBezTo>
                      <a:pt x="20174" y="17308"/>
                      <a:pt x="20791" y="16537"/>
                      <a:pt x="21357" y="15727"/>
                    </a:cubicBezTo>
                    <a:cubicBezTo>
                      <a:pt x="21730" y="15251"/>
                      <a:pt x="22064" y="14749"/>
                      <a:pt x="22373" y="14235"/>
                    </a:cubicBezTo>
                    <a:cubicBezTo>
                      <a:pt x="23041" y="13155"/>
                      <a:pt x="23504" y="11946"/>
                      <a:pt x="24134" y="10854"/>
                    </a:cubicBezTo>
                    <a:cubicBezTo>
                      <a:pt x="24173" y="10815"/>
                      <a:pt x="24185" y="10764"/>
                      <a:pt x="24160" y="10725"/>
                    </a:cubicBezTo>
                    <a:cubicBezTo>
                      <a:pt x="23890" y="10198"/>
                      <a:pt x="23568" y="9696"/>
                      <a:pt x="23221" y="9208"/>
                    </a:cubicBezTo>
                    <a:cubicBezTo>
                      <a:pt x="23015" y="8899"/>
                      <a:pt x="22797" y="8591"/>
                      <a:pt x="22565" y="8308"/>
                    </a:cubicBezTo>
                    <a:cubicBezTo>
                      <a:pt x="22527" y="8269"/>
                      <a:pt x="22501" y="8231"/>
                      <a:pt x="22475" y="8205"/>
                    </a:cubicBezTo>
                    <a:lnTo>
                      <a:pt x="22475" y="8192"/>
                    </a:lnTo>
                    <a:cubicBezTo>
                      <a:pt x="22398" y="8089"/>
                      <a:pt x="22321" y="7986"/>
                      <a:pt x="22244" y="7884"/>
                    </a:cubicBezTo>
                    <a:cubicBezTo>
                      <a:pt x="21884" y="7395"/>
                      <a:pt x="21563" y="6881"/>
                      <a:pt x="21177" y="6405"/>
                    </a:cubicBezTo>
                    <a:cubicBezTo>
                      <a:pt x="20213" y="5171"/>
                      <a:pt x="19248" y="3949"/>
                      <a:pt x="18194" y="2792"/>
                    </a:cubicBezTo>
                    <a:cubicBezTo>
                      <a:pt x="17564" y="2059"/>
                      <a:pt x="16870" y="1378"/>
                      <a:pt x="16124" y="760"/>
                    </a:cubicBezTo>
                    <a:cubicBezTo>
                      <a:pt x="15648" y="400"/>
                      <a:pt x="15108" y="66"/>
                      <a:pt x="14491" y="2"/>
                    </a:cubicBezTo>
                    <a:cubicBezTo>
                      <a:pt x="14479" y="1"/>
                      <a:pt x="14468" y="1"/>
                      <a:pt x="144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3">
                <a:extLst>
                  <a:ext uri="{FF2B5EF4-FFF2-40B4-BE49-F238E27FC236}">
                    <a16:creationId xmlns:a16="http://schemas.microsoft.com/office/drawing/2014/main" id="{045B0A22-DB13-25E3-9338-E02DB826C460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rgbClr val="D13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3">
                <a:extLst>
                  <a:ext uri="{FF2B5EF4-FFF2-40B4-BE49-F238E27FC236}">
                    <a16:creationId xmlns:a16="http://schemas.microsoft.com/office/drawing/2014/main" id="{4880AD55-FCA9-9CCF-B3E7-5970642FB53F}"/>
                  </a:ext>
                </a:extLst>
              </p:cNvPr>
              <p:cNvSpPr/>
              <p:nvPr/>
            </p:nvSpPr>
            <p:spPr>
              <a:xfrm>
                <a:off x="6020514" y="1282933"/>
                <a:ext cx="179308" cy="111994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2847" extrusionOk="0">
                    <a:moveTo>
                      <a:pt x="131" y="0"/>
                    </a:moveTo>
                    <a:cubicBezTo>
                      <a:pt x="1" y="0"/>
                      <a:pt x="18" y="170"/>
                      <a:pt x="145" y="170"/>
                    </a:cubicBezTo>
                    <a:cubicBezTo>
                      <a:pt x="153" y="170"/>
                      <a:pt x="161" y="169"/>
                      <a:pt x="171" y="168"/>
                    </a:cubicBezTo>
                    <a:cubicBezTo>
                      <a:pt x="723" y="309"/>
                      <a:pt x="1263" y="515"/>
                      <a:pt x="1778" y="785"/>
                    </a:cubicBezTo>
                    <a:cubicBezTo>
                      <a:pt x="2626" y="1184"/>
                      <a:pt x="3436" y="1659"/>
                      <a:pt x="4195" y="2199"/>
                    </a:cubicBezTo>
                    <a:cubicBezTo>
                      <a:pt x="4478" y="2367"/>
                      <a:pt x="4735" y="2572"/>
                      <a:pt x="4953" y="2804"/>
                    </a:cubicBezTo>
                    <a:cubicBezTo>
                      <a:pt x="4976" y="2834"/>
                      <a:pt x="5005" y="2846"/>
                      <a:pt x="5034" y="2846"/>
                    </a:cubicBezTo>
                    <a:cubicBezTo>
                      <a:pt x="5102" y="2846"/>
                      <a:pt x="5166" y="2774"/>
                      <a:pt x="5121" y="2701"/>
                    </a:cubicBezTo>
                    <a:cubicBezTo>
                      <a:pt x="4812" y="2354"/>
                      <a:pt x="4413" y="2122"/>
                      <a:pt x="4053" y="1865"/>
                    </a:cubicBezTo>
                    <a:cubicBezTo>
                      <a:pt x="3578" y="1557"/>
                      <a:pt x="3102" y="1248"/>
                      <a:pt x="2601" y="991"/>
                    </a:cubicBezTo>
                    <a:cubicBezTo>
                      <a:pt x="1803" y="605"/>
                      <a:pt x="1019" y="168"/>
                      <a:pt x="145" y="1"/>
                    </a:cubicBezTo>
                    <a:cubicBezTo>
                      <a:pt x="140" y="0"/>
                      <a:pt x="136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3">
                <a:extLst>
                  <a:ext uri="{FF2B5EF4-FFF2-40B4-BE49-F238E27FC236}">
                    <a16:creationId xmlns:a16="http://schemas.microsoft.com/office/drawing/2014/main" id="{62FBCBC9-049F-0B80-8B57-40D270433F0C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3">
                <a:extLst>
                  <a:ext uri="{FF2B5EF4-FFF2-40B4-BE49-F238E27FC236}">
                    <a16:creationId xmlns:a16="http://schemas.microsoft.com/office/drawing/2014/main" id="{8607068F-78D8-D9FF-9CD5-4751A9B7B231}"/>
                  </a:ext>
                </a:extLst>
              </p:cNvPr>
              <p:cNvSpPr/>
              <p:nvPr/>
            </p:nvSpPr>
            <p:spPr>
              <a:xfrm>
                <a:off x="5214097" y="960716"/>
                <a:ext cx="52111" cy="35134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749" extrusionOk="0">
                    <a:moveTo>
                      <a:pt x="554" y="187"/>
                    </a:moveTo>
                    <a:cubicBezTo>
                      <a:pt x="577" y="187"/>
                      <a:pt x="600" y="190"/>
                      <a:pt x="622" y="195"/>
                    </a:cubicBezTo>
                    <a:cubicBezTo>
                      <a:pt x="589" y="227"/>
                      <a:pt x="611" y="278"/>
                      <a:pt x="650" y="278"/>
                    </a:cubicBezTo>
                    <a:cubicBezTo>
                      <a:pt x="657" y="278"/>
                      <a:pt x="665" y="276"/>
                      <a:pt x="673" y="272"/>
                    </a:cubicBezTo>
                    <a:cubicBezTo>
                      <a:pt x="789" y="272"/>
                      <a:pt x="853" y="401"/>
                      <a:pt x="789" y="491"/>
                    </a:cubicBezTo>
                    <a:cubicBezTo>
                      <a:pt x="728" y="546"/>
                      <a:pt x="652" y="574"/>
                      <a:pt x="577" y="574"/>
                    </a:cubicBezTo>
                    <a:cubicBezTo>
                      <a:pt x="494" y="574"/>
                      <a:pt x="412" y="539"/>
                      <a:pt x="352" y="465"/>
                    </a:cubicBezTo>
                    <a:cubicBezTo>
                      <a:pt x="228" y="297"/>
                      <a:pt x="398" y="187"/>
                      <a:pt x="554" y="187"/>
                    </a:cubicBezTo>
                    <a:close/>
                    <a:moveTo>
                      <a:pt x="552" y="1"/>
                    </a:moveTo>
                    <a:cubicBezTo>
                      <a:pt x="422" y="1"/>
                      <a:pt x="290" y="52"/>
                      <a:pt x="197" y="169"/>
                    </a:cubicBezTo>
                    <a:cubicBezTo>
                      <a:pt x="0" y="469"/>
                      <a:pt x="309" y="748"/>
                      <a:pt x="601" y="748"/>
                    </a:cubicBezTo>
                    <a:cubicBezTo>
                      <a:pt x="709" y="748"/>
                      <a:pt x="815" y="710"/>
                      <a:pt x="892" y="619"/>
                    </a:cubicBezTo>
                    <a:cubicBezTo>
                      <a:pt x="917" y="619"/>
                      <a:pt x="930" y="606"/>
                      <a:pt x="943" y="581"/>
                    </a:cubicBezTo>
                    <a:cubicBezTo>
                      <a:pt x="1111" y="245"/>
                      <a:pt x="836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3">
                <a:extLst>
                  <a:ext uri="{FF2B5EF4-FFF2-40B4-BE49-F238E27FC236}">
                    <a16:creationId xmlns:a16="http://schemas.microsoft.com/office/drawing/2014/main" id="{896022E3-94AA-3965-89DF-3A71E16A0457}"/>
                  </a:ext>
                </a:extLst>
              </p:cNvPr>
              <p:cNvSpPr/>
              <p:nvPr/>
            </p:nvSpPr>
            <p:spPr>
              <a:xfrm>
                <a:off x="5180512" y="1050777"/>
                <a:ext cx="46577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41" extrusionOk="0">
                    <a:moveTo>
                      <a:pt x="543" y="190"/>
                    </a:moveTo>
                    <a:cubicBezTo>
                      <a:pt x="726" y="190"/>
                      <a:pt x="833" y="413"/>
                      <a:pt x="708" y="563"/>
                    </a:cubicBezTo>
                    <a:cubicBezTo>
                      <a:pt x="647" y="635"/>
                      <a:pt x="560" y="669"/>
                      <a:pt x="474" y="669"/>
                    </a:cubicBezTo>
                    <a:cubicBezTo>
                      <a:pt x="359" y="669"/>
                      <a:pt x="245" y="609"/>
                      <a:pt x="193" y="499"/>
                    </a:cubicBezTo>
                    <a:cubicBezTo>
                      <a:pt x="180" y="332"/>
                      <a:pt x="296" y="203"/>
                      <a:pt x="450" y="191"/>
                    </a:cubicBezTo>
                    <a:cubicBezTo>
                      <a:pt x="457" y="210"/>
                      <a:pt x="473" y="220"/>
                      <a:pt x="489" y="220"/>
                    </a:cubicBezTo>
                    <a:cubicBezTo>
                      <a:pt x="505" y="220"/>
                      <a:pt x="521" y="210"/>
                      <a:pt x="528" y="191"/>
                    </a:cubicBezTo>
                    <a:cubicBezTo>
                      <a:pt x="533" y="190"/>
                      <a:pt x="538" y="190"/>
                      <a:pt x="543" y="190"/>
                    </a:cubicBezTo>
                    <a:close/>
                    <a:moveTo>
                      <a:pt x="498" y="0"/>
                    </a:moveTo>
                    <a:cubicBezTo>
                      <a:pt x="266" y="0"/>
                      <a:pt x="25" y="145"/>
                      <a:pt x="0" y="435"/>
                    </a:cubicBezTo>
                    <a:cubicBezTo>
                      <a:pt x="8" y="692"/>
                      <a:pt x="243" y="840"/>
                      <a:pt x="471" y="840"/>
                    </a:cubicBezTo>
                    <a:cubicBezTo>
                      <a:pt x="642" y="840"/>
                      <a:pt x="809" y="758"/>
                      <a:pt x="875" y="576"/>
                    </a:cubicBezTo>
                    <a:cubicBezTo>
                      <a:pt x="913" y="576"/>
                      <a:pt x="939" y="538"/>
                      <a:pt x="939" y="512"/>
                    </a:cubicBezTo>
                    <a:cubicBezTo>
                      <a:pt x="993" y="171"/>
                      <a:pt x="750" y="0"/>
                      <a:pt x="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3">
                <a:extLst>
                  <a:ext uri="{FF2B5EF4-FFF2-40B4-BE49-F238E27FC236}">
                    <a16:creationId xmlns:a16="http://schemas.microsoft.com/office/drawing/2014/main" id="{BFA5923A-6315-D60C-5FAA-A491A930D9AE}"/>
                  </a:ext>
                </a:extLst>
              </p:cNvPr>
              <p:cNvSpPr/>
              <p:nvPr/>
            </p:nvSpPr>
            <p:spPr>
              <a:xfrm>
                <a:off x="5122021" y="1163587"/>
                <a:ext cx="48547" cy="3987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50" extrusionOk="0">
                    <a:moveTo>
                      <a:pt x="561" y="179"/>
                    </a:moveTo>
                    <a:cubicBezTo>
                      <a:pt x="629" y="179"/>
                      <a:pt x="696" y="195"/>
                      <a:pt x="759" y="228"/>
                    </a:cubicBezTo>
                    <a:cubicBezTo>
                      <a:pt x="836" y="293"/>
                      <a:pt x="797" y="409"/>
                      <a:pt x="823" y="486"/>
                    </a:cubicBezTo>
                    <a:cubicBezTo>
                      <a:pt x="823" y="511"/>
                      <a:pt x="810" y="524"/>
                      <a:pt x="797" y="550"/>
                    </a:cubicBezTo>
                    <a:cubicBezTo>
                      <a:pt x="725" y="635"/>
                      <a:pt x="623" y="677"/>
                      <a:pt x="520" y="677"/>
                    </a:cubicBezTo>
                    <a:cubicBezTo>
                      <a:pt x="420" y="677"/>
                      <a:pt x="320" y="638"/>
                      <a:pt x="245" y="563"/>
                    </a:cubicBezTo>
                    <a:cubicBezTo>
                      <a:pt x="206" y="511"/>
                      <a:pt x="155" y="434"/>
                      <a:pt x="193" y="370"/>
                    </a:cubicBezTo>
                    <a:cubicBezTo>
                      <a:pt x="280" y="248"/>
                      <a:pt x="420" y="179"/>
                      <a:pt x="561" y="179"/>
                    </a:cubicBezTo>
                    <a:close/>
                    <a:moveTo>
                      <a:pt x="550" y="0"/>
                    </a:moveTo>
                    <a:cubicBezTo>
                      <a:pt x="288" y="0"/>
                      <a:pt x="7" y="158"/>
                      <a:pt x="0" y="447"/>
                    </a:cubicBezTo>
                    <a:cubicBezTo>
                      <a:pt x="27" y="710"/>
                      <a:pt x="276" y="849"/>
                      <a:pt x="517" y="849"/>
                    </a:cubicBezTo>
                    <a:cubicBezTo>
                      <a:pt x="748" y="849"/>
                      <a:pt x="971" y="723"/>
                      <a:pt x="990" y="460"/>
                    </a:cubicBezTo>
                    <a:cubicBezTo>
                      <a:pt x="1034" y="145"/>
                      <a:pt x="801" y="0"/>
                      <a:pt x="5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3">
                <a:extLst>
                  <a:ext uri="{FF2B5EF4-FFF2-40B4-BE49-F238E27FC236}">
                    <a16:creationId xmlns:a16="http://schemas.microsoft.com/office/drawing/2014/main" id="{799E0FC6-CCA8-83A5-7AFF-678F0F033130}"/>
                  </a:ext>
                </a:extLst>
              </p:cNvPr>
              <p:cNvSpPr/>
              <p:nvPr/>
            </p:nvSpPr>
            <p:spPr>
              <a:xfrm>
                <a:off x="5074647" y="1255148"/>
                <a:ext cx="50892" cy="402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859" extrusionOk="0">
                    <a:moveTo>
                      <a:pt x="529" y="176"/>
                    </a:moveTo>
                    <a:cubicBezTo>
                      <a:pt x="613" y="176"/>
                      <a:pt x="698" y="208"/>
                      <a:pt x="766" y="269"/>
                    </a:cubicBezTo>
                    <a:cubicBezTo>
                      <a:pt x="830" y="321"/>
                      <a:pt x="792" y="411"/>
                      <a:pt x="817" y="475"/>
                    </a:cubicBezTo>
                    <a:cubicBezTo>
                      <a:pt x="805" y="501"/>
                      <a:pt x="792" y="527"/>
                      <a:pt x="779" y="552"/>
                    </a:cubicBezTo>
                    <a:cubicBezTo>
                      <a:pt x="716" y="634"/>
                      <a:pt x="608" y="683"/>
                      <a:pt x="500" y="683"/>
                    </a:cubicBezTo>
                    <a:cubicBezTo>
                      <a:pt x="455" y="683"/>
                      <a:pt x="409" y="674"/>
                      <a:pt x="367" y="655"/>
                    </a:cubicBezTo>
                    <a:cubicBezTo>
                      <a:pt x="226" y="591"/>
                      <a:pt x="187" y="411"/>
                      <a:pt x="277" y="295"/>
                    </a:cubicBezTo>
                    <a:cubicBezTo>
                      <a:pt x="345" y="214"/>
                      <a:pt x="436" y="176"/>
                      <a:pt x="529" y="176"/>
                    </a:cubicBezTo>
                    <a:close/>
                    <a:moveTo>
                      <a:pt x="523" y="1"/>
                    </a:moveTo>
                    <a:cubicBezTo>
                      <a:pt x="316" y="1"/>
                      <a:pt x="108" y="105"/>
                      <a:pt x="59" y="334"/>
                    </a:cubicBezTo>
                    <a:cubicBezTo>
                      <a:pt x="0" y="671"/>
                      <a:pt x="239" y="858"/>
                      <a:pt x="491" y="858"/>
                    </a:cubicBezTo>
                    <a:cubicBezTo>
                      <a:pt x="680" y="858"/>
                      <a:pt x="876" y="753"/>
                      <a:pt x="959" y="527"/>
                    </a:cubicBezTo>
                    <a:cubicBezTo>
                      <a:pt x="1085" y="193"/>
                      <a:pt x="805" y="1"/>
                      <a:pt x="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3">
                <a:extLst>
                  <a:ext uri="{FF2B5EF4-FFF2-40B4-BE49-F238E27FC236}">
                    <a16:creationId xmlns:a16="http://schemas.microsoft.com/office/drawing/2014/main" id="{72A21BD7-A94F-377F-BBA3-EAD0ACEB0427}"/>
                  </a:ext>
                </a:extLst>
              </p:cNvPr>
              <p:cNvSpPr/>
              <p:nvPr/>
            </p:nvSpPr>
            <p:spPr>
              <a:xfrm>
                <a:off x="5034589" y="1319316"/>
                <a:ext cx="47515" cy="3288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01" extrusionOk="0">
                    <a:moveTo>
                      <a:pt x="411" y="187"/>
                    </a:moveTo>
                    <a:cubicBezTo>
                      <a:pt x="527" y="187"/>
                      <a:pt x="694" y="187"/>
                      <a:pt x="759" y="303"/>
                    </a:cubicBezTo>
                    <a:cubicBezTo>
                      <a:pt x="771" y="341"/>
                      <a:pt x="797" y="354"/>
                      <a:pt x="823" y="367"/>
                    </a:cubicBezTo>
                    <a:cubicBezTo>
                      <a:pt x="823" y="419"/>
                      <a:pt x="797" y="483"/>
                      <a:pt x="771" y="534"/>
                    </a:cubicBezTo>
                    <a:cubicBezTo>
                      <a:pt x="716" y="615"/>
                      <a:pt x="631" y="652"/>
                      <a:pt x="547" y="652"/>
                    </a:cubicBezTo>
                    <a:cubicBezTo>
                      <a:pt x="417" y="652"/>
                      <a:pt x="291" y="562"/>
                      <a:pt x="283" y="406"/>
                    </a:cubicBezTo>
                    <a:cubicBezTo>
                      <a:pt x="270" y="316"/>
                      <a:pt x="296" y="200"/>
                      <a:pt x="411" y="187"/>
                    </a:cubicBezTo>
                    <a:close/>
                    <a:moveTo>
                      <a:pt x="477" y="1"/>
                    </a:moveTo>
                    <a:cubicBezTo>
                      <a:pt x="327" y="1"/>
                      <a:pt x="186" y="61"/>
                      <a:pt x="128" y="200"/>
                    </a:cubicBezTo>
                    <a:cubicBezTo>
                      <a:pt x="1" y="488"/>
                      <a:pt x="334" y="701"/>
                      <a:pt x="618" y="701"/>
                    </a:cubicBezTo>
                    <a:cubicBezTo>
                      <a:pt x="791" y="701"/>
                      <a:pt x="945" y="621"/>
                      <a:pt x="964" y="431"/>
                    </a:cubicBezTo>
                    <a:cubicBezTo>
                      <a:pt x="1013" y="173"/>
                      <a:pt x="732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3">
                <a:extLst>
                  <a:ext uri="{FF2B5EF4-FFF2-40B4-BE49-F238E27FC236}">
                    <a16:creationId xmlns:a16="http://schemas.microsoft.com/office/drawing/2014/main" id="{DFFB22B0-7BB4-65DE-A331-761B959DE7FC}"/>
                  </a:ext>
                </a:extLst>
              </p:cNvPr>
              <p:cNvSpPr/>
              <p:nvPr/>
            </p:nvSpPr>
            <p:spPr>
              <a:xfrm>
                <a:off x="5123194" y="939468"/>
                <a:ext cx="21107" cy="27488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86" extrusionOk="0">
                    <a:moveTo>
                      <a:pt x="210" y="1"/>
                    </a:moveTo>
                    <a:cubicBezTo>
                      <a:pt x="193" y="1"/>
                      <a:pt x="175" y="6"/>
                      <a:pt x="155" y="18"/>
                    </a:cubicBezTo>
                    <a:cubicBezTo>
                      <a:pt x="130" y="56"/>
                      <a:pt x="130" y="108"/>
                      <a:pt x="168" y="146"/>
                    </a:cubicBezTo>
                    <a:cubicBezTo>
                      <a:pt x="194" y="211"/>
                      <a:pt x="220" y="275"/>
                      <a:pt x="232" y="339"/>
                    </a:cubicBezTo>
                    <a:cubicBezTo>
                      <a:pt x="168" y="365"/>
                      <a:pt x="78" y="378"/>
                      <a:pt x="40" y="442"/>
                    </a:cubicBezTo>
                    <a:cubicBezTo>
                      <a:pt x="1" y="494"/>
                      <a:pt x="27" y="558"/>
                      <a:pt x="91" y="584"/>
                    </a:cubicBezTo>
                    <a:cubicBezTo>
                      <a:pt x="103" y="585"/>
                      <a:pt x="117" y="586"/>
                      <a:pt x="133" y="586"/>
                    </a:cubicBezTo>
                    <a:cubicBezTo>
                      <a:pt x="250" y="586"/>
                      <a:pt x="449" y="540"/>
                      <a:pt x="438" y="404"/>
                    </a:cubicBezTo>
                    <a:cubicBezTo>
                      <a:pt x="415" y="313"/>
                      <a:pt x="342" y="1"/>
                      <a:pt x="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3">
                <a:extLst>
                  <a:ext uri="{FF2B5EF4-FFF2-40B4-BE49-F238E27FC236}">
                    <a16:creationId xmlns:a16="http://schemas.microsoft.com/office/drawing/2014/main" id="{5DD95D58-468D-5660-7528-291410D8ACBD}"/>
                  </a:ext>
                </a:extLst>
              </p:cNvPr>
              <p:cNvSpPr/>
              <p:nvPr/>
            </p:nvSpPr>
            <p:spPr>
              <a:xfrm>
                <a:off x="5078587" y="1025306"/>
                <a:ext cx="25985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47" extrusionOk="0">
                    <a:moveTo>
                      <a:pt x="386" y="1"/>
                    </a:moveTo>
                    <a:cubicBezTo>
                      <a:pt x="232" y="52"/>
                      <a:pt x="335" y="284"/>
                      <a:pt x="361" y="386"/>
                    </a:cubicBezTo>
                    <a:cubicBezTo>
                      <a:pt x="258" y="438"/>
                      <a:pt x="1" y="438"/>
                      <a:pt x="26" y="579"/>
                    </a:cubicBezTo>
                    <a:cubicBezTo>
                      <a:pt x="37" y="622"/>
                      <a:pt x="74" y="647"/>
                      <a:pt x="116" y="647"/>
                    </a:cubicBezTo>
                    <a:cubicBezTo>
                      <a:pt x="124" y="647"/>
                      <a:pt x="133" y="646"/>
                      <a:pt x="142" y="644"/>
                    </a:cubicBezTo>
                    <a:cubicBezTo>
                      <a:pt x="271" y="592"/>
                      <a:pt x="528" y="631"/>
                      <a:pt x="553" y="451"/>
                    </a:cubicBezTo>
                    <a:cubicBezTo>
                      <a:pt x="528" y="309"/>
                      <a:pt x="463" y="181"/>
                      <a:pt x="463" y="39"/>
                    </a:cubicBezTo>
                    <a:cubicBezTo>
                      <a:pt x="451" y="14"/>
                      <a:pt x="412" y="1"/>
                      <a:pt x="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3">
                <a:extLst>
                  <a:ext uri="{FF2B5EF4-FFF2-40B4-BE49-F238E27FC236}">
                    <a16:creationId xmlns:a16="http://schemas.microsoft.com/office/drawing/2014/main" id="{80D5CA13-2629-FD91-84C9-655381835E68}"/>
                  </a:ext>
                </a:extLst>
              </p:cNvPr>
              <p:cNvSpPr/>
              <p:nvPr/>
            </p:nvSpPr>
            <p:spPr>
              <a:xfrm>
                <a:off x="5036981" y="1122637"/>
                <a:ext cx="22374" cy="2997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39" extrusionOk="0">
                    <a:moveTo>
                      <a:pt x="305" y="0"/>
                    </a:moveTo>
                    <a:cubicBezTo>
                      <a:pt x="294" y="0"/>
                      <a:pt x="282" y="3"/>
                      <a:pt x="270" y="9"/>
                    </a:cubicBezTo>
                    <a:cubicBezTo>
                      <a:pt x="206" y="47"/>
                      <a:pt x="232" y="137"/>
                      <a:pt x="257" y="189"/>
                    </a:cubicBezTo>
                    <a:cubicBezTo>
                      <a:pt x="270" y="253"/>
                      <a:pt x="283" y="317"/>
                      <a:pt x="283" y="394"/>
                    </a:cubicBezTo>
                    <a:cubicBezTo>
                      <a:pt x="206" y="407"/>
                      <a:pt x="129" y="446"/>
                      <a:pt x="65" y="484"/>
                    </a:cubicBezTo>
                    <a:cubicBezTo>
                      <a:pt x="0" y="536"/>
                      <a:pt x="26" y="626"/>
                      <a:pt x="103" y="639"/>
                    </a:cubicBezTo>
                    <a:cubicBezTo>
                      <a:pt x="167" y="639"/>
                      <a:pt x="232" y="626"/>
                      <a:pt x="296" y="600"/>
                    </a:cubicBezTo>
                    <a:cubicBezTo>
                      <a:pt x="360" y="587"/>
                      <a:pt x="438" y="561"/>
                      <a:pt x="463" y="484"/>
                    </a:cubicBezTo>
                    <a:cubicBezTo>
                      <a:pt x="476" y="343"/>
                      <a:pt x="450" y="201"/>
                      <a:pt x="386" y="73"/>
                    </a:cubicBezTo>
                    <a:cubicBezTo>
                      <a:pt x="386" y="33"/>
                      <a:pt x="347" y="0"/>
                      <a:pt x="3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3">
                <a:extLst>
                  <a:ext uri="{FF2B5EF4-FFF2-40B4-BE49-F238E27FC236}">
                    <a16:creationId xmlns:a16="http://schemas.microsoft.com/office/drawing/2014/main" id="{1CA7E5B6-9F7D-8729-B71F-CE82BFA5A1C1}"/>
                  </a:ext>
                </a:extLst>
              </p:cNvPr>
              <p:cNvSpPr/>
              <p:nvPr/>
            </p:nvSpPr>
            <p:spPr>
              <a:xfrm>
                <a:off x="4983415" y="1216450"/>
                <a:ext cx="2767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47" extrusionOk="0">
                    <a:moveTo>
                      <a:pt x="409" y="0"/>
                    </a:moveTo>
                    <a:cubicBezTo>
                      <a:pt x="405" y="0"/>
                      <a:pt x="401" y="1"/>
                      <a:pt x="397" y="2"/>
                    </a:cubicBezTo>
                    <a:cubicBezTo>
                      <a:pt x="371" y="14"/>
                      <a:pt x="358" y="40"/>
                      <a:pt x="358" y="66"/>
                    </a:cubicBezTo>
                    <a:cubicBezTo>
                      <a:pt x="384" y="156"/>
                      <a:pt x="397" y="259"/>
                      <a:pt x="397" y="362"/>
                    </a:cubicBezTo>
                    <a:cubicBezTo>
                      <a:pt x="307" y="387"/>
                      <a:pt x="242" y="413"/>
                      <a:pt x="152" y="439"/>
                    </a:cubicBezTo>
                    <a:cubicBezTo>
                      <a:pt x="101" y="452"/>
                      <a:pt x="37" y="464"/>
                      <a:pt x="24" y="529"/>
                    </a:cubicBezTo>
                    <a:cubicBezTo>
                      <a:pt x="0" y="587"/>
                      <a:pt x="52" y="646"/>
                      <a:pt x="120" y="646"/>
                    </a:cubicBezTo>
                    <a:cubicBezTo>
                      <a:pt x="126" y="646"/>
                      <a:pt x="133" y="646"/>
                      <a:pt x="139" y="644"/>
                    </a:cubicBezTo>
                    <a:cubicBezTo>
                      <a:pt x="242" y="606"/>
                      <a:pt x="345" y="580"/>
                      <a:pt x="448" y="567"/>
                    </a:cubicBezTo>
                    <a:cubicBezTo>
                      <a:pt x="538" y="554"/>
                      <a:pt x="589" y="477"/>
                      <a:pt x="577" y="400"/>
                    </a:cubicBezTo>
                    <a:cubicBezTo>
                      <a:pt x="564" y="313"/>
                      <a:pt x="516" y="0"/>
                      <a:pt x="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3">
                <a:extLst>
                  <a:ext uri="{FF2B5EF4-FFF2-40B4-BE49-F238E27FC236}">
                    <a16:creationId xmlns:a16="http://schemas.microsoft.com/office/drawing/2014/main" id="{79FA4E7C-D31D-7750-5B3F-6B1FC29112D6}"/>
                  </a:ext>
                </a:extLst>
              </p:cNvPr>
              <p:cNvSpPr/>
              <p:nvPr/>
            </p:nvSpPr>
            <p:spPr>
              <a:xfrm>
                <a:off x="6026031" y="1329260"/>
                <a:ext cx="19935" cy="1937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13" extrusionOk="0">
                    <a:moveTo>
                      <a:pt x="283" y="1"/>
                    </a:moveTo>
                    <a:cubicBezTo>
                      <a:pt x="245" y="1"/>
                      <a:pt x="219" y="14"/>
                      <a:pt x="206" y="39"/>
                    </a:cubicBezTo>
                    <a:cubicBezTo>
                      <a:pt x="180" y="78"/>
                      <a:pt x="206" y="117"/>
                      <a:pt x="219" y="155"/>
                    </a:cubicBezTo>
                    <a:cubicBezTo>
                      <a:pt x="219" y="168"/>
                      <a:pt x="219" y="181"/>
                      <a:pt x="219" y="194"/>
                    </a:cubicBezTo>
                    <a:cubicBezTo>
                      <a:pt x="155" y="219"/>
                      <a:pt x="26" y="219"/>
                      <a:pt x="13" y="309"/>
                    </a:cubicBezTo>
                    <a:cubicBezTo>
                      <a:pt x="0" y="361"/>
                      <a:pt x="39" y="399"/>
                      <a:pt x="90" y="412"/>
                    </a:cubicBezTo>
                    <a:cubicBezTo>
                      <a:pt x="142" y="412"/>
                      <a:pt x="193" y="412"/>
                      <a:pt x="245" y="399"/>
                    </a:cubicBezTo>
                    <a:cubicBezTo>
                      <a:pt x="309" y="399"/>
                      <a:pt x="386" y="387"/>
                      <a:pt x="399" y="309"/>
                    </a:cubicBezTo>
                    <a:cubicBezTo>
                      <a:pt x="425" y="219"/>
                      <a:pt x="373" y="27"/>
                      <a:pt x="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3">
                <a:extLst>
                  <a:ext uri="{FF2B5EF4-FFF2-40B4-BE49-F238E27FC236}">
                    <a16:creationId xmlns:a16="http://schemas.microsoft.com/office/drawing/2014/main" id="{F5F44822-B4CC-A923-902A-3C1C71FCDEDD}"/>
                  </a:ext>
                </a:extLst>
              </p:cNvPr>
              <p:cNvSpPr/>
              <p:nvPr/>
            </p:nvSpPr>
            <p:spPr>
              <a:xfrm>
                <a:off x="6118837" y="1384745"/>
                <a:ext cx="24156" cy="2547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43" extrusionOk="0">
                    <a:moveTo>
                      <a:pt x="336" y="0"/>
                    </a:moveTo>
                    <a:cubicBezTo>
                      <a:pt x="192" y="0"/>
                      <a:pt x="298" y="225"/>
                      <a:pt x="322" y="311"/>
                    </a:cubicBezTo>
                    <a:cubicBezTo>
                      <a:pt x="232" y="336"/>
                      <a:pt x="1" y="336"/>
                      <a:pt x="13" y="465"/>
                    </a:cubicBezTo>
                    <a:cubicBezTo>
                      <a:pt x="13" y="516"/>
                      <a:pt x="52" y="542"/>
                      <a:pt x="103" y="542"/>
                    </a:cubicBezTo>
                    <a:cubicBezTo>
                      <a:pt x="193" y="542"/>
                      <a:pt x="309" y="504"/>
                      <a:pt x="399" y="491"/>
                    </a:cubicBezTo>
                    <a:cubicBezTo>
                      <a:pt x="463" y="491"/>
                      <a:pt x="515" y="439"/>
                      <a:pt x="515" y="362"/>
                    </a:cubicBezTo>
                    <a:cubicBezTo>
                      <a:pt x="502" y="272"/>
                      <a:pt x="476" y="182"/>
                      <a:pt x="438" y="92"/>
                    </a:cubicBezTo>
                    <a:cubicBezTo>
                      <a:pt x="425" y="54"/>
                      <a:pt x="412" y="15"/>
                      <a:pt x="361" y="2"/>
                    </a:cubicBezTo>
                    <a:cubicBezTo>
                      <a:pt x="352" y="1"/>
                      <a:pt x="343" y="0"/>
                      <a:pt x="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3">
                <a:extLst>
                  <a:ext uri="{FF2B5EF4-FFF2-40B4-BE49-F238E27FC236}">
                    <a16:creationId xmlns:a16="http://schemas.microsoft.com/office/drawing/2014/main" id="{7F4ADCDF-2B6E-DA27-8B73-CD52534BFEAF}"/>
                  </a:ext>
                </a:extLst>
              </p:cNvPr>
              <p:cNvSpPr/>
              <p:nvPr/>
            </p:nvSpPr>
            <p:spPr>
              <a:xfrm>
                <a:off x="5989257" y="1439631"/>
                <a:ext cx="31379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60" extrusionOk="0">
                    <a:moveTo>
                      <a:pt x="362" y="0"/>
                    </a:moveTo>
                    <a:cubicBezTo>
                      <a:pt x="332" y="0"/>
                      <a:pt x="301" y="17"/>
                      <a:pt x="283" y="52"/>
                    </a:cubicBezTo>
                    <a:cubicBezTo>
                      <a:pt x="270" y="78"/>
                      <a:pt x="270" y="116"/>
                      <a:pt x="296" y="142"/>
                    </a:cubicBezTo>
                    <a:cubicBezTo>
                      <a:pt x="347" y="258"/>
                      <a:pt x="399" y="374"/>
                      <a:pt x="437" y="489"/>
                    </a:cubicBezTo>
                    <a:cubicBezTo>
                      <a:pt x="322" y="528"/>
                      <a:pt x="206" y="541"/>
                      <a:pt x="90" y="579"/>
                    </a:cubicBezTo>
                    <a:cubicBezTo>
                      <a:pt x="0" y="605"/>
                      <a:pt x="13" y="734"/>
                      <a:pt x="103" y="759"/>
                    </a:cubicBezTo>
                    <a:cubicBezTo>
                      <a:pt x="232" y="746"/>
                      <a:pt x="669" y="734"/>
                      <a:pt x="656" y="554"/>
                    </a:cubicBezTo>
                    <a:cubicBezTo>
                      <a:pt x="656" y="528"/>
                      <a:pt x="643" y="515"/>
                      <a:pt x="630" y="502"/>
                    </a:cubicBezTo>
                    <a:cubicBezTo>
                      <a:pt x="579" y="348"/>
                      <a:pt x="514" y="206"/>
                      <a:pt x="437" y="65"/>
                    </a:cubicBezTo>
                    <a:cubicBezTo>
                      <a:pt x="430" y="23"/>
                      <a:pt x="397" y="0"/>
                      <a:pt x="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3">
                <a:extLst>
                  <a:ext uri="{FF2B5EF4-FFF2-40B4-BE49-F238E27FC236}">
                    <a16:creationId xmlns:a16="http://schemas.microsoft.com/office/drawing/2014/main" id="{8DC5B2FF-ADE3-09F7-6487-5432D5210DC5}"/>
                  </a:ext>
                </a:extLst>
              </p:cNvPr>
              <p:cNvSpPr/>
              <p:nvPr/>
            </p:nvSpPr>
            <p:spPr>
              <a:xfrm>
                <a:off x="5865004" y="1613560"/>
                <a:ext cx="31989" cy="3541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755" extrusionOk="0">
                    <a:moveTo>
                      <a:pt x="367" y="0"/>
                    </a:moveTo>
                    <a:cubicBezTo>
                      <a:pt x="335" y="0"/>
                      <a:pt x="302" y="16"/>
                      <a:pt x="283" y="47"/>
                    </a:cubicBezTo>
                    <a:cubicBezTo>
                      <a:pt x="271" y="73"/>
                      <a:pt x="283" y="111"/>
                      <a:pt x="296" y="137"/>
                    </a:cubicBezTo>
                    <a:cubicBezTo>
                      <a:pt x="348" y="253"/>
                      <a:pt x="412" y="369"/>
                      <a:pt x="438" y="497"/>
                    </a:cubicBezTo>
                    <a:cubicBezTo>
                      <a:pt x="322" y="536"/>
                      <a:pt x="206" y="536"/>
                      <a:pt x="91" y="574"/>
                    </a:cubicBezTo>
                    <a:cubicBezTo>
                      <a:pt x="1" y="613"/>
                      <a:pt x="13" y="741"/>
                      <a:pt x="116" y="754"/>
                    </a:cubicBezTo>
                    <a:cubicBezTo>
                      <a:pt x="245" y="741"/>
                      <a:pt x="682" y="729"/>
                      <a:pt x="669" y="549"/>
                    </a:cubicBezTo>
                    <a:cubicBezTo>
                      <a:pt x="669" y="536"/>
                      <a:pt x="656" y="510"/>
                      <a:pt x="643" y="497"/>
                    </a:cubicBezTo>
                    <a:cubicBezTo>
                      <a:pt x="592" y="343"/>
                      <a:pt x="528" y="201"/>
                      <a:pt x="451" y="60"/>
                    </a:cubicBezTo>
                    <a:cubicBezTo>
                      <a:pt x="437" y="20"/>
                      <a:pt x="403" y="0"/>
                      <a:pt x="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3">
                <a:extLst>
                  <a:ext uri="{FF2B5EF4-FFF2-40B4-BE49-F238E27FC236}">
                    <a16:creationId xmlns:a16="http://schemas.microsoft.com/office/drawing/2014/main" id="{0CFF2B0E-4321-6E2E-42CE-5289BB7C1E18}"/>
                  </a:ext>
                </a:extLst>
              </p:cNvPr>
              <p:cNvSpPr/>
              <p:nvPr/>
            </p:nvSpPr>
            <p:spPr>
              <a:xfrm>
                <a:off x="6045224" y="1489552"/>
                <a:ext cx="30207" cy="3330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10" extrusionOk="0">
                    <a:moveTo>
                      <a:pt x="404" y="0"/>
                    </a:moveTo>
                    <a:cubicBezTo>
                      <a:pt x="387" y="0"/>
                      <a:pt x="368" y="5"/>
                      <a:pt x="348" y="16"/>
                    </a:cubicBezTo>
                    <a:cubicBezTo>
                      <a:pt x="296" y="54"/>
                      <a:pt x="322" y="131"/>
                      <a:pt x="348" y="183"/>
                    </a:cubicBezTo>
                    <a:cubicBezTo>
                      <a:pt x="386" y="247"/>
                      <a:pt x="425" y="337"/>
                      <a:pt x="438" y="414"/>
                    </a:cubicBezTo>
                    <a:cubicBezTo>
                      <a:pt x="335" y="427"/>
                      <a:pt x="232" y="453"/>
                      <a:pt x="129" y="491"/>
                    </a:cubicBezTo>
                    <a:cubicBezTo>
                      <a:pt x="78" y="504"/>
                      <a:pt x="39" y="543"/>
                      <a:pt x="14" y="581"/>
                    </a:cubicBezTo>
                    <a:cubicBezTo>
                      <a:pt x="1" y="646"/>
                      <a:pt x="39" y="697"/>
                      <a:pt x="91" y="710"/>
                    </a:cubicBezTo>
                    <a:cubicBezTo>
                      <a:pt x="219" y="697"/>
                      <a:pt x="335" y="659"/>
                      <a:pt x="451" y="620"/>
                    </a:cubicBezTo>
                    <a:cubicBezTo>
                      <a:pt x="528" y="594"/>
                      <a:pt x="644" y="581"/>
                      <a:pt x="644" y="479"/>
                    </a:cubicBezTo>
                    <a:cubicBezTo>
                      <a:pt x="621" y="363"/>
                      <a:pt x="556" y="0"/>
                      <a:pt x="4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3">
                <a:extLst>
                  <a:ext uri="{FF2B5EF4-FFF2-40B4-BE49-F238E27FC236}">
                    <a16:creationId xmlns:a16="http://schemas.microsoft.com/office/drawing/2014/main" id="{052CE2A9-19A7-7A7F-0CC8-04BBFA64AB82}"/>
                  </a:ext>
                </a:extLst>
              </p:cNvPr>
              <p:cNvSpPr/>
              <p:nvPr/>
            </p:nvSpPr>
            <p:spPr>
              <a:xfrm>
                <a:off x="5902952" y="1508384"/>
                <a:ext cx="24766" cy="2472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7" extrusionOk="0">
                    <a:moveTo>
                      <a:pt x="301" y="1"/>
                    </a:moveTo>
                    <a:cubicBezTo>
                      <a:pt x="245" y="1"/>
                      <a:pt x="194" y="48"/>
                      <a:pt x="206" y="106"/>
                    </a:cubicBezTo>
                    <a:cubicBezTo>
                      <a:pt x="232" y="183"/>
                      <a:pt x="270" y="247"/>
                      <a:pt x="309" y="286"/>
                    </a:cubicBezTo>
                    <a:cubicBezTo>
                      <a:pt x="219" y="299"/>
                      <a:pt x="90" y="312"/>
                      <a:pt x="39" y="389"/>
                    </a:cubicBezTo>
                    <a:cubicBezTo>
                      <a:pt x="0" y="440"/>
                      <a:pt x="26" y="504"/>
                      <a:pt x="77" y="517"/>
                    </a:cubicBezTo>
                    <a:cubicBezTo>
                      <a:pt x="116" y="524"/>
                      <a:pt x="158" y="527"/>
                      <a:pt x="199" y="527"/>
                    </a:cubicBezTo>
                    <a:cubicBezTo>
                      <a:pt x="241" y="527"/>
                      <a:pt x="283" y="524"/>
                      <a:pt x="322" y="517"/>
                    </a:cubicBezTo>
                    <a:cubicBezTo>
                      <a:pt x="399" y="504"/>
                      <a:pt x="514" y="504"/>
                      <a:pt x="527" y="402"/>
                    </a:cubicBezTo>
                    <a:cubicBezTo>
                      <a:pt x="514" y="312"/>
                      <a:pt x="489" y="222"/>
                      <a:pt x="450" y="144"/>
                    </a:cubicBezTo>
                    <a:cubicBezTo>
                      <a:pt x="424" y="80"/>
                      <a:pt x="386" y="29"/>
                      <a:pt x="322" y="3"/>
                    </a:cubicBezTo>
                    <a:cubicBezTo>
                      <a:pt x="315" y="2"/>
                      <a:pt x="308" y="1"/>
                      <a:pt x="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3">
                <a:extLst>
                  <a:ext uri="{FF2B5EF4-FFF2-40B4-BE49-F238E27FC236}">
                    <a16:creationId xmlns:a16="http://schemas.microsoft.com/office/drawing/2014/main" id="{8CC2DEBA-2727-7420-1D9D-4F523C2A874C}"/>
                  </a:ext>
                </a:extLst>
              </p:cNvPr>
              <p:cNvSpPr/>
              <p:nvPr/>
            </p:nvSpPr>
            <p:spPr>
              <a:xfrm>
                <a:off x="5927717" y="1659998"/>
                <a:ext cx="20497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26" extrusionOk="0">
                    <a:moveTo>
                      <a:pt x="255" y="1"/>
                    </a:moveTo>
                    <a:cubicBezTo>
                      <a:pt x="203" y="1"/>
                      <a:pt x="155" y="38"/>
                      <a:pt x="155" y="99"/>
                    </a:cubicBezTo>
                    <a:cubicBezTo>
                      <a:pt x="168" y="137"/>
                      <a:pt x="194" y="189"/>
                      <a:pt x="206" y="227"/>
                    </a:cubicBezTo>
                    <a:cubicBezTo>
                      <a:pt x="168" y="227"/>
                      <a:pt x="129" y="227"/>
                      <a:pt x="78" y="240"/>
                    </a:cubicBezTo>
                    <a:cubicBezTo>
                      <a:pt x="14" y="266"/>
                      <a:pt x="1" y="381"/>
                      <a:pt x="78" y="407"/>
                    </a:cubicBezTo>
                    <a:cubicBezTo>
                      <a:pt x="123" y="416"/>
                      <a:pt x="162" y="425"/>
                      <a:pt x="204" y="425"/>
                    </a:cubicBezTo>
                    <a:cubicBezTo>
                      <a:pt x="221" y="425"/>
                      <a:pt x="239" y="424"/>
                      <a:pt x="258" y="420"/>
                    </a:cubicBezTo>
                    <a:cubicBezTo>
                      <a:pt x="267" y="422"/>
                      <a:pt x="277" y="422"/>
                      <a:pt x="287" y="422"/>
                    </a:cubicBezTo>
                    <a:cubicBezTo>
                      <a:pt x="359" y="422"/>
                      <a:pt x="436" y="382"/>
                      <a:pt x="425" y="291"/>
                    </a:cubicBezTo>
                    <a:cubicBezTo>
                      <a:pt x="412" y="189"/>
                      <a:pt x="361" y="86"/>
                      <a:pt x="296" y="9"/>
                    </a:cubicBezTo>
                    <a:cubicBezTo>
                      <a:pt x="283" y="3"/>
                      <a:pt x="269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3">
                <a:extLst>
                  <a:ext uri="{FF2B5EF4-FFF2-40B4-BE49-F238E27FC236}">
                    <a16:creationId xmlns:a16="http://schemas.microsoft.com/office/drawing/2014/main" id="{A78E4952-17DE-A3F6-DCB4-E03700B35449}"/>
                  </a:ext>
                </a:extLst>
              </p:cNvPr>
              <p:cNvSpPr/>
              <p:nvPr/>
            </p:nvSpPr>
            <p:spPr>
              <a:xfrm>
                <a:off x="6120946" y="1281128"/>
                <a:ext cx="19935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6" extrusionOk="0">
                    <a:moveTo>
                      <a:pt x="236" y="1"/>
                    </a:moveTo>
                    <a:cubicBezTo>
                      <a:pt x="187" y="1"/>
                      <a:pt x="145" y="42"/>
                      <a:pt x="154" y="91"/>
                    </a:cubicBezTo>
                    <a:cubicBezTo>
                      <a:pt x="154" y="143"/>
                      <a:pt x="180" y="181"/>
                      <a:pt x="206" y="220"/>
                    </a:cubicBezTo>
                    <a:cubicBezTo>
                      <a:pt x="154" y="220"/>
                      <a:pt x="116" y="233"/>
                      <a:pt x="77" y="233"/>
                    </a:cubicBezTo>
                    <a:cubicBezTo>
                      <a:pt x="0" y="271"/>
                      <a:pt x="0" y="374"/>
                      <a:pt x="64" y="413"/>
                    </a:cubicBezTo>
                    <a:cubicBezTo>
                      <a:pt x="129" y="426"/>
                      <a:pt x="180" y="426"/>
                      <a:pt x="244" y="426"/>
                    </a:cubicBezTo>
                    <a:cubicBezTo>
                      <a:pt x="322" y="426"/>
                      <a:pt x="424" y="387"/>
                      <a:pt x="412" y="297"/>
                    </a:cubicBezTo>
                    <a:cubicBezTo>
                      <a:pt x="399" y="194"/>
                      <a:pt x="347" y="91"/>
                      <a:pt x="283" y="14"/>
                    </a:cubicBezTo>
                    <a:cubicBezTo>
                      <a:pt x="268" y="5"/>
                      <a:pt x="252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3">
                <a:extLst>
                  <a:ext uri="{FF2B5EF4-FFF2-40B4-BE49-F238E27FC236}">
                    <a16:creationId xmlns:a16="http://schemas.microsoft.com/office/drawing/2014/main" id="{6B790BEB-AD70-65E8-AEFD-5F1298D5B0E0}"/>
                  </a:ext>
                </a:extLst>
              </p:cNvPr>
              <p:cNvSpPr/>
              <p:nvPr/>
            </p:nvSpPr>
            <p:spPr>
              <a:xfrm>
                <a:off x="5836064" y="1705544"/>
                <a:ext cx="21154" cy="22422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78" extrusionOk="0">
                    <a:moveTo>
                      <a:pt x="172" y="1"/>
                    </a:moveTo>
                    <a:cubicBezTo>
                      <a:pt x="166" y="1"/>
                      <a:pt x="161" y="1"/>
                      <a:pt x="155" y="2"/>
                    </a:cubicBezTo>
                    <a:cubicBezTo>
                      <a:pt x="13" y="66"/>
                      <a:pt x="142" y="195"/>
                      <a:pt x="193" y="259"/>
                    </a:cubicBezTo>
                    <a:cubicBezTo>
                      <a:pt x="155" y="272"/>
                      <a:pt x="129" y="272"/>
                      <a:pt x="90" y="285"/>
                    </a:cubicBezTo>
                    <a:cubicBezTo>
                      <a:pt x="0" y="310"/>
                      <a:pt x="13" y="439"/>
                      <a:pt x="116" y="465"/>
                    </a:cubicBezTo>
                    <a:cubicBezTo>
                      <a:pt x="219" y="452"/>
                      <a:pt x="399" y="478"/>
                      <a:pt x="438" y="349"/>
                    </a:cubicBezTo>
                    <a:cubicBezTo>
                      <a:pt x="450" y="272"/>
                      <a:pt x="386" y="208"/>
                      <a:pt x="348" y="143"/>
                    </a:cubicBezTo>
                    <a:cubicBezTo>
                      <a:pt x="311" y="83"/>
                      <a:pt x="253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3">
                <a:extLst>
                  <a:ext uri="{FF2B5EF4-FFF2-40B4-BE49-F238E27FC236}">
                    <a16:creationId xmlns:a16="http://schemas.microsoft.com/office/drawing/2014/main" id="{6FA81E2B-54AF-48CD-D83C-A38C760EAF04}"/>
                  </a:ext>
                </a:extLst>
              </p:cNvPr>
              <p:cNvSpPr/>
              <p:nvPr/>
            </p:nvSpPr>
            <p:spPr>
              <a:xfrm>
                <a:off x="5982881" y="1578524"/>
                <a:ext cx="19372" cy="2115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51" extrusionOk="0">
                    <a:moveTo>
                      <a:pt x="216" y="0"/>
                    </a:moveTo>
                    <a:cubicBezTo>
                      <a:pt x="159" y="0"/>
                      <a:pt x="119" y="59"/>
                      <a:pt x="142" y="118"/>
                    </a:cubicBezTo>
                    <a:cubicBezTo>
                      <a:pt x="155" y="156"/>
                      <a:pt x="155" y="208"/>
                      <a:pt x="181" y="234"/>
                    </a:cubicBezTo>
                    <a:cubicBezTo>
                      <a:pt x="52" y="234"/>
                      <a:pt x="1" y="388"/>
                      <a:pt x="129" y="439"/>
                    </a:cubicBezTo>
                    <a:cubicBezTo>
                      <a:pt x="162" y="444"/>
                      <a:pt x="207" y="450"/>
                      <a:pt x="251" y="450"/>
                    </a:cubicBezTo>
                    <a:cubicBezTo>
                      <a:pt x="328" y="450"/>
                      <a:pt x="404" y="431"/>
                      <a:pt x="412" y="349"/>
                    </a:cubicBezTo>
                    <a:cubicBezTo>
                      <a:pt x="399" y="246"/>
                      <a:pt x="374" y="156"/>
                      <a:pt x="322" y="79"/>
                    </a:cubicBezTo>
                    <a:cubicBezTo>
                      <a:pt x="309" y="41"/>
                      <a:pt x="284" y="15"/>
                      <a:pt x="232" y="2"/>
                    </a:cubicBezTo>
                    <a:cubicBezTo>
                      <a:pt x="227" y="1"/>
                      <a:pt x="221" y="0"/>
                      <a:pt x="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3">
                <a:extLst>
                  <a:ext uri="{FF2B5EF4-FFF2-40B4-BE49-F238E27FC236}">
                    <a16:creationId xmlns:a16="http://schemas.microsoft.com/office/drawing/2014/main" id="{20DB8861-4597-EB2D-FCA3-EFAA72987E33}"/>
                  </a:ext>
                </a:extLst>
              </p:cNvPr>
              <p:cNvSpPr/>
              <p:nvPr/>
            </p:nvSpPr>
            <p:spPr>
              <a:xfrm>
                <a:off x="5447076" y="1218233"/>
                <a:ext cx="200800" cy="145789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3108" extrusionOk="0">
                    <a:moveTo>
                      <a:pt x="2424" y="0"/>
                    </a:moveTo>
                    <a:cubicBezTo>
                      <a:pt x="2398" y="0"/>
                      <a:pt x="2373" y="13"/>
                      <a:pt x="2366" y="41"/>
                    </a:cubicBezTo>
                    <a:cubicBezTo>
                      <a:pt x="2122" y="504"/>
                      <a:pt x="1852" y="941"/>
                      <a:pt x="1530" y="1352"/>
                    </a:cubicBezTo>
                    <a:cubicBezTo>
                      <a:pt x="1466" y="1018"/>
                      <a:pt x="1389" y="684"/>
                      <a:pt x="1312" y="349"/>
                    </a:cubicBezTo>
                    <a:cubicBezTo>
                      <a:pt x="1299" y="311"/>
                      <a:pt x="1260" y="298"/>
                      <a:pt x="1222" y="298"/>
                    </a:cubicBezTo>
                    <a:cubicBezTo>
                      <a:pt x="1158" y="311"/>
                      <a:pt x="1145" y="388"/>
                      <a:pt x="1158" y="439"/>
                    </a:cubicBezTo>
                    <a:cubicBezTo>
                      <a:pt x="1209" y="735"/>
                      <a:pt x="1273" y="1044"/>
                      <a:pt x="1338" y="1339"/>
                    </a:cubicBezTo>
                    <a:cubicBezTo>
                      <a:pt x="965" y="1121"/>
                      <a:pt x="579" y="915"/>
                      <a:pt x="206" y="684"/>
                    </a:cubicBezTo>
                    <a:cubicBezTo>
                      <a:pt x="170" y="669"/>
                      <a:pt x="126" y="651"/>
                      <a:pt x="88" y="651"/>
                    </a:cubicBezTo>
                    <a:cubicBezTo>
                      <a:pt x="57" y="651"/>
                      <a:pt x="30" y="662"/>
                      <a:pt x="13" y="696"/>
                    </a:cubicBezTo>
                    <a:cubicBezTo>
                      <a:pt x="0" y="748"/>
                      <a:pt x="13" y="786"/>
                      <a:pt x="65" y="812"/>
                    </a:cubicBezTo>
                    <a:cubicBezTo>
                      <a:pt x="245" y="902"/>
                      <a:pt x="425" y="1031"/>
                      <a:pt x="605" y="1134"/>
                    </a:cubicBezTo>
                    <a:cubicBezTo>
                      <a:pt x="810" y="1262"/>
                      <a:pt x="1029" y="1378"/>
                      <a:pt x="1248" y="1494"/>
                    </a:cubicBezTo>
                    <a:cubicBezTo>
                      <a:pt x="978" y="1532"/>
                      <a:pt x="720" y="1571"/>
                      <a:pt x="450" y="1609"/>
                    </a:cubicBezTo>
                    <a:cubicBezTo>
                      <a:pt x="335" y="1609"/>
                      <a:pt x="296" y="1764"/>
                      <a:pt x="425" y="1789"/>
                    </a:cubicBezTo>
                    <a:cubicBezTo>
                      <a:pt x="720" y="1764"/>
                      <a:pt x="1016" y="1712"/>
                      <a:pt x="1299" y="1674"/>
                    </a:cubicBezTo>
                    <a:lnTo>
                      <a:pt x="1299" y="1674"/>
                    </a:lnTo>
                    <a:cubicBezTo>
                      <a:pt x="1248" y="1751"/>
                      <a:pt x="1209" y="1815"/>
                      <a:pt x="1158" y="1879"/>
                    </a:cubicBezTo>
                    <a:cubicBezTo>
                      <a:pt x="978" y="2149"/>
                      <a:pt x="759" y="2381"/>
                      <a:pt x="579" y="2638"/>
                    </a:cubicBezTo>
                    <a:cubicBezTo>
                      <a:pt x="528" y="2728"/>
                      <a:pt x="438" y="2792"/>
                      <a:pt x="438" y="2895"/>
                    </a:cubicBezTo>
                    <a:cubicBezTo>
                      <a:pt x="445" y="2948"/>
                      <a:pt x="488" y="2974"/>
                      <a:pt x="529" y="2974"/>
                    </a:cubicBezTo>
                    <a:cubicBezTo>
                      <a:pt x="559" y="2974"/>
                      <a:pt x="589" y="2960"/>
                      <a:pt x="605" y="2934"/>
                    </a:cubicBezTo>
                    <a:cubicBezTo>
                      <a:pt x="875" y="2548"/>
                      <a:pt x="1170" y="2188"/>
                      <a:pt x="1440" y="1802"/>
                    </a:cubicBezTo>
                    <a:cubicBezTo>
                      <a:pt x="1505" y="2046"/>
                      <a:pt x="1556" y="2291"/>
                      <a:pt x="1595" y="2535"/>
                    </a:cubicBezTo>
                    <a:cubicBezTo>
                      <a:pt x="1620" y="2638"/>
                      <a:pt x="1646" y="2741"/>
                      <a:pt x="1659" y="2844"/>
                    </a:cubicBezTo>
                    <a:cubicBezTo>
                      <a:pt x="1659" y="2869"/>
                      <a:pt x="1685" y="2895"/>
                      <a:pt x="1710" y="2908"/>
                    </a:cubicBezTo>
                    <a:cubicBezTo>
                      <a:pt x="1725" y="2917"/>
                      <a:pt x="1742" y="2921"/>
                      <a:pt x="1758" y="2921"/>
                    </a:cubicBezTo>
                    <a:cubicBezTo>
                      <a:pt x="1811" y="2921"/>
                      <a:pt x="1862" y="2877"/>
                      <a:pt x="1852" y="2818"/>
                    </a:cubicBezTo>
                    <a:cubicBezTo>
                      <a:pt x="1775" y="2445"/>
                      <a:pt x="1698" y="2072"/>
                      <a:pt x="1620" y="1699"/>
                    </a:cubicBezTo>
                    <a:lnTo>
                      <a:pt x="1620" y="1699"/>
                    </a:lnTo>
                    <a:cubicBezTo>
                      <a:pt x="2122" y="1995"/>
                      <a:pt x="2636" y="2278"/>
                      <a:pt x="3150" y="2574"/>
                    </a:cubicBezTo>
                    <a:cubicBezTo>
                      <a:pt x="3459" y="2754"/>
                      <a:pt x="3793" y="2895"/>
                      <a:pt x="4089" y="3088"/>
                    </a:cubicBezTo>
                    <a:cubicBezTo>
                      <a:pt x="4109" y="3102"/>
                      <a:pt x="4129" y="3108"/>
                      <a:pt x="4149" y="3108"/>
                    </a:cubicBezTo>
                    <a:cubicBezTo>
                      <a:pt x="4221" y="3108"/>
                      <a:pt x="4281" y="3030"/>
                      <a:pt x="4230" y="2959"/>
                    </a:cubicBezTo>
                    <a:cubicBezTo>
                      <a:pt x="4012" y="2818"/>
                      <a:pt x="3768" y="2676"/>
                      <a:pt x="3536" y="2561"/>
                    </a:cubicBezTo>
                    <a:cubicBezTo>
                      <a:pt x="3189" y="2381"/>
                      <a:pt x="2855" y="2175"/>
                      <a:pt x="2508" y="1995"/>
                    </a:cubicBezTo>
                    <a:cubicBezTo>
                      <a:pt x="2276" y="1866"/>
                      <a:pt x="2058" y="1738"/>
                      <a:pt x="1826" y="1609"/>
                    </a:cubicBezTo>
                    <a:cubicBezTo>
                      <a:pt x="1916" y="1596"/>
                      <a:pt x="1993" y="1584"/>
                      <a:pt x="2083" y="1584"/>
                    </a:cubicBezTo>
                    <a:cubicBezTo>
                      <a:pt x="2289" y="1558"/>
                      <a:pt x="2495" y="1519"/>
                      <a:pt x="2713" y="1506"/>
                    </a:cubicBezTo>
                    <a:cubicBezTo>
                      <a:pt x="2837" y="1494"/>
                      <a:pt x="2818" y="1326"/>
                      <a:pt x="2712" y="1326"/>
                    </a:cubicBezTo>
                    <a:cubicBezTo>
                      <a:pt x="2708" y="1326"/>
                      <a:pt x="2704" y="1326"/>
                      <a:pt x="2700" y="1326"/>
                    </a:cubicBezTo>
                    <a:cubicBezTo>
                      <a:pt x="2546" y="1326"/>
                      <a:pt x="2405" y="1352"/>
                      <a:pt x="2250" y="1365"/>
                    </a:cubicBezTo>
                    <a:cubicBezTo>
                      <a:pt x="2070" y="1391"/>
                      <a:pt x="1890" y="1404"/>
                      <a:pt x="1710" y="1429"/>
                    </a:cubicBezTo>
                    <a:cubicBezTo>
                      <a:pt x="1993" y="1018"/>
                      <a:pt x="2302" y="606"/>
                      <a:pt x="2482" y="144"/>
                    </a:cubicBezTo>
                    <a:cubicBezTo>
                      <a:pt x="2495" y="105"/>
                      <a:pt x="2495" y="66"/>
                      <a:pt x="2482" y="28"/>
                    </a:cubicBezTo>
                    <a:cubicBezTo>
                      <a:pt x="2470" y="10"/>
                      <a:pt x="2447" y="0"/>
                      <a:pt x="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3">
                <a:extLst>
                  <a:ext uri="{FF2B5EF4-FFF2-40B4-BE49-F238E27FC236}">
                    <a16:creationId xmlns:a16="http://schemas.microsoft.com/office/drawing/2014/main" id="{0AD8CB26-175F-D35E-5EDC-DF9C4656903B}"/>
                  </a:ext>
                </a:extLst>
              </p:cNvPr>
              <p:cNvSpPr/>
              <p:nvPr/>
            </p:nvSpPr>
            <p:spPr>
              <a:xfrm>
                <a:off x="5487650" y="1202378"/>
                <a:ext cx="9522" cy="905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93" extrusionOk="0">
                    <a:moveTo>
                      <a:pt x="111" y="0"/>
                    </a:moveTo>
                    <a:cubicBezTo>
                      <a:pt x="55" y="0"/>
                      <a:pt x="0" y="51"/>
                      <a:pt x="10" y="109"/>
                    </a:cubicBezTo>
                    <a:cubicBezTo>
                      <a:pt x="18" y="159"/>
                      <a:pt x="64" y="193"/>
                      <a:pt x="110" y="193"/>
                    </a:cubicBezTo>
                    <a:cubicBezTo>
                      <a:pt x="134" y="193"/>
                      <a:pt x="159" y="183"/>
                      <a:pt x="177" y="160"/>
                    </a:cubicBezTo>
                    <a:cubicBezTo>
                      <a:pt x="203" y="109"/>
                      <a:pt x="203" y="57"/>
                      <a:pt x="164" y="19"/>
                    </a:cubicBezTo>
                    <a:cubicBezTo>
                      <a:pt x="148" y="6"/>
                      <a:pt x="129" y="0"/>
                      <a:pt x="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3">
                <a:extLst>
                  <a:ext uri="{FF2B5EF4-FFF2-40B4-BE49-F238E27FC236}">
                    <a16:creationId xmlns:a16="http://schemas.microsoft.com/office/drawing/2014/main" id="{C0029592-1507-422F-6316-819F5ACBB6A8}"/>
                  </a:ext>
                </a:extLst>
              </p:cNvPr>
              <p:cNvSpPr/>
              <p:nvPr/>
            </p:nvSpPr>
            <p:spPr>
              <a:xfrm>
                <a:off x="5425781" y="1302008"/>
                <a:ext cx="6238" cy="797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0" extrusionOk="0">
                    <a:moveTo>
                      <a:pt x="59" y="1"/>
                    </a:moveTo>
                    <a:cubicBezTo>
                      <a:pt x="1" y="1"/>
                      <a:pt x="18" y="169"/>
                      <a:pt x="70" y="169"/>
                    </a:cubicBezTo>
                    <a:cubicBezTo>
                      <a:pt x="81" y="169"/>
                      <a:pt x="94" y="162"/>
                      <a:pt x="107" y="145"/>
                    </a:cubicBezTo>
                    <a:cubicBezTo>
                      <a:pt x="133" y="106"/>
                      <a:pt x="133" y="55"/>
                      <a:pt x="94" y="16"/>
                    </a:cubicBezTo>
                    <a:cubicBezTo>
                      <a:pt x="80" y="5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3">
                <a:extLst>
                  <a:ext uri="{FF2B5EF4-FFF2-40B4-BE49-F238E27FC236}">
                    <a16:creationId xmlns:a16="http://schemas.microsoft.com/office/drawing/2014/main" id="{F30E4315-2548-3FCE-F18D-B786334A7ED4}"/>
                  </a:ext>
                </a:extLst>
              </p:cNvPr>
              <p:cNvSpPr/>
              <p:nvPr/>
            </p:nvSpPr>
            <p:spPr>
              <a:xfrm>
                <a:off x="5593609" y="1272081"/>
                <a:ext cx="91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6" extrusionOk="0">
                    <a:moveTo>
                      <a:pt x="102" y="1"/>
                    </a:moveTo>
                    <a:cubicBezTo>
                      <a:pt x="74" y="1"/>
                      <a:pt x="46" y="12"/>
                      <a:pt x="26" y="37"/>
                    </a:cubicBezTo>
                    <a:cubicBezTo>
                      <a:pt x="1" y="76"/>
                      <a:pt x="1" y="127"/>
                      <a:pt x="39" y="166"/>
                    </a:cubicBezTo>
                    <a:cubicBezTo>
                      <a:pt x="57" y="180"/>
                      <a:pt x="76" y="186"/>
                      <a:pt x="95" y="186"/>
                    </a:cubicBezTo>
                    <a:cubicBezTo>
                      <a:pt x="146" y="186"/>
                      <a:pt x="194" y="141"/>
                      <a:pt x="194" y="76"/>
                    </a:cubicBezTo>
                    <a:cubicBezTo>
                      <a:pt x="186" y="28"/>
                      <a:pt x="144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3">
                <a:extLst>
                  <a:ext uri="{FF2B5EF4-FFF2-40B4-BE49-F238E27FC236}">
                    <a16:creationId xmlns:a16="http://schemas.microsoft.com/office/drawing/2014/main" id="{C888DD02-7406-70BB-22C3-39C0250EC8D7}"/>
                  </a:ext>
                </a:extLst>
              </p:cNvPr>
              <p:cNvSpPr/>
              <p:nvPr/>
            </p:nvSpPr>
            <p:spPr>
              <a:xfrm>
                <a:off x="5530896" y="1377621"/>
                <a:ext cx="9709" cy="877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87" extrusionOk="0">
                    <a:moveTo>
                      <a:pt x="114" y="1"/>
                    </a:moveTo>
                    <a:cubicBezTo>
                      <a:pt x="87" y="1"/>
                      <a:pt x="59" y="12"/>
                      <a:pt x="39" y="37"/>
                    </a:cubicBezTo>
                    <a:cubicBezTo>
                      <a:pt x="1" y="76"/>
                      <a:pt x="13" y="127"/>
                      <a:pt x="52" y="166"/>
                    </a:cubicBezTo>
                    <a:cubicBezTo>
                      <a:pt x="70" y="180"/>
                      <a:pt x="89" y="186"/>
                      <a:pt x="108" y="186"/>
                    </a:cubicBezTo>
                    <a:cubicBezTo>
                      <a:pt x="159" y="186"/>
                      <a:pt x="206" y="141"/>
                      <a:pt x="206" y="76"/>
                    </a:cubicBezTo>
                    <a:cubicBezTo>
                      <a:pt x="198" y="29"/>
                      <a:pt x="157" y="1"/>
                      <a:pt x="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3">
                <a:extLst>
                  <a:ext uri="{FF2B5EF4-FFF2-40B4-BE49-F238E27FC236}">
                    <a16:creationId xmlns:a16="http://schemas.microsoft.com/office/drawing/2014/main" id="{F37877E2-5A21-7E51-950F-4AF55161E96C}"/>
                  </a:ext>
                </a:extLst>
              </p:cNvPr>
              <p:cNvSpPr/>
              <p:nvPr/>
            </p:nvSpPr>
            <p:spPr>
              <a:xfrm>
                <a:off x="5558055" y="1164384"/>
                <a:ext cx="9662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85" extrusionOk="0">
                    <a:moveTo>
                      <a:pt x="135" y="1"/>
                    </a:moveTo>
                    <a:cubicBezTo>
                      <a:pt x="119" y="1"/>
                      <a:pt x="102" y="6"/>
                      <a:pt x="90" y="19"/>
                    </a:cubicBezTo>
                    <a:cubicBezTo>
                      <a:pt x="26" y="134"/>
                      <a:pt x="0" y="263"/>
                      <a:pt x="13" y="392"/>
                    </a:cubicBezTo>
                    <a:cubicBezTo>
                      <a:pt x="6" y="453"/>
                      <a:pt x="53" y="485"/>
                      <a:pt x="101" y="485"/>
                    </a:cubicBezTo>
                    <a:cubicBezTo>
                      <a:pt x="144" y="485"/>
                      <a:pt x="187" y="459"/>
                      <a:pt x="193" y="404"/>
                    </a:cubicBezTo>
                    <a:cubicBezTo>
                      <a:pt x="180" y="289"/>
                      <a:pt x="193" y="186"/>
                      <a:pt x="206" y="70"/>
                    </a:cubicBezTo>
                    <a:cubicBezTo>
                      <a:pt x="206" y="26"/>
                      <a:pt x="170" y="1"/>
                      <a:pt x="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3">
                <a:extLst>
                  <a:ext uri="{FF2B5EF4-FFF2-40B4-BE49-F238E27FC236}">
                    <a16:creationId xmlns:a16="http://schemas.microsoft.com/office/drawing/2014/main" id="{F5B74D0F-A758-D538-EF85-307E4B9B5E07}"/>
                  </a:ext>
                </a:extLst>
              </p:cNvPr>
              <p:cNvSpPr/>
              <p:nvPr/>
            </p:nvSpPr>
            <p:spPr>
              <a:xfrm>
                <a:off x="5579397" y="1183053"/>
                <a:ext cx="23218" cy="17637"/>
              </a:xfrm>
              <a:custGeom>
                <a:avLst/>
                <a:gdLst/>
                <a:ahLst/>
                <a:cxnLst/>
                <a:rect l="l" t="t" r="r" b="b"/>
                <a:pathLst>
                  <a:path w="495" h="376" extrusionOk="0">
                    <a:moveTo>
                      <a:pt x="388" y="0"/>
                    </a:moveTo>
                    <a:cubicBezTo>
                      <a:pt x="366" y="0"/>
                      <a:pt x="344" y="9"/>
                      <a:pt x="329" y="32"/>
                    </a:cubicBezTo>
                    <a:cubicBezTo>
                      <a:pt x="252" y="96"/>
                      <a:pt x="162" y="161"/>
                      <a:pt x="72" y="225"/>
                    </a:cubicBezTo>
                    <a:cubicBezTo>
                      <a:pt x="1" y="276"/>
                      <a:pt x="51" y="376"/>
                      <a:pt x="120" y="376"/>
                    </a:cubicBezTo>
                    <a:cubicBezTo>
                      <a:pt x="138" y="376"/>
                      <a:pt x="157" y="369"/>
                      <a:pt x="175" y="354"/>
                    </a:cubicBezTo>
                    <a:cubicBezTo>
                      <a:pt x="265" y="264"/>
                      <a:pt x="368" y="186"/>
                      <a:pt x="458" y="109"/>
                    </a:cubicBezTo>
                    <a:cubicBezTo>
                      <a:pt x="494" y="55"/>
                      <a:pt x="441" y="0"/>
                      <a:pt x="3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3">
                <a:extLst>
                  <a:ext uri="{FF2B5EF4-FFF2-40B4-BE49-F238E27FC236}">
                    <a16:creationId xmlns:a16="http://schemas.microsoft.com/office/drawing/2014/main" id="{5B1FDA15-3B35-EF7A-438C-33E1E5A16FD5}"/>
                  </a:ext>
                </a:extLst>
              </p:cNvPr>
              <p:cNvSpPr/>
              <p:nvPr/>
            </p:nvSpPr>
            <p:spPr>
              <a:xfrm>
                <a:off x="5419308" y="1376964"/>
                <a:ext cx="22983" cy="966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06" extrusionOk="0">
                    <a:moveTo>
                      <a:pt x="401" y="0"/>
                    </a:moveTo>
                    <a:cubicBezTo>
                      <a:pt x="358" y="0"/>
                      <a:pt x="308" y="23"/>
                      <a:pt x="271" y="38"/>
                    </a:cubicBezTo>
                    <a:cubicBezTo>
                      <a:pt x="207" y="51"/>
                      <a:pt x="129" y="64"/>
                      <a:pt x="65" y="77"/>
                    </a:cubicBezTo>
                    <a:cubicBezTo>
                      <a:pt x="14" y="90"/>
                      <a:pt x="1" y="154"/>
                      <a:pt x="52" y="192"/>
                    </a:cubicBezTo>
                    <a:cubicBezTo>
                      <a:pt x="91" y="201"/>
                      <a:pt x="132" y="205"/>
                      <a:pt x="175" y="205"/>
                    </a:cubicBezTo>
                    <a:cubicBezTo>
                      <a:pt x="259" y="205"/>
                      <a:pt x="348" y="188"/>
                      <a:pt x="425" y="154"/>
                    </a:cubicBezTo>
                    <a:cubicBezTo>
                      <a:pt x="464" y="141"/>
                      <a:pt x="490" y="90"/>
                      <a:pt x="477" y="51"/>
                    </a:cubicBezTo>
                    <a:cubicBezTo>
                      <a:pt x="460" y="13"/>
                      <a:pt x="432" y="0"/>
                      <a:pt x="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3">
                <a:extLst>
                  <a:ext uri="{FF2B5EF4-FFF2-40B4-BE49-F238E27FC236}">
                    <a16:creationId xmlns:a16="http://schemas.microsoft.com/office/drawing/2014/main" id="{DEBB661D-947C-4DE9-9403-2C15F03BEEBB}"/>
                  </a:ext>
                </a:extLst>
              </p:cNvPr>
              <p:cNvSpPr/>
              <p:nvPr/>
            </p:nvSpPr>
            <p:spPr>
              <a:xfrm>
                <a:off x="5456880" y="1387096"/>
                <a:ext cx="10131" cy="2078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43" extrusionOk="0">
                    <a:moveTo>
                      <a:pt x="133" y="1"/>
                    </a:moveTo>
                    <a:cubicBezTo>
                      <a:pt x="0" y="1"/>
                      <a:pt x="36" y="276"/>
                      <a:pt x="36" y="362"/>
                    </a:cubicBezTo>
                    <a:cubicBezTo>
                      <a:pt x="42" y="417"/>
                      <a:pt x="79" y="443"/>
                      <a:pt x="117" y="443"/>
                    </a:cubicBezTo>
                    <a:cubicBezTo>
                      <a:pt x="160" y="443"/>
                      <a:pt x="203" y="410"/>
                      <a:pt x="203" y="349"/>
                    </a:cubicBezTo>
                    <a:cubicBezTo>
                      <a:pt x="190" y="272"/>
                      <a:pt x="190" y="195"/>
                      <a:pt x="190" y="118"/>
                    </a:cubicBezTo>
                    <a:cubicBezTo>
                      <a:pt x="216" y="79"/>
                      <a:pt x="203" y="28"/>
                      <a:pt x="151" y="2"/>
                    </a:cubicBezTo>
                    <a:cubicBezTo>
                      <a:pt x="145" y="1"/>
                      <a:pt x="139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3">
                <a:extLst>
                  <a:ext uri="{FF2B5EF4-FFF2-40B4-BE49-F238E27FC236}">
                    <a16:creationId xmlns:a16="http://schemas.microsoft.com/office/drawing/2014/main" id="{71D69C25-DCE5-5DFE-6987-CE42677A832E}"/>
                  </a:ext>
                </a:extLst>
              </p:cNvPr>
              <p:cNvSpPr/>
              <p:nvPr/>
            </p:nvSpPr>
            <p:spPr>
              <a:xfrm>
                <a:off x="5417526" y="1211056"/>
                <a:ext cx="13837" cy="1838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92" extrusionOk="0">
                    <a:moveTo>
                      <a:pt x="155" y="1"/>
                    </a:moveTo>
                    <a:cubicBezTo>
                      <a:pt x="0" y="14"/>
                      <a:pt x="103" y="245"/>
                      <a:pt x="129" y="335"/>
                    </a:cubicBezTo>
                    <a:cubicBezTo>
                      <a:pt x="144" y="374"/>
                      <a:pt x="173" y="391"/>
                      <a:pt x="202" y="391"/>
                    </a:cubicBezTo>
                    <a:cubicBezTo>
                      <a:pt x="249" y="391"/>
                      <a:pt x="294" y="347"/>
                      <a:pt x="270" y="284"/>
                    </a:cubicBezTo>
                    <a:cubicBezTo>
                      <a:pt x="245" y="219"/>
                      <a:pt x="232" y="155"/>
                      <a:pt x="219" y="91"/>
                    </a:cubicBezTo>
                    <a:cubicBezTo>
                      <a:pt x="232" y="52"/>
                      <a:pt x="206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3">
                <a:extLst>
                  <a:ext uri="{FF2B5EF4-FFF2-40B4-BE49-F238E27FC236}">
                    <a16:creationId xmlns:a16="http://schemas.microsoft.com/office/drawing/2014/main" id="{8324599F-1126-865D-CC89-D950898BFDE7}"/>
                  </a:ext>
                </a:extLst>
              </p:cNvPr>
              <p:cNvSpPr/>
              <p:nvPr/>
            </p:nvSpPr>
            <p:spPr>
              <a:xfrm>
                <a:off x="5391587" y="1235776"/>
                <a:ext cx="25376" cy="867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5" extrusionOk="0">
                    <a:moveTo>
                      <a:pt x="78" y="1"/>
                    </a:moveTo>
                    <a:cubicBezTo>
                      <a:pt x="13" y="14"/>
                      <a:pt x="0" y="104"/>
                      <a:pt x="65" y="130"/>
                    </a:cubicBezTo>
                    <a:cubicBezTo>
                      <a:pt x="116" y="130"/>
                      <a:pt x="168" y="130"/>
                      <a:pt x="206" y="142"/>
                    </a:cubicBezTo>
                    <a:cubicBezTo>
                      <a:pt x="283" y="142"/>
                      <a:pt x="360" y="168"/>
                      <a:pt x="425" y="181"/>
                    </a:cubicBezTo>
                    <a:cubicBezTo>
                      <a:pt x="432" y="183"/>
                      <a:pt x="438" y="184"/>
                      <a:pt x="445" y="184"/>
                    </a:cubicBezTo>
                    <a:cubicBezTo>
                      <a:pt x="476" y="184"/>
                      <a:pt x="504" y="161"/>
                      <a:pt x="515" y="130"/>
                    </a:cubicBezTo>
                    <a:cubicBezTo>
                      <a:pt x="540" y="52"/>
                      <a:pt x="450" y="27"/>
                      <a:pt x="386" y="27"/>
                    </a:cubicBezTo>
                    <a:cubicBezTo>
                      <a:pt x="283" y="14"/>
                      <a:pt x="180" y="1"/>
                      <a:pt x="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3">
                <a:extLst>
                  <a:ext uri="{FF2B5EF4-FFF2-40B4-BE49-F238E27FC236}">
                    <a16:creationId xmlns:a16="http://schemas.microsoft.com/office/drawing/2014/main" id="{76238F78-8F70-06F6-E17F-423C10AD091D}"/>
                  </a:ext>
                </a:extLst>
              </p:cNvPr>
              <p:cNvSpPr/>
              <p:nvPr/>
            </p:nvSpPr>
            <p:spPr>
              <a:xfrm>
                <a:off x="5661153" y="1359890"/>
                <a:ext cx="25000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13" extrusionOk="0">
                    <a:moveTo>
                      <a:pt x="70" y="0"/>
                    </a:moveTo>
                    <a:cubicBezTo>
                      <a:pt x="39" y="0"/>
                      <a:pt x="11" y="23"/>
                      <a:pt x="1" y="55"/>
                    </a:cubicBezTo>
                    <a:cubicBezTo>
                      <a:pt x="1" y="106"/>
                      <a:pt x="26" y="145"/>
                      <a:pt x="65" y="145"/>
                    </a:cubicBezTo>
                    <a:cubicBezTo>
                      <a:pt x="181" y="171"/>
                      <a:pt x="296" y="196"/>
                      <a:pt x="412" y="209"/>
                    </a:cubicBezTo>
                    <a:cubicBezTo>
                      <a:pt x="420" y="211"/>
                      <a:pt x="427" y="212"/>
                      <a:pt x="434" y="212"/>
                    </a:cubicBezTo>
                    <a:cubicBezTo>
                      <a:pt x="518" y="212"/>
                      <a:pt x="533" y="80"/>
                      <a:pt x="438" y="68"/>
                    </a:cubicBezTo>
                    <a:cubicBezTo>
                      <a:pt x="322" y="42"/>
                      <a:pt x="206" y="29"/>
                      <a:pt x="91" y="4"/>
                    </a:cubicBezTo>
                    <a:cubicBezTo>
                      <a:pt x="84" y="1"/>
                      <a:pt x="77" y="0"/>
                      <a:pt x="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3">
                <a:extLst>
                  <a:ext uri="{FF2B5EF4-FFF2-40B4-BE49-F238E27FC236}">
                    <a16:creationId xmlns:a16="http://schemas.microsoft.com/office/drawing/2014/main" id="{4210FAE6-EC50-39F9-1CD4-E49076C06EDC}"/>
                  </a:ext>
                </a:extLst>
              </p:cNvPr>
              <p:cNvSpPr/>
              <p:nvPr/>
            </p:nvSpPr>
            <p:spPr>
              <a:xfrm>
                <a:off x="5647879" y="1380951"/>
                <a:ext cx="12148" cy="2214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72" extrusionOk="0">
                    <a:moveTo>
                      <a:pt x="70" y="1"/>
                    </a:moveTo>
                    <a:cubicBezTo>
                      <a:pt x="56" y="1"/>
                      <a:pt x="41" y="10"/>
                      <a:pt x="27" y="30"/>
                    </a:cubicBezTo>
                    <a:cubicBezTo>
                      <a:pt x="1" y="133"/>
                      <a:pt x="14" y="236"/>
                      <a:pt x="52" y="326"/>
                    </a:cubicBezTo>
                    <a:cubicBezTo>
                      <a:pt x="64" y="383"/>
                      <a:pt x="85" y="471"/>
                      <a:pt x="154" y="471"/>
                    </a:cubicBezTo>
                    <a:cubicBezTo>
                      <a:pt x="162" y="471"/>
                      <a:pt x="171" y="470"/>
                      <a:pt x="181" y="467"/>
                    </a:cubicBezTo>
                    <a:cubicBezTo>
                      <a:pt x="232" y="455"/>
                      <a:pt x="258" y="416"/>
                      <a:pt x="245" y="365"/>
                    </a:cubicBezTo>
                    <a:cubicBezTo>
                      <a:pt x="223" y="310"/>
                      <a:pt x="154" y="1"/>
                      <a:pt x="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3">
                <a:extLst>
                  <a:ext uri="{FF2B5EF4-FFF2-40B4-BE49-F238E27FC236}">
                    <a16:creationId xmlns:a16="http://schemas.microsoft.com/office/drawing/2014/main" id="{D93B1635-C99E-4F67-9044-F10A4423139C}"/>
                  </a:ext>
                </a:extLst>
              </p:cNvPr>
              <p:cNvSpPr/>
              <p:nvPr/>
            </p:nvSpPr>
            <p:spPr>
              <a:xfrm>
                <a:off x="5808883" y="1625535"/>
                <a:ext cx="157549" cy="116439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2960" extrusionOk="0">
                    <a:moveTo>
                      <a:pt x="97" y="1"/>
                    </a:moveTo>
                    <a:cubicBezTo>
                      <a:pt x="77" y="1"/>
                      <a:pt x="57" y="9"/>
                      <a:pt x="39" y="31"/>
                    </a:cubicBezTo>
                    <a:cubicBezTo>
                      <a:pt x="0" y="82"/>
                      <a:pt x="26" y="159"/>
                      <a:pt x="78" y="185"/>
                    </a:cubicBezTo>
                    <a:cubicBezTo>
                      <a:pt x="965" y="1008"/>
                      <a:pt x="2045" y="1586"/>
                      <a:pt x="3061" y="2242"/>
                    </a:cubicBezTo>
                    <a:cubicBezTo>
                      <a:pt x="3395" y="2461"/>
                      <a:pt x="3755" y="2654"/>
                      <a:pt x="4115" y="2821"/>
                    </a:cubicBezTo>
                    <a:cubicBezTo>
                      <a:pt x="4205" y="2872"/>
                      <a:pt x="4295" y="2911"/>
                      <a:pt x="4385" y="2949"/>
                    </a:cubicBezTo>
                    <a:cubicBezTo>
                      <a:pt x="4399" y="2957"/>
                      <a:pt x="4414" y="2960"/>
                      <a:pt x="4427" y="2960"/>
                    </a:cubicBezTo>
                    <a:cubicBezTo>
                      <a:pt x="4463" y="2960"/>
                      <a:pt x="4495" y="2939"/>
                      <a:pt x="4513" y="2911"/>
                    </a:cubicBezTo>
                    <a:cubicBezTo>
                      <a:pt x="4539" y="2859"/>
                      <a:pt x="4513" y="2808"/>
                      <a:pt x="4462" y="2782"/>
                    </a:cubicBezTo>
                    <a:cubicBezTo>
                      <a:pt x="4153" y="2615"/>
                      <a:pt x="3832" y="2499"/>
                      <a:pt x="3536" y="2306"/>
                    </a:cubicBezTo>
                    <a:cubicBezTo>
                      <a:pt x="2932" y="1946"/>
                      <a:pt x="2341" y="1574"/>
                      <a:pt x="1749" y="1201"/>
                    </a:cubicBezTo>
                    <a:cubicBezTo>
                      <a:pt x="1209" y="879"/>
                      <a:pt x="708" y="506"/>
                      <a:pt x="245" y="95"/>
                    </a:cubicBezTo>
                    <a:cubicBezTo>
                      <a:pt x="208" y="58"/>
                      <a:pt x="150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3">
                <a:extLst>
                  <a:ext uri="{FF2B5EF4-FFF2-40B4-BE49-F238E27FC236}">
                    <a16:creationId xmlns:a16="http://schemas.microsoft.com/office/drawing/2014/main" id="{DF1F9CBE-83DE-784D-3E0B-3697DEAC91E5}"/>
                  </a:ext>
                </a:extLst>
              </p:cNvPr>
              <p:cNvSpPr/>
              <p:nvPr/>
            </p:nvSpPr>
            <p:spPr>
              <a:xfrm>
                <a:off x="5892427" y="1453443"/>
                <a:ext cx="200303" cy="125093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80" extrusionOk="0">
                    <a:moveTo>
                      <a:pt x="124" y="0"/>
                    </a:moveTo>
                    <a:cubicBezTo>
                      <a:pt x="104" y="0"/>
                      <a:pt x="84" y="6"/>
                      <a:pt x="65" y="19"/>
                    </a:cubicBezTo>
                    <a:cubicBezTo>
                      <a:pt x="0" y="71"/>
                      <a:pt x="52" y="173"/>
                      <a:pt x="129" y="173"/>
                    </a:cubicBezTo>
                    <a:cubicBezTo>
                      <a:pt x="232" y="225"/>
                      <a:pt x="322" y="289"/>
                      <a:pt x="412" y="328"/>
                    </a:cubicBezTo>
                    <a:cubicBezTo>
                      <a:pt x="1119" y="713"/>
                      <a:pt x="1826" y="1086"/>
                      <a:pt x="2546" y="1446"/>
                    </a:cubicBezTo>
                    <a:cubicBezTo>
                      <a:pt x="3138" y="1755"/>
                      <a:pt x="3729" y="2089"/>
                      <a:pt x="4308" y="2424"/>
                    </a:cubicBezTo>
                    <a:cubicBezTo>
                      <a:pt x="4745" y="2655"/>
                      <a:pt x="5156" y="2912"/>
                      <a:pt x="5580" y="3169"/>
                    </a:cubicBezTo>
                    <a:cubicBezTo>
                      <a:pt x="5595" y="3176"/>
                      <a:pt x="5609" y="3180"/>
                      <a:pt x="5623" y="3180"/>
                    </a:cubicBezTo>
                    <a:cubicBezTo>
                      <a:pt x="5708" y="3180"/>
                      <a:pt x="5772" y="3057"/>
                      <a:pt x="5683" y="3002"/>
                    </a:cubicBezTo>
                    <a:cubicBezTo>
                      <a:pt x="4295" y="2166"/>
                      <a:pt x="2868" y="1382"/>
                      <a:pt x="1415" y="662"/>
                    </a:cubicBezTo>
                    <a:cubicBezTo>
                      <a:pt x="1068" y="482"/>
                      <a:pt x="708" y="289"/>
                      <a:pt x="360" y="109"/>
                    </a:cubicBezTo>
                    <a:cubicBezTo>
                      <a:pt x="289" y="79"/>
                      <a:pt x="202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3">
                <a:extLst>
                  <a:ext uri="{FF2B5EF4-FFF2-40B4-BE49-F238E27FC236}">
                    <a16:creationId xmlns:a16="http://schemas.microsoft.com/office/drawing/2014/main" id="{B132DA6C-0325-6063-DDDB-AA96246D2600}"/>
                  </a:ext>
                </a:extLst>
              </p:cNvPr>
              <p:cNvSpPr/>
              <p:nvPr/>
            </p:nvSpPr>
            <p:spPr>
              <a:xfrm>
                <a:off x="5842314" y="1533092"/>
                <a:ext cx="191315" cy="12761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3244" extrusionOk="0">
                    <a:moveTo>
                      <a:pt x="134" y="0"/>
                    </a:moveTo>
                    <a:cubicBezTo>
                      <a:pt x="103" y="0"/>
                      <a:pt x="74" y="14"/>
                      <a:pt x="65" y="39"/>
                    </a:cubicBezTo>
                    <a:cubicBezTo>
                      <a:pt x="1" y="142"/>
                      <a:pt x="142" y="181"/>
                      <a:pt x="207" y="219"/>
                    </a:cubicBezTo>
                    <a:cubicBezTo>
                      <a:pt x="772" y="515"/>
                      <a:pt x="1312" y="875"/>
                      <a:pt x="1865" y="1209"/>
                    </a:cubicBezTo>
                    <a:cubicBezTo>
                      <a:pt x="2701" y="1711"/>
                      <a:pt x="3550" y="2199"/>
                      <a:pt x="4385" y="2714"/>
                    </a:cubicBezTo>
                    <a:cubicBezTo>
                      <a:pt x="4694" y="2894"/>
                      <a:pt x="5015" y="3074"/>
                      <a:pt x="5337" y="3228"/>
                    </a:cubicBezTo>
                    <a:cubicBezTo>
                      <a:pt x="5354" y="3239"/>
                      <a:pt x="5371" y="3243"/>
                      <a:pt x="5386" y="3243"/>
                    </a:cubicBezTo>
                    <a:cubicBezTo>
                      <a:pt x="5464" y="3243"/>
                      <a:pt x="5512" y="3127"/>
                      <a:pt x="5427" y="3074"/>
                    </a:cubicBezTo>
                    <a:cubicBezTo>
                      <a:pt x="4630" y="2662"/>
                      <a:pt x="3871" y="2174"/>
                      <a:pt x="3087" y="1724"/>
                    </a:cubicBezTo>
                    <a:cubicBezTo>
                      <a:pt x="2110" y="1158"/>
                      <a:pt x="1171" y="541"/>
                      <a:pt x="181" y="14"/>
                    </a:cubicBezTo>
                    <a:cubicBezTo>
                      <a:pt x="167" y="4"/>
                      <a:pt x="150" y="0"/>
                      <a:pt x="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3">
                <a:extLst>
                  <a:ext uri="{FF2B5EF4-FFF2-40B4-BE49-F238E27FC236}">
                    <a16:creationId xmlns:a16="http://schemas.microsoft.com/office/drawing/2014/main" id="{249040DA-0418-9F0E-F047-971D28D96F13}"/>
                  </a:ext>
                </a:extLst>
              </p:cNvPr>
              <p:cNvSpPr/>
              <p:nvPr/>
            </p:nvSpPr>
            <p:spPr>
              <a:xfrm>
                <a:off x="5963079" y="1362455"/>
                <a:ext cx="194508" cy="122379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3111" extrusionOk="0">
                    <a:moveTo>
                      <a:pt x="125" y="0"/>
                    </a:moveTo>
                    <a:cubicBezTo>
                      <a:pt x="45" y="0"/>
                      <a:pt x="1" y="121"/>
                      <a:pt x="89" y="165"/>
                    </a:cubicBezTo>
                    <a:cubicBezTo>
                      <a:pt x="565" y="306"/>
                      <a:pt x="989" y="589"/>
                      <a:pt x="1439" y="808"/>
                    </a:cubicBezTo>
                    <a:cubicBezTo>
                      <a:pt x="1953" y="1065"/>
                      <a:pt x="2442" y="1335"/>
                      <a:pt x="2931" y="1618"/>
                    </a:cubicBezTo>
                    <a:cubicBezTo>
                      <a:pt x="3406" y="1875"/>
                      <a:pt x="3882" y="2119"/>
                      <a:pt x="4345" y="2402"/>
                    </a:cubicBezTo>
                    <a:cubicBezTo>
                      <a:pt x="4666" y="2595"/>
                      <a:pt x="4988" y="2801"/>
                      <a:pt x="5309" y="2993"/>
                    </a:cubicBezTo>
                    <a:cubicBezTo>
                      <a:pt x="5381" y="3030"/>
                      <a:pt x="5431" y="3110"/>
                      <a:pt x="5500" y="3110"/>
                    </a:cubicBezTo>
                    <a:cubicBezTo>
                      <a:pt x="5505" y="3110"/>
                      <a:pt x="5510" y="3110"/>
                      <a:pt x="5515" y="3109"/>
                    </a:cubicBezTo>
                    <a:cubicBezTo>
                      <a:pt x="5566" y="3096"/>
                      <a:pt x="5605" y="3045"/>
                      <a:pt x="5592" y="2993"/>
                    </a:cubicBezTo>
                    <a:cubicBezTo>
                      <a:pt x="5579" y="2942"/>
                      <a:pt x="5528" y="2916"/>
                      <a:pt x="5489" y="2891"/>
                    </a:cubicBezTo>
                    <a:cubicBezTo>
                      <a:pt x="5361" y="2813"/>
                      <a:pt x="5245" y="2736"/>
                      <a:pt x="5129" y="2659"/>
                    </a:cubicBezTo>
                    <a:cubicBezTo>
                      <a:pt x="4512" y="2286"/>
                      <a:pt x="3895" y="1913"/>
                      <a:pt x="3252" y="1579"/>
                    </a:cubicBezTo>
                    <a:cubicBezTo>
                      <a:pt x="2378" y="1091"/>
                      <a:pt x="1503" y="628"/>
                      <a:pt x="616" y="203"/>
                    </a:cubicBezTo>
                    <a:cubicBezTo>
                      <a:pt x="462" y="126"/>
                      <a:pt x="321" y="62"/>
                      <a:pt x="166" y="11"/>
                    </a:cubicBezTo>
                    <a:cubicBezTo>
                      <a:pt x="152" y="3"/>
                      <a:pt x="138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3">
                <a:extLst>
                  <a:ext uri="{FF2B5EF4-FFF2-40B4-BE49-F238E27FC236}">
                    <a16:creationId xmlns:a16="http://schemas.microsoft.com/office/drawing/2014/main" id="{E51D3752-C1D8-56F7-6CC4-1D422B0AFF84}"/>
                  </a:ext>
                </a:extLst>
              </p:cNvPr>
              <p:cNvSpPr/>
              <p:nvPr/>
            </p:nvSpPr>
            <p:spPr>
              <a:xfrm>
                <a:off x="4994050" y="909750"/>
                <a:ext cx="212954" cy="428896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73" extrusionOk="0">
                    <a:moveTo>
                      <a:pt x="4978" y="1"/>
                    </a:moveTo>
                    <a:cubicBezTo>
                      <a:pt x="4941" y="1"/>
                      <a:pt x="4902" y="26"/>
                      <a:pt x="4894" y="67"/>
                    </a:cubicBezTo>
                    <a:cubicBezTo>
                      <a:pt x="4855" y="324"/>
                      <a:pt x="4791" y="594"/>
                      <a:pt x="4726" y="851"/>
                    </a:cubicBezTo>
                    <a:cubicBezTo>
                      <a:pt x="4341" y="2407"/>
                      <a:pt x="3711" y="3872"/>
                      <a:pt x="2991" y="5300"/>
                    </a:cubicBezTo>
                    <a:cubicBezTo>
                      <a:pt x="2438" y="6405"/>
                      <a:pt x="1911" y="7524"/>
                      <a:pt x="1242" y="8565"/>
                    </a:cubicBezTo>
                    <a:cubicBezTo>
                      <a:pt x="869" y="9183"/>
                      <a:pt x="458" y="9774"/>
                      <a:pt x="21" y="10353"/>
                    </a:cubicBezTo>
                    <a:cubicBezTo>
                      <a:pt x="1" y="10412"/>
                      <a:pt x="58" y="10472"/>
                      <a:pt x="121" y="10472"/>
                    </a:cubicBezTo>
                    <a:cubicBezTo>
                      <a:pt x="139" y="10472"/>
                      <a:pt x="158" y="10467"/>
                      <a:pt x="175" y="10455"/>
                    </a:cubicBezTo>
                    <a:cubicBezTo>
                      <a:pt x="766" y="9684"/>
                      <a:pt x="1293" y="8887"/>
                      <a:pt x="1782" y="8051"/>
                    </a:cubicBezTo>
                    <a:cubicBezTo>
                      <a:pt x="2284" y="7177"/>
                      <a:pt x="2708" y="6290"/>
                      <a:pt x="3158" y="5390"/>
                    </a:cubicBezTo>
                    <a:cubicBezTo>
                      <a:pt x="3595" y="4490"/>
                      <a:pt x="4045" y="3602"/>
                      <a:pt x="4366" y="2664"/>
                    </a:cubicBezTo>
                    <a:cubicBezTo>
                      <a:pt x="4662" y="1841"/>
                      <a:pt x="4906" y="992"/>
                      <a:pt x="5061" y="131"/>
                    </a:cubicBezTo>
                    <a:cubicBezTo>
                      <a:pt x="5061" y="92"/>
                      <a:pt x="5061" y="54"/>
                      <a:pt x="5035" y="28"/>
                    </a:cubicBezTo>
                    <a:cubicBezTo>
                      <a:pt x="5021" y="9"/>
                      <a:pt x="5000" y="1"/>
                      <a:pt x="4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3">
                <a:extLst>
                  <a:ext uri="{FF2B5EF4-FFF2-40B4-BE49-F238E27FC236}">
                    <a16:creationId xmlns:a16="http://schemas.microsoft.com/office/drawing/2014/main" id="{CE458B0F-9FFF-5650-E9F1-0450F8EF3E8F}"/>
                  </a:ext>
                </a:extLst>
              </p:cNvPr>
              <p:cNvSpPr/>
              <p:nvPr/>
            </p:nvSpPr>
            <p:spPr>
              <a:xfrm>
                <a:off x="5593598" y="939477"/>
                <a:ext cx="174242" cy="50886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1293" extrusionOk="0">
                    <a:moveTo>
                      <a:pt x="4329" y="1"/>
                    </a:moveTo>
                    <a:cubicBezTo>
                      <a:pt x="4249" y="1"/>
                      <a:pt x="4137" y="86"/>
                      <a:pt x="4068" y="112"/>
                    </a:cubicBezTo>
                    <a:cubicBezTo>
                      <a:pt x="3849" y="228"/>
                      <a:pt x="3592" y="344"/>
                      <a:pt x="3360" y="434"/>
                    </a:cubicBezTo>
                    <a:cubicBezTo>
                      <a:pt x="2769" y="665"/>
                      <a:pt x="2139" y="832"/>
                      <a:pt x="1509" y="961"/>
                    </a:cubicBezTo>
                    <a:cubicBezTo>
                      <a:pt x="1175" y="1020"/>
                      <a:pt x="819" y="1124"/>
                      <a:pt x="469" y="1124"/>
                    </a:cubicBezTo>
                    <a:cubicBezTo>
                      <a:pt x="360" y="1124"/>
                      <a:pt x="252" y="1114"/>
                      <a:pt x="146" y="1089"/>
                    </a:cubicBezTo>
                    <a:cubicBezTo>
                      <a:pt x="138" y="1086"/>
                      <a:pt x="131" y="1085"/>
                      <a:pt x="124" y="1085"/>
                    </a:cubicBezTo>
                    <a:cubicBezTo>
                      <a:pt x="46" y="1085"/>
                      <a:pt x="1" y="1257"/>
                      <a:pt x="95" y="1257"/>
                    </a:cubicBezTo>
                    <a:cubicBezTo>
                      <a:pt x="225" y="1282"/>
                      <a:pt x="355" y="1292"/>
                      <a:pt x="484" y="1292"/>
                    </a:cubicBezTo>
                    <a:cubicBezTo>
                      <a:pt x="877" y="1292"/>
                      <a:pt x="1263" y="1196"/>
                      <a:pt x="1650" y="1128"/>
                    </a:cubicBezTo>
                    <a:cubicBezTo>
                      <a:pt x="2383" y="974"/>
                      <a:pt x="3103" y="755"/>
                      <a:pt x="3798" y="459"/>
                    </a:cubicBezTo>
                    <a:cubicBezTo>
                      <a:pt x="3965" y="382"/>
                      <a:pt x="4145" y="292"/>
                      <a:pt x="4312" y="202"/>
                    </a:cubicBezTo>
                    <a:cubicBezTo>
                      <a:pt x="4363" y="177"/>
                      <a:pt x="4428" y="138"/>
                      <a:pt x="4415" y="74"/>
                    </a:cubicBezTo>
                    <a:cubicBezTo>
                      <a:pt x="4398" y="20"/>
                      <a:pt x="4367" y="1"/>
                      <a:pt x="4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3">
                <a:extLst>
                  <a:ext uri="{FF2B5EF4-FFF2-40B4-BE49-F238E27FC236}">
                    <a16:creationId xmlns:a16="http://schemas.microsoft.com/office/drawing/2014/main" id="{A1944793-5BF6-04D2-8410-51801CCF9C20}"/>
                  </a:ext>
                </a:extLst>
              </p:cNvPr>
              <p:cNvSpPr/>
              <p:nvPr/>
            </p:nvSpPr>
            <p:spPr>
              <a:xfrm>
                <a:off x="5614572" y="998626"/>
                <a:ext cx="198285" cy="53169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1351" extrusionOk="0">
                    <a:moveTo>
                      <a:pt x="4934" y="0"/>
                    </a:moveTo>
                    <a:cubicBezTo>
                      <a:pt x="4921" y="0"/>
                      <a:pt x="4908" y="4"/>
                      <a:pt x="4897" y="11"/>
                    </a:cubicBezTo>
                    <a:cubicBezTo>
                      <a:pt x="4730" y="75"/>
                      <a:pt x="4576" y="139"/>
                      <a:pt x="4409" y="216"/>
                    </a:cubicBezTo>
                    <a:cubicBezTo>
                      <a:pt x="4113" y="358"/>
                      <a:pt x="3805" y="486"/>
                      <a:pt x="3496" y="615"/>
                    </a:cubicBezTo>
                    <a:cubicBezTo>
                      <a:pt x="2892" y="821"/>
                      <a:pt x="2275" y="988"/>
                      <a:pt x="1645" y="1078"/>
                    </a:cubicBezTo>
                    <a:cubicBezTo>
                      <a:pt x="1286" y="1144"/>
                      <a:pt x="914" y="1210"/>
                      <a:pt x="543" y="1210"/>
                    </a:cubicBezTo>
                    <a:cubicBezTo>
                      <a:pt x="408" y="1210"/>
                      <a:pt x="274" y="1201"/>
                      <a:pt x="140" y="1181"/>
                    </a:cubicBezTo>
                    <a:cubicBezTo>
                      <a:pt x="126" y="1160"/>
                      <a:pt x="108" y="1151"/>
                      <a:pt x="91" y="1151"/>
                    </a:cubicBezTo>
                    <a:cubicBezTo>
                      <a:pt x="44" y="1151"/>
                      <a:pt x="0" y="1211"/>
                      <a:pt x="37" y="1258"/>
                    </a:cubicBezTo>
                    <a:cubicBezTo>
                      <a:pt x="140" y="1322"/>
                      <a:pt x="269" y="1348"/>
                      <a:pt x="385" y="1348"/>
                    </a:cubicBezTo>
                    <a:cubicBezTo>
                      <a:pt x="438" y="1349"/>
                      <a:pt x="493" y="1350"/>
                      <a:pt x="547" y="1350"/>
                    </a:cubicBezTo>
                    <a:cubicBezTo>
                      <a:pt x="920" y="1350"/>
                      <a:pt x="1300" y="1312"/>
                      <a:pt x="1670" y="1245"/>
                    </a:cubicBezTo>
                    <a:cubicBezTo>
                      <a:pt x="2185" y="1155"/>
                      <a:pt x="2699" y="1052"/>
                      <a:pt x="3200" y="911"/>
                    </a:cubicBezTo>
                    <a:cubicBezTo>
                      <a:pt x="3663" y="756"/>
                      <a:pt x="4113" y="564"/>
                      <a:pt x="4550" y="358"/>
                    </a:cubicBezTo>
                    <a:cubicBezTo>
                      <a:pt x="4692" y="294"/>
                      <a:pt x="4833" y="242"/>
                      <a:pt x="4975" y="178"/>
                    </a:cubicBezTo>
                    <a:cubicBezTo>
                      <a:pt x="5013" y="152"/>
                      <a:pt x="5039" y="101"/>
                      <a:pt x="5013" y="49"/>
                    </a:cubicBezTo>
                    <a:cubicBezTo>
                      <a:pt x="5004" y="21"/>
                      <a:pt x="4968" y="0"/>
                      <a:pt x="4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3">
                <a:extLst>
                  <a:ext uri="{FF2B5EF4-FFF2-40B4-BE49-F238E27FC236}">
                    <a16:creationId xmlns:a16="http://schemas.microsoft.com/office/drawing/2014/main" id="{C7BACF8A-B626-51C6-F1F1-698C632047A8}"/>
                  </a:ext>
                </a:extLst>
              </p:cNvPr>
              <p:cNvSpPr/>
              <p:nvPr/>
            </p:nvSpPr>
            <p:spPr>
              <a:xfrm>
                <a:off x="5664906" y="1176585"/>
                <a:ext cx="293302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0936" extrusionOk="0">
                    <a:moveTo>
                      <a:pt x="7016" y="0"/>
                    </a:moveTo>
                    <a:cubicBezTo>
                      <a:pt x="7000" y="0"/>
                      <a:pt x="6976" y="10"/>
                      <a:pt x="6943" y="32"/>
                    </a:cubicBezTo>
                    <a:cubicBezTo>
                      <a:pt x="6905" y="32"/>
                      <a:pt x="6892" y="97"/>
                      <a:pt x="6930" y="109"/>
                    </a:cubicBezTo>
                    <a:cubicBezTo>
                      <a:pt x="6789" y="444"/>
                      <a:pt x="6635" y="752"/>
                      <a:pt x="6455" y="1061"/>
                    </a:cubicBezTo>
                    <a:cubicBezTo>
                      <a:pt x="6172" y="1550"/>
                      <a:pt x="5915" y="2038"/>
                      <a:pt x="5619" y="2527"/>
                    </a:cubicBezTo>
                    <a:cubicBezTo>
                      <a:pt x="5027" y="3504"/>
                      <a:pt x="4423" y="4481"/>
                      <a:pt x="3806" y="5445"/>
                    </a:cubicBezTo>
                    <a:cubicBezTo>
                      <a:pt x="2623" y="7258"/>
                      <a:pt x="1440" y="9058"/>
                      <a:pt x="64" y="10730"/>
                    </a:cubicBezTo>
                    <a:cubicBezTo>
                      <a:pt x="39" y="10768"/>
                      <a:pt x="0" y="10820"/>
                      <a:pt x="13" y="10871"/>
                    </a:cubicBezTo>
                    <a:cubicBezTo>
                      <a:pt x="27" y="10913"/>
                      <a:pt x="63" y="10936"/>
                      <a:pt x="102" y="10936"/>
                    </a:cubicBezTo>
                    <a:cubicBezTo>
                      <a:pt x="135" y="10936"/>
                      <a:pt x="169" y="10919"/>
                      <a:pt x="193" y="10884"/>
                    </a:cubicBezTo>
                    <a:cubicBezTo>
                      <a:pt x="334" y="10665"/>
                      <a:pt x="514" y="10460"/>
                      <a:pt x="682" y="10254"/>
                    </a:cubicBezTo>
                    <a:cubicBezTo>
                      <a:pt x="2199" y="8338"/>
                      <a:pt x="3510" y="6268"/>
                      <a:pt x="4809" y="4198"/>
                    </a:cubicBezTo>
                    <a:cubicBezTo>
                      <a:pt x="5503" y="3028"/>
                      <a:pt x="6210" y="1871"/>
                      <a:pt x="6827" y="650"/>
                    </a:cubicBezTo>
                    <a:cubicBezTo>
                      <a:pt x="6850" y="581"/>
                      <a:pt x="7144" y="0"/>
                      <a:pt x="7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3">
                <a:extLst>
                  <a:ext uri="{FF2B5EF4-FFF2-40B4-BE49-F238E27FC236}">
                    <a16:creationId xmlns:a16="http://schemas.microsoft.com/office/drawing/2014/main" id="{F046E3DA-AC7F-D77D-7088-DEE111678C4E}"/>
                  </a:ext>
                </a:extLst>
              </p:cNvPr>
              <p:cNvSpPr/>
              <p:nvPr/>
            </p:nvSpPr>
            <p:spPr>
              <a:xfrm>
                <a:off x="5633749" y="1169319"/>
                <a:ext cx="293631" cy="428917"/>
              </a:xfrm>
              <a:custGeom>
                <a:avLst/>
                <a:gdLst/>
                <a:ahLst/>
                <a:cxnLst/>
                <a:rect l="l" t="t" r="r" b="b"/>
                <a:pathLst>
                  <a:path w="7153" h="10448" extrusionOk="0">
                    <a:moveTo>
                      <a:pt x="6991" y="0"/>
                    </a:moveTo>
                    <a:cubicBezTo>
                      <a:pt x="6581" y="0"/>
                      <a:pt x="6271" y="534"/>
                      <a:pt x="6185" y="891"/>
                    </a:cubicBezTo>
                    <a:cubicBezTo>
                      <a:pt x="6082" y="1328"/>
                      <a:pt x="5928" y="1739"/>
                      <a:pt x="5555" y="2009"/>
                    </a:cubicBezTo>
                    <a:cubicBezTo>
                      <a:pt x="5169" y="2292"/>
                      <a:pt x="4706" y="2511"/>
                      <a:pt x="4411" y="2922"/>
                    </a:cubicBezTo>
                    <a:cubicBezTo>
                      <a:pt x="4102" y="3372"/>
                      <a:pt x="3986" y="3925"/>
                      <a:pt x="3768" y="4427"/>
                    </a:cubicBezTo>
                    <a:cubicBezTo>
                      <a:pt x="3588" y="4799"/>
                      <a:pt x="3369" y="5159"/>
                      <a:pt x="3099" y="5468"/>
                    </a:cubicBezTo>
                    <a:cubicBezTo>
                      <a:pt x="2842" y="5777"/>
                      <a:pt x="2482" y="5957"/>
                      <a:pt x="2186" y="6214"/>
                    </a:cubicBezTo>
                    <a:cubicBezTo>
                      <a:pt x="1749" y="6599"/>
                      <a:pt x="1775" y="7217"/>
                      <a:pt x="1556" y="7718"/>
                    </a:cubicBezTo>
                    <a:cubicBezTo>
                      <a:pt x="1441" y="7975"/>
                      <a:pt x="1273" y="8220"/>
                      <a:pt x="1055" y="8400"/>
                    </a:cubicBezTo>
                    <a:cubicBezTo>
                      <a:pt x="746" y="8670"/>
                      <a:pt x="386" y="8927"/>
                      <a:pt x="271" y="9338"/>
                    </a:cubicBezTo>
                    <a:cubicBezTo>
                      <a:pt x="206" y="9634"/>
                      <a:pt x="232" y="9942"/>
                      <a:pt x="103" y="10212"/>
                    </a:cubicBezTo>
                    <a:cubicBezTo>
                      <a:pt x="78" y="10290"/>
                      <a:pt x="1" y="10367"/>
                      <a:pt x="78" y="10431"/>
                    </a:cubicBezTo>
                    <a:cubicBezTo>
                      <a:pt x="97" y="10443"/>
                      <a:pt x="115" y="10448"/>
                      <a:pt x="132" y="10448"/>
                    </a:cubicBezTo>
                    <a:cubicBezTo>
                      <a:pt x="222" y="10448"/>
                      <a:pt x="266" y="10289"/>
                      <a:pt x="309" y="10212"/>
                    </a:cubicBezTo>
                    <a:cubicBezTo>
                      <a:pt x="373" y="9981"/>
                      <a:pt x="412" y="9750"/>
                      <a:pt x="425" y="9505"/>
                    </a:cubicBezTo>
                    <a:cubicBezTo>
                      <a:pt x="515" y="8927"/>
                      <a:pt x="1132" y="8670"/>
                      <a:pt x="1466" y="8232"/>
                    </a:cubicBezTo>
                    <a:cubicBezTo>
                      <a:pt x="1633" y="8014"/>
                      <a:pt x="1749" y="7769"/>
                      <a:pt x="1826" y="7499"/>
                    </a:cubicBezTo>
                    <a:cubicBezTo>
                      <a:pt x="2032" y="6587"/>
                      <a:pt x="2071" y="6484"/>
                      <a:pt x="2855" y="5944"/>
                    </a:cubicBezTo>
                    <a:cubicBezTo>
                      <a:pt x="3318" y="5545"/>
                      <a:pt x="3691" y="5057"/>
                      <a:pt x="3935" y="4491"/>
                    </a:cubicBezTo>
                    <a:cubicBezTo>
                      <a:pt x="4192" y="3938"/>
                      <a:pt x="4282" y="3269"/>
                      <a:pt x="4732" y="2832"/>
                    </a:cubicBezTo>
                    <a:cubicBezTo>
                      <a:pt x="5028" y="2549"/>
                      <a:pt x="5388" y="2369"/>
                      <a:pt x="5709" y="2112"/>
                    </a:cubicBezTo>
                    <a:cubicBezTo>
                      <a:pt x="5966" y="1907"/>
                      <a:pt x="6146" y="1637"/>
                      <a:pt x="6249" y="1315"/>
                    </a:cubicBezTo>
                    <a:cubicBezTo>
                      <a:pt x="6339" y="994"/>
                      <a:pt x="6378" y="646"/>
                      <a:pt x="6609" y="389"/>
                    </a:cubicBezTo>
                    <a:cubicBezTo>
                      <a:pt x="6699" y="261"/>
                      <a:pt x="6841" y="158"/>
                      <a:pt x="6995" y="119"/>
                    </a:cubicBezTo>
                    <a:cubicBezTo>
                      <a:pt x="7013" y="133"/>
                      <a:pt x="7030" y="138"/>
                      <a:pt x="7046" y="138"/>
                    </a:cubicBezTo>
                    <a:cubicBezTo>
                      <a:pt x="7119" y="138"/>
                      <a:pt x="7152" y="14"/>
                      <a:pt x="7046" y="4"/>
                    </a:cubicBezTo>
                    <a:cubicBezTo>
                      <a:pt x="7028" y="1"/>
                      <a:pt x="7009" y="0"/>
                      <a:pt x="6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3">
                <a:extLst>
                  <a:ext uri="{FF2B5EF4-FFF2-40B4-BE49-F238E27FC236}">
                    <a16:creationId xmlns:a16="http://schemas.microsoft.com/office/drawing/2014/main" id="{5C05F0C3-D3E8-505D-988A-4BF6EA293D77}"/>
                  </a:ext>
                </a:extLst>
              </p:cNvPr>
              <p:cNvSpPr/>
              <p:nvPr/>
            </p:nvSpPr>
            <p:spPr>
              <a:xfrm>
                <a:off x="5109269" y="970688"/>
                <a:ext cx="282991" cy="431726"/>
              </a:xfrm>
              <a:custGeom>
                <a:avLst/>
                <a:gdLst/>
                <a:ahLst/>
                <a:cxnLst/>
                <a:rect l="l" t="t" r="r" b="b"/>
                <a:pathLst>
                  <a:path w="6315" h="10468" extrusionOk="0">
                    <a:moveTo>
                      <a:pt x="6252" y="1"/>
                    </a:moveTo>
                    <a:cubicBezTo>
                      <a:pt x="6249" y="1"/>
                      <a:pt x="6246" y="1"/>
                      <a:pt x="6244" y="2"/>
                    </a:cubicBezTo>
                    <a:cubicBezTo>
                      <a:pt x="5858" y="2"/>
                      <a:pt x="5536" y="297"/>
                      <a:pt x="5344" y="606"/>
                    </a:cubicBezTo>
                    <a:cubicBezTo>
                      <a:pt x="5189" y="902"/>
                      <a:pt x="5099" y="1223"/>
                      <a:pt x="5074" y="1545"/>
                    </a:cubicBezTo>
                    <a:cubicBezTo>
                      <a:pt x="5009" y="1866"/>
                      <a:pt x="4971" y="2213"/>
                      <a:pt x="4675" y="2393"/>
                    </a:cubicBezTo>
                    <a:cubicBezTo>
                      <a:pt x="3492" y="3190"/>
                      <a:pt x="3286" y="3486"/>
                      <a:pt x="3106" y="4900"/>
                    </a:cubicBezTo>
                    <a:cubicBezTo>
                      <a:pt x="2914" y="6186"/>
                      <a:pt x="2772" y="6366"/>
                      <a:pt x="1808" y="7176"/>
                    </a:cubicBezTo>
                    <a:cubicBezTo>
                      <a:pt x="1448" y="7459"/>
                      <a:pt x="1242" y="7896"/>
                      <a:pt x="1255" y="8359"/>
                    </a:cubicBezTo>
                    <a:cubicBezTo>
                      <a:pt x="1229" y="8603"/>
                      <a:pt x="1294" y="8848"/>
                      <a:pt x="1229" y="9079"/>
                    </a:cubicBezTo>
                    <a:cubicBezTo>
                      <a:pt x="1101" y="9452"/>
                      <a:pt x="766" y="9683"/>
                      <a:pt x="484" y="9940"/>
                    </a:cubicBezTo>
                    <a:cubicBezTo>
                      <a:pt x="342" y="10056"/>
                      <a:pt x="201" y="10185"/>
                      <a:pt x="59" y="10326"/>
                    </a:cubicBezTo>
                    <a:cubicBezTo>
                      <a:pt x="0" y="10385"/>
                      <a:pt x="54" y="10467"/>
                      <a:pt x="118" y="10467"/>
                    </a:cubicBezTo>
                    <a:cubicBezTo>
                      <a:pt x="137" y="10467"/>
                      <a:pt x="157" y="10460"/>
                      <a:pt x="175" y="10442"/>
                    </a:cubicBezTo>
                    <a:cubicBezTo>
                      <a:pt x="561" y="10069"/>
                      <a:pt x="1049" y="9773"/>
                      <a:pt x="1332" y="9310"/>
                    </a:cubicBezTo>
                    <a:cubicBezTo>
                      <a:pt x="1538" y="8950"/>
                      <a:pt x="1371" y="8513"/>
                      <a:pt x="1448" y="8128"/>
                    </a:cubicBezTo>
                    <a:cubicBezTo>
                      <a:pt x="1551" y="7318"/>
                      <a:pt x="2489" y="7022"/>
                      <a:pt x="2875" y="6366"/>
                    </a:cubicBezTo>
                    <a:cubicBezTo>
                      <a:pt x="3209" y="5788"/>
                      <a:pt x="3235" y="5093"/>
                      <a:pt x="3364" y="4437"/>
                    </a:cubicBezTo>
                    <a:cubicBezTo>
                      <a:pt x="3441" y="3949"/>
                      <a:pt x="3595" y="3460"/>
                      <a:pt x="3981" y="3139"/>
                    </a:cubicBezTo>
                    <a:cubicBezTo>
                      <a:pt x="4302" y="2817"/>
                      <a:pt x="4765" y="2637"/>
                      <a:pt x="5048" y="2277"/>
                    </a:cubicBezTo>
                    <a:cubicBezTo>
                      <a:pt x="5292" y="1815"/>
                      <a:pt x="5215" y="1262"/>
                      <a:pt x="5421" y="786"/>
                    </a:cubicBezTo>
                    <a:cubicBezTo>
                      <a:pt x="5562" y="490"/>
                      <a:pt x="5884" y="143"/>
                      <a:pt x="6231" y="143"/>
                    </a:cubicBezTo>
                    <a:lnTo>
                      <a:pt x="6231" y="130"/>
                    </a:lnTo>
                    <a:cubicBezTo>
                      <a:pt x="6236" y="132"/>
                      <a:pt x="6241" y="133"/>
                      <a:pt x="6246" y="133"/>
                    </a:cubicBezTo>
                    <a:cubicBezTo>
                      <a:pt x="6307" y="133"/>
                      <a:pt x="6315" y="1"/>
                      <a:pt x="62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3">
                <a:extLst>
                  <a:ext uri="{FF2B5EF4-FFF2-40B4-BE49-F238E27FC236}">
                    <a16:creationId xmlns:a16="http://schemas.microsoft.com/office/drawing/2014/main" id="{39E7FB07-DBE9-BCB0-84B3-EEA623084485}"/>
                  </a:ext>
                </a:extLst>
              </p:cNvPr>
              <p:cNvSpPr/>
              <p:nvPr/>
            </p:nvSpPr>
            <p:spPr>
              <a:xfrm>
                <a:off x="4924715" y="939035"/>
                <a:ext cx="157547" cy="300598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7612" extrusionOk="0">
                    <a:moveTo>
                      <a:pt x="3327" y="1"/>
                    </a:moveTo>
                    <a:cubicBezTo>
                      <a:pt x="3281" y="1"/>
                      <a:pt x="3237" y="48"/>
                      <a:pt x="3286" y="105"/>
                    </a:cubicBezTo>
                    <a:cubicBezTo>
                      <a:pt x="3556" y="426"/>
                      <a:pt x="3582" y="889"/>
                      <a:pt x="3363" y="1249"/>
                    </a:cubicBezTo>
                    <a:cubicBezTo>
                      <a:pt x="2964" y="1866"/>
                      <a:pt x="2257" y="2291"/>
                      <a:pt x="2051" y="3024"/>
                    </a:cubicBezTo>
                    <a:cubicBezTo>
                      <a:pt x="1846" y="3846"/>
                      <a:pt x="2090" y="4579"/>
                      <a:pt x="1241" y="5119"/>
                    </a:cubicBezTo>
                    <a:cubicBezTo>
                      <a:pt x="959" y="5312"/>
                      <a:pt x="791" y="5647"/>
                      <a:pt x="804" y="5994"/>
                    </a:cubicBezTo>
                    <a:cubicBezTo>
                      <a:pt x="779" y="6469"/>
                      <a:pt x="624" y="6958"/>
                      <a:pt x="264" y="7279"/>
                    </a:cubicBezTo>
                    <a:cubicBezTo>
                      <a:pt x="200" y="7344"/>
                      <a:pt x="136" y="7395"/>
                      <a:pt x="71" y="7459"/>
                    </a:cubicBezTo>
                    <a:cubicBezTo>
                      <a:pt x="1" y="7520"/>
                      <a:pt x="57" y="7612"/>
                      <a:pt x="121" y="7612"/>
                    </a:cubicBezTo>
                    <a:cubicBezTo>
                      <a:pt x="139" y="7612"/>
                      <a:pt x="158" y="7605"/>
                      <a:pt x="174" y="7588"/>
                    </a:cubicBezTo>
                    <a:cubicBezTo>
                      <a:pt x="393" y="7421"/>
                      <a:pt x="573" y="7215"/>
                      <a:pt x="714" y="6984"/>
                    </a:cubicBezTo>
                    <a:cubicBezTo>
                      <a:pt x="843" y="6765"/>
                      <a:pt x="920" y="6521"/>
                      <a:pt x="946" y="6277"/>
                    </a:cubicBezTo>
                    <a:cubicBezTo>
                      <a:pt x="984" y="6019"/>
                      <a:pt x="971" y="5749"/>
                      <a:pt x="1100" y="5518"/>
                    </a:cubicBezTo>
                    <a:cubicBezTo>
                      <a:pt x="1190" y="5389"/>
                      <a:pt x="1306" y="5274"/>
                      <a:pt x="1447" y="5184"/>
                    </a:cubicBezTo>
                    <a:cubicBezTo>
                      <a:pt x="1769" y="4952"/>
                      <a:pt x="2000" y="4605"/>
                      <a:pt x="2064" y="4219"/>
                    </a:cubicBezTo>
                    <a:cubicBezTo>
                      <a:pt x="2180" y="3589"/>
                      <a:pt x="2077" y="2985"/>
                      <a:pt x="2540" y="2458"/>
                    </a:cubicBezTo>
                    <a:cubicBezTo>
                      <a:pt x="2913" y="1956"/>
                      <a:pt x="3517" y="1571"/>
                      <a:pt x="3633" y="928"/>
                    </a:cubicBezTo>
                    <a:cubicBezTo>
                      <a:pt x="3672" y="606"/>
                      <a:pt x="3582" y="298"/>
                      <a:pt x="3389" y="54"/>
                    </a:cubicBezTo>
                    <a:cubicBezTo>
                      <a:pt x="3379" y="16"/>
                      <a:pt x="3353" y="1"/>
                      <a:pt x="3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3">
                <a:extLst>
                  <a:ext uri="{FF2B5EF4-FFF2-40B4-BE49-F238E27FC236}">
                    <a16:creationId xmlns:a16="http://schemas.microsoft.com/office/drawing/2014/main" id="{AC171F85-8351-9019-5715-84E1D6559FB6}"/>
                  </a:ext>
                </a:extLst>
              </p:cNvPr>
              <p:cNvSpPr/>
              <p:nvPr/>
            </p:nvSpPr>
            <p:spPr>
              <a:xfrm>
                <a:off x="5644361" y="1036052"/>
                <a:ext cx="207807" cy="53247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1353" extrusionOk="0">
                    <a:moveTo>
                      <a:pt x="5130" y="1"/>
                    </a:moveTo>
                    <a:cubicBezTo>
                      <a:pt x="4961" y="1"/>
                      <a:pt x="4692" y="106"/>
                      <a:pt x="4616" y="140"/>
                    </a:cubicBezTo>
                    <a:cubicBezTo>
                      <a:pt x="4462" y="217"/>
                      <a:pt x="4308" y="320"/>
                      <a:pt x="4179" y="448"/>
                    </a:cubicBezTo>
                    <a:cubicBezTo>
                      <a:pt x="4076" y="538"/>
                      <a:pt x="3973" y="667"/>
                      <a:pt x="3819" y="667"/>
                    </a:cubicBezTo>
                    <a:cubicBezTo>
                      <a:pt x="3553" y="639"/>
                      <a:pt x="3311" y="569"/>
                      <a:pt x="3076" y="569"/>
                    </a:cubicBezTo>
                    <a:cubicBezTo>
                      <a:pt x="2879" y="569"/>
                      <a:pt x="2688" y="618"/>
                      <a:pt x="2495" y="783"/>
                    </a:cubicBezTo>
                    <a:cubicBezTo>
                      <a:pt x="2340" y="924"/>
                      <a:pt x="2186" y="1053"/>
                      <a:pt x="2006" y="1155"/>
                    </a:cubicBezTo>
                    <a:cubicBezTo>
                      <a:pt x="1940" y="1171"/>
                      <a:pt x="1872" y="1178"/>
                      <a:pt x="1804" y="1178"/>
                    </a:cubicBezTo>
                    <a:cubicBezTo>
                      <a:pt x="1699" y="1178"/>
                      <a:pt x="1593" y="1161"/>
                      <a:pt x="1492" y="1130"/>
                    </a:cubicBezTo>
                    <a:cubicBezTo>
                      <a:pt x="1286" y="1065"/>
                      <a:pt x="1132" y="950"/>
                      <a:pt x="926" y="911"/>
                    </a:cubicBezTo>
                    <a:cubicBezTo>
                      <a:pt x="867" y="905"/>
                      <a:pt x="808" y="902"/>
                      <a:pt x="751" y="902"/>
                    </a:cubicBezTo>
                    <a:cubicBezTo>
                      <a:pt x="570" y="902"/>
                      <a:pt x="397" y="933"/>
                      <a:pt x="232" y="1001"/>
                    </a:cubicBezTo>
                    <a:cubicBezTo>
                      <a:pt x="155" y="1014"/>
                      <a:pt x="90" y="1053"/>
                      <a:pt x="26" y="1091"/>
                    </a:cubicBezTo>
                    <a:cubicBezTo>
                      <a:pt x="0" y="1130"/>
                      <a:pt x="26" y="1181"/>
                      <a:pt x="65" y="1181"/>
                    </a:cubicBezTo>
                    <a:cubicBezTo>
                      <a:pt x="103" y="1181"/>
                      <a:pt x="142" y="1168"/>
                      <a:pt x="180" y="1155"/>
                    </a:cubicBezTo>
                    <a:cubicBezTo>
                      <a:pt x="364" y="1091"/>
                      <a:pt x="556" y="1062"/>
                      <a:pt x="742" y="1062"/>
                    </a:cubicBezTo>
                    <a:cubicBezTo>
                      <a:pt x="778" y="1062"/>
                      <a:pt x="814" y="1063"/>
                      <a:pt x="849" y="1065"/>
                    </a:cubicBezTo>
                    <a:cubicBezTo>
                      <a:pt x="1055" y="1091"/>
                      <a:pt x="1222" y="1233"/>
                      <a:pt x="1428" y="1284"/>
                    </a:cubicBezTo>
                    <a:cubicBezTo>
                      <a:pt x="1567" y="1334"/>
                      <a:pt x="1707" y="1353"/>
                      <a:pt x="1846" y="1353"/>
                    </a:cubicBezTo>
                    <a:cubicBezTo>
                      <a:pt x="1887" y="1353"/>
                      <a:pt x="1927" y="1351"/>
                      <a:pt x="1968" y="1348"/>
                    </a:cubicBezTo>
                    <a:cubicBezTo>
                      <a:pt x="2366" y="1271"/>
                      <a:pt x="2572" y="808"/>
                      <a:pt x="2983" y="744"/>
                    </a:cubicBezTo>
                    <a:cubicBezTo>
                      <a:pt x="3176" y="744"/>
                      <a:pt x="3356" y="770"/>
                      <a:pt x="3549" y="808"/>
                    </a:cubicBezTo>
                    <a:cubicBezTo>
                      <a:pt x="3616" y="829"/>
                      <a:pt x="3687" y="839"/>
                      <a:pt x="3758" y="839"/>
                    </a:cubicBezTo>
                    <a:cubicBezTo>
                      <a:pt x="3864" y="839"/>
                      <a:pt x="3971" y="816"/>
                      <a:pt x="4063" y="770"/>
                    </a:cubicBezTo>
                    <a:cubicBezTo>
                      <a:pt x="4230" y="667"/>
                      <a:pt x="4346" y="500"/>
                      <a:pt x="4513" y="410"/>
                    </a:cubicBezTo>
                    <a:cubicBezTo>
                      <a:pt x="4706" y="281"/>
                      <a:pt x="4938" y="191"/>
                      <a:pt x="5169" y="178"/>
                    </a:cubicBezTo>
                    <a:cubicBezTo>
                      <a:pt x="5176" y="180"/>
                      <a:pt x="5183" y="181"/>
                      <a:pt x="5189" y="181"/>
                    </a:cubicBezTo>
                    <a:cubicBezTo>
                      <a:pt x="5230" y="181"/>
                      <a:pt x="5261" y="147"/>
                      <a:pt x="5272" y="114"/>
                    </a:cubicBezTo>
                    <a:cubicBezTo>
                      <a:pt x="5281" y="30"/>
                      <a:pt x="5219" y="1"/>
                      <a:pt x="5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3" name="Google Shape;2403;p33">
              <a:extLst>
                <a:ext uri="{FF2B5EF4-FFF2-40B4-BE49-F238E27FC236}">
                  <a16:creationId xmlns:a16="http://schemas.microsoft.com/office/drawing/2014/main" id="{66504D04-2245-11E9-AFA9-3668924F80E7}"/>
                </a:ext>
              </a:extLst>
            </p:cNvPr>
            <p:cNvGrpSpPr/>
            <p:nvPr/>
          </p:nvGrpSpPr>
          <p:grpSpPr>
            <a:xfrm>
              <a:off x="7202004" y="3450226"/>
              <a:ext cx="1527002" cy="1754254"/>
              <a:chOff x="6355425" y="1709092"/>
              <a:chExt cx="1424575" cy="1636583"/>
            </a:xfrm>
          </p:grpSpPr>
          <p:sp>
            <p:nvSpPr>
              <p:cNvPr id="2404" name="Google Shape;2404;p33">
                <a:extLst>
                  <a:ext uri="{FF2B5EF4-FFF2-40B4-BE49-F238E27FC236}">
                    <a16:creationId xmlns:a16="http://schemas.microsoft.com/office/drawing/2014/main" id="{C1B94447-0CEE-EE3F-AC30-159241D3C185}"/>
                  </a:ext>
                </a:extLst>
              </p:cNvPr>
              <p:cNvSpPr/>
              <p:nvPr/>
            </p:nvSpPr>
            <p:spPr>
              <a:xfrm>
                <a:off x="6638413" y="2960058"/>
                <a:ext cx="835951" cy="385617"/>
              </a:xfrm>
              <a:custGeom>
                <a:avLst/>
                <a:gdLst/>
                <a:ahLst/>
                <a:cxnLst/>
                <a:rect l="l" t="t" r="r" b="b"/>
                <a:pathLst>
                  <a:path w="17089" h="7883" extrusionOk="0">
                    <a:moveTo>
                      <a:pt x="1891" y="1"/>
                    </a:moveTo>
                    <a:cubicBezTo>
                      <a:pt x="1801" y="309"/>
                      <a:pt x="1749" y="644"/>
                      <a:pt x="1711" y="965"/>
                    </a:cubicBezTo>
                    <a:cubicBezTo>
                      <a:pt x="1685" y="1184"/>
                      <a:pt x="1698" y="1402"/>
                      <a:pt x="1762" y="1608"/>
                    </a:cubicBezTo>
                    <a:cubicBezTo>
                      <a:pt x="1801" y="1762"/>
                      <a:pt x="1865" y="1891"/>
                      <a:pt x="1955" y="2019"/>
                    </a:cubicBezTo>
                    <a:cubicBezTo>
                      <a:pt x="1968" y="2032"/>
                      <a:pt x="1968" y="2045"/>
                      <a:pt x="1968" y="2045"/>
                    </a:cubicBezTo>
                    <a:cubicBezTo>
                      <a:pt x="1968" y="2045"/>
                      <a:pt x="1966" y="2045"/>
                      <a:pt x="1962" y="2045"/>
                    </a:cubicBezTo>
                    <a:cubicBezTo>
                      <a:pt x="1920" y="2045"/>
                      <a:pt x="1663" y="2066"/>
                      <a:pt x="1299" y="2559"/>
                    </a:cubicBezTo>
                    <a:cubicBezTo>
                      <a:pt x="1158" y="2791"/>
                      <a:pt x="1094" y="3074"/>
                      <a:pt x="1145" y="3344"/>
                    </a:cubicBezTo>
                    <a:cubicBezTo>
                      <a:pt x="1171" y="3562"/>
                      <a:pt x="1222" y="3768"/>
                      <a:pt x="1299" y="3974"/>
                    </a:cubicBezTo>
                    <a:cubicBezTo>
                      <a:pt x="939" y="4089"/>
                      <a:pt x="631" y="4346"/>
                      <a:pt x="451" y="4694"/>
                    </a:cubicBezTo>
                    <a:cubicBezTo>
                      <a:pt x="271" y="5079"/>
                      <a:pt x="554" y="5465"/>
                      <a:pt x="747" y="5658"/>
                    </a:cubicBezTo>
                    <a:cubicBezTo>
                      <a:pt x="785" y="5709"/>
                      <a:pt x="824" y="5748"/>
                      <a:pt x="875" y="5786"/>
                    </a:cubicBezTo>
                    <a:cubicBezTo>
                      <a:pt x="837" y="5786"/>
                      <a:pt x="785" y="5799"/>
                      <a:pt x="747" y="5812"/>
                    </a:cubicBezTo>
                    <a:cubicBezTo>
                      <a:pt x="554" y="5889"/>
                      <a:pt x="387" y="6005"/>
                      <a:pt x="284" y="6172"/>
                    </a:cubicBezTo>
                    <a:cubicBezTo>
                      <a:pt x="1" y="6558"/>
                      <a:pt x="284" y="7149"/>
                      <a:pt x="284" y="7149"/>
                    </a:cubicBezTo>
                    <a:cubicBezTo>
                      <a:pt x="1621" y="7458"/>
                      <a:pt x="2984" y="7664"/>
                      <a:pt x="4360" y="7767"/>
                    </a:cubicBezTo>
                    <a:cubicBezTo>
                      <a:pt x="5755" y="7844"/>
                      <a:pt x="7153" y="7882"/>
                      <a:pt x="8549" y="7882"/>
                    </a:cubicBezTo>
                    <a:cubicBezTo>
                      <a:pt x="9946" y="7882"/>
                      <a:pt x="11341" y="7844"/>
                      <a:pt x="12730" y="7767"/>
                    </a:cubicBezTo>
                    <a:cubicBezTo>
                      <a:pt x="14105" y="7664"/>
                      <a:pt x="15481" y="7458"/>
                      <a:pt x="16818" y="7149"/>
                    </a:cubicBezTo>
                    <a:cubicBezTo>
                      <a:pt x="16818" y="7149"/>
                      <a:pt x="17088" y="6558"/>
                      <a:pt x="16818" y="6172"/>
                    </a:cubicBezTo>
                    <a:cubicBezTo>
                      <a:pt x="16690" y="5966"/>
                      <a:pt x="16471" y="5825"/>
                      <a:pt x="16227" y="5786"/>
                    </a:cubicBezTo>
                    <a:cubicBezTo>
                      <a:pt x="16227" y="5786"/>
                      <a:pt x="16908" y="5234"/>
                      <a:pt x="16651" y="4694"/>
                    </a:cubicBezTo>
                    <a:cubicBezTo>
                      <a:pt x="16638" y="4681"/>
                      <a:pt x="16638" y="4668"/>
                      <a:pt x="16625" y="4655"/>
                    </a:cubicBezTo>
                    <a:cubicBezTo>
                      <a:pt x="16445" y="4334"/>
                      <a:pt x="16150" y="4089"/>
                      <a:pt x="15803" y="3974"/>
                    </a:cubicBezTo>
                    <a:lnTo>
                      <a:pt x="15790" y="3974"/>
                    </a:lnTo>
                    <a:cubicBezTo>
                      <a:pt x="15790" y="3974"/>
                      <a:pt x="16098" y="3266"/>
                      <a:pt x="15893" y="2739"/>
                    </a:cubicBezTo>
                    <a:cubicBezTo>
                      <a:pt x="15867" y="2675"/>
                      <a:pt x="15841" y="2611"/>
                      <a:pt x="15790" y="2559"/>
                    </a:cubicBezTo>
                    <a:cubicBezTo>
                      <a:pt x="15438" y="2066"/>
                      <a:pt x="15182" y="2045"/>
                      <a:pt x="15140" y="2045"/>
                    </a:cubicBezTo>
                    <a:cubicBezTo>
                      <a:pt x="15136" y="2045"/>
                      <a:pt x="15134" y="2045"/>
                      <a:pt x="15134" y="2045"/>
                    </a:cubicBezTo>
                    <a:cubicBezTo>
                      <a:pt x="15353" y="1736"/>
                      <a:pt x="15455" y="1338"/>
                      <a:pt x="15378" y="965"/>
                    </a:cubicBezTo>
                    <a:cubicBezTo>
                      <a:pt x="15365" y="824"/>
                      <a:pt x="15353" y="695"/>
                      <a:pt x="15327" y="592"/>
                    </a:cubicBezTo>
                    <a:cubicBezTo>
                      <a:pt x="15301" y="399"/>
                      <a:pt x="15263" y="194"/>
                      <a:pt x="15211" y="1"/>
                    </a:cubicBezTo>
                    <a:lnTo>
                      <a:pt x="8551" y="862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3">
                <a:extLst>
                  <a:ext uri="{FF2B5EF4-FFF2-40B4-BE49-F238E27FC236}">
                    <a16:creationId xmlns:a16="http://schemas.microsoft.com/office/drawing/2014/main" id="{1AC3D4AB-862A-F89B-38C7-E23540490E1E}"/>
                  </a:ext>
                </a:extLst>
              </p:cNvPr>
              <p:cNvSpPr/>
              <p:nvPr/>
            </p:nvSpPr>
            <p:spPr>
              <a:xfrm>
                <a:off x="6724605" y="2989018"/>
                <a:ext cx="669876" cy="87513"/>
              </a:xfrm>
              <a:custGeom>
                <a:avLst/>
                <a:gdLst/>
                <a:ahLst/>
                <a:cxnLst/>
                <a:rect l="l" t="t" r="r" b="b"/>
                <a:pathLst>
                  <a:path w="13694" h="1789" extrusionOk="0">
                    <a:moveTo>
                      <a:pt x="13565" y="0"/>
                    </a:moveTo>
                    <a:cubicBezTo>
                      <a:pt x="13565" y="0"/>
                      <a:pt x="13513" y="592"/>
                      <a:pt x="13192" y="887"/>
                    </a:cubicBezTo>
                    <a:cubicBezTo>
                      <a:pt x="12871" y="1170"/>
                      <a:pt x="11585" y="1363"/>
                      <a:pt x="7020" y="1620"/>
                    </a:cubicBezTo>
                    <a:cubicBezTo>
                      <a:pt x="6457" y="1652"/>
                      <a:pt x="5923" y="1666"/>
                      <a:pt x="5419" y="1666"/>
                    </a:cubicBezTo>
                    <a:cubicBezTo>
                      <a:pt x="2442" y="1666"/>
                      <a:pt x="539" y="1181"/>
                      <a:pt x="0" y="1016"/>
                    </a:cubicBezTo>
                    <a:lnTo>
                      <a:pt x="0" y="1016"/>
                    </a:lnTo>
                    <a:cubicBezTo>
                      <a:pt x="39" y="1170"/>
                      <a:pt x="103" y="1299"/>
                      <a:pt x="193" y="1427"/>
                    </a:cubicBezTo>
                    <a:cubicBezTo>
                      <a:pt x="733" y="1530"/>
                      <a:pt x="2495" y="1774"/>
                      <a:pt x="6789" y="1787"/>
                    </a:cubicBezTo>
                    <a:cubicBezTo>
                      <a:pt x="6976" y="1788"/>
                      <a:pt x="7157" y="1789"/>
                      <a:pt x="7334" y="1789"/>
                    </a:cubicBezTo>
                    <a:cubicBezTo>
                      <a:pt x="12281" y="1789"/>
                      <a:pt x="13372" y="1453"/>
                      <a:pt x="13372" y="1453"/>
                    </a:cubicBezTo>
                    <a:cubicBezTo>
                      <a:pt x="13591" y="1144"/>
                      <a:pt x="13693" y="746"/>
                      <a:pt x="13616" y="373"/>
                    </a:cubicBezTo>
                    <a:cubicBezTo>
                      <a:pt x="13603" y="232"/>
                      <a:pt x="13591" y="103"/>
                      <a:pt x="13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3">
                <a:extLst>
                  <a:ext uri="{FF2B5EF4-FFF2-40B4-BE49-F238E27FC236}">
                    <a16:creationId xmlns:a16="http://schemas.microsoft.com/office/drawing/2014/main" id="{A6F0054B-DCCE-3970-53FE-DCF8AB9DD129}"/>
                  </a:ext>
                </a:extLst>
              </p:cNvPr>
              <p:cNvSpPr/>
              <p:nvPr/>
            </p:nvSpPr>
            <p:spPr>
              <a:xfrm>
                <a:off x="6694423" y="3094043"/>
                <a:ext cx="731512" cy="72936"/>
              </a:xfrm>
              <a:custGeom>
                <a:avLst/>
                <a:gdLst/>
                <a:ahLst/>
                <a:cxnLst/>
                <a:rect l="l" t="t" r="r" b="b"/>
                <a:pathLst>
                  <a:path w="14954" h="1491" extrusionOk="0">
                    <a:moveTo>
                      <a:pt x="14748" y="0"/>
                    </a:moveTo>
                    <a:cubicBezTo>
                      <a:pt x="14696" y="270"/>
                      <a:pt x="14542" y="617"/>
                      <a:pt x="13912" y="785"/>
                    </a:cubicBezTo>
                    <a:cubicBezTo>
                      <a:pt x="13423" y="924"/>
                      <a:pt x="8532" y="1087"/>
                      <a:pt x="5216" y="1087"/>
                    </a:cubicBezTo>
                    <a:cubicBezTo>
                      <a:pt x="4258" y="1087"/>
                      <a:pt x="3431" y="1073"/>
                      <a:pt x="2880" y="1042"/>
                    </a:cubicBezTo>
                    <a:cubicBezTo>
                      <a:pt x="1093" y="952"/>
                      <a:pt x="296" y="720"/>
                      <a:pt x="0" y="605"/>
                    </a:cubicBezTo>
                    <a:lnTo>
                      <a:pt x="0" y="605"/>
                    </a:lnTo>
                    <a:cubicBezTo>
                      <a:pt x="26" y="823"/>
                      <a:pt x="77" y="1029"/>
                      <a:pt x="154" y="1235"/>
                    </a:cubicBezTo>
                    <a:cubicBezTo>
                      <a:pt x="154" y="1235"/>
                      <a:pt x="2212" y="1299"/>
                      <a:pt x="6840" y="1453"/>
                    </a:cubicBezTo>
                    <a:cubicBezTo>
                      <a:pt x="7634" y="1480"/>
                      <a:pt x="8385" y="1491"/>
                      <a:pt x="9084" y="1491"/>
                    </a:cubicBezTo>
                    <a:cubicBezTo>
                      <a:pt x="12464" y="1491"/>
                      <a:pt x="14645" y="1235"/>
                      <a:pt x="14645" y="1235"/>
                    </a:cubicBezTo>
                    <a:cubicBezTo>
                      <a:pt x="14645" y="1235"/>
                      <a:pt x="14953" y="527"/>
                      <a:pt x="14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3">
                <a:extLst>
                  <a:ext uri="{FF2B5EF4-FFF2-40B4-BE49-F238E27FC236}">
                    <a16:creationId xmlns:a16="http://schemas.microsoft.com/office/drawing/2014/main" id="{357B6DD6-74B1-3C25-C87A-42D19763B4FD}"/>
                  </a:ext>
                </a:extLst>
              </p:cNvPr>
              <p:cNvSpPr/>
              <p:nvPr/>
            </p:nvSpPr>
            <p:spPr>
              <a:xfrm>
                <a:off x="6674905" y="3187769"/>
                <a:ext cx="790654" cy="83062"/>
              </a:xfrm>
              <a:custGeom>
                <a:avLst/>
                <a:gdLst/>
                <a:ahLst/>
                <a:cxnLst/>
                <a:rect l="l" t="t" r="r" b="b"/>
                <a:pathLst>
                  <a:path w="16163" h="1698" extrusionOk="0">
                    <a:moveTo>
                      <a:pt x="15879" y="0"/>
                    </a:moveTo>
                    <a:cubicBezTo>
                      <a:pt x="15828" y="180"/>
                      <a:pt x="15738" y="347"/>
                      <a:pt x="15597" y="476"/>
                    </a:cubicBezTo>
                    <a:cubicBezTo>
                      <a:pt x="15249" y="836"/>
                      <a:pt x="13372" y="1106"/>
                      <a:pt x="8551" y="1466"/>
                    </a:cubicBezTo>
                    <a:cubicBezTo>
                      <a:pt x="7710" y="1534"/>
                      <a:pt x="6867" y="1568"/>
                      <a:pt x="6024" y="1568"/>
                    </a:cubicBezTo>
                    <a:cubicBezTo>
                      <a:pt x="4006" y="1568"/>
                      <a:pt x="1987" y="1375"/>
                      <a:pt x="1" y="1003"/>
                    </a:cubicBezTo>
                    <a:lnTo>
                      <a:pt x="1" y="1003"/>
                    </a:lnTo>
                    <a:cubicBezTo>
                      <a:pt x="39" y="1054"/>
                      <a:pt x="78" y="1093"/>
                      <a:pt x="129" y="1131"/>
                    </a:cubicBezTo>
                    <a:cubicBezTo>
                      <a:pt x="91" y="1131"/>
                      <a:pt x="39" y="1144"/>
                      <a:pt x="1" y="1157"/>
                    </a:cubicBezTo>
                    <a:cubicBezTo>
                      <a:pt x="1" y="1157"/>
                      <a:pt x="2662" y="1672"/>
                      <a:pt x="7432" y="1697"/>
                    </a:cubicBezTo>
                    <a:cubicBezTo>
                      <a:pt x="7484" y="1697"/>
                      <a:pt x="7537" y="1697"/>
                      <a:pt x="7588" y="1697"/>
                    </a:cubicBezTo>
                    <a:cubicBezTo>
                      <a:pt x="12261" y="1697"/>
                      <a:pt x="15481" y="1131"/>
                      <a:pt x="15481" y="1131"/>
                    </a:cubicBezTo>
                    <a:cubicBezTo>
                      <a:pt x="15481" y="1131"/>
                      <a:pt x="16162" y="579"/>
                      <a:pt x="15905" y="39"/>
                    </a:cubicBezTo>
                    <a:cubicBezTo>
                      <a:pt x="15892" y="26"/>
                      <a:pt x="15892" y="13"/>
                      <a:pt x="158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3">
                <a:extLst>
                  <a:ext uri="{FF2B5EF4-FFF2-40B4-BE49-F238E27FC236}">
                    <a16:creationId xmlns:a16="http://schemas.microsoft.com/office/drawing/2014/main" id="{215D4667-1424-4031-C0C8-69AC349C1583}"/>
                  </a:ext>
                </a:extLst>
              </p:cNvPr>
              <p:cNvSpPr/>
              <p:nvPr/>
            </p:nvSpPr>
            <p:spPr>
              <a:xfrm>
                <a:off x="6376802" y="1709092"/>
                <a:ext cx="1403198" cy="1321457"/>
              </a:xfrm>
              <a:custGeom>
                <a:avLst/>
                <a:gdLst/>
                <a:ahLst/>
                <a:cxnLst/>
                <a:rect l="l" t="t" r="r" b="b"/>
                <a:pathLst>
                  <a:path w="28685" h="27014" extrusionOk="0">
                    <a:moveTo>
                      <a:pt x="14921" y="0"/>
                    </a:moveTo>
                    <a:cubicBezTo>
                      <a:pt x="14897" y="0"/>
                      <a:pt x="14874" y="0"/>
                      <a:pt x="14850" y="0"/>
                    </a:cubicBezTo>
                    <a:cubicBezTo>
                      <a:pt x="11829" y="13"/>
                      <a:pt x="8897" y="952"/>
                      <a:pt x="6429" y="2700"/>
                    </a:cubicBezTo>
                    <a:cubicBezTo>
                      <a:pt x="3742" y="4616"/>
                      <a:pt x="1775" y="7432"/>
                      <a:pt x="720" y="10839"/>
                    </a:cubicBezTo>
                    <a:cubicBezTo>
                      <a:pt x="0" y="13218"/>
                      <a:pt x="206" y="16278"/>
                      <a:pt x="1286" y="19016"/>
                    </a:cubicBezTo>
                    <a:cubicBezTo>
                      <a:pt x="2495" y="22076"/>
                      <a:pt x="4655" y="24468"/>
                      <a:pt x="7367" y="25754"/>
                    </a:cubicBezTo>
                    <a:cubicBezTo>
                      <a:pt x="9090" y="26577"/>
                      <a:pt x="11212" y="27014"/>
                      <a:pt x="13500" y="27014"/>
                    </a:cubicBezTo>
                    <a:cubicBezTo>
                      <a:pt x="16046" y="27014"/>
                      <a:pt x="18618" y="26474"/>
                      <a:pt x="20739" y="25497"/>
                    </a:cubicBezTo>
                    <a:cubicBezTo>
                      <a:pt x="23053" y="24429"/>
                      <a:pt x="24686" y="22925"/>
                      <a:pt x="25432" y="21151"/>
                    </a:cubicBezTo>
                    <a:cubicBezTo>
                      <a:pt x="27746" y="15686"/>
                      <a:pt x="28685" y="6056"/>
                      <a:pt x="21793" y="1890"/>
                    </a:cubicBezTo>
                    <a:cubicBezTo>
                      <a:pt x="19705" y="655"/>
                      <a:pt x="17339" y="0"/>
                      <a:pt x="149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3">
                <a:extLst>
                  <a:ext uri="{FF2B5EF4-FFF2-40B4-BE49-F238E27FC236}">
                    <a16:creationId xmlns:a16="http://schemas.microsoft.com/office/drawing/2014/main" id="{F92E4039-AD8C-D4CD-3857-000D91CAD3F7}"/>
                  </a:ext>
                </a:extLst>
              </p:cNvPr>
              <p:cNvSpPr/>
              <p:nvPr/>
            </p:nvSpPr>
            <p:spPr>
              <a:xfrm>
                <a:off x="6355425" y="1722055"/>
                <a:ext cx="1415770" cy="1295238"/>
              </a:xfrm>
              <a:custGeom>
                <a:avLst/>
                <a:gdLst/>
                <a:ahLst/>
                <a:cxnLst/>
                <a:rect l="l" t="t" r="r" b="b"/>
                <a:pathLst>
                  <a:path w="28942" h="26478" extrusionOk="0">
                    <a:moveTo>
                      <a:pt x="15288" y="0"/>
                    </a:moveTo>
                    <a:cubicBezTo>
                      <a:pt x="9562" y="0"/>
                      <a:pt x="3605" y="3500"/>
                      <a:pt x="1414" y="10651"/>
                    </a:cubicBezTo>
                    <a:cubicBezTo>
                      <a:pt x="0" y="15267"/>
                      <a:pt x="2147" y="22506"/>
                      <a:pt x="7920" y="25257"/>
                    </a:cubicBezTo>
                    <a:cubicBezTo>
                      <a:pt x="9667" y="26086"/>
                      <a:pt x="11777" y="26478"/>
                      <a:pt x="13930" y="26478"/>
                    </a:cubicBezTo>
                    <a:cubicBezTo>
                      <a:pt x="18894" y="26478"/>
                      <a:pt x="24091" y="24396"/>
                      <a:pt x="25625" y="20783"/>
                    </a:cubicBezTo>
                    <a:cubicBezTo>
                      <a:pt x="27823" y="15588"/>
                      <a:pt x="28942" y="5997"/>
                      <a:pt x="22089" y="1844"/>
                    </a:cubicBezTo>
                    <a:cubicBezTo>
                      <a:pt x="20061" y="619"/>
                      <a:pt x="17695" y="0"/>
                      <a:pt x="15288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3">
                <a:extLst>
                  <a:ext uri="{FF2B5EF4-FFF2-40B4-BE49-F238E27FC236}">
                    <a16:creationId xmlns:a16="http://schemas.microsoft.com/office/drawing/2014/main" id="{7AA4DB07-1880-7F0E-B7B0-388267712149}"/>
                  </a:ext>
                </a:extLst>
              </p:cNvPr>
              <p:cNvSpPr/>
              <p:nvPr/>
            </p:nvSpPr>
            <p:spPr>
              <a:xfrm>
                <a:off x="6492144" y="2540567"/>
                <a:ext cx="1113888" cy="385616"/>
              </a:xfrm>
              <a:custGeom>
                <a:avLst/>
                <a:gdLst/>
                <a:ahLst/>
                <a:cxnLst/>
                <a:rect l="l" t="t" r="r" b="b"/>
                <a:pathLst>
                  <a:path w="25034" h="8667" extrusionOk="0">
                    <a:moveTo>
                      <a:pt x="5220" y="1"/>
                    </a:moveTo>
                    <a:cubicBezTo>
                      <a:pt x="3935" y="1"/>
                      <a:pt x="4166" y="2174"/>
                      <a:pt x="4166" y="2174"/>
                    </a:cubicBezTo>
                    <a:cubicBezTo>
                      <a:pt x="4166" y="2174"/>
                      <a:pt x="3588" y="927"/>
                      <a:pt x="2261" y="927"/>
                    </a:cubicBezTo>
                    <a:cubicBezTo>
                      <a:pt x="2094" y="927"/>
                      <a:pt x="1914" y="946"/>
                      <a:pt x="1723" y="991"/>
                    </a:cubicBezTo>
                    <a:cubicBezTo>
                      <a:pt x="0" y="1390"/>
                      <a:pt x="232" y="4450"/>
                      <a:pt x="232" y="4450"/>
                    </a:cubicBezTo>
                    <a:cubicBezTo>
                      <a:pt x="232" y="4450"/>
                      <a:pt x="1685" y="7587"/>
                      <a:pt x="2675" y="8281"/>
                    </a:cubicBezTo>
                    <a:cubicBezTo>
                      <a:pt x="2939" y="8466"/>
                      <a:pt x="3947" y="8525"/>
                      <a:pt x="5357" y="8525"/>
                    </a:cubicBezTo>
                    <a:cubicBezTo>
                      <a:pt x="7822" y="8525"/>
                      <a:pt x="11518" y="8345"/>
                      <a:pt x="14629" y="8345"/>
                    </a:cubicBezTo>
                    <a:cubicBezTo>
                      <a:pt x="16409" y="8345"/>
                      <a:pt x="17998" y="8404"/>
                      <a:pt x="19055" y="8590"/>
                    </a:cubicBezTo>
                    <a:cubicBezTo>
                      <a:pt x="19356" y="8642"/>
                      <a:pt x="19646" y="8667"/>
                      <a:pt x="19925" y="8667"/>
                    </a:cubicBezTo>
                    <a:cubicBezTo>
                      <a:pt x="23320" y="8667"/>
                      <a:pt x="25034" y="5054"/>
                      <a:pt x="25034" y="5054"/>
                    </a:cubicBezTo>
                    <a:cubicBezTo>
                      <a:pt x="25034" y="5054"/>
                      <a:pt x="24378" y="2148"/>
                      <a:pt x="22886" y="1171"/>
                    </a:cubicBezTo>
                    <a:cubicBezTo>
                      <a:pt x="22718" y="1061"/>
                      <a:pt x="22538" y="1013"/>
                      <a:pt x="22352" y="1013"/>
                    </a:cubicBezTo>
                    <a:cubicBezTo>
                      <a:pt x="20903" y="1013"/>
                      <a:pt x="19055" y="3961"/>
                      <a:pt x="19055" y="3961"/>
                    </a:cubicBezTo>
                    <a:cubicBezTo>
                      <a:pt x="19055" y="3961"/>
                      <a:pt x="19916" y="2174"/>
                      <a:pt x="18592" y="1171"/>
                    </a:cubicBezTo>
                    <a:cubicBezTo>
                      <a:pt x="18369" y="1000"/>
                      <a:pt x="18142" y="929"/>
                      <a:pt x="17919" y="929"/>
                    </a:cubicBezTo>
                    <a:cubicBezTo>
                      <a:pt x="16836" y="929"/>
                      <a:pt x="15853" y="2611"/>
                      <a:pt x="15853" y="2611"/>
                    </a:cubicBezTo>
                    <a:cubicBezTo>
                      <a:pt x="15853" y="2611"/>
                      <a:pt x="15159" y="927"/>
                      <a:pt x="14066" y="592"/>
                    </a:cubicBezTo>
                    <a:cubicBezTo>
                      <a:pt x="13982" y="566"/>
                      <a:pt x="13885" y="554"/>
                      <a:pt x="13780" y="554"/>
                    </a:cubicBezTo>
                    <a:cubicBezTo>
                      <a:pt x="12537" y="554"/>
                      <a:pt x="10003" y="2225"/>
                      <a:pt x="10003" y="2225"/>
                    </a:cubicBezTo>
                    <a:cubicBezTo>
                      <a:pt x="10003" y="2225"/>
                      <a:pt x="9481" y="1168"/>
                      <a:pt x="8778" y="1168"/>
                    </a:cubicBezTo>
                    <a:cubicBezTo>
                      <a:pt x="8758" y="1168"/>
                      <a:pt x="8738" y="1169"/>
                      <a:pt x="8718" y="1171"/>
                    </a:cubicBezTo>
                    <a:cubicBezTo>
                      <a:pt x="7985" y="1248"/>
                      <a:pt x="7239" y="2470"/>
                      <a:pt x="7239" y="2470"/>
                    </a:cubicBezTo>
                    <a:cubicBezTo>
                      <a:pt x="7239" y="2470"/>
                      <a:pt x="6506" y="1"/>
                      <a:pt x="5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3">
                <a:extLst>
                  <a:ext uri="{FF2B5EF4-FFF2-40B4-BE49-F238E27FC236}">
                    <a16:creationId xmlns:a16="http://schemas.microsoft.com/office/drawing/2014/main" id="{B460F0AC-2AE9-8E66-FC6D-A2741E81C623}"/>
                  </a:ext>
                </a:extLst>
              </p:cNvPr>
              <p:cNvSpPr/>
              <p:nvPr/>
            </p:nvSpPr>
            <p:spPr>
              <a:xfrm>
                <a:off x="6608925" y="2676000"/>
                <a:ext cx="843446" cy="360473"/>
              </a:xfrm>
              <a:custGeom>
                <a:avLst/>
                <a:gdLst/>
                <a:ahLst/>
                <a:cxnLst/>
                <a:rect l="l" t="t" r="r" b="b"/>
                <a:pathLst>
                  <a:path w="17179" h="7369" extrusionOk="0">
                    <a:moveTo>
                      <a:pt x="8758" y="0"/>
                    </a:moveTo>
                    <a:cubicBezTo>
                      <a:pt x="8109" y="0"/>
                      <a:pt x="7460" y="43"/>
                      <a:pt x="6815" y="127"/>
                    </a:cubicBezTo>
                    <a:cubicBezTo>
                      <a:pt x="5902" y="242"/>
                      <a:pt x="4976" y="384"/>
                      <a:pt x="4141" y="782"/>
                    </a:cubicBezTo>
                    <a:cubicBezTo>
                      <a:pt x="3331" y="1181"/>
                      <a:pt x="2572" y="1721"/>
                      <a:pt x="1929" y="2351"/>
                    </a:cubicBezTo>
                    <a:cubicBezTo>
                      <a:pt x="1376" y="2840"/>
                      <a:pt x="965" y="3444"/>
                      <a:pt x="566" y="4061"/>
                    </a:cubicBezTo>
                    <a:cubicBezTo>
                      <a:pt x="502" y="4190"/>
                      <a:pt x="1" y="5013"/>
                      <a:pt x="168" y="5103"/>
                    </a:cubicBezTo>
                    <a:cubicBezTo>
                      <a:pt x="181" y="5115"/>
                      <a:pt x="206" y="5115"/>
                      <a:pt x="219" y="5115"/>
                    </a:cubicBezTo>
                    <a:lnTo>
                      <a:pt x="258" y="5115"/>
                    </a:lnTo>
                    <a:cubicBezTo>
                      <a:pt x="271" y="5128"/>
                      <a:pt x="283" y="5128"/>
                      <a:pt x="296" y="5141"/>
                    </a:cubicBezTo>
                    <a:cubicBezTo>
                      <a:pt x="451" y="5257"/>
                      <a:pt x="592" y="5373"/>
                      <a:pt x="746" y="5488"/>
                    </a:cubicBezTo>
                    <a:cubicBezTo>
                      <a:pt x="1183" y="5810"/>
                      <a:pt x="1672" y="6067"/>
                      <a:pt x="2173" y="6273"/>
                    </a:cubicBezTo>
                    <a:cubicBezTo>
                      <a:pt x="3343" y="6671"/>
                      <a:pt x="4578" y="6838"/>
                      <a:pt x="5799" y="7018"/>
                    </a:cubicBezTo>
                    <a:cubicBezTo>
                      <a:pt x="7069" y="7184"/>
                      <a:pt x="8339" y="7368"/>
                      <a:pt x="9625" y="7368"/>
                    </a:cubicBezTo>
                    <a:cubicBezTo>
                      <a:pt x="9836" y="7368"/>
                      <a:pt x="10048" y="7363"/>
                      <a:pt x="10261" y="7353"/>
                    </a:cubicBezTo>
                    <a:cubicBezTo>
                      <a:pt x="11058" y="7301"/>
                      <a:pt x="11855" y="7211"/>
                      <a:pt x="12652" y="7083"/>
                    </a:cubicBezTo>
                    <a:cubicBezTo>
                      <a:pt x="13205" y="7018"/>
                      <a:pt x="13745" y="6877"/>
                      <a:pt x="14259" y="6671"/>
                    </a:cubicBezTo>
                    <a:cubicBezTo>
                      <a:pt x="14684" y="6530"/>
                      <a:pt x="15095" y="6337"/>
                      <a:pt x="15468" y="6118"/>
                    </a:cubicBezTo>
                    <a:cubicBezTo>
                      <a:pt x="15815" y="5925"/>
                      <a:pt x="16162" y="5745"/>
                      <a:pt x="16509" y="5553"/>
                    </a:cubicBezTo>
                    <a:cubicBezTo>
                      <a:pt x="16908" y="5360"/>
                      <a:pt x="17178" y="5128"/>
                      <a:pt x="17049" y="4794"/>
                    </a:cubicBezTo>
                    <a:cubicBezTo>
                      <a:pt x="17062" y="4755"/>
                      <a:pt x="17062" y="4717"/>
                      <a:pt x="17049" y="4691"/>
                    </a:cubicBezTo>
                    <a:cubicBezTo>
                      <a:pt x="16985" y="4588"/>
                      <a:pt x="16934" y="4498"/>
                      <a:pt x="16869" y="4395"/>
                    </a:cubicBezTo>
                    <a:cubicBezTo>
                      <a:pt x="16612" y="3932"/>
                      <a:pt x="16445" y="3418"/>
                      <a:pt x="16137" y="2981"/>
                    </a:cubicBezTo>
                    <a:cubicBezTo>
                      <a:pt x="15957" y="2737"/>
                      <a:pt x="15764" y="2518"/>
                      <a:pt x="15532" y="2325"/>
                    </a:cubicBezTo>
                    <a:cubicBezTo>
                      <a:pt x="15262" y="2055"/>
                      <a:pt x="14967" y="1811"/>
                      <a:pt x="14658" y="1605"/>
                    </a:cubicBezTo>
                    <a:cubicBezTo>
                      <a:pt x="13874" y="1065"/>
                      <a:pt x="13025" y="577"/>
                      <a:pt x="12086" y="345"/>
                    </a:cubicBezTo>
                    <a:cubicBezTo>
                      <a:pt x="11521" y="217"/>
                      <a:pt x="10942" y="178"/>
                      <a:pt x="10376" y="88"/>
                    </a:cubicBezTo>
                    <a:cubicBezTo>
                      <a:pt x="9839" y="30"/>
                      <a:pt x="9298" y="0"/>
                      <a:pt x="8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3">
                <a:extLst>
                  <a:ext uri="{FF2B5EF4-FFF2-40B4-BE49-F238E27FC236}">
                    <a16:creationId xmlns:a16="http://schemas.microsoft.com/office/drawing/2014/main" id="{F0E04249-3908-A306-BD52-9537EA75F0D6}"/>
                  </a:ext>
                </a:extLst>
              </p:cNvPr>
              <p:cNvSpPr/>
              <p:nvPr/>
            </p:nvSpPr>
            <p:spPr>
              <a:xfrm>
                <a:off x="6892539" y="2333621"/>
                <a:ext cx="367322" cy="492599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0070" extrusionOk="0">
                    <a:moveTo>
                      <a:pt x="3986" y="1"/>
                    </a:moveTo>
                    <a:cubicBezTo>
                      <a:pt x="3935" y="1"/>
                      <a:pt x="3896" y="26"/>
                      <a:pt x="3870" y="65"/>
                    </a:cubicBezTo>
                    <a:cubicBezTo>
                      <a:pt x="3806" y="155"/>
                      <a:pt x="3716" y="245"/>
                      <a:pt x="3639" y="322"/>
                    </a:cubicBezTo>
                    <a:cubicBezTo>
                      <a:pt x="3356" y="605"/>
                      <a:pt x="3047" y="875"/>
                      <a:pt x="2752" y="1158"/>
                    </a:cubicBezTo>
                    <a:cubicBezTo>
                      <a:pt x="2045" y="1775"/>
                      <a:pt x="1376" y="2444"/>
                      <a:pt x="669" y="3061"/>
                    </a:cubicBezTo>
                    <a:cubicBezTo>
                      <a:pt x="566" y="3164"/>
                      <a:pt x="450" y="3279"/>
                      <a:pt x="347" y="3395"/>
                    </a:cubicBezTo>
                    <a:cubicBezTo>
                      <a:pt x="322" y="3421"/>
                      <a:pt x="270" y="3459"/>
                      <a:pt x="232" y="3511"/>
                    </a:cubicBezTo>
                    <a:cubicBezTo>
                      <a:pt x="193" y="3511"/>
                      <a:pt x="167" y="3536"/>
                      <a:pt x="155" y="3562"/>
                    </a:cubicBezTo>
                    <a:cubicBezTo>
                      <a:pt x="90" y="4025"/>
                      <a:pt x="65" y="4488"/>
                      <a:pt x="77" y="4964"/>
                    </a:cubicBezTo>
                    <a:cubicBezTo>
                      <a:pt x="26" y="5709"/>
                      <a:pt x="52" y="6468"/>
                      <a:pt x="39" y="7239"/>
                    </a:cubicBezTo>
                    <a:cubicBezTo>
                      <a:pt x="26" y="7651"/>
                      <a:pt x="0" y="9695"/>
                      <a:pt x="65" y="9824"/>
                    </a:cubicBezTo>
                    <a:cubicBezTo>
                      <a:pt x="103" y="9862"/>
                      <a:pt x="155" y="9875"/>
                      <a:pt x="206" y="9875"/>
                    </a:cubicBezTo>
                    <a:cubicBezTo>
                      <a:pt x="386" y="9914"/>
                      <a:pt x="566" y="9914"/>
                      <a:pt x="746" y="9939"/>
                    </a:cubicBezTo>
                    <a:cubicBezTo>
                      <a:pt x="1334" y="10026"/>
                      <a:pt x="1930" y="10070"/>
                      <a:pt x="2521" y="10070"/>
                    </a:cubicBezTo>
                    <a:cubicBezTo>
                      <a:pt x="2719" y="10070"/>
                      <a:pt x="2916" y="10065"/>
                      <a:pt x="3112" y="10055"/>
                    </a:cubicBezTo>
                    <a:cubicBezTo>
                      <a:pt x="3549" y="10042"/>
                      <a:pt x="3986" y="10017"/>
                      <a:pt x="4423" y="9991"/>
                    </a:cubicBezTo>
                    <a:cubicBezTo>
                      <a:pt x="5387" y="9927"/>
                      <a:pt x="6365" y="9849"/>
                      <a:pt x="7290" y="9567"/>
                    </a:cubicBezTo>
                    <a:cubicBezTo>
                      <a:pt x="7316" y="9554"/>
                      <a:pt x="7342" y="9541"/>
                      <a:pt x="7368" y="9528"/>
                    </a:cubicBezTo>
                    <a:cubicBezTo>
                      <a:pt x="7509" y="9515"/>
                      <a:pt x="7406" y="7162"/>
                      <a:pt x="7342" y="6134"/>
                    </a:cubicBezTo>
                    <a:cubicBezTo>
                      <a:pt x="7316" y="5645"/>
                      <a:pt x="7316" y="5182"/>
                      <a:pt x="7316" y="4694"/>
                    </a:cubicBezTo>
                    <a:cubicBezTo>
                      <a:pt x="7290" y="4295"/>
                      <a:pt x="7252" y="3909"/>
                      <a:pt x="7226" y="3524"/>
                    </a:cubicBezTo>
                    <a:cubicBezTo>
                      <a:pt x="7226" y="3472"/>
                      <a:pt x="7226" y="3408"/>
                      <a:pt x="7175" y="3382"/>
                    </a:cubicBezTo>
                    <a:lnTo>
                      <a:pt x="7136" y="3382"/>
                    </a:lnTo>
                    <a:cubicBezTo>
                      <a:pt x="6956" y="3176"/>
                      <a:pt x="6763" y="2984"/>
                      <a:pt x="6583" y="2778"/>
                    </a:cubicBezTo>
                    <a:cubicBezTo>
                      <a:pt x="5747" y="1891"/>
                      <a:pt x="4963" y="965"/>
                      <a:pt x="4127" y="78"/>
                    </a:cubicBezTo>
                    <a:cubicBezTo>
                      <a:pt x="4115" y="52"/>
                      <a:pt x="4089" y="39"/>
                      <a:pt x="4050" y="26"/>
                    </a:cubicBezTo>
                    <a:cubicBezTo>
                      <a:pt x="4037" y="1"/>
                      <a:pt x="4012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3">
                <a:extLst>
                  <a:ext uri="{FF2B5EF4-FFF2-40B4-BE49-F238E27FC236}">
                    <a16:creationId xmlns:a16="http://schemas.microsoft.com/office/drawing/2014/main" id="{7D87D793-EAA1-C608-E5C9-E220F6FD3E03}"/>
                  </a:ext>
                </a:extLst>
              </p:cNvPr>
              <p:cNvSpPr/>
              <p:nvPr/>
            </p:nvSpPr>
            <p:spPr>
              <a:xfrm>
                <a:off x="7165499" y="2254766"/>
                <a:ext cx="52244" cy="14367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937" extrusionOk="0">
                    <a:moveTo>
                      <a:pt x="239" y="0"/>
                    </a:moveTo>
                    <a:cubicBezTo>
                      <a:pt x="125" y="0"/>
                      <a:pt x="43" y="2"/>
                      <a:pt x="39" y="6"/>
                    </a:cubicBezTo>
                    <a:cubicBezTo>
                      <a:pt x="39" y="6"/>
                      <a:pt x="39" y="250"/>
                      <a:pt x="39" y="314"/>
                    </a:cubicBezTo>
                    <a:cubicBezTo>
                      <a:pt x="39" y="314"/>
                      <a:pt x="39" y="1124"/>
                      <a:pt x="26" y="1548"/>
                    </a:cubicBezTo>
                    <a:cubicBezTo>
                      <a:pt x="26" y="1638"/>
                      <a:pt x="39" y="1741"/>
                      <a:pt x="39" y="1844"/>
                    </a:cubicBezTo>
                    <a:cubicBezTo>
                      <a:pt x="0" y="1896"/>
                      <a:pt x="26" y="1998"/>
                      <a:pt x="26" y="2063"/>
                    </a:cubicBezTo>
                    <a:cubicBezTo>
                      <a:pt x="39" y="2243"/>
                      <a:pt x="39" y="2423"/>
                      <a:pt x="52" y="2603"/>
                    </a:cubicBezTo>
                    <a:cubicBezTo>
                      <a:pt x="65" y="2628"/>
                      <a:pt x="90" y="2654"/>
                      <a:pt x="116" y="2667"/>
                    </a:cubicBezTo>
                    <a:lnTo>
                      <a:pt x="129" y="2667"/>
                    </a:lnTo>
                    <a:cubicBezTo>
                      <a:pt x="219" y="2731"/>
                      <a:pt x="322" y="2783"/>
                      <a:pt x="425" y="2821"/>
                    </a:cubicBezTo>
                    <a:cubicBezTo>
                      <a:pt x="579" y="2860"/>
                      <a:pt x="746" y="2898"/>
                      <a:pt x="913" y="2937"/>
                    </a:cubicBezTo>
                    <a:cubicBezTo>
                      <a:pt x="977" y="2937"/>
                      <a:pt x="1029" y="2886"/>
                      <a:pt x="1029" y="2834"/>
                    </a:cubicBezTo>
                    <a:cubicBezTo>
                      <a:pt x="1055" y="2796"/>
                      <a:pt x="1067" y="2757"/>
                      <a:pt x="1055" y="2731"/>
                    </a:cubicBezTo>
                    <a:cubicBezTo>
                      <a:pt x="1055" y="2641"/>
                      <a:pt x="1055" y="2551"/>
                      <a:pt x="1055" y="2461"/>
                    </a:cubicBezTo>
                    <a:cubicBezTo>
                      <a:pt x="1055" y="2140"/>
                      <a:pt x="1016" y="1806"/>
                      <a:pt x="1016" y="1471"/>
                    </a:cubicBezTo>
                    <a:cubicBezTo>
                      <a:pt x="1016" y="1111"/>
                      <a:pt x="990" y="134"/>
                      <a:pt x="977" y="18"/>
                    </a:cubicBezTo>
                    <a:cubicBezTo>
                      <a:pt x="977" y="9"/>
                      <a:pt x="515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3">
                <a:extLst>
                  <a:ext uri="{FF2B5EF4-FFF2-40B4-BE49-F238E27FC236}">
                    <a16:creationId xmlns:a16="http://schemas.microsoft.com/office/drawing/2014/main" id="{641DDC49-3A2C-D837-6D13-D76D2A987179}"/>
                  </a:ext>
                </a:extLst>
              </p:cNvPr>
              <p:cNvSpPr/>
              <p:nvPr/>
            </p:nvSpPr>
            <p:spPr>
              <a:xfrm>
                <a:off x="7088111" y="1997607"/>
                <a:ext cx="256034" cy="227466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650" extrusionOk="0">
                    <a:moveTo>
                      <a:pt x="2724" y="1"/>
                    </a:moveTo>
                    <a:cubicBezTo>
                      <a:pt x="2573" y="1"/>
                      <a:pt x="2413" y="35"/>
                      <a:pt x="2251" y="107"/>
                    </a:cubicBezTo>
                    <a:cubicBezTo>
                      <a:pt x="1942" y="287"/>
                      <a:pt x="1711" y="570"/>
                      <a:pt x="1608" y="904"/>
                    </a:cubicBezTo>
                    <a:cubicBezTo>
                      <a:pt x="1544" y="827"/>
                      <a:pt x="1467" y="775"/>
                      <a:pt x="1364" y="737"/>
                    </a:cubicBezTo>
                    <a:cubicBezTo>
                      <a:pt x="1285" y="705"/>
                      <a:pt x="1205" y="691"/>
                      <a:pt x="1126" y="691"/>
                    </a:cubicBezTo>
                    <a:cubicBezTo>
                      <a:pt x="823" y="691"/>
                      <a:pt x="537" y="906"/>
                      <a:pt x="374" y="1161"/>
                    </a:cubicBezTo>
                    <a:cubicBezTo>
                      <a:pt x="1" y="1675"/>
                      <a:pt x="258" y="2408"/>
                      <a:pt x="875" y="2575"/>
                    </a:cubicBezTo>
                    <a:cubicBezTo>
                      <a:pt x="567" y="2858"/>
                      <a:pt x="554" y="3334"/>
                      <a:pt x="669" y="3720"/>
                    </a:cubicBezTo>
                    <a:cubicBezTo>
                      <a:pt x="779" y="4127"/>
                      <a:pt x="1118" y="4312"/>
                      <a:pt x="1479" y="4312"/>
                    </a:cubicBezTo>
                    <a:cubicBezTo>
                      <a:pt x="1756" y="4312"/>
                      <a:pt x="2044" y="4203"/>
                      <a:pt x="2251" y="4002"/>
                    </a:cubicBezTo>
                    <a:cubicBezTo>
                      <a:pt x="2457" y="4324"/>
                      <a:pt x="2778" y="4542"/>
                      <a:pt x="3151" y="4620"/>
                    </a:cubicBezTo>
                    <a:cubicBezTo>
                      <a:pt x="3236" y="4640"/>
                      <a:pt x="3315" y="4649"/>
                      <a:pt x="3388" y="4649"/>
                    </a:cubicBezTo>
                    <a:cubicBezTo>
                      <a:pt x="4200" y="4649"/>
                      <a:pt x="4292" y="3483"/>
                      <a:pt x="3974" y="2858"/>
                    </a:cubicBezTo>
                    <a:cubicBezTo>
                      <a:pt x="5233" y="2678"/>
                      <a:pt x="4814" y="966"/>
                      <a:pt x="3761" y="966"/>
                    </a:cubicBezTo>
                    <a:cubicBezTo>
                      <a:pt x="3685" y="966"/>
                      <a:pt x="3606" y="975"/>
                      <a:pt x="3524" y="994"/>
                    </a:cubicBezTo>
                    <a:cubicBezTo>
                      <a:pt x="3603" y="372"/>
                      <a:pt x="3220" y="1"/>
                      <a:pt x="27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3">
                <a:extLst>
                  <a:ext uri="{FF2B5EF4-FFF2-40B4-BE49-F238E27FC236}">
                    <a16:creationId xmlns:a16="http://schemas.microsoft.com/office/drawing/2014/main" id="{4791C245-9D6A-571E-70B3-2ED93A62A897}"/>
                  </a:ext>
                </a:extLst>
              </p:cNvPr>
              <p:cNvSpPr/>
              <p:nvPr/>
            </p:nvSpPr>
            <p:spPr>
              <a:xfrm>
                <a:off x="6868618" y="2313516"/>
                <a:ext cx="408852" cy="220814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4514" extrusionOk="0">
                    <a:moveTo>
                      <a:pt x="4449" y="0"/>
                    </a:moveTo>
                    <a:lnTo>
                      <a:pt x="1" y="4410"/>
                    </a:lnTo>
                    <a:lnTo>
                      <a:pt x="335" y="4513"/>
                    </a:lnTo>
                    <a:lnTo>
                      <a:pt x="4462" y="553"/>
                    </a:lnTo>
                    <a:lnTo>
                      <a:pt x="7934" y="4410"/>
                    </a:lnTo>
                    <a:lnTo>
                      <a:pt x="8358" y="4179"/>
                    </a:lnTo>
                    <a:lnTo>
                      <a:pt x="44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3">
                <a:extLst>
                  <a:ext uri="{FF2B5EF4-FFF2-40B4-BE49-F238E27FC236}">
                    <a16:creationId xmlns:a16="http://schemas.microsoft.com/office/drawing/2014/main" id="{8FA85C69-9E26-6C14-9A3C-15C041CEE96B}"/>
                  </a:ext>
                </a:extLst>
              </p:cNvPr>
              <p:cNvSpPr/>
              <p:nvPr/>
            </p:nvSpPr>
            <p:spPr>
              <a:xfrm>
                <a:off x="6813293" y="2272474"/>
                <a:ext cx="491865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700" extrusionOk="0">
                    <a:moveTo>
                      <a:pt x="5877" y="1"/>
                    </a:moveTo>
                    <a:cubicBezTo>
                      <a:pt x="5633" y="1"/>
                      <a:pt x="5416" y="137"/>
                      <a:pt x="5297" y="351"/>
                    </a:cubicBezTo>
                    <a:cubicBezTo>
                      <a:pt x="5218" y="313"/>
                      <a:pt x="5136" y="295"/>
                      <a:pt x="5056" y="295"/>
                    </a:cubicBezTo>
                    <a:cubicBezTo>
                      <a:pt x="4811" y="295"/>
                      <a:pt x="4587" y="462"/>
                      <a:pt x="4539" y="724"/>
                    </a:cubicBezTo>
                    <a:cubicBezTo>
                      <a:pt x="4386" y="627"/>
                      <a:pt x="4234" y="584"/>
                      <a:pt x="4090" y="584"/>
                    </a:cubicBezTo>
                    <a:cubicBezTo>
                      <a:pt x="3566" y="584"/>
                      <a:pt x="3155" y="1149"/>
                      <a:pt x="3266" y="1714"/>
                    </a:cubicBezTo>
                    <a:cubicBezTo>
                      <a:pt x="3244" y="1712"/>
                      <a:pt x="3222" y="1711"/>
                      <a:pt x="3200" y="1711"/>
                    </a:cubicBezTo>
                    <a:cubicBezTo>
                      <a:pt x="2749" y="1711"/>
                      <a:pt x="2334" y="2083"/>
                      <a:pt x="2469" y="2549"/>
                    </a:cubicBezTo>
                    <a:cubicBezTo>
                      <a:pt x="2443" y="2547"/>
                      <a:pt x="2416" y="2545"/>
                      <a:pt x="2389" y="2545"/>
                    </a:cubicBezTo>
                    <a:cubicBezTo>
                      <a:pt x="1875" y="2545"/>
                      <a:pt x="1256" y="3002"/>
                      <a:pt x="1415" y="3552"/>
                    </a:cubicBezTo>
                    <a:cubicBezTo>
                      <a:pt x="1386" y="3548"/>
                      <a:pt x="1357" y="3546"/>
                      <a:pt x="1327" y="3546"/>
                    </a:cubicBezTo>
                    <a:cubicBezTo>
                      <a:pt x="772" y="3546"/>
                      <a:pt x="182" y="4223"/>
                      <a:pt x="463" y="4748"/>
                    </a:cubicBezTo>
                    <a:cubicBezTo>
                      <a:pt x="52" y="4876"/>
                      <a:pt x="0" y="5609"/>
                      <a:pt x="463" y="5699"/>
                    </a:cubicBezTo>
                    <a:cubicBezTo>
                      <a:pt x="1016" y="5699"/>
                      <a:pt x="1517" y="4941"/>
                      <a:pt x="1877" y="4568"/>
                    </a:cubicBezTo>
                    <a:cubicBezTo>
                      <a:pt x="2083" y="4324"/>
                      <a:pt x="2302" y="4092"/>
                      <a:pt x="2520" y="3861"/>
                    </a:cubicBezTo>
                    <a:cubicBezTo>
                      <a:pt x="3112" y="3244"/>
                      <a:pt x="3857" y="2588"/>
                      <a:pt x="4487" y="1984"/>
                    </a:cubicBezTo>
                    <a:cubicBezTo>
                      <a:pt x="4847" y="1636"/>
                      <a:pt x="5233" y="1366"/>
                      <a:pt x="5580" y="994"/>
                    </a:cubicBezTo>
                    <a:cubicBezTo>
                      <a:pt x="5760" y="1264"/>
                      <a:pt x="6236" y="1662"/>
                      <a:pt x="6455" y="1894"/>
                    </a:cubicBezTo>
                    <a:cubicBezTo>
                      <a:pt x="7020" y="2421"/>
                      <a:pt x="7560" y="2974"/>
                      <a:pt x="8075" y="3565"/>
                    </a:cubicBezTo>
                    <a:cubicBezTo>
                      <a:pt x="8332" y="3861"/>
                      <a:pt x="8602" y="4144"/>
                      <a:pt x="8898" y="4414"/>
                    </a:cubicBezTo>
                    <a:cubicBezTo>
                      <a:pt x="8988" y="4504"/>
                      <a:pt x="9078" y="4594"/>
                      <a:pt x="9155" y="4684"/>
                    </a:cubicBezTo>
                    <a:cubicBezTo>
                      <a:pt x="9219" y="4735"/>
                      <a:pt x="9270" y="4825"/>
                      <a:pt x="9360" y="4838"/>
                    </a:cubicBezTo>
                    <a:cubicBezTo>
                      <a:pt x="9384" y="4842"/>
                      <a:pt x="9408" y="4844"/>
                      <a:pt x="9432" y="4844"/>
                    </a:cubicBezTo>
                    <a:cubicBezTo>
                      <a:pt x="9638" y="4844"/>
                      <a:pt x="9830" y="4700"/>
                      <a:pt x="9888" y="4504"/>
                    </a:cubicBezTo>
                    <a:cubicBezTo>
                      <a:pt x="9926" y="4414"/>
                      <a:pt x="9900" y="4311"/>
                      <a:pt x="9823" y="4259"/>
                    </a:cubicBezTo>
                    <a:cubicBezTo>
                      <a:pt x="10055" y="3912"/>
                      <a:pt x="9798" y="3526"/>
                      <a:pt x="9412" y="3501"/>
                    </a:cubicBezTo>
                    <a:cubicBezTo>
                      <a:pt x="9463" y="3282"/>
                      <a:pt x="9540" y="3012"/>
                      <a:pt x="9399" y="2819"/>
                    </a:cubicBezTo>
                    <a:cubicBezTo>
                      <a:pt x="9311" y="2724"/>
                      <a:pt x="9182" y="2687"/>
                      <a:pt x="9052" y="2687"/>
                    </a:cubicBezTo>
                    <a:cubicBezTo>
                      <a:pt x="8952" y="2687"/>
                      <a:pt x="8852" y="2709"/>
                      <a:pt x="8769" y="2742"/>
                    </a:cubicBezTo>
                    <a:cubicBezTo>
                      <a:pt x="8757" y="2439"/>
                      <a:pt x="8651" y="1968"/>
                      <a:pt x="8306" y="1968"/>
                    </a:cubicBezTo>
                    <a:cubicBezTo>
                      <a:pt x="8270" y="1968"/>
                      <a:pt x="8231" y="1973"/>
                      <a:pt x="8190" y="1984"/>
                    </a:cubicBezTo>
                    <a:cubicBezTo>
                      <a:pt x="8234" y="1519"/>
                      <a:pt x="8095" y="1055"/>
                      <a:pt x="7654" y="1055"/>
                    </a:cubicBezTo>
                    <a:cubicBezTo>
                      <a:pt x="7570" y="1055"/>
                      <a:pt x="7475" y="1072"/>
                      <a:pt x="7367" y="1109"/>
                    </a:cubicBezTo>
                    <a:cubicBezTo>
                      <a:pt x="7427" y="749"/>
                      <a:pt x="7122" y="397"/>
                      <a:pt x="6790" y="397"/>
                    </a:cubicBezTo>
                    <a:cubicBezTo>
                      <a:pt x="6695" y="397"/>
                      <a:pt x="6598" y="426"/>
                      <a:pt x="6506" y="492"/>
                    </a:cubicBezTo>
                    <a:cubicBezTo>
                      <a:pt x="6455" y="209"/>
                      <a:pt x="6223" y="16"/>
                      <a:pt x="5940" y="4"/>
                    </a:cubicBezTo>
                    <a:cubicBezTo>
                      <a:pt x="5919" y="2"/>
                      <a:pt x="5898" y="1"/>
                      <a:pt x="5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3">
                <a:extLst>
                  <a:ext uri="{FF2B5EF4-FFF2-40B4-BE49-F238E27FC236}">
                    <a16:creationId xmlns:a16="http://schemas.microsoft.com/office/drawing/2014/main" id="{660A0393-8D3C-1341-5EF4-A111167F044B}"/>
                  </a:ext>
                </a:extLst>
              </p:cNvPr>
              <p:cNvSpPr/>
              <p:nvPr/>
            </p:nvSpPr>
            <p:spPr>
              <a:xfrm>
                <a:off x="6996929" y="2490255"/>
                <a:ext cx="172385" cy="199388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4076" extrusionOk="0">
                    <a:moveTo>
                      <a:pt x="3523" y="0"/>
                    </a:moveTo>
                    <a:lnTo>
                      <a:pt x="1" y="347"/>
                    </a:lnTo>
                    <a:lnTo>
                      <a:pt x="91" y="4076"/>
                    </a:lnTo>
                    <a:lnTo>
                      <a:pt x="3305" y="4076"/>
                    </a:lnTo>
                    <a:lnTo>
                      <a:pt x="3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3">
                <a:extLst>
                  <a:ext uri="{FF2B5EF4-FFF2-40B4-BE49-F238E27FC236}">
                    <a16:creationId xmlns:a16="http://schemas.microsoft.com/office/drawing/2014/main" id="{E331C9D3-65E1-3DF7-852A-54DA14567FFA}"/>
                  </a:ext>
                </a:extLst>
              </p:cNvPr>
              <p:cNvSpPr/>
              <p:nvPr/>
            </p:nvSpPr>
            <p:spPr>
              <a:xfrm>
                <a:off x="7010137" y="2504099"/>
                <a:ext cx="145334" cy="172336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3523" extrusionOk="0">
                    <a:moveTo>
                      <a:pt x="2971" y="0"/>
                    </a:moveTo>
                    <a:lnTo>
                      <a:pt x="1" y="309"/>
                    </a:lnTo>
                    <a:lnTo>
                      <a:pt x="78" y="3523"/>
                    </a:lnTo>
                    <a:lnTo>
                      <a:pt x="2791" y="3523"/>
                    </a:lnTo>
                    <a:lnTo>
                      <a:pt x="29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3">
                <a:extLst>
                  <a:ext uri="{FF2B5EF4-FFF2-40B4-BE49-F238E27FC236}">
                    <a16:creationId xmlns:a16="http://schemas.microsoft.com/office/drawing/2014/main" id="{AEEEABCD-6EDE-2966-24CB-5B09EA22B2F7}"/>
                  </a:ext>
                </a:extLst>
              </p:cNvPr>
              <p:cNvSpPr/>
              <p:nvPr/>
            </p:nvSpPr>
            <p:spPr>
              <a:xfrm>
                <a:off x="7060473" y="2504099"/>
                <a:ext cx="15116" cy="178647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52" extrusionOk="0">
                    <a:moveTo>
                      <a:pt x="0" y="0"/>
                    </a:moveTo>
                    <a:lnTo>
                      <a:pt x="77" y="3652"/>
                    </a:lnTo>
                    <a:lnTo>
                      <a:pt x="309" y="36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3">
                <a:extLst>
                  <a:ext uri="{FF2B5EF4-FFF2-40B4-BE49-F238E27FC236}">
                    <a16:creationId xmlns:a16="http://schemas.microsoft.com/office/drawing/2014/main" id="{6092DB58-24D2-69B2-86BB-346ECA81E691}"/>
                  </a:ext>
                </a:extLst>
              </p:cNvPr>
              <p:cNvSpPr/>
              <p:nvPr/>
            </p:nvSpPr>
            <p:spPr>
              <a:xfrm>
                <a:off x="6686841" y="2004700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45" y="0"/>
                    </a:moveTo>
                    <a:cubicBezTo>
                      <a:pt x="1" y="0"/>
                      <a:pt x="1" y="386"/>
                      <a:pt x="245" y="386"/>
                    </a:cubicBezTo>
                    <a:cubicBezTo>
                      <a:pt x="502" y="386"/>
                      <a:pt x="502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3">
                <a:extLst>
                  <a:ext uri="{FF2B5EF4-FFF2-40B4-BE49-F238E27FC236}">
                    <a16:creationId xmlns:a16="http://schemas.microsoft.com/office/drawing/2014/main" id="{7C5D31C2-F721-7D4F-779C-253665D767CA}"/>
                  </a:ext>
                </a:extLst>
              </p:cNvPr>
              <p:cNvSpPr/>
              <p:nvPr/>
            </p:nvSpPr>
            <p:spPr>
              <a:xfrm>
                <a:off x="6815787" y="2110362"/>
                <a:ext cx="25193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7" extrusionOk="0">
                    <a:moveTo>
                      <a:pt x="258" y="0"/>
                    </a:moveTo>
                    <a:cubicBezTo>
                      <a:pt x="1" y="0"/>
                      <a:pt x="1" y="386"/>
                      <a:pt x="258" y="386"/>
                    </a:cubicBezTo>
                    <a:cubicBezTo>
                      <a:pt x="515" y="386"/>
                      <a:pt x="515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3">
                <a:extLst>
                  <a:ext uri="{FF2B5EF4-FFF2-40B4-BE49-F238E27FC236}">
                    <a16:creationId xmlns:a16="http://schemas.microsoft.com/office/drawing/2014/main" id="{D10C957D-A7CD-FC2E-D4A8-6C5FCA6D1AD8}"/>
                  </a:ext>
                </a:extLst>
              </p:cNvPr>
              <p:cNvSpPr/>
              <p:nvPr/>
            </p:nvSpPr>
            <p:spPr>
              <a:xfrm>
                <a:off x="6891267" y="2261908"/>
                <a:ext cx="24557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00" extrusionOk="0">
                    <a:moveTo>
                      <a:pt x="258" y="1"/>
                    </a:moveTo>
                    <a:cubicBezTo>
                      <a:pt x="1" y="14"/>
                      <a:pt x="1" y="387"/>
                      <a:pt x="258" y="400"/>
                    </a:cubicBezTo>
                    <a:cubicBezTo>
                      <a:pt x="502" y="387"/>
                      <a:pt x="502" y="14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3">
                <a:extLst>
                  <a:ext uri="{FF2B5EF4-FFF2-40B4-BE49-F238E27FC236}">
                    <a16:creationId xmlns:a16="http://schemas.microsoft.com/office/drawing/2014/main" id="{B64865A6-A34E-A77E-8AAF-3CC9EDA7D6EF}"/>
                  </a:ext>
                </a:extLst>
              </p:cNvPr>
              <p:cNvSpPr/>
              <p:nvPr/>
            </p:nvSpPr>
            <p:spPr>
              <a:xfrm>
                <a:off x="7020214" y="190344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cubicBezTo>
                      <a:pt x="515" y="386"/>
                      <a:pt x="515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3">
                <a:extLst>
                  <a:ext uri="{FF2B5EF4-FFF2-40B4-BE49-F238E27FC236}">
                    <a16:creationId xmlns:a16="http://schemas.microsoft.com/office/drawing/2014/main" id="{7A606CCE-0D7C-98A4-D546-7927436642A3}"/>
                  </a:ext>
                </a:extLst>
              </p:cNvPr>
              <p:cNvSpPr/>
              <p:nvPr/>
            </p:nvSpPr>
            <p:spPr>
              <a:xfrm>
                <a:off x="7438458" y="206256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58" y="0"/>
                    </a:moveTo>
                    <a:cubicBezTo>
                      <a:pt x="0" y="13"/>
                      <a:pt x="0" y="386"/>
                      <a:pt x="258" y="399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3">
                <a:extLst>
                  <a:ext uri="{FF2B5EF4-FFF2-40B4-BE49-F238E27FC236}">
                    <a16:creationId xmlns:a16="http://schemas.microsoft.com/office/drawing/2014/main" id="{D7E4F452-0557-5C0C-D70F-90109AF17389}"/>
                  </a:ext>
                </a:extLst>
              </p:cNvPr>
              <p:cNvSpPr/>
              <p:nvPr/>
            </p:nvSpPr>
            <p:spPr>
              <a:xfrm>
                <a:off x="7546028" y="2338660"/>
                <a:ext cx="29595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7" extrusionOk="0">
                    <a:moveTo>
                      <a:pt x="257" y="1"/>
                    </a:moveTo>
                    <a:cubicBezTo>
                      <a:pt x="0" y="1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4" y="386"/>
                      <a:pt x="604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3">
                <a:extLst>
                  <a:ext uri="{FF2B5EF4-FFF2-40B4-BE49-F238E27FC236}">
                    <a16:creationId xmlns:a16="http://schemas.microsoft.com/office/drawing/2014/main" id="{A91210FC-85D6-6C2E-0458-3C8160C21D72}"/>
                  </a:ext>
                </a:extLst>
              </p:cNvPr>
              <p:cNvSpPr/>
              <p:nvPr/>
            </p:nvSpPr>
            <p:spPr>
              <a:xfrm>
                <a:off x="7386263" y="2344970"/>
                <a:ext cx="29595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5" y="386"/>
                      <a:pt x="605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3">
                <a:extLst>
                  <a:ext uri="{FF2B5EF4-FFF2-40B4-BE49-F238E27FC236}">
                    <a16:creationId xmlns:a16="http://schemas.microsoft.com/office/drawing/2014/main" id="{1098F6E2-A131-1F31-B3AE-65EF4A485EFC}"/>
                  </a:ext>
                </a:extLst>
              </p:cNvPr>
              <p:cNvSpPr/>
              <p:nvPr/>
            </p:nvSpPr>
            <p:spPr>
              <a:xfrm>
                <a:off x="7531548" y="2074505"/>
                <a:ext cx="30231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99" extrusionOk="0">
                    <a:moveTo>
                      <a:pt x="270" y="0"/>
                    </a:moveTo>
                    <a:cubicBezTo>
                      <a:pt x="0" y="0"/>
                      <a:pt x="0" y="399"/>
                      <a:pt x="270" y="399"/>
                    </a:cubicBezTo>
                    <a:lnTo>
                      <a:pt x="360" y="399"/>
                    </a:lnTo>
                    <a:cubicBezTo>
                      <a:pt x="617" y="399"/>
                      <a:pt x="617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3">
                <a:extLst>
                  <a:ext uri="{FF2B5EF4-FFF2-40B4-BE49-F238E27FC236}">
                    <a16:creationId xmlns:a16="http://schemas.microsoft.com/office/drawing/2014/main" id="{FE80973B-2913-C763-1464-D656D6178109}"/>
                  </a:ext>
                </a:extLst>
              </p:cNvPr>
              <p:cNvSpPr/>
              <p:nvPr/>
            </p:nvSpPr>
            <p:spPr>
              <a:xfrm>
                <a:off x="7582471" y="2475139"/>
                <a:ext cx="29644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87" extrusionOk="0">
                    <a:moveTo>
                      <a:pt x="258" y="1"/>
                    </a:moveTo>
                    <a:cubicBezTo>
                      <a:pt x="1" y="1"/>
                      <a:pt x="1" y="386"/>
                      <a:pt x="258" y="386"/>
                    </a:cubicBezTo>
                    <a:lnTo>
                      <a:pt x="348" y="386"/>
                    </a:lnTo>
                    <a:cubicBezTo>
                      <a:pt x="605" y="386"/>
                      <a:pt x="605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3">
                <a:extLst>
                  <a:ext uri="{FF2B5EF4-FFF2-40B4-BE49-F238E27FC236}">
                    <a16:creationId xmlns:a16="http://schemas.microsoft.com/office/drawing/2014/main" id="{E7840979-51F1-0BD7-1C1A-1AEEB7D27DF9}"/>
                  </a:ext>
                </a:extLst>
              </p:cNvPr>
              <p:cNvSpPr/>
              <p:nvPr/>
            </p:nvSpPr>
            <p:spPr>
              <a:xfrm>
                <a:off x="7630264" y="2248113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58" y="0"/>
                    </a:moveTo>
                    <a:cubicBezTo>
                      <a:pt x="1" y="13"/>
                      <a:pt x="1" y="386"/>
                      <a:pt x="258" y="386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3">
                <a:extLst>
                  <a:ext uri="{FF2B5EF4-FFF2-40B4-BE49-F238E27FC236}">
                    <a16:creationId xmlns:a16="http://schemas.microsoft.com/office/drawing/2014/main" id="{FDB2C452-BDC2-5EC6-EBC3-DC09312A84F0}"/>
                  </a:ext>
                </a:extLst>
              </p:cNvPr>
              <p:cNvSpPr/>
              <p:nvPr/>
            </p:nvSpPr>
            <p:spPr>
              <a:xfrm>
                <a:off x="7178070" y="179777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3">
                <a:extLst>
                  <a:ext uri="{FF2B5EF4-FFF2-40B4-BE49-F238E27FC236}">
                    <a16:creationId xmlns:a16="http://schemas.microsoft.com/office/drawing/2014/main" id="{A29D8DA1-8762-A918-5994-55D7CB3E4C67}"/>
                  </a:ext>
                </a:extLst>
              </p:cNvPr>
              <p:cNvSpPr/>
              <p:nvPr/>
            </p:nvSpPr>
            <p:spPr>
              <a:xfrm>
                <a:off x="6994434" y="1739274"/>
                <a:ext cx="25193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0" extrusionOk="0">
                    <a:moveTo>
                      <a:pt x="257" y="0"/>
                    </a:moveTo>
                    <a:cubicBezTo>
                      <a:pt x="0" y="13"/>
                      <a:pt x="0" y="386"/>
                      <a:pt x="257" y="399"/>
                    </a:cubicBezTo>
                    <a:cubicBezTo>
                      <a:pt x="514" y="386"/>
                      <a:pt x="514" y="13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3">
                <a:extLst>
                  <a:ext uri="{FF2B5EF4-FFF2-40B4-BE49-F238E27FC236}">
                    <a16:creationId xmlns:a16="http://schemas.microsoft.com/office/drawing/2014/main" id="{CB97122F-3743-993A-DFE9-BA60C8403880}"/>
                  </a:ext>
                </a:extLst>
              </p:cNvPr>
              <p:cNvSpPr/>
              <p:nvPr/>
            </p:nvSpPr>
            <p:spPr>
              <a:xfrm>
                <a:off x="6596295" y="213804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3">
                <a:extLst>
                  <a:ext uri="{FF2B5EF4-FFF2-40B4-BE49-F238E27FC236}">
                    <a16:creationId xmlns:a16="http://schemas.microsoft.com/office/drawing/2014/main" id="{B71EB219-B870-0C53-9599-631DDF4155A1}"/>
                  </a:ext>
                </a:extLst>
              </p:cNvPr>
              <p:cNvSpPr/>
              <p:nvPr/>
            </p:nvSpPr>
            <p:spPr>
              <a:xfrm>
                <a:off x="6623982" y="239780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73"/>
                      <a:pt x="257" y="386"/>
                    </a:cubicBezTo>
                    <a:cubicBezTo>
                      <a:pt x="514" y="373"/>
                      <a:pt x="514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3">
                <a:extLst>
                  <a:ext uri="{FF2B5EF4-FFF2-40B4-BE49-F238E27FC236}">
                    <a16:creationId xmlns:a16="http://schemas.microsoft.com/office/drawing/2014/main" id="{4D248389-D0C0-36B5-9991-9953469CAB1F}"/>
                  </a:ext>
                </a:extLst>
              </p:cNvPr>
              <p:cNvSpPr/>
              <p:nvPr/>
            </p:nvSpPr>
            <p:spPr>
              <a:xfrm>
                <a:off x="6674269" y="2234270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0"/>
                    </a:moveTo>
                    <a:cubicBezTo>
                      <a:pt x="1" y="0"/>
                      <a:pt x="1" y="785"/>
                      <a:pt x="502" y="785"/>
                    </a:cubicBezTo>
                    <a:cubicBezTo>
                      <a:pt x="1016" y="785"/>
                      <a:pt x="1016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3">
                <a:extLst>
                  <a:ext uri="{FF2B5EF4-FFF2-40B4-BE49-F238E27FC236}">
                    <a16:creationId xmlns:a16="http://schemas.microsoft.com/office/drawing/2014/main" id="{78917FD7-27A8-3B0B-3DEA-9D6DEDA58B87}"/>
                  </a:ext>
                </a:extLst>
              </p:cNvPr>
              <p:cNvSpPr/>
              <p:nvPr/>
            </p:nvSpPr>
            <p:spPr>
              <a:xfrm>
                <a:off x="7462966" y="2242439"/>
                <a:ext cx="49113" cy="3903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98" extrusionOk="0">
                    <a:moveTo>
                      <a:pt x="502" y="0"/>
                    </a:moveTo>
                    <a:cubicBezTo>
                      <a:pt x="1" y="0"/>
                      <a:pt x="1" y="798"/>
                      <a:pt x="502" y="798"/>
                    </a:cubicBezTo>
                    <a:cubicBezTo>
                      <a:pt x="1004" y="798"/>
                      <a:pt x="1004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3">
                <a:extLst>
                  <a:ext uri="{FF2B5EF4-FFF2-40B4-BE49-F238E27FC236}">
                    <a16:creationId xmlns:a16="http://schemas.microsoft.com/office/drawing/2014/main" id="{ED97F618-9538-5A71-D305-77A50DF86D7D}"/>
                  </a:ext>
                </a:extLst>
              </p:cNvPr>
              <p:cNvSpPr/>
              <p:nvPr/>
            </p:nvSpPr>
            <p:spPr>
              <a:xfrm>
                <a:off x="7406368" y="191977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1" y="1"/>
                      <a:pt x="1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3">
                <a:extLst>
                  <a:ext uri="{FF2B5EF4-FFF2-40B4-BE49-F238E27FC236}">
                    <a16:creationId xmlns:a16="http://schemas.microsoft.com/office/drawing/2014/main" id="{9AEBF550-D6B7-BC7E-DAC5-15656BBCEA8A}"/>
                  </a:ext>
                </a:extLst>
              </p:cNvPr>
              <p:cNvSpPr/>
              <p:nvPr/>
            </p:nvSpPr>
            <p:spPr>
              <a:xfrm>
                <a:off x="6807618" y="1839897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0" y="1"/>
                      <a:pt x="0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3">
                <a:extLst>
                  <a:ext uri="{FF2B5EF4-FFF2-40B4-BE49-F238E27FC236}">
                    <a16:creationId xmlns:a16="http://schemas.microsoft.com/office/drawing/2014/main" id="{455B528E-D92A-8A57-7EDD-0A518EE1BC40}"/>
                  </a:ext>
                </a:extLst>
              </p:cNvPr>
              <p:cNvSpPr/>
              <p:nvPr/>
            </p:nvSpPr>
            <p:spPr>
              <a:xfrm>
                <a:off x="6923993" y="2074505"/>
                <a:ext cx="497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85" extrusionOk="0">
                    <a:moveTo>
                      <a:pt x="514" y="0"/>
                    </a:moveTo>
                    <a:cubicBezTo>
                      <a:pt x="0" y="0"/>
                      <a:pt x="0" y="785"/>
                      <a:pt x="514" y="785"/>
                    </a:cubicBezTo>
                    <a:cubicBezTo>
                      <a:pt x="1016" y="785"/>
                      <a:pt x="1016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3">
                <a:extLst>
                  <a:ext uri="{FF2B5EF4-FFF2-40B4-BE49-F238E27FC236}">
                    <a16:creationId xmlns:a16="http://schemas.microsoft.com/office/drawing/2014/main" id="{66312EF4-421E-7FFB-C643-1277A3E88643}"/>
                  </a:ext>
                </a:extLst>
              </p:cNvPr>
              <p:cNvSpPr/>
              <p:nvPr/>
            </p:nvSpPr>
            <p:spPr>
              <a:xfrm>
                <a:off x="7402602" y="247513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1"/>
                    </a:moveTo>
                    <a:cubicBezTo>
                      <a:pt x="1" y="1"/>
                      <a:pt x="1" y="785"/>
                      <a:pt x="502" y="785"/>
                    </a:cubicBezTo>
                    <a:cubicBezTo>
                      <a:pt x="1016" y="785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3">
                <a:extLst>
                  <a:ext uri="{FF2B5EF4-FFF2-40B4-BE49-F238E27FC236}">
                    <a16:creationId xmlns:a16="http://schemas.microsoft.com/office/drawing/2014/main" id="{B1E6FE7D-43D8-B6CE-7BDA-504270578D8E}"/>
                  </a:ext>
                </a:extLst>
              </p:cNvPr>
              <p:cNvSpPr/>
              <p:nvPr/>
            </p:nvSpPr>
            <p:spPr>
              <a:xfrm>
                <a:off x="6437166" y="2358765"/>
                <a:ext cx="49749" cy="3908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9" extrusionOk="0">
                    <a:moveTo>
                      <a:pt x="502" y="1"/>
                    </a:moveTo>
                    <a:cubicBezTo>
                      <a:pt x="0" y="1"/>
                      <a:pt x="0" y="798"/>
                      <a:pt x="502" y="798"/>
                    </a:cubicBezTo>
                    <a:cubicBezTo>
                      <a:pt x="1016" y="798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1" name="Google Shape;2441;p33">
            <a:extLst>
              <a:ext uri="{FF2B5EF4-FFF2-40B4-BE49-F238E27FC236}">
                <a16:creationId xmlns:a16="http://schemas.microsoft.com/office/drawing/2014/main" id="{48AE770F-5132-A9DB-B3B6-332AB3B2A9E1}"/>
              </a:ext>
            </a:extLst>
          </p:cNvPr>
          <p:cNvSpPr/>
          <p:nvPr/>
        </p:nvSpPr>
        <p:spPr>
          <a:xfrm>
            <a:off x="1904664" y="4228613"/>
            <a:ext cx="16111" cy="12658"/>
          </a:xfrm>
          <a:custGeom>
            <a:avLst/>
            <a:gdLst/>
            <a:ahLst/>
            <a:cxnLst/>
            <a:rect l="l" t="t" r="r" b="b"/>
            <a:pathLst>
              <a:path w="392" h="308" extrusionOk="0">
                <a:moveTo>
                  <a:pt x="194" y="0"/>
                </a:moveTo>
                <a:cubicBezTo>
                  <a:pt x="85" y="0"/>
                  <a:pt x="0" y="123"/>
                  <a:pt x="57" y="225"/>
                </a:cubicBezTo>
                <a:cubicBezTo>
                  <a:pt x="84" y="279"/>
                  <a:pt x="135" y="307"/>
                  <a:pt x="190" y="307"/>
                </a:cubicBezTo>
                <a:cubicBezTo>
                  <a:pt x="214" y="307"/>
                  <a:pt x="239" y="301"/>
                  <a:pt x="263" y="290"/>
                </a:cubicBezTo>
                <a:cubicBezTo>
                  <a:pt x="392" y="225"/>
                  <a:pt x="366" y="45"/>
                  <a:pt x="237" y="7"/>
                </a:cubicBezTo>
                <a:cubicBezTo>
                  <a:pt x="223" y="2"/>
                  <a:pt x="208" y="0"/>
                  <a:pt x="194" y="0"/>
                </a:cubicBezTo>
                <a:close/>
              </a:path>
            </a:pathLst>
          </a:custGeom>
          <a:solidFill>
            <a:srgbClr val="B2B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2" name="Google Shape;2442;p33">
            <a:extLst>
              <a:ext uri="{FF2B5EF4-FFF2-40B4-BE49-F238E27FC236}">
                <a16:creationId xmlns:a16="http://schemas.microsoft.com/office/drawing/2014/main" id="{AD435D4E-05F7-4E0B-06E2-FF81248360A8}"/>
              </a:ext>
            </a:extLst>
          </p:cNvPr>
          <p:cNvGrpSpPr/>
          <p:nvPr/>
        </p:nvGrpSpPr>
        <p:grpSpPr>
          <a:xfrm>
            <a:off x="2523293" y="1211425"/>
            <a:ext cx="4649150" cy="3127363"/>
            <a:chOff x="2523293" y="1211425"/>
            <a:chExt cx="4649150" cy="3127363"/>
          </a:xfrm>
        </p:grpSpPr>
        <p:grpSp>
          <p:nvGrpSpPr>
            <p:cNvPr id="2443" name="Google Shape;2443;p33">
              <a:extLst>
                <a:ext uri="{FF2B5EF4-FFF2-40B4-BE49-F238E27FC236}">
                  <a16:creationId xmlns:a16="http://schemas.microsoft.com/office/drawing/2014/main" id="{A1E28725-C141-CF36-20EF-1A329FFB4D9B}"/>
                </a:ext>
              </a:extLst>
            </p:cNvPr>
            <p:cNvGrpSpPr/>
            <p:nvPr/>
          </p:nvGrpSpPr>
          <p:grpSpPr>
            <a:xfrm flipH="1">
              <a:off x="6841318" y="2531688"/>
              <a:ext cx="331125" cy="331425"/>
              <a:chOff x="2618288" y="3590025"/>
              <a:chExt cx="331125" cy="331425"/>
            </a:xfrm>
          </p:grpSpPr>
          <p:sp>
            <p:nvSpPr>
              <p:cNvPr id="2444" name="Google Shape;2444;p33">
                <a:extLst>
                  <a:ext uri="{FF2B5EF4-FFF2-40B4-BE49-F238E27FC236}">
                    <a16:creationId xmlns:a16="http://schemas.microsoft.com/office/drawing/2014/main" id="{35BA611F-7F71-6656-216A-6B1A3C872A24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3">
                <a:extLst>
                  <a:ext uri="{FF2B5EF4-FFF2-40B4-BE49-F238E27FC236}">
                    <a16:creationId xmlns:a16="http://schemas.microsoft.com/office/drawing/2014/main" id="{9008FB3C-9635-AD59-D282-CAB11F291D80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3">
                <a:extLst>
                  <a:ext uri="{FF2B5EF4-FFF2-40B4-BE49-F238E27FC236}">
                    <a16:creationId xmlns:a16="http://schemas.microsoft.com/office/drawing/2014/main" id="{41A75088-7D2E-47D8-7DD1-18D3F441B989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3">
                <a:extLst>
                  <a:ext uri="{FF2B5EF4-FFF2-40B4-BE49-F238E27FC236}">
                    <a16:creationId xmlns:a16="http://schemas.microsoft.com/office/drawing/2014/main" id="{6CF55E46-E7F6-1C2F-6A64-EE1C31866E4D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8" name="Google Shape;2448;p33">
              <a:extLst>
                <a:ext uri="{FF2B5EF4-FFF2-40B4-BE49-F238E27FC236}">
                  <a16:creationId xmlns:a16="http://schemas.microsoft.com/office/drawing/2014/main" id="{8BE7CFA5-864A-D59B-5F55-24B96F0EAF5D}"/>
                </a:ext>
              </a:extLst>
            </p:cNvPr>
            <p:cNvGrpSpPr/>
            <p:nvPr/>
          </p:nvGrpSpPr>
          <p:grpSpPr>
            <a:xfrm flipH="1">
              <a:off x="5162043" y="4007363"/>
              <a:ext cx="331125" cy="331425"/>
              <a:chOff x="2618288" y="3590025"/>
              <a:chExt cx="331125" cy="331425"/>
            </a:xfrm>
          </p:grpSpPr>
          <p:sp>
            <p:nvSpPr>
              <p:cNvPr id="2449" name="Google Shape;2449;p33">
                <a:extLst>
                  <a:ext uri="{FF2B5EF4-FFF2-40B4-BE49-F238E27FC236}">
                    <a16:creationId xmlns:a16="http://schemas.microsoft.com/office/drawing/2014/main" id="{7AA67249-99C0-F4B6-4702-ADDD44E3C4A8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3">
                <a:extLst>
                  <a:ext uri="{FF2B5EF4-FFF2-40B4-BE49-F238E27FC236}">
                    <a16:creationId xmlns:a16="http://schemas.microsoft.com/office/drawing/2014/main" id="{B34393C9-AEEC-F440-B649-2ABC61AD8620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3">
                <a:extLst>
                  <a:ext uri="{FF2B5EF4-FFF2-40B4-BE49-F238E27FC236}">
                    <a16:creationId xmlns:a16="http://schemas.microsoft.com/office/drawing/2014/main" id="{EB4C6443-661E-435F-B377-10632A320F47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3">
                <a:extLst>
                  <a:ext uri="{FF2B5EF4-FFF2-40B4-BE49-F238E27FC236}">
                    <a16:creationId xmlns:a16="http://schemas.microsoft.com/office/drawing/2014/main" id="{3EE4C11B-C095-EB13-CD2A-CCCFCC431CB0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3" name="Google Shape;2453;p33">
              <a:extLst>
                <a:ext uri="{FF2B5EF4-FFF2-40B4-BE49-F238E27FC236}">
                  <a16:creationId xmlns:a16="http://schemas.microsoft.com/office/drawing/2014/main" id="{3B15A4CF-248E-3840-EF65-6C61B954486D}"/>
                </a:ext>
              </a:extLst>
            </p:cNvPr>
            <p:cNvGrpSpPr/>
            <p:nvPr/>
          </p:nvGrpSpPr>
          <p:grpSpPr>
            <a:xfrm flipH="1">
              <a:off x="2523293" y="1211425"/>
              <a:ext cx="331125" cy="331425"/>
              <a:chOff x="2618288" y="3590025"/>
              <a:chExt cx="331125" cy="331425"/>
            </a:xfrm>
          </p:grpSpPr>
          <p:sp>
            <p:nvSpPr>
              <p:cNvPr id="2454" name="Google Shape;2454;p33">
                <a:extLst>
                  <a:ext uri="{FF2B5EF4-FFF2-40B4-BE49-F238E27FC236}">
                    <a16:creationId xmlns:a16="http://schemas.microsoft.com/office/drawing/2014/main" id="{83C78AD0-64A8-D5E5-DC42-939A726868D0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3">
                <a:extLst>
                  <a:ext uri="{FF2B5EF4-FFF2-40B4-BE49-F238E27FC236}">
                    <a16:creationId xmlns:a16="http://schemas.microsoft.com/office/drawing/2014/main" id="{A745B7E9-B9F2-C6E5-E3D3-055FB1673EDA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3">
                <a:extLst>
                  <a:ext uri="{FF2B5EF4-FFF2-40B4-BE49-F238E27FC236}">
                    <a16:creationId xmlns:a16="http://schemas.microsoft.com/office/drawing/2014/main" id="{49F3D47B-179B-321F-A45B-3C1D9D265DC4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3">
                <a:extLst>
                  <a:ext uri="{FF2B5EF4-FFF2-40B4-BE49-F238E27FC236}">
                    <a16:creationId xmlns:a16="http://schemas.microsoft.com/office/drawing/2014/main" id="{06F5430A-467C-F506-12E2-2A74CC9D8AAE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80" name="Google Shape;2480;p33">
            <a:extLst>
              <a:ext uri="{FF2B5EF4-FFF2-40B4-BE49-F238E27FC236}">
                <a16:creationId xmlns:a16="http://schemas.microsoft.com/office/drawing/2014/main" id="{347060C8-A168-6BCE-8C15-AA7D046A556F}"/>
              </a:ext>
            </a:extLst>
          </p:cNvPr>
          <p:cNvSpPr/>
          <p:nvPr/>
        </p:nvSpPr>
        <p:spPr>
          <a:xfrm>
            <a:off x="5699019" y="3015090"/>
            <a:ext cx="52490" cy="40617"/>
          </a:xfrm>
          <a:custGeom>
            <a:avLst/>
            <a:gdLst/>
            <a:ahLst/>
            <a:cxnLst/>
            <a:rect l="l" t="t" r="r" b="b"/>
            <a:pathLst>
              <a:path w="1313" h="1016" extrusionOk="0">
                <a:moveTo>
                  <a:pt x="657" y="0"/>
                </a:moveTo>
                <a:cubicBezTo>
                  <a:pt x="1" y="0"/>
                  <a:pt x="1" y="1016"/>
                  <a:pt x="657" y="1016"/>
                </a:cubicBezTo>
                <a:cubicBezTo>
                  <a:pt x="1312" y="1016"/>
                  <a:pt x="1312" y="0"/>
                  <a:pt x="6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33">
            <a:extLst>
              <a:ext uri="{FF2B5EF4-FFF2-40B4-BE49-F238E27FC236}">
                <a16:creationId xmlns:a16="http://schemas.microsoft.com/office/drawing/2014/main" id="{59076FB2-AF76-CF96-C7A9-A232244572D4}"/>
              </a:ext>
            </a:extLst>
          </p:cNvPr>
          <p:cNvGrpSpPr/>
          <p:nvPr/>
        </p:nvGrpSpPr>
        <p:grpSpPr>
          <a:xfrm>
            <a:off x="2731492" y="908751"/>
            <a:ext cx="3287426" cy="2781433"/>
            <a:chOff x="2731492" y="908751"/>
            <a:chExt cx="3287426" cy="2781433"/>
          </a:xfrm>
        </p:grpSpPr>
        <p:sp>
          <p:nvSpPr>
            <p:cNvPr id="2482" name="Google Shape;2482;p33">
              <a:extLst>
                <a:ext uri="{FF2B5EF4-FFF2-40B4-BE49-F238E27FC236}">
                  <a16:creationId xmlns:a16="http://schemas.microsoft.com/office/drawing/2014/main" id="{97070134-4EEA-EC6F-D56B-2567346ADAFD}"/>
                </a:ext>
              </a:extLst>
            </p:cNvPr>
            <p:cNvSpPr/>
            <p:nvPr/>
          </p:nvSpPr>
          <p:spPr>
            <a:xfrm>
              <a:off x="2731492" y="3649527"/>
              <a:ext cx="52970" cy="40657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3">
              <a:extLst>
                <a:ext uri="{FF2B5EF4-FFF2-40B4-BE49-F238E27FC236}">
                  <a16:creationId xmlns:a16="http://schemas.microsoft.com/office/drawing/2014/main" id="{D022F07C-0F09-E20F-B5D6-54C8923FA955}"/>
                </a:ext>
              </a:extLst>
            </p:cNvPr>
            <p:cNvSpPr/>
            <p:nvPr/>
          </p:nvSpPr>
          <p:spPr>
            <a:xfrm>
              <a:off x="5940242" y="908751"/>
              <a:ext cx="78676" cy="60726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33">
            <a:extLst>
              <a:ext uri="{FF2B5EF4-FFF2-40B4-BE49-F238E27FC236}">
                <a16:creationId xmlns:a16="http://schemas.microsoft.com/office/drawing/2014/main" id="{88765C07-1500-1C06-A04E-BEDEE24FA145}"/>
              </a:ext>
            </a:extLst>
          </p:cNvPr>
          <p:cNvGrpSpPr/>
          <p:nvPr/>
        </p:nvGrpSpPr>
        <p:grpSpPr>
          <a:xfrm rot="4840286" flipH="1">
            <a:off x="4854749" y="-1261893"/>
            <a:ext cx="4816641" cy="3868240"/>
            <a:chOff x="5245500" y="-1101488"/>
            <a:chExt cx="4816519" cy="3868142"/>
          </a:xfrm>
        </p:grpSpPr>
        <p:grpSp>
          <p:nvGrpSpPr>
            <p:cNvPr id="2485" name="Google Shape;2485;p33">
              <a:extLst>
                <a:ext uri="{FF2B5EF4-FFF2-40B4-BE49-F238E27FC236}">
                  <a16:creationId xmlns:a16="http://schemas.microsoft.com/office/drawing/2014/main" id="{9918BC43-645E-0A75-36ED-7F8AAC6A6767}"/>
                </a:ext>
              </a:extLst>
            </p:cNvPr>
            <p:cNvGrpSpPr/>
            <p:nvPr/>
          </p:nvGrpSpPr>
          <p:grpSpPr>
            <a:xfrm rot="-2306024">
              <a:off x="6630803" y="644562"/>
              <a:ext cx="2043347" cy="1366379"/>
              <a:chOff x="4139598" y="4451875"/>
              <a:chExt cx="1738283" cy="1162383"/>
            </a:xfrm>
          </p:grpSpPr>
          <p:sp>
            <p:nvSpPr>
              <p:cNvPr id="2486" name="Google Shape;2486;p33">
                <a:extLst>
                  <a:ext uri="{FF2B5EF4-FFF2-40B4-BE49-F238E27FC236}">
                    <a16:creationId xmlns:a16="http://schemas.microsoft.com/office/drawing/2014/main" id="{545E7A75-3BF9-523F-A1A7-7F4B29B5FDDE}"/>
                  </a:ext>
                </a:extLst>
              </p:cNvPr>
              <p:cNvSpPr/>
              <p:nvPr/>
            </p:nvSpPr>
            <p:spPr>
              <a:xfrm rot="-1496785" flipH="1">
                <a:off x="4156733" y="4834521"/>
                <a:ext cx="775644" cy="252829"/>
              </a:xfrm>
              <a:custGeom>
                <a:avLst/>
                <a:gdLst/>
                <a:ahLst/>
                <a:cxnLst/>
                <a:rect l="l" t="t" r="r" b="b"/>
                <a:pathLst>
                  <a:path w="17450" h="5688" extrusionOk="0">
                    <a:moveTo>
                      <a:pt x="13215" y="0"/>
                    </a:moveTo>
                    <a:cubicBezTo>
                      <a:pt x="12075" y="0"/>
                      <a:pt x="10931" y="128"/>
                      <a:pt x="9805" y="304"/>
                    </a:cubicBezTo>
                    <a:cubicBezTo>
                      <a:pt x="8883" y="438"/>
                      <a:pt x="7916" y="438"/>
                      <a:pt x="6994" y="528"/>
                    </a:cubicBezTo>
                    <a:cubicBezTo>
                      <a:pt x="5285" y="731"/>
                      <a:pt x="3801" y="1743"/>
                      <a:pt x="2452" y="2732"/>
                    </a:cubicBezTo>
                    <a:cubicBezTo>
                      <a:pt x="1710" y="3249"/>
                      <a:pt x="1058" y="3901"/>
                      <a:pt x="518" y="4598"/>
                    </a:cubicBezTo>
                    <a:cubicBezTo>
                      <a:pt x="383" y="4823"/>
                      <a:pt x="271" y="5071"/>
                      <a:pt x="136" y="5295"/>
                    </a:cubicBezTo>
                    <a:cubicBezTo>
                      <a:pt x="68" y="5385"/>
                      <a:pt x="23" y="5498"/>
                      <a:pt x="1" y="5588"/>
                    </a:cubicBezTo>
                    <a:cubicBezTo>
                      <a:pt x="1" y="5648"/>
                      <a:pt x="51" y="5688"/>
                      <a:pt x="97" y="5688"/>
                    </a:cubicBezTo>
                    <a:cubicBezTo>
                      <a:pt x="121" y="5688"/>
                      <a:pt x="143" y="5678"/>
                      <a:pt x="158" y="5655"/>
                    </a:cubicBezTo>
                    <a:cubicBezTo>
                      <a:pt x="203" y="5633"/>
                      <a:pt x="181" y="5565"/>
                      <a:pt x="203" y="5543"/>
                    </a:cubicBezTo>
                    <a:cubicBezTo>
                      <a:pt x="217" y="5612"/>
                      <a:pt x="273" y="5638"/>
                      <a:pt x="335" y="5638"/>
                    </a:cubicBezTo>
                    <a:cubicBezTo>
                      <a:pt x="374" y="5638"/>
                      <a:pt x="416" y="5628"/>
                      <a:pt x="451" y="5610"/>
                    </a:cubicBezTo>
                    <a:cubicBezTo>
                      <a:pt x="563" y="5588"/>
                      <a:pt x="653" y="5565"/>
                      <a:pt x="765" y="5565"/>
                    </a:cubicBezTo>
                    <a:cubicBezTo>
                      <a:pt x="1597" y="5430"/>
                      <a:pt x="2429" y="5295"/>
                      <a:pt x="3261" y="5093"/>
                    </a:cubicBezTo>
                    <a:cubicBezTo>
                      <a:pt x="4251" y="4891"/>
                      <a:pt x="5218" y="4756"/>
                      <a:pt x="6184" y="4463"/>
                    </a:cubicBezTo>
                    <a:cubicBezTo>
                      <a:pt x="6904" y="4239"/>
                      <a:pt x="7601" y="3969"/>
                      <a:pt x="8276" y="3654"/>
                    </a:cubicBezTo>
                    <a:cubicBezTo>
                      <a:pt x="9332" y="3204"/>
                      <a:pt x="10322" y="2687"/>
                      <a:pt x="11356" y="2215"/>
                    </a:cubicBezTo>
                    <a:cubicBezTo>
                      <a:pt x="12301" y="1765"/>
                      <a:pt x="13290" y="1450"/>
                      <a:pt x="14324" y="1293"/>
                    </a:cubicBezTo>
                    <a:cubicBezTo>
                      <a:pt x="14976" y="1135"/>
                      <a:pt x="15606" y="1001"/>
                      <a:pt x="16258" y="888"/>
                    </a:cubicBezTo>
                    <a:cubicBezTo>
                      <a:pt x="16528" y="843"/>
                      <a:pt x="16775" y="798"/>
                      <a:pt x="17045" y="753"/>
                    </a:cubicBezTo>
                    <a:cubicBezTo>
                      <a:pt x="17203" y="731"/>
                      <a:pt x="17450" y="663"/>
                      <a:pt x="17270" y="461"/>
                    </a:cubicBezTo>
                    <a:cubicBezTo>
                      <a:pt x="17090" y="416"/>
                      <a:pt x="16910" y="393"/>
                      <a:pt x="16753" y="371"/>
                    </a:cubicBezTo>
                    <a:cubicBezTo>
                      <a:pt x="16168" y="281"/>
                      <a:pt x="15606" y="191"/>
                      <a:pt x="15044" y="124"/>
                    </a:cubicBezTo>
                    <a:cubicBezTo>
                      <a:pt x="14438" y="37"/>
                      <a:pt x="13827" y="0"/>
                      <a:pt x="13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3">
                <a:extLst>
                  <a:ext uri="{FF2B5EF4-FFF2-40B4-BE49-F238E27FC236}">
                    <a16:creationId xmlns:a16="http://schemas.microsoft.com/office/drawing/2014/main" id="{571ED808-3519-5C31-EBB4-40BAECC2C2A9}"/>
                  </a:ext>
                </a:extLst>
              </p:cNvPr>
              <p:cNvSpPr/>
              <p:nvPr/>
            </p:nvSpPr>
            <p:spPr>
              <a:xfrm rot="-1496785" flipH="1">
                <a:off x="4667917" y="4983176"/>
                <a:ext cx="610736" cy="147261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3313" extrusionOk="0">
                    <a:moveTo>
                      <a:pt x="11072" y="1"/>
                    </a:moveTo>
                    <a:cubicBezTo>
                      <a:pt x="10467" y="1"/>
                      <a:pt x="9864" y="29"/>
                      <a:pt x="9265" y="86"/>
                    </a:cubicBezTo>
                    <a:cubicBezTo>
                      <a:pt x="7893" y="266"/>
                      <a:pt x="6566" y="670"/>
                      <a:pt x="5330" y="1300"/>
                    </a:cubicBezTo>
                    <a:cubicBezTo>
                      <a:pt x="4655" y="1637"/>
                      <a:pt x="3936" y="1862"/>
                      <a:pt x="3216" y="1974"/>
                    </a:cubicBezTo>
                    <a:cubicBezTo>
                      <a:pt x="2249" y="2177"/>
                      <a:pt x="1237" y="2312"/>
                      <a:pt x="383" y="2851"/>
                    </a:cubicBezTo>
                    <a:cubicBezTo>
                      <a:pt x="315" y="2919"/>
                      <a:pt x="225" y="2964"/>
                      <a:pt x="136" y="3009"/>
                    </a:cubicBezTo>
                    <a:cubicBezTo>
                      <a:pt x="46" y="3009"/>
                      <a:pt x="1" y="3121"/>
                      <a:pt x="46" y="3211"/>
                    </a:cubicBezTo>
                    <a:cubicBezTo>
                      <a:pt x="68" y="3290"/>
                      <a:pt x="119" y="3312"/>
                      <a:pt x="178" y="3312"/>
                    </a:cubicBezTo>
                    <a:cubicBezTo>
                      <a:pt x="237" y="3312"/>
                      <a:pt x="304" y="3290"/>
                      <a:pt x="360" y="3279"/>
                    </a:cubicBezTo>
                    <a:cubicBezTo>
                      <a:pt x="720" y="3234"/>
                      <a:pt x="1102" y="3189"/>
                      <a:pt x="1462" y="3144"/>
                    </a:cubicBezTo>
                    <a:cubicBezTo>
                      <a:pt x="2766" y="3144"/>
                      <a:pt x="4093" y="2964"/>
                      <a:pt x="5352" y="2627"/>
                    </a:cubicBezTo>
                    <a:cubicBezTo>
                      <a:pt x="6477" y="2357"/>
                      <a:pt x="7556" y="1974"/>
                      <a:pt x="8613" y="1525"/>
                    </a:cubicBezTo>
                    <a:cubicBezTo>
                      <a:pt x="9287" y="1232"/>
                      <a:pt x="9962" y="985"/>
                      <a:pt x="10681" y="828"/>
                    </a:cubicBezTo>
                    <a:cubicBezTo>
                      <a:pt x="11558" y="648"/>
                      <a:pt x="12435" y="490"/>
                      <a:pt x="13312" y="400"/>
                    </a:cubicBezTo>
                    <a:cubicBezTo>
                      <a:pt x="13325" y="398"/>
                      <a:pt x="13339" y="397"/>
                      <a:pt x="13353" y="397"/>
                    </a:cubicBezTo>
                    <a:cubicBezTo>
                      <a:pt x="13422" y="397"/>
                      <a:pt x="13502" y="419"/>
                      <a:pt x="13571" y="419"/>
                    </a:cubicBezTo>
                    <a:cubicBezTo>
                      <a:pt x="13634" y="419"/>
                      <a:pt x="13688" y="401"/>
                      <a:pt x="13717" y="333"/>
                    </a:cubicBezTo>
                    <a:cubicBezTo>
                      <a:pt x="13739" y="266"/>
                      <a:pt x="13694" y="176"/>
                      <a:pt x="13627" y="176"/>
                    </a:cubicBezTo>
                    <a:cubicBezTo>
                      <a:pt x="12774" y="57"/>
                      <a:pt x="11920" y="1"/>
                      <a:pt x="11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3">
                <a:extLst>
                  <a:ext uri="{FF2B5EF4-FFF2-40B4-BE49-F238E27FC236}">
                    <a16:creationId xmlns:a16="http://schemas.microsoft.com/office/drawing/2014/main" id="{97D03127-037E-51E2-40AB-5CF39D2145AB}"/>
                  </a:ext>
                </a:extLst>
              </p:cNvPr>
              <p:cNvSpPr/>
              <p:nvPr/>
            </p:nvSpPr>
            <p:spPr>
              <a:xfrm rot="-1496785" flipH="1">
                <a:off x="5161546" y="4475884"/>
                <a:ext cx="237894" cy="56077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12616" extrusionOk="0">
                    <a:moveTo>
                      <a:pt x="4175" y="1"/>
                    </a:moveTo>
                    <a:cubicBezTo>
                      <a:pt x="4121" y="1"/>
                      <a:pt x="4069" y="29"/>
                      <a:pt x="4048" y="83"/>
                    </a:cubicBezTo>
                    <a:cubicBezTo>
                      <a:pt x="3890" y="375"/>
                      <a:pt x="3823" y="690"/>
                      <a:pt x="3620" y="982"/>
                    </a:cubicBezTo>
                    <a:cubicBezTo>
                      <a:pt x="3598" y="1027"/>
                      <a:pt x="3575" y="1072"/>
                      <a:pt x="3553" y="1117"/>
                    </a:cubicBezTo>
                    <a:cubicBezTo>
                      <a:pt x="3171" y="1679"/>
                      <a:pt x="2766" y="2219"/>
                      <a:pt x="2316" y="2736"/>
                    </a:cubicBezTo>
                    <a:lnTo>
                      <a:pt x="2316" y="2758"/>
                    </a:lnTo>
                    <a:cubicBezTo>
                      <a:pt x="2271" y="2803"/>
                      <a:pt x="2226" y="2848"/>
                      <a:pt x="2204" y="2893"/>
                    </a:cubicBezTo>
                    <a:cubicBezTo>
                      <a:pt x="1844" y="3343"/>
                      <a:pt x="1529" y="3793"/>
                      <a:pt x="1282" y="4287"/>
                    </a:cubicBezTo>
                    <a:cubicBezTo>
                      <a:pt x="1057" y="4670"/>
                      <a:pt x="855" y="5052"/>
                      <a:pt x="675" y="5457"/>
                    </a:cubicBezTo>
                    <a:cubicBezTo>
                      <a:pt x="517" y="5861"/>
                      <a:pt x="382" y="6289"/>
                      <a:pt x="270" y="6716"/>
                    </a:cubicBezTo>
                    <a:cubicBezTo>
                      <a:pt x="180" y="7233"/>
                      <a:pt x="113" y="7750"/>
                      <a:pt x="90" y="8267"/>
                    </a:cubicBezTo>
                    <a:cubicBezTo>
                      <a:pt x="0" y="9167"/>
                      <a:pt x="45" y="10066"/>
                      <a:pt x="203" y="10943"/>
                    </a:cubicBezTo>
                    <a:cubicBezTo>
                      <a:pt x="293" y="11281"/>
                      <a:pt x="338" y="11618"/>
                      <a:pt x="382" y="11955"/>
                    </a:cubicBezTo>
                    <a:cubicBezTo>
                      <a:pt x="405" y="12068"/>
                      <a:pt x="427" y="12157"/>
                      <a:pt x="472" y="12247"/>
                    </a:cubicBezTo>
                    <a:cubicBezTo>
                      <a:pt x="472" y="12292"/>
                      <a:pt x="495" y="12337"/>
                      <a:pt x="540" y="12360"/>
                    </a:cubicBezTo>
                    <a:cubicBezTo>
                      <a:pt x="540" y="12360"/>
                      <a:pt x="540" y="12382"/>
                      <a:pt x="540" y="12382"/>
                    </a:cubicBezTo>
                    <a:cubicBezTo>
                      <a:pt x="517" y="12427"/>
                      <a:pt x="517" y="12472"/>
                      <a:pt x="540" y="12517"/>
                    </a:cubicBezTo>
                    <a:cubicBezTo>
                      <a:pt x="540" y="12582"/>
                      <a:pt x="576" y="12616"/>
                      <a:pt x="614" y="12616"/>
                    </a:cubicBezTo>
                    <a:cubicBezTo>
                      <a:pt x="655" y="12616"/>
                      <a:pt x="697" y="12576"/>
                      <a:pt x="697" y="12495"/>
                    </a:cubicBezTo>
                    <a:lnTo>
                      <a:pt x="720" y="12495"/>
                    </a:lnTo>
                    <a:cubicBezTo>
                      <a:pt x="742" y="12472"/>
                      <a:pt x="720" y="12450"/>
                      <a:pt x="720" y="12450"/>
                    </a:cubicBezTo>
                    <a:cubicBezTo>
                      <a:pt x="922" y="11415"/>
                      <a:pt x="1777" y="10696"/>
                      <a:pt x="2519" y="9976"/>
                    </a:cubicBezTo>
                    <a:cubicBezTo>
                      <a:pt x="2811" y="9707"/>
                      <a:pt x="3103" y="9459"/>
                      <a:pt x="3373" y="9167"/>
                    </a:cubicBezTo>
                    <a:cubicBezTo>
                      <a:pt x="3733" y="8695"/>
                      <a:pt x="4070" y="8222"/>
                      <a:pt x="4362" y="7705"/>
                    </a:cubicBezTo>
                    <a:cubicBezTo>
                      <a:pt x="4610" y="7323"/>
                      <a:pt x="4812" y="6918"/>
                      <a:pt x="4992" y="6491"/>
                    </a:cubicBezTo>
                    <a:cubicBezTo>
                      <a:pt x="5149" y="6064"/>
                      <a:pt x="5262" y="5614"/>
                      <a:pt x="5307" y="5164"/>
                    </a:cubicBezTo>
                    <a:cubicBezTo>
                      <a:pt x="5352" y="4602"/>
                      <a:pt x="5352" y="4040"/>
                      <a:pt x="5307" y="3478"/>
                    </a:cubicBezTo>
                    <a:cubicBezTo>
                      <a:pt x="5217" y="2758"/>
                      <a:pt x="5015" y="2039"/>
                      <a:pt x="4722" y="1387"/>
                    </a:cubicBezTo>
                    <a:cubicBezTo>
                      <a:pt x="4565" y="1027"/>
                      <a:pt x="4430" y="667"/>
                      <a:pt x="4362" y="285"/>
                    </a:cubicBezTo>
                    <a:cubicBezTo>
                      <a:pt x="4340" y="240"/>
                      <a:pt x="4340" y="150"/>
                      <a:pt x="4318" y="105"/>
                    </a:cubicBezTo>
                    <a:cubicBezTo>
                      <a:pt x="4294" y="35"/>
                      <a:pt x="4234" y="1"/>
                      <a:pt x="4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3">
                <a:extLst>
                  <a:ext uri="{FF2B5EF4-FFF2-40B4-BE49-F238E27FC236}">
                    <a16:creationId xmlns:a16="http://schemas.microsoft.com/office/drawing/2014/main" id="{A1E39525-43F6-D836-E0DC-1F95367DA7AF}"/>
                  </a:ext>
                </a:extLst>
              </p:cNvPr>
              <p:cNvSpPr/>
              <p:nvPr/>
            </p:nvSpPr>
            <p:spPr>
              <a:xfrm rot="-1496785" flipH="1">
                <a:off x="4797307" y="4670743"/>
                <a:ext cx="961577" cy="776978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17480" extrusionOk="0">
                    <a:moveTo>
                      <a:pt x="21452" y="0"/>
                    </a:moveTo>
                    <a:cubicBezTo>
                      <a:pt x="21317" y="23"/>
                      <a:pt x="21182" y="90"/>
                      <a:pt x="21070" y="135"/>
                    </a:cubicBezTo>
                    <a:cubicBezTo>
                      <a:pt x="20238" y="383"/>
                      <a:pt x="19451" y="720"/>
                      <a:pt x="18686" y="1102"/>
                    </a:cubicBezTo>
                    <a:cubicBezTo>
                      <a:pt x="17517" y="1709"/>
                      <a:pt x="16370" y="2316"/>
                      <a:pt x="15246" y="3013"/>
                    </a:cubicBezTo>
                    <a:cubicBezTo>
                      <a:pt x="14301" y="3620"/>
                      <a:pt x="13357" y="4250"/>
                      <a:pt x="12435" y="4880"/>
                    </a:cubicBezTo>
                    <a:cubicBezTo>
                      <a:pt x="12503" y="4160"/>
                      <a:pt x="12660" y="3463"/>
                      <a:pt x="12907" y="2789"/>
                    </a:cubicBezTo>
                    <a:cubicBezTo>
                      <a:pt x="13110" y="2249"/>
                      <a:pt x="13357" y="1732"/>
                      <a:pt x="13649" y="1237"/>
                    </a:cubicBezTo>
                    <a:cubicBezTo>
                      <a:pt x="13717" y="1102"/>
                      <a:pt x="13784" y="990"/>
                      <a:pt x="13874" y="855"/>
                    </a:cubicBezTo>
                    <a:cubicBezTo>
                      <a:pt x="13897" y="832"/>
                      <a:pt x="13897" y="787"/>
                      <a:pt x="13897" y="742"/>
                    </a:cubicBezTo>
                    <a:cubicBezTo>
                      <a:pt x="13897" y="706"/>
                      <a:pt x="13852" y="669"/>
                      <a:pt x="13811" y="669"/>
                    </a:cubicBezTo>
                    <a:cubicBezTo>
                      <a:pt x="13802" y="669"/>
                      <a:pt x="13793" y="671"/>
                      <a:pt x="13784" y="675"/>
                    </a:cubicBezTo>
                    <a:cubicBezTo>
                      <a:pt x="13717" y="720"/>
                      <a:pt x="13672" y="787"/>
                      <a:pt x="13627" y="855"/>
                    </a:cubicBezTo>
                    <a:cubicBezTo>
                      <a:pt x="13470" y="1080"/>
                      <a:pt x="13335" y="1304"/>
                      <a:pt x="13200" y="1552"/>
                    </a:cubicBezTo>
                    <a:cubicBezTo>
                      <a:pt x="12997" y="1957"/>
                      <a:pt x="12795" y="2384"/>
                      <a:pt x="12638" y="2811"/>
                    </a:cubicBezTo>
                    <a:cubicBezTo>
                      <a:pt x="12503" y="3148"/>
                      <a:pt x="12413" y="3486"/>
                      <a:pt x="12345" y="3823"/>
                    </a:cubicBezTo>
                    <a:cubicBezTo>
                      <a:pt x="12255" y="4228"/>
                      <a:pt x="12188" y="4655"/>
                      <a:pt x="12188" y="5060"/>
                    </a:cubicBezTo>
                    <a:cubicBezTo>
                      <a:pt x="11648" y="5442"/>
                      <a:pt x="11109" y="5824"/>
                      <a:pt x="10569" y="6206"/>
                    </a:cubicBezTo>
                    <a:cubicBezTo>
                      <a:pt x="8995" y="7398"/>
                      <a:pt x="7421" y="8545"/>
                      <a:pt x="5869" y="9759"/>
                    </a:cubicBezTo>
                    <a:cubicBezTo>
                      <a:pt x="5892" y="9692"/>
                      <a:pt x="5892" y="9647"/>
                      <a:pt x="5892" y="9579"/>
                    </a:cubicBezTo>
                    <a:cubicBezTo>
                      <a:pt x="5937" y="9017"/>
                      <a:pt x="6004" y="8477"/>
                      <a:pt x="6117" y="7915"/>
                    </a:cubicBezTo>
                    <a:cubicBezTo>
                      <a:pt x="6297" y="7061"/>
                      <a:pt x="6521" y="6229"/>
                      <a:pt x="6791" y="5397"/>
                    </a:cubicBezTo>
                    <a:cubicBezTo>
                      <a:pt x="7061" y="4610"/>
                      <a:pt x="7398" y="3868"/>
                      <a:pt x="7713" y="3103"/>
                    </a:cubicBezTo>
                    <a:cubicBezTo>
                      <a:pt x="7736" y="2991"/>
                      <a:pt x="7916" y="2856"/>
                      <a:pt x="7781" y="2766"/>
                    </a:cubicBezTo>
                    <a:cubicBezTo>
                      <a:pt x="7762" y="2757"/>
                      <a:pt x="7739" y="2751"/>
                      <a:pt x="7718" y="2751"/>
                    </a:cubicBezTo>
                    <a:cubicBezTo>
                      <a:pt x="7687" y="2751"/>
                      <a:pt x="7659" y="2762"/>
                      <a:pt x="7646" y="2789"/>
                    </a:cubicBezTo>
                    <a:cubicBezTo>
                      <a:pt x="7151" y="3800"/>
                      <a:pt x="6724" y="4835"/>
                      <a:pt x="6364" y="5892"/>
                    </a:cubicBezTo>
                    <a:cubicBezTo>
                      <a:pt x="6342" y="6026"/>
                      <a:pt x="6297" y="6161"/>
                      <a:pt x="6252" y="6296"/>
                    </a:cubicBezTo>
                    <a:cubicBezTo>
                      <a:pt x="6139" y="6634"/>
                      <a:pt x="6049" y="6971"/>
                      <a:pt x="5937" y="7308"/>
                    </a:cubicBezTo>
                    <a:cubicBezTo>
                      <a:pt x="5667" y="8208"/>
                      <a:pt x="5510" y="9152"/>
                      <a:pt x="5465" y="10096"/>
                    </a:cubicBezTo>
                    <a:cubicBezTo>
                      <a:pt x="4655" y="10838"/>
                      <a:pt x="3913" y="11603"/>
                      <a:pt x="3238" y="12457"/>
                    </a:cubicBezTo>
                    <a:cubicBezTo>
                      <a:pt x="2406" y="13469"/>
                      <a:pt x="1642" y="14526"/>
                      <a:pt x="945" y="15650"/>
                    </a:cubicBezTo>
                    <a:cubicBezTo>
                      <a:pt x="720" y="16010"/>
                      <a:pt x="450" y="16347"/>
                      <a:pt x="248" y="16730"/>
                    </a:cubicBezTo>
                    <a:cubicBezTo>
                      <a:pt x="180" y="16887"/>
                      <a:pt x="1" y="17067"/>
                      <a:pt x="113" y="17247"/>
                    </a:cubicBezTo>
                    <a:cubicBezTo>
                      <a:pt x="225" y="17414"/>
                      <a:pt x="316" y="17480"/>
                      <a:pt x="395" y="17480"/>
                    </a:cubicBezTo>
                    <a:cubicBezTo>
                      <a:pt x="539" y="17480"/>
                      <a:pt x="641" y="17262"/>
                      <a:pt x="743" y="17045"/>
                    </a:cubicBezTo>
                    <a:cubicBezTo>
                      <a:pt x="922" y="16662"/>
                      <a:pt x="1147" y="16303"/>
                      <a:pt x="1350" y="15943"/>
                    </a:cubicBezTo>
                    <a:cubicBezTo>
                      <a:pt x="1619" y="15448"/>
                      <a:pt x="1889" y="14976"/>
                      <a:pt x="2159" y="14504"/>
                    </a:cubicBezTo>
                    <a:cubicBezTo>
                      <a:pt x="2474" y="14054"/>
                      <a:pt x="2721" y="13604"/>
                      <a:pt x="3014" y="13154"/>
                    </a:cubicBezTo>
                    <a:cubicBezTo>
                      <a:pt x="3059" y="13132"/>
                      <a:pt x="3081" y="13087"/>
                      <a:pt x="3081" y="13042"/>
                    </a:cubicBezTo>
                    <a:cubicBezTo>
                      <a:pt x="3351" y="12705"/>
                      <a:pt x="3621" y="12367"/>
                      <a:pt x="3913" y="12053"/>
                    </a:cubicBezTo>
                    <a:cubicBezTo>
                      <a:pt x="4003" y="12053"/>
                      <a:pt x="4093" y="12075"/>
                      <a:pt x="4183" y="12075"/>
                    </a:cubicBezTo>
                    <a:cubicBezTo>
                      <a:pt x="4498" y="12120"/>
                      <a:pt x="4812" y="12143"/>
                      <a:pt x="5127" y="12188"/>
                    </a:cubicBezTo>
                    <a:cubicBezTo>
                      <a:pt x="5352" y="12210"/>
                      <a:pt x="5555" y="12233"/>
                      <a:pt x="5779" y="12233"/>
                    </a:cubicBezTo>
                    <a:cubicBezTo>
                      <a:pt x="6215" y="12303"/>
                      <a:pt x="6651" y="12338"/>
                      <a:pt x="7086" y="12338"/>
                    </a:cubicBezTo>
                    <a:cubicBezTo>
                      <a:pt x="7348" y="12338"/>
                      <a:pt x="7609" y="12325"/>
                      <a:pt x="7871" y="12300"/>
                    </a:cubicBezTo>
                    <a:cubicBezTo>
                      <a:pt x="8388" y="12278"/>
                      <a:pt x="8882" y="12210"/>
                      <a:pt x="9400" y="12120"/>
                    </a:cubicBezTo>
                    <a:cubicBezTo>
                      <a:pt x="9535" y="12098"/>
                      <a:pt x="9669" y="12053"/>
                      <a:pt x="9804" y="11985"/>
                    </a:cubicBezTo>
                    <a:cubicBezTo>
                      <a:pt x="9866" y="11944"/>
                      <a:pt x="9834" y="11847"/>
                      <a:pt x="9760" y="11847"/>
                    </a:cubicBezTo>
                    <a:cubicBezTo>
                      <a:pt x="9753" y="11847"/>
                      <a:pt x="9745" y="11848"/>
                      <a:pt x="9737" y="11850"/>
                    </a:cubicBezTo>
                    <a:lnTo>
                      <a:pt x="9669" y="11850"/>
                    </a:lnTo>
                    <a:cubicBezTo>
                      <a:pt x="9107" y="11963"/>
                      <a:pt x="8523" y="12030"/>
                      <a:pt x="7938" y="12053"/>
                    </a:cubicBezTo>
                    <a:cubicBezTo>
                      <a:pt x="7679" y="12070"/>
                      <a:pt x="7419" y="12078"/>
                      <a:pt x="7159" y="12078"/>
                    </a:cubicBezTo>
                    <a:cubicBezTo>
                      <a:pt x="6378" y="12078"/>
                      <a:pt x="5594" y="12002"/>
                      <a:pt x="4835" y="11850"/>
                    </a:cubicBezTo>
                    <a:cubicBezTo>
                      <a:pt x="4633" y="11828"/>
                      <a:pt x="4408" y="11805"/>
                      <a:pt x="4205" y="11738"/>
                    </a:cubicBezTo>
                    <a:lnTo>
                      <a:pt x="4183" y="11738"/>
                    </a:lnTo>
                    <a:cubicBezTo>
                      <a:pt x="4633" y="11221"/>
                      <a:pt x="5127" y="10726"/>
                      <a:pt x="5644" y="10276"/>
                    </a:cubicBezTo>
                    <a:cubicBezTo>
                      <a:pt x="5667" y="10254"/>
                      <a:pt x="5667" y="10254"/>
                      <a:pt x="5667" y="10254"/>
                    </a:cubicBezTo>
                    <a:cubicBezTo>
                      <a:pt x="6679" y="9444"/>
                      <a:pt x="7691" y="8680"/>
                      <a:pt x="8725" y="7915"/>
                    </a:cubicBezTo>
                    <a:cubicBezTo>
                      <a:pt x="8815" y="7893"/>
                      <a:pt x="8905" y="7848"/>
                      <a:pt x="8972" y="7825"/>
                    </a:cubicBezTo>
                    <a:cubicBezTo>
                      <a:pt x="9377" y="7690"/>
                      <a:pt x="9782" y="7600"/>
                      <a:pt x="10187" y="7488"/>
                    </a:cubicBezTo>
                    <a:cubicBezTo>
                      <a:pt x="10749" y="7376"/>
                      <a:pt x="11311" y="7286"/>
                      <a:pt x="11873" y="7128"/>
                    </a:cubicBezTo>
                    <a:cubicBezTo>
                      <a:pt x="12683" y="6971"/>
                      <a:pt x="13470" y="6769"/>
                      <a:pt x="14279" y="6589"/>
                    </a:cubicBezTo>
                    <a:cubicBezTo>
                      <a:pt x="14369" y="6566"/>
                      <a:pt x="14481" y="6544"/>
                      <a:pt x="14571" y="6544"/>
                    </a:cubicBezTo>
                    <a:cubicBezTo>
                      <a:pt x="14661" y="6544"/>
                      <a:pt x="14819" y="6544"/>
                      <a:pt x="14796" y="6409"/>
                    </a:cubicBezTo>
                    <a:cubicBezTo>
                      <a:pt x="14780" y="6337"/>
                      <a:pt x="14728" y="6314"/>
                      <a:pt x="14661" y="6314"/>
                    </a:cubicBezTo>
                    <a:cubicBezTo>
                      <a:pt x="14539" y="6314"/>
                      <a:pt x="14366" y="6394"/>
                      <a:pt x="14279" y="6409"/>
                    </a:cubicBezTo>
                    <a:cubicBezTo>
                      <a:pt x="13425" y="6566"/>
                      <a:pt x="12570" y="6746"/>
                      <a:pt x="11738" y="6926"/>
                    </a:cubicBezTo>
                    <a:cubicBezTo>
                      <a:pt x="11019" y="7106"/>
                      <a:pt x="10277" y="7218"/>
                      <a:pt x="9557" y="7376"/>
                    </a:cubicBezTo>
                    <a:cubicBezTo>
                      <a:pt x="9512" y="7376"/>
                      <a:pt x="9445" y="7398"/>
                      <a:pt x="9400" y="7398"/>
                    </a:cubicBezTo>
                    <a:cubicBezTo>
                      <a:pt x="9804" y="7106"/>
                      <a:pt x="10187" y="6813"/>
                      <a:pt x="10569" y="6521"/>
                    </a:cubicBezTo>
                    <a:cubicBezTo>
                      <a:pt x="11513" y="5824"/>
                      <a:pt x="12480" y="5150"/>
                      <a:pt x="13447" y="4497"/>
                    </a:cubicBezTo>
                    <a:cubicBezTo>
                      <a:pt x="14504" y="3755"/>
                      <a:pt x="15606" y="3058"/>
                      <a:pt x="16730" y="2429"/>
                    </a:cubicBezTo>
                    <a:cubicBezTo>
                      <a:pt x="17607" y="1934"/>
                      <a:pt x="18506" y="1439"/>
                      <a:pt x="19428" y="1012"/>
                    </a:cubicBezTo>
                    <a:cubicBezTo>
                      <a:pt x="20080" y="697"/>
                      <a:pt x="20755" y="450"/>
                      <a:pt x="21430" y="180"/>
                    </a:cubicBezTo>
                    <a:cubicBezTo>
                      <a:pt x="21451" y="198"/>
                      <a:pt x="21473" y="205"/>
                      <a:pt x="21493" y="205"/>
                    </a:cubicBezTo>
                    <a:cubicBezTo>
                      <a:pt x="21577" y="205"/>
                      <a:pt x="21633" y="77"/>
                      <a:pt x="21542" y="23"/>
                    </a:cubicBezTo>
                    <a:cubicBezTo>
                      <a:pt x="21519" y="0"/>
                      <a:pt x="21497" y="0"/>
                      <a:pt x="21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3">
                <a:extLst>
                  <a:ext uri="{FF2B5EF4-FFF2-40B4-BE49-F238E27FC236}">
                    <a16:creationId xmlns:a16="http://schemas.microsoft.com/office/drawing/2014/main" id="{10D0853D-361A-7656-8F39-AB2EC7B36DC1}"/>
                  </a:ext>
                </a:extLst>
              </p:cNvPr>
              <p:cNvSpPr/>
              <p:nvPr/>
            </p:nvSpPr>
            <p:spPr>
              <a:xfrm rot="-1496785" flipH="1">
                <a:off x="4901990" y="4670057"/>
                <a:ext cx="160952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4108" extrusionOk="0">
                    <a:moveTo>
                      <a:pt x="2608" y="1"/>
                    </a:moveTo>
                    <a:cubicBezTo>
                      <a:pt x="2511" y="1"/>
                      <a:pt x="2413" y="13"/>
                      <a:pt x="2316" y="37"/>
                    </a:cubicBezTo>
                    <a:cubicBezTo>
                      <a:pt x="1642" y="239"/>
                      <a:pt x="1080" y="666"/>
                      <a:pt x="652" y="1228"/>
                    </a:cubicBezTo>
                    <a:cubicBezTo>
                      <a:pt x="360" y="1611"/>
                      <a:pt x="23" y="2038"/>
                      <a:pt x="0" y="2555"/>
                    </a:cubicBezTo>
                    <a:cubicBezTo>
                      <a:pt x="45" y="2802"/>
                      <a:pt x="135" y="3027"/>
                      <a:pt x="248" y="3252"/>
                    </a:cubicBezTo>
                    <a:cubicBezTo>
                      <a:pt x="585" y="3769"/>
                      <a:pt x="1170" y="4107"/>
                      <a:pt x="1777" y="4107"/>
                    </a:cubicBezTo>
                    <a:cubicBezTo>
                      <a:pt x="1788" y="4107"/>
                      <a:pt x="1799" y="4107"/>
                      <a:pt x="1810" y="4107"/>
                    </a:cubicBezTo>
                    <a:cubicBezTo>
                      <a:pt x="2577" y="4107"/>
                      <a:pt x="3040" y="3333"/>
                      <a:pt x="3328" y="2712"/>
                    </a:cubicBezTo>
                    <a:cubicBezTo>
                      <a:pt x="3418" y="2398"/>
                      <a:pt x="3508" y="2083"/>
                      <a:pt x="3553" y="1746"/>
                    </a:cubicBezTo>
                    <a:cubicBezTo>
                      <a:pt x="3621" y="1408"/>
                      <a:pt x="3621" y="1071"/>
                      <a:pt x="3576" y="734"/>
                    </a:cubicBezTo>
                    <a:cubicBezTo>
                      <a:pt x="3483" y="253"/>
                      <a:pt x="3057" y="1"/>
                      <a:pt x="2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3">
                <a:extLst>
                  <a:ext uri="{FF2B5EF4-FFF2-40B4-BE49-F238E27FC236}">
                    <a16:creationId xmlns:a16="http://schemas.microsoft.com/office/drawing/2014/main" id="{F59652AC-7CF7-DEDA-2AD6-CAC674A7EDCD}"/>
                  </a:ext>
                </a:extLst>
              </p:cNvPr>
              <p:cNvSpPr/>
              <p:nvPr/>
            </p:nvSpPr>
            <p:spPr>
              <a:xfrm rot="-1496785" flipH="1">
                <a:off x="5179622" y="5085482"/>
                <a:ext cx="258918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108" extrusionOk="0">
                    <a:moveTo>
                      <a:pt x="3197" y="1"/>
                    </a:moveTo>
                    <a:cubicBezTo>
                      <a:pt x="2645" y="1"/>
                      <a:pt x="2096" y="114"/>
                      <a:pt x="1597" y="314"/>
                    </a:cubicBezTo>
                    <a:cubicBezTo>
                      <a:pt x="675" y="606"/>
                      <a:pt x="1" y="1505"/>
                      <a:pt x="271" y="2472"/>
                    </a:cubicBezTo>
                    <a:cubicBezTo>
                      <a:pt x="495" y="3057"/>
                      <a:pt x="900" y="3574"/>
                      <a:pt x="1440" y="3911"/>
                    </a:cubicBezTo>
                    <a:cubicBezTo>
                      <a:pt x="1726" y="4048"/>
                      <a:pt x="2031" y="4108"/>
                      <a:pt x="2341" y="4108"/>
                    </a:cubicBezTo>
                    <a:cubicBezTo>
                      <a:pt x="3149" y="4108"/>
                      <a:pt x="3986" y="3702"/>
                      <a:pt x="4588" y="3214"/>
                    </a:cubicBezTo>
                    <a:cubicBezTo>
                      <a:pt x="5038" y="2855"/>
                      <a:pt x="5397" y="2360"/>
                      <a:pt x="5577" y="1798"/>
                    </a:cubicBezTo>
                    <a:cubicBezTo>
                      <a:pt x="5825" y="718"/>
                      <a:pt x="4700" y="89"/>
                      <a:pt x="3778" y="44"/>
                    </a:cubicBezTo>
                    <a:cubicBezTo>
                      <a:pt x="3585" y="15"/>
                      <a:pt x="3391" y="1"/>
                      <a:pt x="3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2" name="Google Shape;2492;p33">
              <a:extLst>
                <a:ext uri="{FF2B5EF4-FFF2-40B4-BE49-F238E27FC236}">
                  <a16:creationId xmlns:a16="http://schemas.microsoft.com/office/drawing/2014/main" id="{63A29693-3A9B-90CD-BC6D-DD92EE711172}"/>
                </a:ext>
              </a:extLst>
            </p:cNvPr>
            <p:cNvGrpSpPr/>
            <p:nvPr/>
          </p:nvGrpSpPr>
          <p:grpSpPr>
            <a:xfrm rot="-4355108">
              <a:off x="5457523" y="-871291"/>
              <a:ext cx="1755776" cy="1733812"/>
              <a:chOff x="7167216" y="-174118"/>
              <a:chExt cx="1755708" cy="1733744"/>
            </a:xfrm>
          </p:grpSpPr>
          <p:sp>
            <p:nvSpPr>
              <p:cNvPr id="2493" name="Google Shape;2493;p33">
                <a:extLst>
                  <a:ext uri="{FF2B5EF4-FFF2-40B4-BE49-F238E27FC236}">
                    <a16:creationId xmlns:a16="http://schemas.microsoft.com/office/drawing/2014/main" id="{C69B8D67-ABD0-7AEE-FB27-5CCE886AE6AE}"/>
                  </a:ext>
                </a:extLst>
              </p:cNvPr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3">
                <a:extLst>
                  <a:ext uri="{FF2B5EF4-FFF2-40B4-BE49-F238E27FC236}">
                    <a16:creationId xmlns:a16="http://schemas.microsoft.com/office/drawing/2014/main" id="{19BF6788-7BCC-BBB8-F012-C931CF1728BC}"/>
                  </a:ext>
                </a:extLst>
              </p:cNvPr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3">
                <a:extLst>
                  <a:ext uri="{FF2B5EF4-FFF2-40B4-BE49-F238E27FC236}">
                    <a16:creationId xmlns:a16="http://schemas.microsoft.com/office/drawing/2014/main" id="{A5A52260-79B0-66B1-3A5E-E994850A8C83}"/>
                  </a:ext>
                </a:extLst>
              </p:cNvPr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3">
                <a:extLst>
                  <a:ext uri="{FF2B5EF4-FFF2-40B4-BE49-F238E27FC236}">
                    <a16:creationId xmlns:a16="http://schemas.microsoft.com/office/drawing/2014/main" id="{C78F0D90-3640-1D80-16C8-74A3224EF4B4}"/>
                  </a:ext>
                </a:extLst>
              </p:cNvPr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3">
                <a:extLst>
                  <a:ext uri="{FF2B5EF4-FFF2-40B4-BE49-F238E27FC236}">
                    <a16:creationId xmlns:a16="http://schemas.microsoft.com/office/drawing/2014/main" id="{BCAA2CF5-A79A-2F46-99EF-A6C18EC54E48}"/>
                  </a:ext>
                </a:extLst>
              </p:cNvPr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3">
                <a:extLst>
                  <a:ext uri="{FF2B5EF4-FFF2-40B4-BE49-F238E27FC236}">
                    <a16:creationId xmlns:a16="http://schemas.microsoft.com/office/drawing/2014/main" id="{39B61BA3-F672-246E-5A27-574704A3E34A}"/>
                  </a:ext>
                </a:extLst>
              </p:cNvPr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3">
                <a:extLst>
                  <a:ext uri="{FF2B5EF4-FFF2-40B4-BE49-F238E27FC236}">
                    <a16:creationId xmlns:a16="http://schemas.microsoft.com/office/drawing/2014/main" id="{F4427008-3ADE-1EAC-A99F-09DEB793132F}"/>
                  </a:ext>
                </a:extLst>
              </p:cNvPr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3">
                <a:extLst>
                  <a:ext uri="{FF2B5EF4-FFF2-40B4-BE49-F238E27FC236}">
                    <a16:creationId xmlns:a16="http://schemas.microsoft.com/office/drawing/2014/main" id="{675CC9D7-8B71-9579-B0D6-E3E0AB9E2B7D}"/>
                  </a:ext>
                </a:extLst>
              </p:cNvPr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3">
                <a:extLst>
                  <a:ext uri="{FF2B5EF4-FFF2-40B4-BE49-F238E27FC236}">
                    <a16:creationId xmlns:a16="http://schemas.microsoft.com/office/drawing/2014/main" id="{159E84B1-B322-180D-2C19-2BBADA9AD57D}"/>
                  </a:ext>
                </a:extLst>
              </p:cNvPr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3">
                <a:extLst>
                  <a:ext uri="{FF2B5EF4-FFF2-40B4-BE49-F238E27FC236}">
                    <a16:creationId xmlns:a16="http://schemas.microsoft.com/office/drawing/2014/main" id="{13ED7A39-79FA-FBDF-2031-6DFA0F9D3646}"/>
                  </a:ext>
                </a:extLst>
              </p:cNvPr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3">
                <a:extLst>
                  <a:ext uri="{FF2B5EF4-FFF2-40B4-BE49-F238E27FC236}">
                    <a16:creationId xmlns:a16="http://schemas.microsoft.com/office/drawing/2014/main" id="{3F704061-7DAD-F337-EAA5-603C8EEED97A}"/>
                  </a:ext>
                </a:extLst>
              </p:cNvPr>
              <p:cNvSpPr/>
              <p:nvPr/>
            </p:nvSpPr>
            <p:spPr>
              <a:xfrm rot="-864877">
                <a:off x="7289068" y="-4340"/>
                <a:ext cx="1512003" cy="1170185"/>
              </a:xfrm>
              <a:custGeom>
                <a:avLst/>
                <a:gdLst/>
                <a:ahLst/>
                <a:cxnLst/>
                <a:rect l="l" t="t" r="r" b="b"/>
                <a:pathLst>
                  <a:path w="41903" h="32430" extrusionOk="0">
                    <a:moveTo>
                      <a:pt x="41120" y="1"/>
                    </a:moveTo>
                    <a:cubicBezTo>
                      <a:pt x="40984" y="1"/>
                      <a:pt x="40854" y="46"/>
                      <a:pt x="40771" y="164"/>
                    </a:cubicBezTo>
                    <a:cubicBezTo>
                      <a:pt x="40283" y="1360"/>
                      <a:pt x="39511" y="2401"/>
                      <a:pt x="38830" y="3481"/>
                    </a:cubicBezTo>
                    <a:cubicBezTo>
                      <a:pt x="37673" y="5307"/>
                      <a:pt x="36426" y="7069"/>
                      <a:pt x="35063" y="8740"/>
                    </a:cubicBezTo>
                    <a:cubicBezTo>
                      <a:pt x="32556" y="11736"/>
                      <a:pt x="29958" y="14667"/>
                      <a:pt x="27181" y="17419"/>
                    </a:cubicBezTo>
                    <a:cubicBezTo>
                      <a:pt x="25870" y="18602"/>
                      <a:pt x="24443" y="19656"/>
                      <a:pt x="23041" y="20710"/>
                    </a:cubicBezTo>
                    <a:cubicBezTo>
                      <a:pt x="22154" y="21482"/>
                      <a:pt x="21228" y="22189"/>
                      <a:pt x="20251" y="22819"/>
                    </a:cubicBezTo>
                    <a:cubicBezTo>
                      <a:pt x="14915" y="26200"/>
                      <a:pt x="12948" y="27229"/>
                      <a:pt x="10338" y="28399"/>
                    </a:cubicBezTo>
                    <a:cubicBezTo>
                      <a:pt x="7651" y="29466"/>
                      <a:pt x="4848" y="30225"/>
                      <a:pt x="2135" y="31202"/>
                    </a:cubicBezTo>
                    <a:cubicBezTo>
                      <a:pt x="1882" y="31144"/>
                      <a:pt x="1526" y="31066"/>
                      <a:pt x="1195" y="31066"/>
                    </a:cubicBezTo>
                    <a:cubicBezTo>
                      <a:pt x="939" y="31066"/>
                      <a:pt x="696" y="31113"/>
                      <a:pt x="528" y="31253"/>
                    </a:cubicBezTo>
                    <a:cubicBezTo>
                      <a:pt x="425" y="31369"/>
                      <a:pt x="451" y="31562"/>
                      <a:pt x="579" y="31652"/>
                    </a:cubicBezTo>
                    <a:cubicBezTo>
                      <a:pt x="386" y="31729"/>
                      <a:pt x="219" y="31858"/>
                      <a:pt x="78" y="32012"/>
                    </a:cubicBezTo>
                    <a:cubicBezTo>
                      <a:pt x="14" y="32076"/>
                      <a:pt x="1" y="32166"/>
                      <a:pt x="26" y="32256"/>
                    </a:cubicBezTo>
                    <a:cubicBezTo>
                      <a:pt x="76" y="32392"/>
                      <a:pt x="181" y="32430"/>
                      <a:pt x="301" y="32430"/>
                    </a:cubicBezTo>
                    <a:cubicBezTo>
                      <a:pt x="430" y="32430"/>
                      <a:pt x="575" y="32385"/>
                      <a:pt x="682" y="32372"/>
                    </a:cubicBezTo>
                    <a:cubicBezTo>
                      <a:pt x="1184" y="32282"/>
                      <a:pt x="1659" y="32063"/>
                      <a:pt x="2071" y="31768"/>
                    </a:cubicBezTo>
                    <a:cubicBezTo>
                      <a:pt x="2302" y="31755"/>
                      <a:pt x="2534" y="31690"/>
                      <a:pt x="2739" y="31588"/>
                    </a:cubicBezTo>
                    <a:cubicBezTo>
                      <a:pt x="3241" y="31446"/>
                      <a:pt x="3652" y="31150"/>
                      <a:pt x="4141" y="31022"/>
                    </a:cubicBezTo>
                    <a:cubicBezTo>
                      <a:pt x="6417" y="30302"/>
                      <a:pt x="8718" y="29608"/>
                      <a:pt x="10917" y="28695"/>
                    </a:cubicBezTo>
                    <a:cubicBezTo>
                      <a:pt x="14080" y="27190"/>
                      <a:pt x="17165" y="25519"/>
                      <a:pt x="20161" y="23706"/>
                    </a:cubicBezTo>
                    <a:cubicBezTo>
                      <a:pt x="22373" y="22215"/>
                      <a:pt x="24468" y="20543"/>
                      <a:pt x="26564" y="18885"/>
                    </a:cubicBezTo>
                    <a:cubicBezTo>
                      <a:pt x="29341" y="16660"/>
                      <a:pt x="31630" y="13947"/>
                      <a:pt x="33893" y="11183"/>
                    </a:cubicBezTo>
                    <a:cubicBezTo>
                      <a:pt x="34767" y="10064"/>
                      <a:pt x="35757" y="9023"/>
                      <a:pt x="36618" y="7879"/>
                    </a:cubicBezTo>
                    <a:cubicBezTo>
                      <a:pt x="37776" y="6374"/>
                      <a:pt x="38817" y="4793"/>
                      <a:pt x="39884" y="3224"/>
                    </a:cubicBezTo>
                    <a:cubicBezTo>
                      <a:pt x="40347" y="2568"/>
                      <a:pt x="40810" y="1900"/>
                      <a:pt x="41234" y="1218"/>
                    </a:cubicBezTo>
                    <a:cubicBezTo>
                      <a:pt x="41350" y="936"/>
                      <a:pt x="41903" y="421"/>
                      <a:pt x="41569" y="138"/>
                    </a:cubicBezTo>
                    <a:cubicBezTo>
                      <a:pt x="41451" y="62"/>
                      <a:pt x="41281" y="1"/>
                      <a:pt x="4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4" name="Google Shape;2504;p33">
              <a:extLst>
                <a:ext uri="{FF2B5EF4-FFF2-40B4-BE49-F238E27FC236}">
                  <a16:creationId xmlns:a16="http://schemas.microsoft.com/office/drawing/2014/main" id="{7B0F892E-1C18-E2B7-E9DD-2897D1C00540}"/>
                </a:ext>
              </a:extLst>
            </p:cNvPr>
            <p:cNvGrpSpPr/>
            <p:nvPr/>
          </p:nvGrpSpPr>
          <p:grpSpPr>
            <a:xfrm rot="-1839281" flipH="1">
              <a:off x="7391655" y="74060"/>
              <a:ext cx="2246277" cy="2279200"/>
              <a:chOff x="1888100" y="-160600"/>
              <a:chExt cx="1706591" cy="1731604"/>
            </a:xfrm>
          </p:grpSpPr>
          <p:sp>
            <p:nvSpPr>
              <p:cNvPr id="2505" name="Google Shape;2505;p33">
                <a:extLst>
                  <a:ext uri="{FF2B5EF4-FFF2-40B4-BE49-F238E27FC236}">
                    <a16:creationId xmlns:a16="http://schemas.microsoft.com/office/drawing/2014/main" id="{E4344085-C1C0-1015-B93F-B1C4957F7B1E}"/>
                  </a:ext>
                </a:extLst>
              </p:cNvPr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3">
                <a:extLst>
                  <a:ext uri="{FF2B5EF4-FFF2-40B4-BE49-F238E27FC236}">
                    <a16:creationId xmlns:a16="http://schemas.microsoft.com/office/drawing/2014/main" id="{91E8EAE2-2B39-ABF9-8618-603F092AD6FD}"/>
                  </a:ext>
                </a:extLst>
              </p:cNvPr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3">
                <a:extLst>
                  <a:ext uri="{FF2B5EF4-FFF2-40B4-BE49-F238E27FC236}">
                    <a16:creationId xmlns:a16="http://schemas.microsoft.com/office/drawing/2014/main" id="{2F5786FA-5720-6A17-079E-CA25F2744B9A}"/>
                  </a:ext>
                </a:extLst>
              </p:cNvPr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3">
                <a:extLst>
                  <a:ext uri="{FF2B5EF4-FFF2-40B4-BE49-F238E27FC236}">
                    <a16:creationId xmlns:a16="http://schemas.microsoft.com/office/drawing/2014/main" id="{4ADD5786-F35E-6415-678E-DE87799E4025}"/>
                  </a:ext>
                </a:extLst>
              </p:cNvPr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9" name="Google Shape;2509;p33">
            <a:extLst>
              <a:ext uri="{FF2B5EF4-FFF2-40B4-BE49-F238E27FC236}">
                <a16:creationId xmlns:a16="http://schemas.microsoft.com/office/drawing/2014/main" id="{B6395952-3613-4FE3-BF52-C37B4777B7B6}"/>
              </a:ext>
            </a:extLst>
          </p:cNvPr>
          <p:cNvGrpSpPr/>
          <p:nvPr/>
        </p:nvGrpSpPr>
        <p:grpSpPr>
          <a:xfrm rot="-1264422">
            <a:off x="-713043" y="33821"/>
            <a:ext cx="2434884" cy="2409961"/>
            <a:chOff x="-1445509" y="1030648"/>
            <a:chExt cx="2434671" cy="2409751"/>
          </a:xfrm>
        </p:grpSpPr>
        <p:grpSp>
          <p:nvGrpSpPr>
            <p:cNvPr id="2510" name="Google Shape;2510;p33">
              <a:extLst>
                <a:ext uri="{FF2B5EF4-FFF2-40B4-BE49-F238E27FC236}">
                  <a16:creationId xmlns:a16="http://schemas.microsoft.com/office/drawing/2014/main" id="{B659AB55-E4D1-9325-DAE7-74C37F22E318}"/>
                </a:ext>
              </a:extLst>
            </p:cNvPr>
            <p:cNvGrpSpPr/>
            <p:nvPr/>
          </p:nvGrpSpPr>
          <p:grpSpPr>
            <a:xfrm rot="-10114460">
              <a:off x="-338922" y="1333512"/>
              <a:ext cx="1255615" cy="857264"/>
              <a:chOff x="7923575" y="2012250"/>
              <a:chExt cx="1255593" cy="857249"/>
            </a:xfrm>
          </p:grpSpPr>
          <p:sp>
            <p:nvSpPr>
              <p:cNvPr id="2511" name="Google Shape;2511;p33">
                <a:extLst>
                  <a:ext uri="{FF2B5EF4-FFF2-40B4-BE49-F238E27FC236}">
                    <a16:creationId xmlns:a16="http://schemas.microsoft.com/office/drawing/2014/main" id="{89D3D055-7DF3-AAC1-F2A6-2CA863115CC6}"/>
                  </a:ext>
                </a:extLst>
              </p:cNvPr>
              <p:cNvSpPr/>
              <p:nvPr/>
            </p:nvSpPr>
            <p:spPr>
              <a:xfrm flipH="1">
                <a:off x="8049574" y="2149319"/>
                <a:ext cx="46562" cy="36163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925" extrusionOk="0">
                    <a:moveTo>
                      <a:pt x="544" y="0"/>
                    </a:moveTo>
                    <a:cubicBezTo>
                      <a:pt x="259" y="0"/>
                      <a:pt x="1" y="148"/>
                      <a:pt x="68" y="484"/>
                    </a:cubicBezTo>
                    <a:cubicBezTo>
                      <a:pt x="124" y="746"/>
                      <a:pt x="406" y="925"/>
                      <a:pt x="674" y="925"/>
                    </a:cubicBezTo>
                    <a:cubicBezTo>
                      <a:pt x="779" y="925"/>
                      <a:pt x="882" y="897"/>
                      <a:pt x="968" y="836"/>
                    </a:cubicBezTo>
                    <a:cubicBezTo>
                      <a:pt x="1086" y="732"/>
                      <a:pt x="1171" y="589"/>
                      <a:pt x="1190" y="432"/>
                    </a:cubicBezTo>
                    <a:cubicBezTo>
                      <a:pt x="1167" y="159"/>
                      <a:pt x="841" y="0"/>
                      <a:pt x="5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3">
                <a:extLst>
                  <a:ext uri="{FF2B5EF4-FFF2-40B4-BE49-F238E27FC236}">
                    <a16:creationId xmlns:a16="http://schemas.microsoft.com/office/drawing/2014/main" id="{1FB5CB00-68B0-23FC-4C70-925317E59827}"/>
                  </a:ext>
                </a:extLst>
              </p:cNvPr>
              <p:cNvSpPr/>
              <p:nvPr/>
            </p:nvSpPr>
            <p:spPr>
              <a:xfrm flipH="1">
                <a:off x="7935102" y="2580701"/>
                <a:ext cx="60949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348" extrusionOk="0">
                    <a:moveTo>
                      <a:pt x="646" y="1"/>
                    </a:moveTo>
                    <a:cubicBezTo>
                      <a:pt x="387" y="1"/>
                      <a:pt x="153" y="122"/>
                      <a:pt x="79" y="412"/>
                    </a:cubicBezTo>
                    <a:cubicBezTo>
                      <a:pt x="0" y="810"/>
                      <a:pt x="294" y="1234"/>
                      <a:pt x="679" y="1325"/>
                    </a:cubicBezTo>
                    <a:cubicBezTo>
                      <a:pt x="736" y="1340"/>
                      <a:pt x="794" y="1347"/>
                      <a:pt x="853" y="1347"/>
                    </a:cubicBezTo>
                    <a:cubicBezTo>
                      <a:pt x="1180" y="1347"/>
                      <a:pt x="1509" y="1125"/>
                      <a:pt x="1514" y="777"/>
                    </a:cubicBezTo>
                    <a:cubicBezTo>
                      <a:pt x="1559" y="327"/>
                      <a:pt x="1070" y="1"/>
                      <a:pt x="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3">
                <a:extLst>
                  <a:ext uri="{FF2B5EF4-FFF2-40B4-BE49-F238E27FC236}">
                    <a16:creationId xmlns:a16="http://schemas.microsoft.com/office/drawing/2014/main" id="{40D60E0C-7EAC-C8CD-65B8-266D165A5301}"/>
                  </a:ext>
                </a:extLst>
              </p:cNvPr>
              <p:cNvSpPr/>
              <p:nvPr/>
            </p:nvSpPr>
            <p:spPr>
              <a:xfrm flipH="1">
                <a:off x="8330869" y="2814571"/>
                <a:ext cx="62630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405" extrusionOk="0">
                    <a:moveTo>
                      <a:pt x="563" y="1"/>
                    </a:moveTo>
                    <a:cubicBezTo>
                      <a:pt x="549" y="1"/>
                      <a:pt x="536" y="1"/>
                      <a:pt x="523" y="2"/>
                    </a:cubicBezTo>
                    <a:cubicBezTo>
                      <a:pt x="197" y="34"/>
                      <a:pt x="1" y="387"/>
                      <a:pt x="21" y="693"/>
                    </a:cubicBezTo>
                    <a:cubicBezTo>
                      <a:pt x="47" y="1134"/>
                      <a:pt x="431" y="1404"/>
                      <a:pt x="802" y="1404"/>
                    </a:cubicBezTo>
                    <a:cubicBezTo>
                      <a:pt x="1069" y="1404"/>
                      <a:pt x="1328" y="1264"/>
                      <a:pt x="1443" y="948"/>
                    </a:cubicBezTo>
                    <a:cubicBezTo>
                      <a:pt x="1602" y="440"/>
                      <a:pt x="1032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3">
                <a:extLst>
                  <a:ext uri="{FF2B5EF4-FFF2-40B4-BE49-F238E27FC236}">
                    <a16:creationId xmlns:a16="http://schemas.microsoft.com/office/drawing/2014/main" id="{4CF0B540-E99E-EB19-41E1-E93078956E04}"/>
                  </a:ext>
                </a:extLst>
              </p:cNvPr>
              <p:cNvSpPr/>
              <p:nvPr/>
            </p:nvSpPr>
            <p:spPr>
              <a:xfrm flipH="1">
                <a:off x="8622132" y="2570966"/>
                <a:ext cx="50550" cy="4304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01" extrusionOk="0">
                    <a:moveTo>
                      <a:pt x="663" y="0"/>
                    </a:moveTo>
                    <a:cubicBezTo>
                      <a:pt x="339" y="0"/>
                      <a:pt x="0" y="280"/>
                      <a:pt x="37" y="680"/>
                    </a:cubicBezTo>
                    <a:cubicBezTo>
                      <a:pt x="69" y="902"/>
                      <a:pt x="298" y="1026"/>
                      <a:pt x="493" y="1085"/>
                    </a:cubicBezTo>
                    <a:cubicBezTo>
                      <a:pt x="535" y="1095"/>
                      <a:pt x="576" y="1100"/>
                      <a:pt x="617" y="1100"/>
                    </a:cubicBezTo>
                    <a:cubicBezTo>
                      <a:pt x="976" y="1100"/>
                      <a:pt x="1293" y="711"/>
                      <a:pt x="1152" y="354"/>
                    </a:cubicBezTo>
                    <a:cubicBezTo>
                      <a:pt x="1055" y="106"/>
                      <a:pt x="862" y="0"/>
                      <a:pt x="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3">
                <a:extLst>
                  <a:ext uri="{FF2B5EF4-FFF2-40B4-BE49-F238E27FC236}">
                    <a16:creationId xmlns:a16="http://schemas.microsoft.com/office/drawing/2014/main" id="{EDD42739-3EA7-DF6F-EB71-52B04638ECB2}"/>
                  </a:ext>
                </a:extLst>
              </p:cNvPr>
              <p:cNvSpPr/>
              <p:nvPr/>
            </p:nvSpPr>
            <p:spPr>
              <a:xfrm flipH="1">
                <a:off x="8253359" y="2012250"/>
                <a:ext cx="925809" cy="602180"/>
              </a:xfrm>
              <a:custGeom>
                <a:avLst/>
                <a:gdLst/>
                <a:ahLst/>
                <a:cxnLst/>
                <a:rect l="l" t="t" r="r" b="b"/>
                <a:pathLst>
                  <a:path w="23681" h="15403" extrusionOk="0">
                    <a:moveTo>
                      <a:pt x="202" y="0"/>
                    </a:moveTo>
                    <a:cubicBezTo>
                      <a:pt x="164" y="0"/>
                      <a:pt x="140" y="3"/>
                      <a:pt x="131" y="10"/>
                    </a:cubicBezTo>
                    <a:cubicBezTo>
                      <a:pt x="46" y="134"/>
                      <a:pt x="1" y="715"/>
                      <a:pt x="249" y="943"/>
                    </a:cubicBezTo>
                    <a:cubicBezTo>
                      <a:pt x="255" y="943"/>
                      <a:pt x="262" y="943"/>
                      <a:pt x="269" y="943"/>
                    </a:cubicBezTo>
                    <a:cubicBezTo>
                      <a:pt x="1314" y="943"/>
                      <a:pt x="4433" y="1442"/>
                      <a:pt x="5703" y="1941"/>
                    </a:cubicBezTo>
                    <a:cubicBezTo>
                      <a:pt x="6147" y="2150"/>
                      <a:pt x="6584" y="2379"/>
                      <a:pt x="7021" y="2607"/>
                    </a:cubicBezTo>
                    <a:cubicBezTo>
                      <a:pt x="7034" y="2646"/>
                      <a:pt x="7048" y="2692"/>
                      <a:pt x="7054" y="2731"/>
                    </a:cubicBezTo>
                    <a:cubicBezTo>
                      <a:pt x="7165" y="3142"/>
                      <a:pt x="7302" y="3560"/>
                      <a:pt x="7432" y="3964"/>
                    </a:cubicBezTo>
                    <a:cubicBezTo>
                      <a:pt x="7889" y="5439"/>
                      <a:pt x="8437" y="6881"/>
                      <a:pt x="9077" y="8283"/>
                    </a:cubicBezTo>
                    <a:cubicBezTo>
                      <a:pt x="9272" y="8740"/>
                      <a:pt x="9501" y="9236"/>
                      <a:pt x="9697" y="9706"/>
                    </a:cubicBezTo>
                    <a:cubicBezTo>
                      <a:pt x="9725" y="9762"/>
                      <a:pt x="9780" y="9791"/>
                      <a:pt x="9837" y="9791"/>
                    </a:cubicBezTo>
                    <a:cubicBezTo>
                      <a:pt x="9860" y="9791"/>
                      <a:pt x="9883" y="9787"/>
                      <a:pt x="9905" y="9778"/>
                    </a:cubicBezTo>
                    <a:cubicBezTo>
                      <a:pt x="9984" y="9738"/>
                      <a:pt x="10010" y="9641"/>
                      <a:pt x="9977" y="9569"/>
                    </a:cubicBezTo>
                    <a:cubicBezTo>
                      <a:pt x="9951" y="9517"/>
                      <a:pt x="9931" y="9464"/>
                      <a:pt x="9905" y="9412"/>
                    </a:cubicBezTo>
                    <a:cubicBezTo>
                      <a:pt x="9886" y="9210"/>
                      <a:pt x="9638" y="8727"/>
                      <a:pt x="9618" y="8636"/>
                    </a:cubicBezTo>
                    <a:cubicBezTo>
                      <a:pt x="9116" y="7298"/>
                      <a:pt x="8633" y="5961"/>
                      <a:pt x="8222" y="4597"/>
                    </a:cubicBezTo>
                    <a:cubicBezTo>
                      <a:pt x="8091" y="4062"/>
                      <a:pt x="7941" y="3533"/>
                      <a:pt x="7798" y="3005"/>
                    </a:cubicBezTo>
                    <a:lnTo>
                      <a:pt x="7798" y="3005"/>
                    </a:lnTo>
                    <a:cubicBezTo>
                      <a:pt x="7915" y="3064"/>
                      <a:pt x="8033" y="3129"/>
                      <a:pt x="8150" y="3188"/>
                    </a:cubicBezTo>
                    <a:cubicBezTo>
                      <a:pt x="8228" y="3233"/>
                      <a:pt x="8307" y="3279"/>
                      <a:pt x="8385" y="3331"/>
                    </a:cubicBezTo>
                    <a:cubicBezTo>
                      <a:pt x="9860" y="4238"/>
                      <a:pt x="11178" y="5367"/>
                      <a:pt x="12561" y="6404"/>
                    </a:cubicBezTo>
                    <a:cubicBezTo>
                      <a:pt x="13468" y="7031"/>
                      <a:pt x="14355" y="7690"/>
                      <a:pt x="15256" y="8336"/>
                    </a:cubicBezTo>
                    <a:cubicBezTo>
                      <a:pt x="15628" y="8642"/>
                      <a:pt x="16012" y="8929"/>
                      <a:pt x="16410" y="9197"/>
                    </a:cubicBezTo>
                    <a:cubicBezTo>
                      <a:pt x="16919" y="9562"/>
                      <a:pt x="17441" y="9888"/>
                      <a:pt x="17983" y="10195"/>
                    </a:cubicBezTo>
                    <a:cubicBezTo>
                      <a:pt x="17989" y="10678"/>
                      <a:pt x="18029" y="11167"/>
                      <a:pt x="18087" y="11650"/>
                    </a:cubicBezTo>
                    <a:cubicBezTo>
                      <a:pt x="18081" y="12368"/>
                      <a:pt x="18179" y="13086"/>
                      <a:pt x="18290" y="13803"/>
                    </a:cubicBezTo>
                    <a:cubicBezTo>
                      <a:pt x="18348" y="14221"/>
                      <a:pt x="18446" y="14638"/>
                      <a:pt x="18551" y="15050"/>
                    </a:cubicBezTo>
                    <a:cubicBezTo>
                      <a:pt x="18603" y="15167"/>
                      <a:pt x="18564" y="15369"/>
                      <a:pt x="18727" y="15402"/>
                    </a:cubicBezTo>
                    <a:cubicBezTo>
                      <a:pt x="18733" y="15402"/>
                      <a:pt x="18738" y="15403"/>
                      <a:pt x="18744" y="15403"/>
                    </a:cubicBezTo>
                    <a:cubicBezTo>
                      <a:pt x="18859" y="15403"/>
                      <a:pt x="18939" y="15279"/>
                      <a:pt x="18883" y="15174"/>
                    </a:cubicBezTo>
                    <a:cubicBezTo>
                      <a:pt x="18805" y="14854"/>
                      <a:pt x="18753" y="14528"/>
                      <a:pt x="18688" y="14201"/>
                    </a:cubicBezTo>
                    <a:cubicBezTo>
                      <a:pt x="18577" y="13614"/>
                      <a:pt x="18524" y="13020"/>
                      <a:pt x="18453" y="12433"/>
                    </a:cubicBezTo>
                    <a:cubicBezTo>
                      <a:pt x="18394" y="11794"/>
                      <a:pt x="18466" y="11128"/>
                      <a:pt x="18453" y="10482"/>
                    </a:cubicBezTo>
                    <a:cubicBezTo>
                      <a:pt x="18446" y="10469"/>
                      <a:pt x="18446" y="10463"/>
                      <a:pt x="18446" y="10450"/>
                    </a:cubicBezTo>
                    <a:lnTo>
                      <a:pt x="18446" y="10450"/>
                    </a:lnTo>
                    <a:cubicBezTo>
                      <a:pt x="18916" y="10698"/>
                      <a:pt x="19399" y="10932"/>
                      <a:pt x="19882" y="11148"/>
                    </a:cubicBezTo>
                    <a:cubicBezTo>
                      <a:pt x="21082" y="11742"/>
                      <a:pt x="22270" y="12374"/>
                      <a:pt x="23522" y="12851"/>
                    </a:cubicBezTo>
                    <a:lnTo>
                      <a:pt x="23522" y="12844"/>
                    </a:lnTo>
                    <a:cubicBezTo>
                      <a:pt x="23530" y="12846"/>
                      <a:pt x="23538" y="12846"/>
                      <a:pt x="23545" y="12846"/>
                    </a:cubicBezTo>
                    <a:cubicBezTo>
                      <a:pt x="23630" y="12846"/>
                      <a:pt x="23681" y="12747"/>
                      <a:pt x="23627" y="12681"/>
                    </a:cubicBezTo>
                    <a:cubicBezTo>
                      <a:pt x="23288" y="12433"/>
                      <a:pt x="22876" y="12296"/>
                      <a:pt x="22505" y="12100"/>
                    </a:cubicBezTo>
                    <a:cubicBezTo>
                      <a:pt x="21604" y="11631"/>
                      <a:pt x="20691" y="11187"/>
                      <a:pt x="19784" y="10724"/>
                    </a:cubicBezTo>
                    <a:cubicBezTo>
                      <a:pt x="18968" y="10358"/>
                      <a:pt x="18179" y="9941"/>
                      <a:pt x="17428" y="9464"/>
                    </a:cubicBezTo>
                    <a:cubicBezTo>
                      <a:pt x="17154" y="9295"/>
                      <a:pt x="16887" y="9112"/>
                      <a:pt x="16626" y="8929"/>
                    </a:cubicBezTo>
                    <a:cubicBezTo>
                      <a:pt x="16397" y="8760"/>
                      <a:pt x="16163" y="8590"/>
                      <a:pt x="15934" y="8427"/>
                    </a:cubicBezTo>
                    <a:cubicBezTo>
                      <a:pt x="15536" y="8120"/>
                      <a:pt x="15145" y="7807"/>
                      <a:pt x="14760" y="7481"/>
                    </a:cubicBezTo>
                    <a:lnTo>
                      <a:pt x="14760" y="7481"/>
                    </a:lnTo>
                    <a:cubicBezTo>
                      <a:pt x="15079" y="7507"/>
                      <a:pt x="15399" y="7533"/>
                      <a:pt x="15719" y="7540"/>
                    </a:cubicBezTo>
                    <a:cubicBezTo>
                      <a:pt x="17859" y="7540"/>
                      <a:pt x="19973" y="7174"/>
                      <a:pt x="22022" y="6554"/>
                    </a:cubicBezTo>
                    <a:cubicBezTo>
                      <a:pt x="22044" y="6562"/>
                      <a:pt x="22065" y="6566"/>
                      <a:pt x="22084" y="6566"/>
                    </a:cubicBezTo>
                    <a:cubicBezTo>
                      <a:pt x="22266" y="6566"/>
                      <a:pt x="22304" y="6241"/>
                      <a:pt x="22080" y="6241"/>
                    </a:cubicBezTo>
                    <a:cubicBezTo>
                      <a:pt x="22078" y="6241"/>
                      <a:pt x="22076" y="6241"/>
                      <a:pt x="22074" y="6241"/>
                    </a:cubicBezTo>
                    <a:cubicBezTo>
                      <a:pt x="21291" y="6391"/>
                      <a:pt x="20501" y="6652"/>
                      <a:pt x="19705" y="6796"/>
                    </a:cubicBezTo>
                    <a:cubicBezTo>
                      <a:pt x="18387" y="7070"/>
                      <a:pt x="17043" y="7174"/>
                      <a:pt x="15699" y="7194"/>
                    </a:cubicBezTo>
                    <a:cubicBezTo>
                      <a:pt x="15334" y="7181"/>
                      <a:pt x="14969" y="7148"/>
                      <a:pt x="14603" y="7122"/>
                    </a:cubicBezTo>
                    <a:cubicBezTo>
                      <a:pt x="14595" y="7123"/>
                      <a:pt x="14587" y="7123"/>
                      <a:pt x="14579" y="7123"/>
                    </a:cubicBezTo>
                    <a:cubicBezTo>
                      <a:pt x="14498" y="7123"/>
                      <a:pt x="14398" y="7096"/>
                      <a:pt x="14310" y="7096"/>
                    </a:cubicBezTo>
                    <a:cubicBezTo>
                      <a:pt x="14296" y="7089"/>
                      <a:pt x="14290" y="7076"/>
                      <a:pt x="14277" y="7070"/>
                    </a:cubicBezTo>
                    <a:cubicBezTo>
                      <a:pt x="13566" y="6476"/>
                      <a:pt x="12757" y="6006"/>
                      <a:pt x="12013" y="5452"/>
                    </a:cubicBezTo>
                    <a:cubicBezTo>
                      <a:pt x="10962" y="4603"/>
                      <a:pt x="9931" y="3690"/>
                      <a:pt x="8796" y="2940"/>
                    </a:cubicBezTo>
                    <a:cubicBezTo>
                      <a:pt x="7485" y="2091"/>
                      <a:pt x="6075" y="1400"/>
                      <a:pt x="4601" y="878"/>
                    </a:cubicBezTo>
                    <a:cubicBezTo>
                      <a:pt x="3805" y="586"/>
                      <a:pt x="722" y="0"/>
                      <a:pt x="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3">
                <a:extLst>
                  <a:ext uri="{FF2B5EF4-FFF2-40B4-BE49-F238E27FC236}">
                    <a16:creationId xmlns:a16="http://schemas.microsoft.com/office/drawing/2014/main" id="{167463DC-86CA-5B96-2536-4A10854A2987}"/>
                  </a:ext>
                </a:extLst>
              </p:cNvPr>
              <p:cNvSpPr/>
              <p:nvPr/>
            </p:nvSpPr>
            <p:spPr>
              <a:xfrm flipH="1">
                <a:off x="8076634" y="2115462"/>
                <a:ext cx="296457" cy="191331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894" extrusionOk="0">
                    <a:moveTo>
                      <a:pt x="4416" y="0"/>
                    </a:moveTo>
                    <a:cubicBezTo>
                      <a:pt x="2370" y="0"/>
                      <a:pt x="152" y="1011"/>
                      <a:pt x="14" y="2981"/>
                    </a:cubicBezTo>
                    <a:cubicBezTo>
                      <a:pt x="1" y="3158"/>
                      <a:pt x="14" y="3327"/>
                      <a:pt x="47" y="3497"/>
                    </a:cubicBezTo>
                    <a:cubicBezTo>
                      <a:pt x="216" y="4338"/>
                      <a:pt x="980" y="4776"/>
                      <a:pt x="1887" y="4880"/>
                    </a:cubicBezTo>
                    <a:cubicBezTo>
                      <a:pt x="1987" y="4889"/>
                      <a:pt x="2088" y="4894"/>
                      <a:pt x="2190" y="4894"/>
                    </a:cubicBezTo>
                    <a:cubicBezTo>
                      <a:pt x="3376" y="4894"/>
                      <a:pt x="4698" y="4298"/>
                      <a:pt x="5743" y="3830"/>
                    </a:cubicBezTo>
                    <a:cubicBezTo>
                      <a:pt x="6330" y="3556"/>
                      <a:pt x="6930" y="3203"/>
                      <a:pt x="7243" y="2609"/>
                    </a:cubicBezTo>
                    <a:cubicBezTo>
                      <a:pt x="7583" y="1977"/>
                      <a:pt x="7576" y="1089"/>
                      <a:pt x="6930" y="659"/>
                    </a:cubicBezTo>
                    <a:cubicBezTo>
                      <a:pt x="6279" y="218"/>
                      <a:pt x="5366" y="0"/>
                      <a:pt x="44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3">
                <a:extLst>
                  <a:ext uri="{FF2B5EF4-FFF2-40B4-BE49-F238E27FC236}">
                    <a16:creationId xmlns:a16="http://schemas.microsoft.com/office/drawing/2014/main" id="{A1E3F273-42D6-3629-2912-F3B4A45518FE}"/>
                  </a:ext>
                </a:extLst>
              </p:cNvPr>
              <p:cNvSpPr/>
              <p:nvPr/>
            </p:nvSpPr>
            <p:spPr>
              <a:xfrm flipH="1">
                <a:off x="7923575" y="2435226"/>
                <a:ext cx="358931" cy="220730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5646" extrusionOk="0">
                    <a:moveTo>
                      <a:pt x="2629" y="1"/>
                    </a:moveTo>
                    <a:cubicBezTo>
                      <a:pt x="2408" y="1"/>
                      <a:pt x="2188" y="23"/>
                      <a:pt x="1971" y="74"/>
                    </a:cubicBezTo>
                    <a:cubicBezTo>
                      <a:pt x="1279" y="290"/>
                      <a:pt x="614" y="779"/>
                      <a:pt x="326" y="1458"/>
                    </a:cubicBezTo>
                    <a:cubicBezTo>
                      <a:pt x="124" y="1973"/>
                      <a:pt x="0" y="2567"/>
                      <a:pt x="78" y="3121"/>
                    </a:cubicBezTo>
                    <a:lnTo>
                      <a:pt x="78" y="3095"/>
                    </a:lnTo>
                    <a:cubicBezTo>
                      <a:pt x="85" y="3174"/>
                      <a:pt x="92" y="3252"/>
                      <a:pt x="111" y="3324"/>
                    </a:cubicBezTo>
                    <a:cubicBezTo>
                      <a:pt x="346" y="4498"/>
                      <a:pt x="1618" y="5059"/>
                      <a:pt x="2708" y="5248"/>
                    </a:cubicBezTo>
                    <a:cubicBezTo>
                      <a:pt x="3354" y="5398"/>
                      <a:pt x="4019" y="5522"/>
                      <a:pt x="4685" y="5620"/>
                    </a:cubicBezTo>
                    <a:cubicBezTo>
                      <a:pt x="4844" y="5637"/>
                      <a:pt x="5006" y="5645"/>
                      <a:pt x="5169" y="5645"/>
                    </a:cubicBezTo>
                    <a:cubicBezTo>
                      <a:pt x="5923" y="5645"/>
                      <a:pt x="6699" y="5461"/>
                      <a:pt x="7295" y="4994"/>
                    </a:cubicBezTo>
                    <a:cubicBezTo>
                      <a:pt x="9180" y="3428"/>
                      <a:pt x="6009" y="1157"/>
                      <a:pt x="4705" y="544"/>
                    </a:cubicBezTo>
                    <a:cubicBezTo>
                      <a:pt x="4066" y="240"/>
                      <a:pt x="3345" y="1"/>
                      <a:pt x="2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3">
                <a:extLst>
                  <a:ext uri="{FF2B5EF4-FFF2-40B4-BE49-F238E27FC236}">
                    <a16:creationId xmlns:a16="http://schemas.microsoft.com/office/drawing/2014/main" id="{6D68F9E4-9A32-7E26-AE61-C77091C2446C}"/>
                  </a:ext>
                </a:extLst>
              </p:cNvPr>
              <p:cNvSpPr/>
              <p:nvPr/>
            </p:nvSpPr>
            <p:spPr>
              <a:xfrm flipH="1">
                <a:off x="8308509" y="2575696"/>
                <a:ext cx="210487" cy="254469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6509" extrusionOk="0">
                    <a:moveTo>
                      <a:pt x="2524" y="1"/>
                    </a:moveTo>
                    <a:cubicBezTo>
                      <a:pt x="2090" y="1"/>
                      <a:pt x="1660" y="100"/>
                      <a:pt x="1273" y="298"/>
                    </a:cubicBezTo>
                    <a:cubicBezTo>
                      <a:pt x="334" y="657"/>
                      <a:pt x="1" y="1636"/>
                      <a:pt x="14" y="2569"/>
                    </a:cubicBezTo>
                    <a:cubicBezTo>
                      <a:pt x="20" y="2699"/>
                      <a:pt x="33" y="2830"/>
                      <a:pt x="60" y="2960"/>
                    </a:cubicBezTo>
                    <a:cubicBezTo>
                      <a:pt x="236" y="3841"/>
                      <a:pt x="895" y="4546"/>
                      <a:pt x="1482" y="5224"/>
                    </a:cubicBezTo>
                    <a:cubicBezTo>
                      <a:pt x="1965" y="5766"/>
                      <a:pt x="2532" y="6327"/>
                      <a:pt x="3263" y="6490"/>
                    </a:cubicBezTo>
                    <a:cubicBezTo>
                      <a:pt x="3349" y="6502"/>
                      <a:pt x="3432" y="6508"/>
                      <a:pt x="3512" y="6508"/>
                    </a:cubicBezTo>
                    <a:cubicBezTo>
                      <a:pt x="4248" y="6508"/>
                      <a:pt x="4765" y="6011"/>
                      <a:pt x="4953" y="5270"/>
                    </a:cubicBezTo>
                    <a:cubicBezTo>
                      <a:pt x="5253" y="4252"/>
                      <a:pt x="5384" y="2986"/>
                      <a:pt x="5038" y="1942"/>
                    </a:cubicBezTo>
                    <a:lnTo>
                      <a:pt x="5038" y="1936"/>
                    </a:lnTo>
                    <a:cubicBezTo>
                      <a:pt x="4810" y="1173"/>
                      <a:pt x="4379" y="474"/>
                      <a:pt x="3622" y="181"/>
                    </a:cubicBezTo>
                    <a:cubicBezTo>
                      <a:pt x="3513" y="135"/>
                      <a:pt x="3195" y="18"/>
                      <a:pt x="2974" y="18"/>
                    </a:cubicBezTo>
                    <a:cubicBezTo>
                      <a:pt x="2944" y="18"/>
                      <a:pt x="2917" y="20"/>
                      <a:pt x="2891" y="24"/>
                    </a:cubicBezTo>
                    <a:cubicBezTo>
                      <a:pt x="2769" y="8"/>
                      <a:pt x="2647" y="1"/>
                      <a:pt x="2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3">
                <a:extLst>
                  <a:ext uri="{FF2B5EF4-FFF2-40B4-BE49-F238E27FC236}">
                    <a16:creationId xmlns:a16="http://schemas.microsoft.com/office/drawing/2014/main" id="{BCCE9E9A-E6A3-BEAF-761A-020B6DB70A23}"/>
                  </a:ext>
                </a:extLst>
              </p:cNvPr>
              <p:cNvSpPr/>
              <p:nvPr/>
            </p:nvSpPr>
            <p:spPr>
              <a:xfrm flipH="1">
                <a:off x="8608726" y="2339950"/>
                <a:ext cx="235743" cy="250873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6417" extrusionOk="0">
                    <a:moveTo>
                      <a:pt x="2517" y="1"/>
                    </a:moveTo>
                    <a:cubicBezTo>
                      <a:pt x="1987" y="1"/>
                      <a:pt x="1452" y="210"/>
                      <a:pt x="1051" y="573"/>
                    </a:cubicBezTo>
                    <a:cubicBezTo>
                      <a:pt x="457" y="1017"/>
                      <a:pt x="0" y="1715"/>
                      <a:pt x="79" y="2479"/>
                    </a:cubicBezTo>
                    <a:cubicBezTo>
                      <a:pt x="85" y="2498"/>
                      <a:pt x="85" y="2518"/>
                      <a:pt x="92" y="2531"/>
                    </a:cubicBezTo>
                    <a:cubicBezTo>
                      <a:pt x="307" y="3607"/>
                      <a:pt x="1331" y="4749"/>
                      <a:pt x="2101" y="5493"/>
                    </a:cubicBezTo>
                    <a:cubicBezTo>
                      <a:pt x="2655" y="5972"/>
                      <a:pt x="3322" y="6416"/>
                      <a:pt x="4079" y="6416"/>
                    </a:cubicBezTo>
                    <a:cubicBezTo>
                      <a:pt x="4116" y="6416"/>
                      <a:pt x="4152" y="6415"/>
                      <a:pt x="4189" y="6413"/>
                    </a:cubicBezTo>
                    <a:cubicBezTo>
                      <a:pt x="4868" y="6374"/>
                      <a:pt x="5318" y="5780"/>
                      <a:pt x="5494" y="5167"/>
                    </a:cubicBezTo>
                    <a:cubicBezTo>
                      <a:pt x="6029" y="3751"/>
                      <a:pt x="4809" y="1161"/>
                      <a:pt x="3608" y="352"/>
                    </a:cubicBezTo>
                    <a:cubicBezTo>
                      <a:pt x="3282" y="110"/>
                      <a:pt x="2901" y="1"/>
                      <a:pt x="25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0" name="Google Shape;2520;p33">
              <a:extLst>
                <a:ext uri="{FF2B5EF4-FFF2-40B4-BE49-F238E27FC236}">
                  <a16:creationId xmlns:a16="http://schemas.microsoft.com/office/drawing/2014/main" id="{C44B7F0C-F5C4-F2F3-A1B8-8A56A8F05C59}"/>
                </a:ext>
              </a:extLst>
            </p:cNvPr>
            <p:cNvGrpSpPr/>
            <p:nvPr/>
          </p:nvGrpSpPr>
          <p:grpSpPr>
            <a:xfrm rot="-5984647" flipH="1">
              <a:off x="-1269284" y="1179157"/>
              <a:ext cx="2082214" cy="2112733"/>
              <a:chOff x="1888100" y="-160600"/>
              <a:chExt cx="1706591" cy="1731604"/>
            </a:xfrm>
          </p:grpSpPr>
          <p:sp>
            <p:nvSpPr>
              <p:cNvPr id="2521" name="Google Shape;2521;p33">
                <a:extLst>
                  <a:ext uri="{FF2B5EF4-FFF2-40B4-BE49-F238E27FC236}">
                    <a16:creationId xmlns:a16="http://schemas.microsoft.com/office/drawing/2014/main" id="{7CA38026-DA4C-15EE-DC2A-84A7CA4E2C86}"/>
                  </a:ext>
                </a:extLst>
              </p:cNvPr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3">
                <a:extLst>
                  <a:ext uri="{FF2B5EF4-FFF2-40B4-BE49-F238E27FC236}">
                    <a16:creationId xmlns:a16="http://schemas.microsoft.com/office/drawing/2014/main" id="{FB696933-AF8C-47CF-DE62-81489A680D0F}"/>
                  </a:ext>
                </a:extLst>
              </p:cNvPr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3">
                <a:extLst>
                  <a:ext uri="{FF2B5EF4-FFF2-40B4-BE49-F238E27FC236}">
                    <a16:creationId xmlns:a16="http://schemas.microsoft.com/office/drawing/2014/main" id="{BD0C4777-8FB7-44CE-5A3E-CB1AFC45FA40}"/>
                  </a:ext>
                </a:extLst>
              </p:cNvPr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3">
                <a:extLst>
                  <a:ext uri="{FF2B5EF4-FFF2-40B4-BE49-F238E27FC236}">
                    <a16:creationId xmlns:a16="http://schemas.microsoft.com/office/drawing/2014/main" id="{D7B84CB2-F49B-D2BA-6F17-8B0D1BDF02F3}"/>
                  </a:ext>
                </a:extLst>
              </p:cNvPr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3">
            <a:extLst>
              <a:ext uri="{FF2B5EF4-FFF2-40B4-BE49-F238E27FC236}">
                <a16:creationId xmlns:a16="http://schemas.microsoft.com/office/drawing/2014/main" id="{E868F25F-EB14-9DC2-E593-D02C42455335}"/>
              </a:ext>
            </a:extLst>
          </p:cNvPr>
          <p:cNvGrpSpPr/>
          <p:nvPr/>
        </p:nvGrpSpPr>
        <p:grpSpPr>
          <a:xfrm>
            <a:off x="1716353" y="-625788"/>
            <a:ext cx="8463144" cy="2330576"/>
            <a:chOff x="1716353" y="-625788"/>
            <a:chExt cx="8463144" cy="2330576"/>
          </a:xfrm>
        </p:grpSpPr>
        <p:grpSp>
          <p:nvGrpSpPr>
            <p:cNvPr id="2526" name="Google Shape;2526;p33">
              <a:extLst>
                <a:ext uri="{FF2B5EF4-FFF2-40B4-BE49-F238E27FC236}">
                  <a16:creationId xmlns:a16="http://schemas.microsoft.com/office/drawing/2014/main" id="{DA3F7586-5F08-329B-6FCD-8FD27EED5286}"/>
                </a:ext>
              </a:extLst>
            </p:cNvPr>
            <p:cNvGrpSpPr/>
            <p:nvPr/>
          </p:nvGrpSpPr>
          <p:grpSpPr>
            <a:xfrm rot="1508719" flipH="1">
              <a:off x="6986064" y="-19525"/>
              <a:ext cx="3102922" cy="1118050"/>
              <a:chOff x="5591162" y="1972306"/>
              <a:chExt cx="3103035" cy="1118091"/>
            </a:xfrm>
          </p:grpSpPr>
          <p:sp>
            <p:nvSpPr>
              <p:cNvPr id="2527" name="Google Shape;2527;p33">
                <a:extLst>
                  <a:ext uri="{FF2B5EF4-FFF2-40B4-BE49-F238E27FC236}">
                    <a16:creationId xmlns:a16="http://schemas.microsoft.com/office/drawing/2014/main" id="{65E333F3-5F4A-34EC-24CF-3F3BAD67C84F}"/>
                  </a:ext>
                </a:extLst>
              </p:cNvPr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3">
                <a:extLst>
                  <a:ext uri="{FF2B5EF4-FFF2-40B4-BE49-F238E27FC236}">
                    <a16:creationId xmlns:a16="http://schemas.microsoft.com/office/drawing/2014/main" id="{06FB07DA-7BC9-4E0D-11A8-CCEC367146E8}"/>
                  </a:ext>
                </a:extLst>
              </p:cNvPr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3">
                <a:extLst>
                  <a:ext uri="{FF2B5EF4-FFF2-40B4-BE49-F238E27FC236}">
                    <a16:creationId xmlns:a16="http://schemas.microsoft.com/office/drawing/2014/main" id="{ACA76DA2-6B97-BB8F-53C5-392DB1217F63}"/>
                  </a:ext>
                </a:extLst>
              </p:cNvPr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3">
                <a:extLst>
                  <a:ext uri="{FF2B5EF4-FFF2-40B4-BE49-F238E27FC236}">
                    <a16:creationId xmlns:a16="http://schemas.microsoft.com/office/drawing/2014/main" id="{92E93201-A28C-A88A-1084-F610ADB0B4AC}"/>
                  </a:ext>
                </a:extLst>
              </p:cNvPr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3">
                <a:extLst>
                  <a:ext uri="{FF2B5EF4-FFF2-40B4-BE49-F238E27FC236}">
                    <a16:creationId xmlns:a16="http://schemas.microsoft.com/office/drawing/2014/main" id="{FE97142B-7B2C-8B7D-D854-91D3D3C0FC00}"/>
                  </a:ext>
                </a:extLst>
              </p:cNvPr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3">
                <a:extLst>
                  <a:ext uri="{FF2B5EF4-FFF2-40B4-BE49-F238E27FC236}">
                    <a16:creationId xmlns:a16="http://schemas.microsoft.com/office/drawing/2014/main" id="{1B3FD1AC-C185-CD07-58DB-EB4908D26DFA}"/>
                  </a:ext>
                </a:extLst>
              </p:cNvPr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3">
                <a:extLst>
                  <a:ext uri="{FF2B5EF4-FFF2-40B4-BE49-F238E27FC236}">
                    <a16:creationId xmlns:a16="http://schemas.microsoft.com/office/drawing/2014/main" id="{CF9B509F-7853-4427-2DEB-26EDDE267796}"/>
                  </a:ext>
                </a:extLst>
              </p:cNvPr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3">
                <a:extLst>
                  <a:ext uri="{FF2B5EF4-FFF2-40B4-BE49-F238E27FC236}">
                    <a16:creationId xmlns:a16="http://schemas.microsoft.com/office/drawing/2014/main" id="{4E695B56-BBFA-E4A4-9FD0-FBDEA97CD7A5}"/>
                  </a:ext>
                </a:extLst>
              </p:cNvPr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3">
                <a:extLst>
                  <a:ext uri="{FF2B5EF4-FFF2-40B4-BE49-F238E27FC236}">
                    <a16:creationId xmlns:a16="http://schemas.microsoft.com/office/drawing/2014/main" id="{A4CBBBD9-8D78-243F-F6E1-51A0E3C9CF8E}"/>
                  </a:ext>
                </a:extLst>
              </p:cNvPr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3">
                <a:extLst>
                  <a:ext uri="{FF2B5EF4-FFF2-40B4-BE49-F238E27FC236}">
                    <a16:creationId xmlns:a16="http://schemas.microsoft.com/office/drawing/2014/main" id="{A01BC276-BC5F-2EB1-C146-EB713D45B704}"/>
                  </a:ext>
                </a:extLst>
              </p:cNvPr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3">
                <a:extLst>
                  <a:ext uri="{FF2B5EF4-FFF2-40B4-BE49-F238E27FC236}">
                    <a16:creationId xmlns:a16="http://schemas.microsoft.com/office/drawing/2014/main" id="{6098C3AA-D5D1-4874-8788-5942BFB82510}"/>
                  </a:ext>
                </a:extLst>
              </p:cNvPr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3">
                <a:extLst>
                  <a:ext uri="{FF2B5EF4-FFF2-40B4-BE49-F238E27FC236}">
                    <a16:creationId xmlns:a16="http://schemas.microsoft.com/office/drawing/2014/main" id="{D59FDD41-47B1-34FC-ED4A-4470E3B128C3}"/>
                  </a:ext>
                </a:extLst>
              </p:cNvPr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3">
                <a:extLst>
                  <a:ext uri="{FF2B5EF4-FFF2-40B4-BE49-F238E27FC236}">
                    <a16:creationId xmlns:a16="http://schemas.microsoft.com/office/drawing/2014/main" id="{504D4936-75F4-ADE3-2269-93A8A80FA59B}"/>
                  </a:ext>
                </a:extLst>
              </p:cNvPr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3">
                <a:extLst>
                  <a:ext uri="{FF2B5EF4-FFF2-40B4-BE49-F238E27FC236}">
                    <a16:creationId xmlns:a16="http://schemas.microsoft.com/office/drawing/2014/main" id="{64BB1D0B-6EAE-D89D-0856-7253D505E126}"/>
                  </a:ext>
                </a:extLst>
              </p:cNvPr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3">
                <a:extLst>
                  <a:ext uri="{FF2B5EF4-FFF2-40B4-BE49-F238E27FC236}">
                    <a16:creationId xmlns:a16="http://schemas.microsoft.com/office/drawing/2014/main" id="{7AE20F52-F088-BCC3-C64E-5C2DE43201CC}"/>
                  </a:ext>
                </a:extLst>
              </p:cNvPr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3">
                <a:extLst>
                  <a:ext uri="{FF2B5EF4-FFF2-40B4-BE49-F238E27FC236}">
                    <a16:creationId xmlns:a16="http://schemas.microsoft.com/office/drawing/2014/main" id="{C61F87A8-2947-1FAC-176E-B97431D28A3E}"/>
                  </a:ext>
                </a:extLst>
              </p:cNvPr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3">
                <a:extLst>
                  <a:ext uri="{FF2B5EF4-FFF2-40B4-BE49-F238E27FC236}">
                    <a16:creationId xmlns:a16="http://schemas.microsoft.com/office/drawing/2014/main" id="{67070FA5-A7A5-9A6E-0B8F-590F421DB68D}"/>
                  </a:ext>
                </a:extLst>
              </p:cNvPr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3">
                <a:extLst>
                  <a:ext uri="{FF2B5EF4-FFF2-40B4-BE49-F238E27FC236}">
                    <a16:creationId xmlns:a16="http://schemas.microsoft.com/office/drawing/2014/main" id="{58B582B5-D10D-8A55-3420-13F091986C0E}"/>
                  </a:ext>
                </a:extLst>
              </p:cNvPr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3">
                <a:extLst>
                  <a:ext uri="{FF2B5EF4-FFF2-40B4-BE49-F238E27FC236}">
                    <a16:creationId xmlns:a16="http://schemas.microsoft.com/office/drawing/2014/main" id="{6C08D86F-EAB9-5914-27A0-87780D2CED7B}"/>
                  </a:ext>
                </a:extLst>
              </p:cNvPr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3">
                <a:extLst>
                  <a:ext uri="{FF2B5EF4-FFF2-40B4-BE49-F238E27FC236}">
                    <a16:creationId xmlns:a16="http://schemas.microsoft.com/office/drawing/2014/main" id="{591F25BA-8161-761D-F987-FA0269520CED}"/>
                  </a:ext>
                </a:extLst>
              </p:cNvPr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3">
                <a:extLst>
                  <a:ext uri="{FF2B5EF4-FFF2-40B4-BE49-F238E27FC236}">
                    <a16:creationId xmlns:a16="http://schemas.microsoft.com/office/drawing/2014/main" id="{5B2FB2A3-FFD0-5376-88AA-07FE130F23E4}"/>
                  </a:ext>
                </a:extLst>
              </p:cNvPr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3">
                <a:extLst>
                  <a:ext uri="{FF2B5EF4-FFF2-40B4-BE49-F238E27FC236}">
                    <a16:creationId xmlns:a16="http://schemas.microsoft.com/office/drawing/2014/main" id="{854FDE89-D077-910C-6CBB-2154A278B723}"/>
                  </a:ext>
                </a:extLst>
              </p:cNvPr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3">
                <a:extLst>
                  <a:ext uri="{FF2B5EF4-FFF2-40B4-BE49-F238E27FC236}">
                    <a16:creationId xmlns:a16="http://schemas.microsoft.com/office/drawing/2014/main" id="{B7D3B152-F6DB-160E-DBC1-075835CCC28D}"/>
                  </a:ext>
                </a:extLst>
              </p:cNvPr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3">
                <a:extLst>
                  <a:ext uri="{FF2B5EF4-FFF2-40B4-BE49-F238E27FC236}">
                    <a16:creationId xmlns:a16="http://schemas.microsoft.com/office/drawing/2014/main" id="{425FCD5D-9585-76B4-1757-CE1951971FA1}"/>
                  </a:ext>
                </a:extLst>
              </p:cNvPr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3">
                <a:extLst>
                  <a:ext uri="{FF2B5EF4-FFF2-40B4-BE49-F238E27FC236}">
                    <a16:creationId xmlns:a16="http://schemas.microsoft.com/office/drawing/2014/main" id="{C9370BDC-2378-0CEC-3BED-E3372B13401A}"/>
                  </a:ext>
                </a:extLst>
              </p:cNvPr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3">
                <a:extLst>
                  <a:ext uri="{FF2B5EF4-FFF2-40B4-BE49-F238E27FC236}">
                    <a16:creationId xmlns:a16="http://schemas.microsoft.com/office/drawing/2014/main" id="{CD924129-361D-D0C3-622E-F2994160EE48}"/>
                  </a:ext>
                </a:extLst>
              </p:cNvPr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3">
                <a:extLst>
                  <a:ext uri="{FF2B5EF4-FFF2-40B4-BE49-F238E27FC236}">
                    <a16:creationId xmlns:a16="http://schemas.microsoft.com/office/drawing/2014/main" id="{A11AE64C-3710-F66D-F0E9-F95264C60200}"/>
                  </a:ext>
                </a:extLst>
              </p:cNvPr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3">
                <a:extLst>
                  <a:ext uri="{FF2B5EF4-FFF2-40B4-BE49-F238E27FC236}">
                    <a16:creationId xmlns:a16="http://schemas.microsoft.com/office/drawing/2014/main" id="{EC03E51A-E92D-230B-6A05-7A5976DC23B9}"/>
                  </a:ext>
                </a:extLst>
              </p:cNvPr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3">
                <a:extLst>
                  <a:ext uri="{FF2B5EF4-FFF2-40B4-BE49-F238E27FC236}">
                    <a16:creationId xmlns:a16="http://schemas.microsoft.com/office/drawing/2014/main" id="{8DC8F7B8-F2A0-2FAD-2019-E9AC8078887B}"/>
                  </a:ext>
                </a:extLst>
              </p:cNvPr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3">
                <a:extLst>
                  <a:ext uri="{FF2B5EF4-FFF2-40B4-BE49-F238E27FC236}">
                    <a16:creationId xmlns:a16="http://schemas.microsoft.com/office/drawing/2014/main" id="{62DAE0C4-5049-C4FF-8DD8-9ED1B997D6C2}"/>
                  </a:ext>
                </a:extLst>
              </p:cNvPr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3">
                <a:extLst>
                  <a:ext uri="{FF2B5EF4-FFF2-40B4-BE49-F238E27FC236}">
                    <a16:creationId xmlns:a16="http://schemas.microsoft.com/office/drawing/2014/main" id="{7B2B66A6-9AD9-FB81-ADAC-BE76D6A09D17}"/>
                  </a:ext>
                </a:extLst>
              </p:cNvPr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3">
                <a:extLst>
                  <a:ext uri="{FF2B5EF4-FFF2-40B4-BE49-F238E27FC236}">
                    <a16:creationId xmlns:a16="http://schemas.microsoft.com/office/drawing/2014/main" id="{B2C539C6-6AC5-2CB5-3EA3-F181C27FF7DB}"/>
                  </a:ext>
                </a:extLst>
              </p:cNvPr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3">
                <a:extLst>
                  <a:ext uri="{FF2B5EF4-FFF2-40B4-BE49-F238E27FC236}">
                    <a16:creationId xmlns:a16="http://schemas.microsoft.com/office/drawing/2014/main" id="{C15ACC42-784A-6705-74C2-859D3EAFC1C6}"/>
                  </a:ext>
                </a:extLst>
              </p:cNvPr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3">
                <a:extLst>
                  <a:ext uri="{FF2B5EF4-FFF2-40B4-BE49-F238E27FC236}">
                    <a16:creationId xmlns:a16="http://schemas.microsoft.com/office/drawing/2014/main" id="{22F773AE-17F9-4F12-C5E4-8A3C47367109}"/>
                  </a:ext>
                </a:extLst>
              </p:cNvPr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3">
                <a:extLst>
                  <a:ext uri="{FF2B5EF4-FFF2-40B4-BE49-F238E27FC236}">
                    <a16:creationId xmlns:a16="http://schemas.microsoft.com/office/drawing/2014/main" id="{03721727-E9E0-DD8B-E9EA-4697FD161C7E}"/>
                  </a:ext>
                </a:extLst>
              </p:cNvPr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3">
                <a:extLst>
                  <a:ext uri="{FF2B5EF4-FFF2-40B4-BE49-F238E27FC236}">
                    <a16:creationId xmlns:a16="http://schemas.microsoft.com/office/drawing/2014/main" id="{AF13B1B1-BAD0-80CB-3ACF-3434F360A53F}"/>
                  </a:ext>
                </a:extLst>
              </p:cNvPr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3">
                <a:extLst>
                  <a:ext uri="{FF2B5EF4-FFF2-40B4-BE49-F238E27FC236}">
                    <a16:creationId xmlns:a16="http://schemas.microsoft.com/office/drawing/2014/main" id="{BCB0A510-2FCB-387F-2E54-35819167D795}"/>
                  </a:ext>
                </a:extLst>
              </p:cNvPr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3">
                <a:extLst>
                  <a:ext uri="{FF2B5EF4-FFF2-40B4-BE49-F238E27FC236}">
                    <a16:creationId xmlns:a16="http://schemas.microsoft.com/office/drawing/2014/main" id="{AA91C4B2-3BE6-272F-5250-5E7083D18DE3}"/>
                  </a:ext>
                </a:extLst>
              </p:cNvPr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3">
                <a:extLst>
                  <a:ext uri="{FF2B5EF4-FFF2-40B4-BE49-F238E27FC236}">
                    <a16:creationId xmlns:a16="http://schemas.microsoft.com/office/drawing/2014/main" id="{F7A9E086-7602-CD11-4FEE-63A50546FD76}"/>
                  </a:ext>
                </a:extLst>
              </p:cNvPr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3">
                <a:extLst>
                  <a:ext uri="{FF2B5EF4-FFF2-40B4-BE49-F238E27FC236}">
                    <a16:creationId xmlns:a16="http://schemas.microsoft.com/office/drawing/2014/main" id="{16E27822-2D61-4D1F-4C96-EDAEB3766B28}"/>
                  </a:ext>
                </a:extLst>
              </p:cNvPr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3">
                <a:extLst>
                  <a:ext uri="{FF2B5EF4-FFF2-40B4-BE49-F238E27FC236}">
                    <a16:creationId xmlns:a16="http://schemas.microsoft.com/office/drawing/2014/main" id="{BC715AB8-76FB-588F-10F3-7F7F82A1D8E2}"/>
                  </a:ext>
                </a:extLst>
              </p:cNvPr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3">
                <a:extLst>
                  <a:ext uri="{FF2B5EF4-FFF2-40B4-BE49-F238E27FC236}">
                    <a16:creationId xmlns:a16="http://schemas.microsoft.com/office/drawing/2014/main" id="{30429DCE-5A07-2E75-5590-584914130169}"/>
                  </a:ext>
                </a:extLst>
              </p:cNvPr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>
                <a:extLst>
                  <a:ext uri="{FF2B5EF4-FFF2-40B4-BE49-F238E27FC236}">
                    <a16:creationId xmlns:a16="http://schemas.microsoft.com/office/drawing/2014/main" id="{D465877D-5C9A-2C26-24F1-BF2596EF74BF}"/>
                  </a:ext>
                </a:extLst>
              </p:cNvPr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>
                <a:extLst>
                  <a:ext uri="{FF2B5EF4-FFF2-40B4-BE49-F238E27FC236}">
                    <a16:creationId xmlns:a16="http://schemas.microsoft.com/office/drawing/2014/main" id="{A6D92E5B-6148-AB90-42A8-E01346251BFA}"/>
                  </a:ext>
                </a:extLst>
              </p:cNvPr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>
                <a:extLst>
                  <a:ext uri="{FF2B5EF4-FFF2-40B4-BE49-F238E27FC236}">
                    <a16:creationId xmlns:a16="http://schemas.microsoft.com/office/drawing/2014/main" id="{3D653EFD-C0EB-93CC-BD03-7C6E6E1347E1}"/>
                  </a:ext>
                </a:extLst>
              </p:cNvPr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>
                <a:extLst>
                  <a:ext uri="{FF2B5EF4-FFF2-40B4-BE49-F238E27FC236}">
                    <a16:creationId xmlns:a16="http://schemas.microsoft.com/office/drawing/2014/main" id="{07622712-6B0F-B258-E5CF-11AC1EDA527E}"/>
                  </a:ext>
                </a:extLst>
              </p:cNvPr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3" name="Google Shape;2573;p33">
              <a:extLst>
                <a:ext uri="{FF2B5EF4-FFF2-40B4-BE49-F238E27FC236}">
                  <a16:creationId xmlns:a16="http://schemas.microsoft.com/office/drawing/2014/main" id="{09E276E1-1641-0AEF-73D6-AD01BB045D76}"/>
                </a:ext>
              </a:extLst>
            </p:cNvPr>
            <p:cNvGrpSpPr/>
            <p:nvPr/>
          </p:nvGrpSpPr>
          <p:grpSpPr>
            <a:xfrm rot="-493980" flipH="1">
              <a:off x="1780418" y="-370155"/>
              <a:ext cx="3103055" cy="1118098"/>
              <a:chOff x="5591162" y="1972306"/>
              <a:chExt cx="3103035" cy="1118091"/>
            </a:xfrm>
          </p:grpSpPr>
          <p:sp>
            <p:nvSpPr>
              <p:cNvPr id="2574" name="Google Shape;2574;p33">
                <a:extLst>
                  <a:ext uri="{FF2B5EF4-FFF2-40B4-BE49-F238E27FC236}">
                    <a16:creationId xmlns:a16="http://schemas.microsoft.com/office/drawing/2014/main" id="{A3CE31F1-CCA5-A186-B0F3-A15A5B925ACC}"/>
                  </a:ext>
                </a:extLst>
              </p:cNvPr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>
                <a:extLst>
                  <a:ext uri="{FF2B5EF4-FFF2-40B4-BE49-F238E27FC236}">
                    <a16:creationId xmlns:a16="http://schemas.microsoft.com/office/drawing/2014/main" id="{B24F6A9A-64B0-5AD1-5BE4-1FD27B21216A}"/>
                  </a:ext>
                </a:extLst>
              </p:cNvPr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3">
                <a:extLst>
                  <a:ext uri="{FF2B5EF4-FFF2-40B4-BE49-F238E27FC236}">
                    <a16:creationId xmlns:a16="http://schemas.microsoft.com/office/drawing/2014/main" id="{15FEC362-6749-FE18-6400-C9B0D0FA0050}"/>
                  </a:ext>
                </a:extLst>
              </p:cNvPr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3">
                <a:extLst>
                  <a:ext uri="{FF2B5EF4-FFF2-40B4-BE49-F238E27FC236}">
                    <a16:creationId xmlns:a16="http://schemas.microsoft.com/office/drawing/2014/main" id="{F59283CA-3520-6474-42A8-1F15B03B8CA7}"/>
                  </a:ext>
                </a:extLst>
              </p:cNvPr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3">
                <a:extLst>
                  <a:ext uri="{FF2B5EF4-FFF2-40B4-BE49-F238E27FC236}">
                    <a16:creationId xmlns:a16="http://schemas.microsoft.com/office/drawing/2014/main" id="{46887B65-D70C-B0F9-CB8B-7616E0C385BA}"/>
                  </a:ext>
                </a:extLst>
              </p:cNvPr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3">
                <a:extLst>
                  <a:ext uri="{FF2B5EF4-FFF2-40B4-BE49-F238E27FC236}">
                    <a16:creationId xmlns:a16="http://schemas.microsoft.com/office/drawing/2014/main" id="{0417AD63-486B-BDDB-A611-2AB01C893E46}"/>
                  </a:ext>
                </a:extLst>
              </p:cNvPr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>
                <a:extLst>
                  <a:ext uri="{FF2B5EF4-FFF2-40B4-BE49-F238E27FC236}">
                    <a16:creationId xmlns:a16="http://schemas.microsoft.com/office/drawing/2014/main" id="{36F1E914-9854-3621-72A9-12708B2F5657}"/>
                  </a:ext>
                </a:extLst>
              </p:cNvPr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>
                <a:extLst>
                  <a:ext uri="{FF2B5EF4-FFF2-40B4-BE49-F238E27FC236}">
                    <a16:creationId xmlns:a16="http://schemas.microsoft.com/office/drawing/2014/main" id="{D37F3929-76C4-1FAF-856E-A67753CE86B1}"/>
                  </a:ext>
                </a:extLst>
              </p:cNvPr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>
                <a:extLst>
                  <a:ext uri="{FF2B5EF4-FFF2-40B4-BE49-F238E27FC236}">
                    <a16:creationId xmlns:a16="http://schemas.microsoft.com/office/drawing/2014/main" id="{7ACA8ABB-44A3-6755-698B-AB8B1D6C844F}"/>
                  </a:ext>
                </a:extLst>
              </p:cNvPr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>
                <a:extLst>
                  <a:ext uri="{FF2B5EF4-FFF2-40B4-BE49-F238E27FC236}">
                    <a16:creationId xmlns:a16="http://schemas.microsoft.com/office/drawing/2014/main" id="{94353B3A-EF8D-E376-305C-546D04B628CA}"/>
                  </a:ext>
                </a:extLst>
              </p:cNvPr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>
                <a:extLst>
                  <a:ext uri="{FF2B5EF4-FFF2-40B4-BE49-F238E27FC236}">
                    <a16:creationId xmlns:a16="http://schemas.microsoft.com/office/drawing/2014/main" id="{7001571B-6249-0F21-CB12-ACD0117B6C4C}"/>
                  </a:ext>
                </a:extLst>
              </p:cNvPr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>
                <a:extLst>
                  <a:ext uri="{FF2B5EF4-FFF2-40B4-BE49-F238E27FC236}">
                    <a16:creationId xmlns:a16="http://schemas.microsoft.com/office/drawing/2014/main" id="{8C1E53CE-2A67-1A27-FFC0-09A587CC4C63}"/>
                  </a:ext>
                </a:extLst>
              </p:cNvPr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>
                <a:extLst>
                  <a:ext uri="{FF2B5EF4-FFF2-40B4-BE49-F238E27FC236}">
                    <a16:creationId xmlns:a16="http://schemas.microsoft.com/office/drawing/2014/main" id="{808BD308-7666-8B9D-08C5-C6A246C392B5}"/>
                  </a:ext>
                </a:extLst>
              </p:cNvPr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3">
                <a:extLst>
                  <a:ext uri="{FF2B5EF4-FFF2-40B4-BE49-F238E27FC236}">
                    <a16:creationId xmlns:a16="http://schemas.microsoft.com/office/drawing/2014/main" id="{AED9A4F8-00D4-031C-2854-6A2CF2186EA2}"/>
                  </a:ext>
                </a:extLst>
              </p:cNvPr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3">
                <a:extLst>
                  <a:ext uri="{FF2B5EF4-FFF2-40B4-BE49-F238E27FC236}">
                    <a16:creationId xmlns:a16="http://schemas.microsoft.com/office/drawing/2014/main" id="{34699923-9BF9-67C1-76D6-CE55CE63A72F}"/>
                  </a:ext>
                </a:extLst>
              </p:cNvPr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3">
                <a:extLst>
                  <a:ext uri="{FF2B5EF4-FFF2-40B4-BE49-F238E27FC236}">
                    <a16:creationId xmlns:a16="http://schemas.microsoft.com/office/drawing/2014/main" id="{3BBE74EC-300B-8582-6020-15B06717F17E}"/>
                  </a:ext>
                </a:extLst>
              </p:cNvPr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3">
                <a:extLst>
                  <a:ext uri="{FF2B5EF4-FFF2-40B4-BE49-F238E27FC236}">
                    <a16:creationId xmlns:a16="http://schemas.microsoft.com/office/drawing/2014/main" id="{94A2B3A3-544B-5CC8-8D8B-F0442ED2C38B}"/>
                  </a:ext>
                </a:extLst>
              </p:cNvPr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3">
                <a:extLst>
                  <a:ext uri="{FF2B5EF4-FFF2-40B4-BE49-F238E27FC236}">
                    <a16:creationId xmlns:a16="http://schemas.microsoft.com/office/drawing/2014/main" id="{E1C4CC73-BFA8-399D-F6DF-1EC4DB86B18C}"/>
                  </a:ext>
                </a:extLst>
              </p:cNvPr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3">
                <a:extLst>
                  <a:ext uri="{FF2B5EF4-FFF2-40B4-BE49-F238E27FC236}">
                    <a16:creationId xmlns:a16="http://schemas.microsoft.com/office/drawing/2014/main" id="{1C188146-7F19-1518-41B3-F1DA4DE86BD2}"/>
                  </a:ext>
                </a:extLst>
              </p:cNvPr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3">
                <a:extLst>
                  <a:ext uri="{FF2B5EF4-FFF2-40B4-BE49-F238E27FC236}">
                    <a16:creationId xmlns:a16="http://schemas.microsoft.com/office/drawing/2014/main" id="{AB5CD7D1-F03D-BDDA-8AD4-C80294FF8180}"/>
                  </a:ext>
                </a:extLst>
              </p:cNvPr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3">
                <a:extLst>
                  <a:ext uri="{FF2B5EF4-FFF2-40B4-BE49-F238E27FC236}">
                    <a16:creationId xmlns:a16="http://schemas.microsoft.com/office/drawing/2014/main" id="{8693DFE2-6158-DA28-3647-E54563282463}"/>
                  </a:ext>
                </a:extLst>
              </p:cNvPr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3">
                <a:extLst>
                  <a:ext uri="{FF2B5EF4-FFF2-40B4-BE49-F238E27FC236}">
                    <a16:creationId xmlns:a16="http://schemas.microsoft.com/office/drawing/2014/main" id="{4D0CE336-24FA-A70A-2B03-DE1FA0BB42C0}"/>
                  </a:ext>
                </a:extLst>
              </p:cNvPr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3">
                <a:extLst>
                  <a:ext uri="{FF2B5EF4-FFF2-40B4-BE49-F238E27FC236}">
                    <a16:creationId xmlns:a16="http://schemas.microsoft.com/office/drawing/2014/main" id="{14AA1D70-A36E-E172-DB7D-41B0CD817160}"/>
                  </a:ext>
                </a:extLst>
              </p:cNvPr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3">
                <a:extLst>
                  <a:ext uri="{FF2B5EF4-FFF2-40B4-BE49-F238E27FC236}">
                    <a16:creationId xmlns:a16="http://schemas.microsoft.com/office/drawing/2014/main" id="{99C5E44D-B608-323A-A1E6-A50F481FA811}"/>
                  </a:ext>
                </a:extLst>
              </p:cNvPr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3">
                <a:extLst>
                  <a:ext uri="{FF2B5EF4-FFF2-40B4-BE49-F238E27FC236}">
                    <a16:creationId xmlns:a16="http://schemas.microsoft.com/office/drawing/2014/main" id="{C454572C-B679-BA2D-2CD0-087F09CD6543}"/>
                  </a:ext>
                </a:extLst>
              </p:cNvPr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3">
                <a:extLst>
                  <a:ext uri="{FF2B5EF4-FFF2-40B4-BE49-F238E27FC236}">
                    <a16:creationId xmlns:a16="http://schemas.microsoft.com/office/drawing/2014/main" id="{8E82A992-A5CA-F7CA-7A7F-64DA63F43825}"/>
                  </a:ext>
                </a:extLst>
              </p:cNvPr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3">
                <a:extLst>
                  <a:ext uri="{FF2B5EF4-FFF2-40B4-BE49-F238E27FC236}">
                    <a16:creationId xmlns:a16="http://schemas.microsoft.com/office/drawing/2014/main" id="{0A3F89B0-CE15-320B-F839-8168C3FD89AD}"/>
                  </a:ext>
                </a:extLst>
              </p:cNvPr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3">
                <a:extLst>
                  <a:ext uri="{FF2B5EF4-FFF2-40B4-BE49-F238E27FC236}">
                    <a16:creationId xmlns:a16="http://schemas.microsoft.com/office/drawing/2014/main" id="{1DF09E6D-5D99-A083-3AC9-8DEF8BEFEF8B}"/>
                  </a:ext>
                </a:extLst>
              </p:cNvPr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3">
                <a:extLst>
                  <a:ext uri="{FF2B5EF4-FFF2-40B4-BE49-F238E27FC236}">
                    <a16:creationId xmlns:a16="http://schemas.microsoft.com/office/drawing/2014/main" id="{F95395DA-1383-F098-E11A-F1718797EE39}"/>
                  </a:ext>
                </a:extLst>
              </p:cNvPr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3">
                <a:extLst>
                  <a:ext uri="{FF2B5EF4-FFF2-40B4-BE49-F238E27FC236}">
                    <a16:creationId xmlns:a16="http://schemas.microsoft.com/office/drawing/2014/main" id="{8C49F492-3FE2-4E49-3B33-9BAD60494AA6}"/>
                  </a:ext>
                </a:extLst>
              </p:cNvPr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3">
                <a:extLst>
                  <a:ext uri="{FF2B5EF4-FFF2-40B4-BE49-F238E27FC236}">
                    <a16:creationId xmlns:a16="http://schemas.microsoft.com/office/drawing/2014/main" id="{4B8F60C6-78B9-C6DE-8781-97A3186F9936}"/>
                  </a:ext>
                </a:extLst>
              </p:cNvPr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3">
                <a:extLst>
                  <a:ext uri="{FF2B5EF4-FFF2-40B4-BE49-F238E27FC236}">
                    <a16:creationId xmlns:a16="http://schemas.microsoft.com/office/drawing/2014/main" id="{0EB6708B-60FD-1114-12A7-E57A70C84DBD}"/>
                  </a:ext>
                </a:extLst>
              </p:cNvPr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3">
                <a:extLst>
                  <a:ext uri="{FF2B5EF4-FFF2-40B4-BE49-F238E27FC236}">
                    <a16:creationId xmlns:a16="http://schemas.microsoft.com/office/drawing/2014/main" id="{19E0AA80-9AAA-6153-A5D6-A5CD5039DA33}"/>
                  </a:ext>
                </a:extLst>
              </p:cNvPr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3">
                <a:extLst>
                  <a:ext uri="{FF2B5EF4-FFF2-40B4-BE49-F238E27FC236}">
                    <a16:creationId xmlns:a16="http://schemas.microsoft.com/office/drawing/2014/main" id="{DCE01583-DDE4-C59A-285E-AF4D56EC4B1C}"/>
                  </a:ext>
                </a:extLst>
              </p:cNvPr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3">
                <a:extLst>
                  <a:ext uri="{FF2B5EF4-FFF2-40B4-BE49-F238E27FC236}">
                    <a16:creationId xmlns:a16="http://schemas.microsoft.com/office/drawing/2014/main" id="{B85C6669-7FB8-F737-BCAD-09B9F0E63008}"/>
                  </a:ext>
                </a:extLst>
              </p:cNvPr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3">
                <a:extLst>
                  <a:ext uri="{FF2B5EF4-FFF2-40B4-BE49-F238E27FC236}">
                    <a16:creationId xmlns:a16="http://schemas.microsoft.com/office/drawing/2014/main" id="{B2AD37E1-47A5-594F-9EF7-FDA5C2494AB7}"/>
                  </a:ext>
                </a:extLst>
              </p:cNvPr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3">
                <a:extLst>
                  <a:ext uri="{FF2B5EF4-FFF2-40B4-BE49-F238E27FC236}">
                    <a16:creationId xmlns:a16="http://schemas.microsoft.com/office/drawing/2014/main" id="{796D87A3-E02A-F524-18B5-C24C26E9C40F}"/>
                  </a:ext>
                </a:extLst>
              </p:cNvPr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3">
                <a:extLst>
                  <a:ext uri="{FF2B5EF4-FFF2-40B4-BE49-F238E27FC236}">
                    <a16:creationId xmlns:a16="http://schemas.microsoft.com/office/drawing/2014/main" id="{9F3FC65D-84DB-FF43-4E6B-1796D8F3E5F8}"/>
                  </a:ext>
                </a:extLst>
              </p:cNvPr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3">
                <a:extLst>
                  <a:ext uri="{FF2B5EF4-FFF2-40B4-BE49-F238E27FC236}">
                    <a16:creationId xmlns:a16="http://schemas.microsoft.com/office/drawing/2014/main" id="{E9642DD3-2E5F-6C17-D5CD-030BEF74F3FF}"/>
                  </a:ext>
                </a:extLst>
              </p:cNvPr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3">
                <a:extLst>
                  <a:ext uri="{FF2B5EF4-FFF2-40B4-BE49-F238E27FC236}">
                    <a16:creationId xmlns:a16="http://schemas.microsoft.com/office/drawing/2014/main" id="{3D857BE2-33A4-7800-324B-09026D1D14B5}"/>
                  </a:ext>
                </a:extLst>
              </p:cNvPr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3">
                <a:extLst>
                  <a:ext uri="{FF2B5EF4-FFF2-40B4-BE49-F238E27FC236}">
                    <a16:creationId xmlns:a16="http://schemas.microsoft.com/office/drawing/2014/main" id="{4F75B603-1BB2-FC8F-C197-937539DAF837}"/>
                  </a:ext>
                </a:extLst>
              </p:cNvPr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3">
                <a:extLst>
                  <a:ext uri="{FF2B5EF4-FFF2-40B4-BE49-F238E27FC236}">
                    <a16:creationId xmlns:a16="http://schemas.microsoft.com/office/drawing/2014/main" id="{6324935D-0D91-DFE6-A93E-1BF008979262}"/>
                  </a:ext>
                </a:extLst>
              </p:cNvPr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3">
                <a:extLst>
                  <a:ext uri="{FF2B5EF4-FFF2-40B4-BE49-F238E27FC236}">
                    <a16:creationId xmlns:a16="http://schemas.microsoft.com/office/drawing/2014/main" id="{2EE13773-E95D-88E8-BF78-D4EB31909511}"/>
                  </a:ext>
                </a:extLst>
              </p:cNvPr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3">
                <a:extLst>
                  <a:ext uri="{FF2B5EF4-FFF2-40B4-BE49-F238E27FC236}">
                    <a16:creationId xmlns:a16="http://schemas.microsoft.com/office/drawing/2014/main" id="{C4277074-BDB2-231F-5DF2-ED9CAB7AF1D1}"/>
                  </a:ext>
                </a:extLst>
              </p:cNvPr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3">
                <a:extLst>
                  <a:ext uri="{FF2B5EF4-FFF2-40B4-BE49-F238E27FC236}">
                    <a16:creationId xmlns:a16="http://schemas.microsoft.com/office/drawing/2014/main" id="{80B4A7BE-2BED-56A4-6B29-A15AF14180CF}"/>
                  </a:ext>
                </a:extLst>
              </p:cNvPr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3">
                <a:extLst>
                  <a:ext uri="{FF2B5EF4-FFF2-40B4-BE49-F238E27FC236}">
                    <a16:creationId xmlns:a16="http://schemas.microsoft.com/office/drawing/2014/main" id="{A450EC74-A229-FB32-2479-01F187AB8544}"/>
                  </a:ext>
                </a:extLst>
              </p:cNvPr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293;p50">
            <a:extLst>
              <a:ext uri="{FF2B5EF4-FFF2-40B4-BE49-F238E27FC236}">
                <a16:creationId xmlns:a16="http://schemas.microsoft.com/office/drawing/2014/main" id="{2A0EA37D-6C4B-734C-8712-2E318D0C8597}"/>
              </a:ext>
            </a:extLst>
          </p:cNvPr>
          <p:cNvGrpSpPr/>
          <p:nvPr/>
        </p:nvGrpSpPr>
        <p:grpSpPr>
          <a:xfrm>
            <a:off x="565679" y="2589943"/>
            <a:ext cx="1809172" cy="2553557"/>
            <a:chOff x="952675" y="2003400"/>
            <a:chExt cx="1919750" cy="2402443"/>
          </a:xfrm>
        </p:grpSpPr>
        <p:sp>
          <p:nvSpPr>
            <p:cNvPr id="3" name="Google Shape;4294;p50">
              <a:extLst>
                <a:ext uri="{FF2B5EF4-FFF2-40B4-BE49-F238E27FC236}">
                  <a16:creationId xmlns:a16="http://schemas.microsoft.com/office/drawing/2014/main" id="{9464393E-9EF5-7541-8DDB-071265F0F4D4}"/>
                </a:ext>
              </a:extLst>
            </p:cNvPr>
            <p:cNvSpPr/>
            <p:nvPr/>
          </p:nvSpPr>
          <p:spPr>
            <a:xfrm>
              <a:off x="952675" y="2003400"/>
              <a:ext cx="1915748" cy="2402443"/>
            </a:xfrm>
            <a:custGeom>
              <a:avLst/>
              <a:gdLst/>
              <a:ahLst/>
              <a:cxnLst/>
              <a:rect l="l" t="t" r="r" b="b"/>
              <a:pathLst>
                <a:path w="39845" h="45531" extrusionOk="0">
                  <a:moveTo>
                    <a:pt x="19991" y="0"/>
                  </a:moveTo>
                  <a:cubicBezTo>
                    <a:pt x="18645" y="0"/>
                    <a:pt x="17310" y="246"/>
                    <a:pt x="16007" y="586"/>
                  </a:cubicBezTo>
                  <a:cubicBezTo>
                    <a:pt x="15878" y="618"/>
                    <a:pt x="15748" y="661"/>
                    <a:pt x="15618" y="694"/>
                  </a:cubicBezTo>
                  <a:cubicBezTo>
                    <a:pt x="15597" y="688"/>
                    <a:pt x="15575" y="686"/>
                    <a:pt x="15554" y="686"/>
                  </a:cubicBezTo>
                  <a:cubicBezTo>
                    <a:pt x="15532" y="686"/>
                    <a:pt x="15510" y="688"/>
                    <a:pt x="15489" y="694"/>
                  </a:cubicBezTo>
                  <a:cubicBezTo>
                    <a:pt x="14646" y="802"/>
                    <a:pt x="13955" y="1331"/>
                    <a:pt x="13242" y="1742"/>
                  </a:cubicBezTo>
                  <a:cubicBezTo>
                    <a:pt x="12443" y="2195"/>
                    <a:pt x="11719" y="2757"/>
                    <a:pt x="11093" y="3405"/>
                  </a:cubicBezTo>
                  <a:cubicBezTo>
                    <a:pt x="10013" y="4442"/>
                    <a:pt x="9041" y="5587"/>
                    <a:pt x="8187" y="6829"/>
                  </a:cubicBezTo>
                  <a:cubicBezTo>
                    <a:pt x="7042" y="8427"/>
                    <a:pt x="6060" y="10134"/>
                    <a:pt x="5260" y="11938"/>
                  </a:cubicBezTo>
                  <a:cubicBezTo>
                    <a:pt x="4807" y="12964"/>
                    <a:pt x="4364" y="13990"/>
                    <a:pt x="3997" y="15048"/>
                  </a:cubicBezTo>
                  <a:cubicBezTo>
                    <a:pt x="3511" y="16463"/>
                    <a:pt x="3143" y="17921"/>
                    <a:pt x="2884" y="19401"/>
                  </a:cubicBezTo>
                  <a:cubicBezTo>
                    <a:pt x="2690" y="20514"/>
                    <a:pt x="2474" y="21637"/>
                    <a:pt x="2430" y="22782"/>
                  </a:cubicBezTo>
                  <a:cubicBezTo>
                    <a:pt x="2430" y="22955"/>
                    <a:pt x="2430" y="23138"/>
                    <a:pt x="2430" y="23311"/>
                  </a:cubicBezTo>
                  <a:cubicBezTo>
                    <a:pt x="2204" y="23970"/>
                    <a:pt x="2020" y="24629"/>
                    <a:pt x="1858" y="25309"/>
                  </a:cubicBezTo>
                  <a:cubicBezTo>
                    <a:pt x="1329" y="27599"/>
                    <a:pt x="907" y="29921"/>
                    <a:pt x="616" y="32265"/>
                  </a:cubicBezTo>
                  <a:cubicBezTo>
                    <a:pt x="454" y="33658"/>
                    <a:pt x="281" y="35062"/>
                    <a:pt x="227" y="36477"/>
                  </a:cubicBezTo>
                  <a:cubicBezTo>
                    <a:pt x="162" y="38562"/>
                    <a:pt x="0" y="40679"/>
                    <a:pt x="324" y="42753"/>
                  </a:cubicBezTo>
                  <a:cubicBezTo>
                    <a:pt x="335" y="42828"/>
                    <a:pt x="400" y="42882"/>
                    <a:pt x="465" y="42882"/>
                  </a:cubicBezTo>
                  <a:cubicBezTo>
                    <a:pt x="573" y="43055"/>
                    <a:pt x="1026" y="43217"/>
                    <a:pt x="1361" y="43304"/>
                  </a:cubicBezTo>
                  <a:cubicBezTo>
                    <a:pt x="1944" y="43455"/>
                    <a:pt x="2549" y="43552"/>
                    <a:pt x="3132" y="43703"/>
                  </a:cubicBezTo>
                  <a:cubicBezTo>
                    <a:pt x="3673" y="43811"/>
                    <a:pt x="4202" y="43952"/>
                    <a:pt x="4742" y="44060"/>
                  </a:cubicBezTo>
                  <a:cubicBezTo>
                    <a:pt x="5660" y="44211"/>
                    <a:pt x="6567" y="44340"/>
                    <a:pt x="7485" y="44503"/>
                  </a:cubicBezTo>
                  <a:cubicBezTo>
                    <a:pt x="7550" y="44513"/>
                    <a:pt x="7615" y="44524"/>
                    <a:pt x="7680" y="44535"/>
                  </a:cubicBezTo>
                  <a:cubicBezTo>
                    <a:pt x="9278" y="44794"/>
                    <a:pt x="10877" y="45086"/>
                    <a:pt x="12497" y="45205"/>
                  </a:cubicBezTo>
                  <a:cubicBezTo>
                    <a:pt x="14182" y="45367"/>
                    <a:pt x="15867" y="45496"/>
                    <a:pt x="17563" y="45529"/>
                  </a:cubicBezTo>
                  <a:cubicBezTo>
                    <a:pt x="17744" y="45530"/>
                    <a:pt x="17925" y="45530"/>
                    <a:pt x="18106" y="45530"/>
                  </a:cubicBezTo>
                  <a:cubicBezTo>
                    <a:pt x="19601" y="45530"/>
                    <a:pt x="21103" y="45494"/>
                    <a:pt x="22596" y="45475"/>
                  </a:cubicBezTo>
                  <a:cubicBezTo>
                    <a:pt x="24508" y="45410"/>
                    <a:pt x="26409" y="45291"/>
                    <a:pt x="28299" y="45129"/>
                  </a:cubicBezTo>
                  <a:cubicBezTo>
                    <a:pt x="29325" y="45032"/>
                    <a:pt x="30351" y="44881"/>
                    <a:pt x="31366" y="44751"/>
                  </a:cubicBezTo>
                  <a:cubicBezTo>
                    <a:pt x="32176" y="44632"/>
                    <a:pt x="32997" y="44557"/>
                    <a:pt x="33807" y="44405"/>
                  </a:cubicBezTo>
                  <a:lnTo>
                    <a:pt x="33894" y="44394"/>
                  </a:lnTo>
                  <a:cubicBezTo>
                    <a:pt x="34682" y="44222"/>
                    <a:pt x="35471" y="44070"/>
                    <a:pt x="36237" y="43833"/>
                  </a:cubicBezTo>
                  <a:cubicBezTo>
                    <a:pt x="37361" y="43487"/>
                    <a:pt x="38462" y="43066"/>
                    <a:pt x="39478" y="42483"/>
                  </a:cubicBezTo>
                  <a:cubicBezTo>
                    <a:pt x="39759" y="42191"/>
                    <a:pt x="39661" y="41737"/>
                    <a:pt x="39618" y="41381"/>
                  </a:cubicBezTo>
                  <a:cubicBezTo>
                    <a:pt x="39596" y="41035"/>
                    <a:pt x="39586" y="40690"/>
                    <a:pt x="39553" y="40355"/>
                  </a:cubicBezTo>
                  <a:cubicBezTo>
                    <a:pt x="39499" y="39977"/>
                    <a:pt x="39434" y="39610"/>
                    <a:pt x="39413" y="39232"/>
                  </a:cubicBezTo>
                  <a:cubicBezTo>
                    <a:pt x="39402" y="39124"/>
                    <a:pt x="39391" y="39005"/>
                    <a:pt x="39380" y="38897"/>
                  </a:cubicBezTo>
                  <a:cubicBezTo>
                    <a:pt x="39380" y="38735"/>
                    <a:pt x="39370" y="38584"/>
                    <a:pt x="39370" y="38422"/>
                  </a:cubicBezTo>
                  <a:cubicBezTo>
                    <a:pt x="39359" y="38238"/>
                    <a:pt x="39348" y="38054"/>
                    <a:pt x="39337" y="37871"/>
                  </a:cubicBezTo>
                  <a:cubicBezTo>
                    <a:pt x="39337" y="37828"/>
                    <a:pt x="39326" y="37784"/>
                    <a:pt x="39326" y="37741"/>
                  </a:cubicBezTo>
                  <a:cubicBezTo>
                    <a:pt x="39251" y="36737"/>
                    <a:pt x="39100" y="35732"/>
                    <a:pt x="38938" y="34749"/>
                  </a:cubicBezTo>
                  <a:cubicBezTo>
                    <a:pt x="38938" y="34728"/>
                    <a:pt x="38927" y="34706"/>
                    <a:pt x="38927" y="34684"/>
                  </a:cubicBezTo>
                  <a:lnTo>
                    <a:pt x="38927" y="34684"/>
                  </a:lnTo>
                  <a:cubicBezTo>
                    <a:pt x="39035" y="34738"/>
                    <a:pt x="39164" y="34782"/>
                    <a:pt x="39294" y="34803"/>
                  </a:cubicBezTo>
                  <a:cubicBezTo>
                    <a:pt x="39845" y="34782"/>
                    <a:pt x="39650" y="34101"/>
                    <a:pt x="39683" y="33691"/>
                  </a:cubicBezTo>
                  <a:cubicBezTo>
                    <a:pt x="39683" y="32600"/>
                    <a:pt x="39596" y="31509"/>
                    <a:pt x="39564" y="30418"/>
                  </a:cubicBezTo>
                  <a:cubicBezTo>
                    <a:pt x="39586" y="28517"/>
                    <a:pt x="39391" y="26627"/>
                    <a:pt x="38992" y="24769"/>
                  </a:cubicBezTo>
                  <a:cubicBezTo>
                    <a:pt x="38830" y="23840"/>
                    <a:pt x="38700" y="22901"/>
                    <a:pt x="38516" y="21972"/>
                  </a:cubicBezTo>
                  <a:cubicBezTo>
                    <a:pt x="38203" y="20568"/>
                    <a:pt x="37868" y="19174"/>
                    <a:pt x="37469" y="17792"/>
                  </a:cubicBezTo>
                  <a:cubicBezTo>
                    <a:pt x="36561" y="14681"/>
                    <a:pt x="35687" y="11527"/>
                    <a:pt x="34174" y="8643"/>
                  </a:cubicBezTo>
                  <a:cubicBezTo>
                    <a:pt x="33807" y="7984"/>
                    <a:pt x="33397" y="7347"/>
                    <a:pt x="32922" y="6753"/>
                  </a:cubicBezTo>
                  <a:cubicBezTo>
                    <a:pt x="32522" y="6224"/>
                    <a:pt x="32133" y="5684"/>
                    <a:pt x="31701" y="5176"/>
                  </a:cubicBezTo>
                  <a:cubicBezTo>
                    <a:pt x="31150" y="4539"/>
                    <a:pt x="30545" y="3945"/>
                    <a:pt x="29897" y="3405"/>
                  </a:cubicBezTo>
                  <a:cubicBezTo>
                    <a:pt x="28914" y="2541"/>
                    <a:pt x="27802" y="1828"/>
                    <a:pt x="26614" y="1299"/>
                  </a:cubicBezTo>
                  <a:cubicBezTo>
                    <a:pt x="25609" y="823"/>
                    <a:pt x="24529" y="543"/>
                    <a:pt x="23460" y="305"/>
                  </a:cubicBezTo>
                  <a:cubicBezTo>
                    <a:pt x="22542" y="165"/>
                    <a:pt x="21624" y="67"/>
                    <a:pt x="20706" y="24"/>
                  </a:cubicBezTo>
                  <a:cubicBezTo>
                    <a:pt x="20467" y="8"/>
                    <a:pt x="20229" y="0"/>
                    <a:pt x="19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95;p50">
              <a:extLst>
                <a:ext uri="{FF2B5EF4-FFF2-40B4-BE49-F238E27FC236}">
                  <a16:creationId xmlns:a16="http://schemas.microsoft.com/office/drawing/2014/main" id="{BD84FFBA-BFD4-327C-0CFA-CD642A006A4B}"/>
                </a:ext>
              </a:extLst>
            </p:cNvPr>
            <p:cNvSpPr/>
            <p:nvPr/>
          </p:nvSpPr>
          <p:spPr>
            <a:xfrm>
              <a:off x="1321873" y="2231657"/>
              <a:ext cx="1274985" cy="2174182"/>
            </a:xfrm>
            <a:custGeom>
              <a:avLst/>
              <a:gdLst/>
              <a:ahLst/>
              <a:cxnLst/>
              <a:rect l="l" t="t" r="r" b="b"/>
              <a:pathLst>
                <a:path w="26518" h="41205" extrusionOk="0">
                  <a:moveTo>
                    <a:pt x="12871" y="0"/>
                  </a:moveTo>
                  <a:cubicBezTo>
                    <a:pt x="12418" y="0"/>
                    <a:pt x="11965" y="22"/>
                    <a:pt x="11514" y="62"/>
                  </a:cubicBezTo>
                  <a:cubicBezTo>
                    <a:pt x="10823" y="105"/>
                    <a:pt x="10143" y="213"/>
                    <a:pt x="9462" y="364"/>
                  </a:cubicBezTo>
                  <a:cubicBezTo>
                    <a:pt x="8361" y="591"/>
                    <a:pt x="7259" y="904"/>
                    <a:pt x="6244" y="1423"/>
                  </a:cubicBezTo>
                  <a:cubicBezTo>
                    <a:pt x="5261" y="1930"/>
                    <a:pt x="4407" y="2676"/>
                    <a:pt x="3781" y="3583"/>
                  </a:cubicBezTo>
                  <a:cubicBezTo>
                    <a:pt x="3101" y="4447"/>
                    <a:pt x="2506" y="5376"/>
                    <a:pt x="2010" y="6348"/>
                  </a:cubicBezTo>
                  <a:cubicBezTo>
                    <a:pt x="1459" y="7288"/>
                    <a:pt x="1016" y="8303"/>
                    <a:pt x="832" y="9372"/>
                  </a:cubicBezTo>
                  <a:cubicBezTo>
                    <a:pt x="508" y="11295"/>
                    <a:pt x="832" y="13390"/>
                    <a:pt x="1999" y="14989"/>
                  </a:cubicBezTo>
                  <a:cubicBezTo>
                    <a:pt x="2506" y="15637"/>
                    <a:pt x="3101" y="16209"/>
                    <a:pt x="3781" y="16674"/>
                  </a:cubicBezTo>
                  <a:cubicBezTo>
                    <a:pt x="4267" y="17008"/>
                    <a:pt x="4742" y="17387"/>
                    <a:pt x="5315" y="17538"/>
                  </a:cubicBezTo>
                  <a:cubicBezTo>
                    <a:pt x="5304" y="17829"/>
                    <a:pt x="5110" y="18078"/>
                    <a:pt x="4980" y="18326"/>
                  </a:cubicBezTo>
                  <a:cubicBezTo>
                    <a:pt x="4721" y="18747"/>
                    <a:pt x="4494" y="19201"/>
                    <a:pt x="4299" y="19655"/>
                  </a:cubicBezTo>
                  <a:cubicBezTo>
                    <a:pt x="3911" y="20584"/>
                    <a:pt x="3608" y="21534"/>
                    <a:pt x="3306" y="22495"/>
                  </a:cubicBezTo>
                  <a:cubicBezTo>
                    <a:pt x="3014" y="23403"/>
                    <a:pt x="2712" y="24299"/>
                    <a:pt x="2463" y="25228"/>
                  </a:cubicBezTo>
                  <a:cubicBezTo>
                    <a:pt x="2053" y="26589"/>
                    <a:pt x="1696" y="27961"/>
                    <a:pt x="1318" y="29332"/>
                  </a:cubicBezTo>
                  <a:cubicBezTo>
                    <a:pt x="822" y="31093"/>
                    <a:pt x="476" y="32897"/>
                    <a:pt x="292" y="34722"/>
                  </a:cubicBezTo>
                  <a:cubicBezTo>
                    <a:pt x="152" y="36450"/>
                    <a:pt x="22" y="38178"/>
                    <a:pt x="1" y="39906"/>
                  </a:cubicBezTo>
                  <a:cubicBezTo>
                    <a:pt x="1" y="40004"/>
                    <a:pt x="1" y="40101"/>
                    <a:pt x="1" y="40209"/>
                  </a:cubicBezTo>
                  <a:cubicBezTo>
                    <a:pt x="1599" y="40468"/>
                    <a:pt x="3198" y="40760"/>
                    <a:pt x="4818" y="40879"/>
                  </a:cubicBezTo>
                  <a:cubicBezTo>
                    <a:pt x="6503" y="41041"/>
                    <a:pt x="8188" y="41170"/>
                    <a:pt x="9884" y="41203"/>
                  </a:cubicBezTo>
                  <a:cubicBezTo>
                    <a:pt x="10065" y="41204"/>
                    <a:pt x="10246" y="41204"/>
                    <a:pt x="10427" y="41204"/>
                  </a:cubicBezTo>
                  <a:cubicBezTo>
                    <a:pt x="11922" y="41204"/>
                    <a:pt x="13424" y="41168"/>
                    <a:pt x="14917" y="41149"/>
                  </a:cubicBezTo>
                  <a:cubicBezTo>
                    <a:pt x="16829" y="41084"/>
                    <a:pt x="18730" y="40965"/>
                    <a:pt x="20620" y="40803"/>
                  </a:cubicBezTo>
                  <a:cubicBezTo>
                    <a:pt x="21646" y="40706"/>
                    <a:pt x="22672" y="40555"/>
                    <a:pt x="23687" y="40425"/>
                  </a:cubicBezTo>
                  <a:cubicBezTo>
                    <a:pt x="24497" y="40306"/>
                    <a:pt x="25318" y="40231"/>
                    <a:pt x="26128" y="40079"/>
                  </a:cubicBezTo>
                  <a:lnTo>
                    <a:pt x="26215" y="40068"/>
                  </a:lnTo>
                  <a:cubicBezTo>
                    <a:pt x="26420" y="38934"/>
                    <a:pt x="26517" y="37789"/>
                    <a:pt x="26485" y="36645"/>
                  </a:cubicBezTo>
                  <a:cubicBezTo>
                    <a:pt x="26506" y="35500"/>
                    <a:pt x="26452" y="34366"/>
                    <a:pt x="26333" y="33242"/>
                  </a:cubicBezTo>
                  <a:cubicBezTo>
                    <a:pt x="26225" y="32324"/>
                    <a:pt x="26128" y="31406"/>
                    <a:pt x="26042" y="30488"/>
                  </a:cubicBezTo>
                  <a:cubicBezTo>
                    <a:pt x="25977" y="29829"/>
                    <a:pt x="25966" y="29170"/>
                    <a:pt x="25869" y="28522"/>
                  </a:cubicBezTo>
                  <a:cubicBezTo>
                    <a:pt x="25761" y="27734"/>
                    <a:pt x="25610" y="26945"/>
                    <a:pt x="25426" y="26168"/>
                  </a:cubicBezTo>
                  <a:cubicBezTo>
                    <a:pt x="25102" y="24461"/>
                    <a:pt x="24594" y="22787"/>
                    <a:pt x="23903" y="21188"/>
                  </a:cubicBezTo>
                  <a:cubicBezTo>
                    <a:pt x="23558" y="20346"/>
                    <a:pt x="23169" y="19525"/>
                    <a:pt x="22737" y="18726"/>
                  </a:cubicBezTo>
                  <a:cubicBezTo>
                    <a:pt x="22564" y="18359"/>
                    <a:pt x="22359" y="18002"/>
                    <a:pt x="22132" y="17657"/>
                  </a:cubicBezTo>
                  <a:cubicBezTo>
                    <a:pt x="22089" y="17592"/>
                    <a:pt x="22143" y="17516"/>
                    <a:pt x="22164" y="17441"/>
                  </a:cubicBezTo>
                  <a:cubicBezTo>
                    <a:pt x="22218" y="17300"/>
                    <a:pt x="22294" y="17149"/>
                    <a:pt x="22359" y="16998"/>
                  </a:cubicBezTo>
                  <a:cubicBezTo>
                    <a:pt x="22931" y="15723"/>
                    <a:pt x="23244" y="14341"/>
                    <a:pt x="23277" y="12937"/>
                  </a:cubicBezTo>
                  <a:cubicBezTo>
                    <a:pt x="23266" y="11716"/>
                    <a:pt x="23093" y="10495"/>
                    <a:pt x="22877" y="9286"/>
                  </a:cubicBezTo>
                  <a:cubicBezTo>
                    <a:pt x="22553" y="7406"/>
                    <a:pt x="22078" y="5505"/>
                    <a:pt x="21127" y="3842"/>
                  </a:cubicBezTo>
                  <a:cubicBezTo>
                    <a:pt x="20609" y="2913"/>
                    <a:pt x="19864" y="2136"/>
                    <a:pt x="18956" y="1596"/>
                  </a:cubicBezTo>
                  <a:cubicBezTo>
                    <a:pt x="18308" y="1250"/>
                    <a:pt x="17649" y="958"/>
                    <a:pt x="16958" y="710"/>
                  </a:cubicBezTo>
                  <a:cubicBezTo>
                    <a:pt x="15654" y="204"/>
                    <a:pt x="14264" y="0"/>
                    <a:pt x="1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96;p50">
              <a:extLst>
                <a:ext uri="{FF2B5EF4-FFF2-40B4-BE49-F238E27FC236}">
                  <a16:creationId xmlns:a16="http://schemas.microsoft.com/office/drawing/2014/main" id="{357F7500-6272-ED50-0BA3-1B76FF020D41}"/>
                </a:ext>
              </a:extLst>
            </p:cNvPr>
            <p:cNvSpPr/>
            <p:nvPr/>
          </p:nvSpPr>
          <p:spPr>
            <a:xfrm>
              <a:off x="1771604" y="2647649"/>
              <a:ext cx="244631" cy="53768"/>
            </a:xfrm>
            <a:custGeom>
              <a:avLst/>
              <a:gdLst/>
              <a:ahLst/>
              <a:cxnLst/>
              <a:rect l="l" t="t" r="r" b="b"/>
              <a:pathLst>
                <a:path w="5088" h="1019" extrusionOk="0">
                  <a:moveTo>
                    <a:pt x="2779" y="1"/>
                  </a:moveTo>
                  <a:cubicBezTo>
                    <a:pt x="2619" y="1"/>
                    <a:pt x="2459" y="10"/>
                    <a:pt x="2301" y="30"/>
                  </a:cubicBezTo>
                  <a:cubicBezTo>
                    <a:pt x="1858" y="84"/>
                    <a:pt x="1426" y="181"/>
                    <a:pt x="1005" y="322"/>
                  </a:cubicBezTo>
                  <a:cubicBezTo>
                    <a:pt x="746" y="387"/>
                    <a:pt x="508" y="505"/>
                    <a:pt x="303" y="667"/>
                  </a:cubicBezTo>
                  <a:cubicBezTo>
                    <a:pt x="216" y="732"/>
                    <a:pt x="0" y="883"/>
                    <a:pt x="87" y="1002"/>
                  </a:cubicBezTo>
                  <a:cubicBezTo>
                    <a:pt x="98" y="1013"/>
                    <a:pt x="111" y="1018"/>
                    <a:pt x="123" y="1018"/>
                  </a:cubicBezTo>
                  <a:cubicBezTo>
                    <a:pt x="147" y="1018"/>
                    <a:pt x="170" y="1002"/>
                    <a:pt x="184" y="981"/>
                  </a:cubicBezTo>
                  <a:cubicBezTo>
                    <a:pt x="216" y="948"/>
                    <a:pt x="249" y="905"/>
                    <a:pt x="292" y="883"/>
                  </a:cubicBezTo>
                  <a:cubicBezTo>
                    <a:pt x="692" y="581"/>
                    <a:pt x="1199" y="484"/>
                    <a:pt x="1674" y="354"/>
                  </a:cubicBezTo>
                  <a:lnTo>
                    <a:pt x="1664" y="354"/>
                  </a:lnTo>
                  <a:cubicBezTo>
                    <a:pt x="2037" y="269"/>
                    <a:pt x="2416" y="228"/>
                    <a:pt x="2796" y="228"/>
                  </a:cubicBezTo>
                  <a:cubicBezTo>
                    <a:pt x="2944" y="228"/>
                    <a:pt x="3092" y="234"/>
                    <a:pt x="3241" y="246"/>
                  </a:cubicBezTo>
                  <a:cubicBezTo>
                    <a:pt x="3813" y="332"/>
                    <a:pt x="4364" y="516"/>
                    <a:pt x="4872" y="786"/>
                  </a:cubicBezTo>
                  <a:cubicBezTo>
                    <a:pt x="4889" y="797"/>
                    <a:pt x="4907" y="801"/>
                    <a:pt x="4925" y="801"/>
                  </a:cubicBezTo>
                  <a:cubicBezTo>
                    <a:pt x="4964" y="801"/>
                    <a:pt x="5001" y="780"/>
                    <a:pt x="5023" y="743"/>
                  </a:cubicBezTo>
                  <a:cubicBezTo>
                    <a:pt x="5088" y="581"/>
                    <a:pt x="4861" y="538"/>
                    <a:pt x="4753" y="473"/>
                  </a:cubicBezTo>
                  <a:cubicBezTo>
                    <a:pt x="4385" y="300"/>
                    <a:pt x="3997" y="170"/>
                    <a:pt x="3597" y="84"/>
                  </a:cubicBezTo>
                  <a:cubicBezTo>
                    <a:pt x="3330" y="29"/>
                    <a:pt x="3055" y="1"/>
                    <a:pt x="2779" y="1"/>
                  </a:cubicBezTo>
                  <a:close/>
                </a:path>
              </a:pathLst>
            </a:custGeom>
            <a:solidFill>
              <a:srgbClr val="FFD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97;p50">
              <a:extLst>
                <a:ext uri="{FF2B5EF4-FFF2-40B4-BE49-F238E27FC236}">
                  <a16:creationId xmlns:a16="http://schemas.microsoft.com/office/drawing/2014/main" id="{4F2F07D1-4026-196C-82DF-AABF3240B4BC}"/>
                </a:ext>
              </a:extLst>
            </p:cNvPr>
            <p:cNvSpPr/>
            <p:nvPr/>
          </p:nvSpPr>
          <p:spPr>
            <a:xfrm>
              <a:off x="1771604" y="2648387"/>
              <a:ext cx="251891" cy="182672"/>
            </a:xfrm>
            <a:custGeom>
              <a:avLst/>
              <a:gdLst/>
              <a:ahLst/>
              <a:cxnLst/>
              <a:rect l="l" t="t" r="r" b="b"/>
              <a:pathLst>
                <a:path w="5239" h="3462" extrusionOk="0">
                  <a:moveTo>
                    <a:pt x="2656" y="1"/>
                  </a:moveTo>
                  <a:cubicBezTo>
                    <a:pt x="2015" y="1"/>
                    <a:pt x="1360" y="130"/>
                    <a:pt x="854" y="383"/>
                  </a:cubicBezTo>
                  <a:cubicBezTo>
                    <a:pt x="573" y="545"/>
                    <a:pt x="206" y="621"/>
                    <a:pt x="54" y="923"/>
                  </a:cubicBezTo>
                  <a:cubicBezTo>
                    <a:pt x="0" y="1107"/>
                    <a:pt x="98" y="1291"/>
                    <a:pt x="152" y="1463"/>
                  </a:cubicBezTo>
                  <a:cubicBezTo>
                    <a:pt x="346" y="1928"/>
                    <a:pt x="648" y="2349"/>
                    <a:pt x="1048" y="2673"/>
                  </a:cubicBezTo>
                  <a:cubicBezTo>
                    <a:pt x="1318" y="2889"/>
                    <a:pt x="1610" y="3094"/>
                    <a:pt x="1912" y="3278"/>
                  </a:cubicBezTo>
                  <a:cubicBezTo>
                    <a:pt x="2063" y="3375"/>
                    <a:pt x="2225" y="3440"/>
                    <a:pt x="2398" y="3462"/>
                  </a:cubicBezTo>
                  <a:cubicBezTo>
                    <a:pt x="3403" y="3397"/>
                    <a:pt x="4364" y="2554"/>
                    <a:pt x="4872" y="1723"/>
                  </a:cubicBezTo>
                  <a:cubicBezTo>
                    <a:pt x="5001" y="1507"/>
                    <a:pt x="5109" y="1280"/>
                    <a:pt x="5206" y="1042"/>
                  </a:cubicBezTo>
                  <a:cubicBezTo>
                    <a:pt x="5239" y="977"/>
                    <a:pt x="5239" y="902"/>
                    <a:pt x="5228" y="837"/>
                  </a:cubicBezTo>
                  <a:cubicBezTo>
                    <a:pt x="5044" y="459"/>
                    <a:pt x="4364" y="405"/>
                    <a:pt x="4007" y="221"/>
                  </a:cubicBezTo>
                  <a:cubicBezTo>
                    <a:pt x="3610" y="73"/>
                    <a:pt x="3136" y="1"/>
                    <a:pt x="2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98;p50">
              <a:extLst>
                <a:ext uri="{FF2B5EF4-FFF2-40B4-BE49-F238E27FC236}">
                  <a16:creationId xmlns:a16="http://schemas.microsoft.com/office/drawing/2014/main" id="{E424D83D-588A-EBF7-47FE-C3E2CE69AF31}"/>
                </a:ext>
              </a:extLst>
            </p:cNvPr>
            <p:cNvSpPr/>
            <p:nvPr/>
          </p:nvSpPr>
          <p:spPr>
            <a:xfrm>
              <a:off x="1627223" y="2637412"/>
              <a:ext cx="41060" cy="67117"/>
            </a:xfrm>
            <a:custGeom>
              <a:avLst/>
              <a:gdLst/>
              <a:ahLst/>
              <a:cxnLst/>
              <a:rect l="l" t="t" r="r" b="b"/>
              <a:pathLst>
                <a:path w="854" h="1272" extrusionOk="0">
                  <a:moveTo>
                    <a:pt x="426" y="0"/>
                  </a:moveTo>
                  <a:cubicBezTo>
                    <a:pt x="214" y="0"/>
                    <a:pt x="73" y="263"/>
                    <a:pt x="55" y="472"/>
                  </a:cubicBezTo>
                  <a:cubicBezTo>
                    <a:pt x="1" y="743"/>
                    <a:pt x="1" y="1110"/>
                    <a:pt x="292" y="1250"/>
                  </a:cubicBezTo>
                  <a:cubicBezTo>
                    <a:pt x="323" y="1265"/>
                    <a:pt x="352" y="1271"/>
                    <a:pt x="380" y="1271"/>
                  </a:cubicBezTo>
                  <a:cubicBezTo>
                    <a:pt x="532" y="1271"/>
                    <a:pt x="628" y="1065"/>
                    <a:pt x="692" y="937"/>
                  </a:cubicBezTo>
                  <a:cubicBezTo>
                    <a:pt x="822" y="656"/>
                    <a:pt x="854" y="213"/>
                    <a:pt x="551" y="30"/>
                  </a:cubicBezTo>
                  <a:cubicBezTo>
                    <a:pt x="507" y="9"/>
                    <a:pt x="465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99;p50">
              <a:extLst>
                <a:ext uri="{FF2B5EF4-FFF2-40B4-BE49-F238E27FC236}">
                  <a16:creationId xmlns:a16="http://schemas.microsoft.com/office/drawing/2014/main" id="{56CC60EE-6ABC-4290-35A2-7F2F13882639}"/>
                </a:ext>
              </a:extLst>
            </p:cNvPr>
            <p:cNvSpPr/>
            <p:nvPr/>
          </p:nvSpPr>
          <p:spPr>
            <a:xfrm>
              <a:off x="2123157" y="2616148"/>
              <a:ext cx="53032" cy="59361"/>
            </a:xfrm>
            <a:custGeom>
              <a:avLst/>
              <a:gdLst/>
              <a:ahLst/>
              <a:cxnLst/>
              <a:rect l="l" t="t" r="r" b="b"/>
              <a:pathLst>
                <a:path w="1103" h="1125" extrusionOk="0">
                  <a:moveTo>
                    <a:pt x="476" y="1"/>
                  </a:moveTo>
                  <a:cubicBezTo>
                    <a:pt x="87" y="1"/>
                    <a:pt x="1" y="487"/>
                    <a:pt x="109" y="789"/>
                  </a:cubicBezTo>
                  <a:cubicBezTo>
                    <a:pt x="151" y="926"/>
                    <a:pt x="224" y="1124"/>
                    <a:pt x="397" y="1124"/>
                  </a:cubicBezTo>
                  <a:cubicBezTo>
                    <a:pt x="402" y="1124"/>
                    <a:pt x="406" y="1124"/>
                    <a:pt x="411" y="1124"/>
                  </a:cubicBezTo>
                  <a:cubicBezTo>
                    <a:pt x="854" y="1027"/>
                    <a:pt x="110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00;p50">
              <a:extLst>
                <a:ext uri="{FF2B5EF4-FFF2-40B4-BE49-F238E27FC236}">
                  <a16:creationId xmlns:a16="http://schemas.microsoft.com/office/drawing/2014/main" id="{420C3AE3-8809-8797-92BD-1DB4C9CA629E}"/>
                </a:ext>
              </a:extLst>
            </p:cNvPr>
            <p:cNvSpPr/>
            <p:nvPr/>
          </p:nvSpPr>
          <p:spPr>
            <a:xfrm>
              <a:off x="2606110" y="3373945"/>
              <a:ext cx="266315" cy="469872"/>
            </a:xfrm>
            <a:custGeom>
              <a:avLst/>
              <a:gdLst/>
              <a:ahLst/>
              <a:cxnLst/>
              <a:rect l="l" t="t" r="r" b="b"/>
              <a:pathLst>
                <a:path w="5539" h="8905" extrusionOk="0">
                  <a:moveTo>
                    <a:pt x="124" y="0"/>
                  </a:moveTo>
                  <a:cubicBezTo>
                    <a:pt x="108" y="0"/>
                    <a:pt x="88" y="5"/>
                    <a:pt x="65" y="15"/>
                  </a:cubicBezTo>
                  <a:cubicBezTo>
                    <a:pt x="11" y="47"/>
                    <a:pt x="0" y="112"/>
                    <a:pt x="44" y="155"/>
                  </a:cubicBezTo>
                  <a:cubicBezTo>
                    <a:pt x="173" y="490"/>
                    <a:pt x="292" y="814"/>
                    <a:pt x="422" y="1138"/>
                  </a:cubicBezTo>
                  <a:cubicBezTo>
                    <a:pt x="692" y="1991"/>
                    <a:pt x="1081" y="2801"/>
                    <a:pt x="1415" y="3633"/>
                  </a:cubicBezTo>
                  <a:cubicBezTo>
                    <a:pt x="1739" y="4475"/>
                    <a:pt x="2139" y="5286"/>
                    <a:pt x="2549" y="6085"/>
                  </a:cubicBezTo>
                  <a:cubicBezTo>
                    <a:pt x="2841" y="6679"/>
                    <a:pt x="3198" y="7241"/>
                    <a:pt x="3597" y="7759"/>
                  </a:cubicBezTo>
                  <a:cubicBezTo>
                    <a:pt x="3910" y="8180"/>
                    <a:pt x="4234" y="8591"/>
                    <a:pt x="4720" y="8828"/>
                  </a:cubicBezTo>
                  <a:cubicBezTo>
                    <a:pt x="4818" y="8882"/>
                    <a:pt x="4915" y="8904"/>
                    <a:pt x="5012" y="8904"/>
                  </a:cubicBezTo>
                  <a:cubicBezTo>
                    <a:pt x="5016" y="8904"/>
                    <a:pt x="5020" y="8904"/>
                    <a:pt x="5024" y="8904"/>
                  </a:cubicBezTo>
                  <a:cubicBezTo>
                    <a:pt x="5539" y="8904"/>
                    <a:pt x="5369" y="7454"/>
                    <a:pt x="5379" y="7100"/>
                  </a:cubicBezTo>
                  <a:cubicBezTo>
                    <a:pt x="5347" y="6409"/>
                    <a:pt x="5369" y="5718"/>
                    <a:pt x="5325" y="5016"/>
                  </a:cubicBezTo>
                  <a:cubicBezTo>
                    <a:pt x="5325" y="4918"/>
                    <a:pt x="5315" y="4789"/>
                    <a:pt x="5315" y="4681"/>
                  </a:cubicBezTo>
                  <a:cubicBezTo>
                    <a:pt x="5325" y="4616"/>
                    <a:pt x="5293" y="4562"/>
                    <a:pt x="5228" y="4551"/>
                  </a:cubicBezTo>
                  <a:cubicBezTo>
                    <a:pt x="5221" y="4550"/>
                    <a:pt x="5215" y="4549"/>
                    <a:pt x="5208" y="4549"/>
                  </a:cubicBezTo>
                  <a:cubicBezTo>
                    <a:pt x="5153" y="4549"/>
                    <a:pt x="5108" y="4590"/>
                    <a:pt x="5098" y="4648"/>
                  </a:cubicBezTo>
                  <a:cubicBezTo>
                    <a:pt x="5120" y="5383"/>
                    <a:pt x="5120" y="6117"/>
                    <a:pt x="5142" y="6852"/>
                  </a:cubicBezTo>
                  <a:cubicBezTo>
                    <a:pt x="5131" y="7457"/>
                    <a:pt x="5282" y="8105"/>
                    <a:pt x="5044" y="8666"/>
                  </a:cubicBezTo>
                  <a:cubicBezTo>
                    <a:pt x="5030" y="8668"/>
                    <a:pt x="5015" y="8669"/>
                    <a:pt x="5001" y="8669"/>
                  </a:cubicBezTo>
                  <a:cubicBezTo>
                    <a:pt x="4837" y="8669"/>
                    <a:pt x="4698" y="8561"/>
                    <a:pt x="4569" y="8472"/>
                  </a:cubicBezTo>
                  <a:cubicBezTo>
                    <a:pt x="4245" y="8256"/>
                    <a:pt x="4008" y="7921"/>
                    <a:pt x="3770" y="7619"/>
                  </a:cubicBezTo>
                  <a:cubicBezTo>
                    <a:pt x="3154" y="6852"/>
                    <a:pt x="2733" y="5955"/>
                    <a:pt x="2301" y="5080"/>
                  </a:cubicBezTo>
                  <a:cubicBezTo>
                    <a:pt x="1988" y="4454"/>
                    <a:pt x="1718" y="3795"/>
                    <a:pt x="1459" y="3136"/>
                  </a:cubicBezTo>
                  <a:cubicBezTo>
                    <a:pt x="1189" y="2531"/>
                    <a:pt x="919" y="1926"/>
                    <a:pt x="702" y="1300"/>
                  </a:cubicBezTo>
                  <a:cubicBezTo>
                    <a:pt x="573" y="933"/>
                    <a:pt x="422" y="566"/>
                    <a:pt x="270" y="209"/>
                  </a:cubicBezTo>
                  <a:cubicBezTo>
                    <a:pt x="225" y="136"/>
                    <a:pt x="218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01;p50">
              <a:extLst>
                <a:ext uri="{FF2B5EF4-FFF2-40B4-BE49-F238E27FC236}">
                  <a16:creationId xmlns:a16="http://schemas.microsoft.com/office/drawing/2014/main" id="{45203D4B-D556-B9B8-CDB1-CB6A9BDF0222}"/>
                </a:ext>
              </a:extLst>
            </p:cNvPr>
            <p:cNvSpPr/>
            <p:nvPr/>
          </p:nvSpPr>
          <p:spPr>
            <a:xfrm>
              <a:off x="1437167" y="3302292"/>
              <a:ext cx="356802" cy="522110"/>
            </a:xfrm>
            <a:custGeom>
              <a:avLst/>
              <a:gdLst/>
              <a:ahLst/>
              <a:cxnLst/>
              <a:rect l="l" t="t" r="r" b="b"/>
              <a:pathLst>
                <a:path w="7421" h="9895" extrusionOk="0">
                  <a:moveTo>
                    <a:pt x="1178" y="1"/>
                  </a:moveTo>
                  <a:lnTo>
                    <a:pt x="0" y="8998"/>
                  </a:lnTo>
                  <a:lnTo>
                    <a:pt x="5520" y="9895"/>
                  </a:lnTo>
                  <a:lnTo>
                    <a:pt x="7421" y="1016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2;p50">
              <a:extLst>
                <a:ext uri="{FF2B5EF4-FFF2-40B4-BE49-F238E27FC236}">
                  <a16:creationId xmlns:a16="http://schemas.microsoft.com/office/drawing/2014/main" id="{D6CB297B-7B3E-E388-2F40-1BCA5E4D38D9}"/>
                </a:ext>
              </a:extLst>
            </p:cNvPr>
            <p:cNvSpPr/>
            <p:nvPr/>
          </p:nvSpPr>
          <p:spPr>
            <a:xfrm>
              <a:off x="1463658" y="3242510"/>
              <a:ext cx="361994" cy="130541"/>
            </a:xfrm>
            <a:custGeom>
              <a:avLst/>
              <a:gdLst/>
              <a:ahLst/>
              <a:cxnLst/>
              <a:rect l="l" t="t" r="r" b="b"/>
              <a:pathLst>
                <a:path w="7529" h="2474" extrusionOk="0">
                  <a:moveTo>
                    <a:pt x="2746" y="1"/>
                  </a:moveTo>
                  <a:cubicBezTo>
                    <a:pt x="1971" y="1"/>
                    <a:pt x="1200" y="126"/>
                    <a:pt x="465" y="378"/>
                  </a:cubicBezTo>
                  <a:lnTo>
                    <a:pt x="454" y="378"/>
                  </a:lnTo>
                  <a:lnTo>
                    <a:pt x="0" y="1112"/>
                  </a:lnTo>
                  <a:cubicBezTo>
                    <a:pt x="0" y="1112"/>
                    <a:pt x="670" y="1771"/>
                    <a:pt x="3478" y="2214"/>
                  </a:cubicBezTo>
                  <a:cubicBezTo>
                    <a:pt x="4772" y="2418"/>
                    <a:pt x="5733" y="2473"/>
                    <a:pt x="6394" y="2473"/>
                  </a:cubicBezTo>
                  <a:cubicBezTo>
                    <a:pt x="7167" y="2473"/>
                    <a:pt x="7529" y="2398"/>
                    <a:pt x="7529" y="2398"/>
                  </a:cubicBezTo>
                  <a:lnTo>
                    <a:pt x="7442" y="1544"/>
                  </a:lnTo>
                  <a:cubicBezTo>
                    <a:pt x="7442" y="1544"/>
                    <a:pt x="6222" y="594"/>
                    <a:pt x="4213" y="151"/>
                  </a:cubicBezTo>
                  <a:cubicBezTo>
                    <a:pt x="3728" y="51"/>
                    <a:pt x="3236" y="1"/>
                    <a:pt x="2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03;p50">
              <a:extLst>
                <a:ext uri="{FF2B5EF4-FFF2-40B4-BE49-F238E27FC236}">
                  <a16:creationId xmlns:a16="http://schemas.microsoft.com/office/drawing/2014/main" id="{9EF7931B-F178-D58E-644E-652B041B1811}"/>
                </a:ext>
              </a:extLst>
            </p:cNvPr>
            <p:cNvSpPr/>
            <p:nvPr/>
          </p:nvSpPr>
          <p:spPr>
            <a:xfrm>
              <a:off x="1485438" y="3242510"/>
              <a:ext cx="336079" cy="82999"/>
            </a:xfrm>
            <a:custGeom>
              <a:avLst/>
              <a:gdLst/>
              <a:ahLst/>
              <a:cxnLst/>
              <a:rect l="l" t="t" r="r" b="b"/>
              <a:pathLst>
                <a:path w="6990" h="1573" extrusionOk="0">
                  <a:moveTo>
                    <a:pt x="2293" y="1"/>
                  </a:moveTo>
                  <a:cubicBezTo>
                    <a:pt x="1518" y="1"/>
                    <a:pt x="747" y="126"/>
                    <a:pt x="12" y="378"/>
                  </a:cubicBezTo>
                  <a:lnTo>
                    <a:pt x="1" y="378"/>
                  </a:lnTo>
                  <a:cubicBezTo>
                    <a:pt x="1" y="378"/>
                    <a:pt x="638" y="886"/>
                    <a:pt x="3112" y="1296"/>
                  </a:cubicBezTo>
                  <a:cubicBezTo>
                    <a:pt x="4520" y="1523"/>
                    <a:pt x="5581" y="1572"/>
                    <a:pt x="6234" y="1572"/>
                  </a:cubicBezTo>
                  <a:cubicBezTo>
                    <a:pt x="6729" y="1572"/>
                    <a:pt x="6989" y="1544"/>
                    <a:pt x="6989" y="1544"/>
                  </a:cubicBezTo>
                  <a:cubicBezTo>
                    <a:pt x="6989" y="1544"/>
                    <a:pt x="5769" y="594"/>
                    <a:pt x="3760" y="151"/>
                  </a:cubicBezTo>
                  <a:cubicBezTo>
                    <a:pt x="3275" y="51"/>
                    <a:pt x="2783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4;p50">
              <a:extLst>
                <a:ext uri="{FF2B5EF4-FFF2-40B4-BE49-F238E27FC236}">
                  <a16:creationId xmlns:a16="http://schemas.microsoft.com/office/drawing/2014/main" id="{5CC14E8D-0551-33D4-EF1B-4030E0A444B5}"/>
                </a:ext>
              </a:extLst>
            </p:cNvPr>
            <p:cNvSpPr/>
            <p:nvPr/>
          </p:nvSpPr>
          <p:spPr>
            <a:xfrm>
              <a:off x="1080950" y="3125638"/>
              <a:ext cx="510898" cy="572553"/>
            </a:xfrm>
            <a:custGeom>
              <a:avLst/>
              <a:gdLst/>
              <a:ahLst/>
              <a:cxnLst/>
              <a:rect l="l" t="t" r="r" b="b"/>
              <a:pathLst>
                <a:path w="10626" h="10851" extrusionOk="0">
                  <a:moveTo>
                    <a:pt x="6481" y="1"/>
                  </a:moveTo>
                  <a:cubicBezTo>
                    <a:pt x="6481" y="1"/>
                    <a:pt x="1415" y="984"/>
                    <a:pt x="0" y="3252"/>
                  </a:cubicBezTo>
                  <a:cubicBezTo>
                    <a:pt x="0" y="3252"/>
                    <a:pt x="1318" y="6805"/>
                    <a:pt x="4601" y="8803"/>
                  </a:cubicBezTo>
                  <a:cubicBezTo>
                    <a:pt x="7139" y="10356"/>
                    <a:pt x="9457" y="10851"/>
                    <a:pt x="10275" y="10851"/>
                  </a:cubicBezTo>
                  <a:cubicBezTo>
                    <a:pt x="10515" y="10851"/>
                    <a:pt x="10626" y="10808"/>
                    <a:pt x="10574" y="10737"/>
                  </a:cubicBezTo>
                  <a:cubicBezTo>
                    <a:pt x="10337" y="10434"/>
                    <a:pt x="8598" y="7561"/>
                    <a:pt x="7939" y="5693"/>
                  </a:cubicBezTo>
                  <a:cubicBezTo>
                    <a:pt x="7291" y="3824"/>
                    <a:pt x="6481" y="1"/>
                    <a:pt x="6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05;p50">
              <a:extLst>
                <a:ext uri="{FF2B5EF4-FFF2-40B4-BE49-F238E27FC236}">
                  <a16:creationId xmlns:a16="http://schemas.microsoft.com/office/drawing/2014/main" id="{E0B9CC2C-AFD4-8E66-EB3A-66CA802FA490}"/>
                </a:ext>
              </a:extLst>
            </p:cNvPr>
            <p:cNvSpPr/>
            <p:nvPr/>
          </p:nvSpPr>
          <p:spPr>
            <a:xfrm>
              <a:off x="1061189" y="3113027"/>
              <a:ext cx="551141" cy="591179"/>
            </a:xfrm>
            <a:custGeom>
              <a:avLst/>
              <a:gdLst/>
              <a:ahLst/>
              <a:cxnLst/>
              <a:rect l="l" t="t" r="r" b="b"/>
              <a:pathLst>
                <a:path w="11463" h="11204" extrusionOk="0">
                  <a:moveTo>
                    <a:pt x="6995" y="0"/>
                  </a:moveTo>
                  <a:cubicBezTo>
                    <a:pt x="6989" y="0"/>
                    <a:pt x="6984" y="1"/>
                    <a:pt x="6978" y="2"/>
                  </a:cubicBezTo>
                  <a:cubicBezTo>
                    <a:pt x="6859" y="13"/>
                    <a:pt x="6881" y="153"/>
                    <a:pt x="6892" y="240"/>
                  </a:cubicBezTo>
                  <a:cubicBezTo>
                    <a:pt x="7118" y="2443"/>
                    <a:pt x="7788" y="4571"/>
                    <a:pt x="8631" y="6623"/>
                  </a:cubicBezTo>
                  <a:cubicBezTo>
                    <a:pt x="9214" y="8168"/>
                    <a:pt x="9959" y="9669"/>
                    <a:pt x="10985" y="10976"/>
                  </a:cubicBezTo>
                  <a:cubicBezTo>
                    <a:pt x="10499" y="10976"/>
                    <a:pt x="10013" y="10933"/>
                    <a:pt x="9549" y="10835"/>
                  </a:cubicBezTo>
                  <a:cubicBezTo>
                    <a:pt x="8566" y="10695"/>
                    <a:pt x="7626" y="10403"/>
                    <a:pt x="6730" y="9982"/>
                  </a:cubicBezTo>
                  <a:cubicBezTo>
                    <a:pt x="5833" y="9626"/>
                    <a:pt x="5023" y="9086"/>
                    <a:pt x="4256" y="8492"/>
                  </a:cubicBezTo>
                  <a:cubicBezTo>
                    <a:pt x="2798" y="7336"/>
                    <a:pt x="1707" y="5791"/>
                    <a:pt x="929" y="4117"/>
                  </a:cubicBezTo>
                  <a:cubicBezTo>
                    <a:pt x="595" y="3415"/>
                    <a:pt x="314" y="2659"/>
                    <a:pt x="281" y="1881"/>
                  </a:cubicBezTo>
                  <a:cubicBezTo>
                    <a:pt x="271" y="1752"/>
                    <a:pt x="292" y="1633"/>
                    <a:pt x="303" y="1503"/>
                  </a:cubicBezTo>
                  <a:cubicBezTo>
                    <a:pt x="303" y="1482"/>
                    <a:pt x="292" y="1449"/>
                    <a:pt x="281" y="1428"/>
                  </a:cubicBezTo>
                  <a:cubicBezTo>
                    <a:pt x="260" y="1411"/>
                    <a:pt x="241" y="1403"/>
                    <a:pt x="223" y="1403"/>
                  </a:cubicBezTo>
                  <a:cubicBezTo>
                    <a:pt x="141" y="1403"/>
                    <a:pt x="96" y="1564"/>
                    <a:pt x="87" y="1644"/>
                  </a:cubicBezTo>
                  <a:cubicBezTo>
                    <a:pt x="1" y="2411"/>
                    <a:pt x="281" y="3178"/>
                    <a:pt x="573" y="3869"/>
                  </a:cubicBezTo>
                  <a:cubicBezTo>
                    <a:pt x="1329" y="5597"/>
                    <a:pt x="2388" y="7217"/>
                    <a:pt x="3846" y="8438"/>
                  </a:cubicBezTo>
                  <a:cubicBezTo>
                    <a:pt x="4472" y="8967"/>
                    <a:pt x="5142" y="9442"/>
                    <a:pt x="5866" y="9842"/>
                  </a:cubicBezTo>
                  <a:cubicBezTo>
                    <a:pt x="6222" y="10025"/>
                    <a:pt x="6611" y="10166"/>
                    <a:pt x="6978" y="10339"/>
                  </a:cubicBezTo>
                  <a:cubicBezTo>
                    <a:pt x="7756" y="10673"/>
                    <a:pt x="8566" y="10911"/>
                    <a:pt x="9408" y="11041"/>
                  </a:cubicBezTo>
                  <a:cubicBezTo>
                    <a:pt x="9903" y="11150"/>
                    <a:pt x="10407" y="11204"/>
                    <a:pt x="10912" y="11204"/>
                  </a:cubicBezTo>
                  <a:cubicBezTo>
                    <a:pt x="10958" y="11204"/>
                    <a:pt x="11004" y="11204"/>
                    <a:pt x="11050" y="11203"/>
                  </a:cubicBezTo>
                  <a:cubicBezTo>
                    <a:pt x="11058" y="11203"/>
                    <a:pt x="11065" y="11203"/>
                    <a:pt x="11072" y="11203"/>
                  </a:cubicBezTo>
                  <a:cubicBezTo>
                    <a:pt x="11463" y="11203"/>
                    <a:pt x="11231" y="10919"/>
                    <a:pt x="11082" y="10749"/>
                  </a:cubicBezTo>
                  <a:cubicBezTo>
                    <a:pt x="10942" y="10555"/>
                    <a:pt x="10802" y="10371"/>
                    <a:pt x="10672" y="10177"/>
                  </a:cubicBezTo>
                  <a:cubicBezTo>
                    <a:pt x="10359" y="9680"/>
                    <a:pt x="10067" y="9183"/>
                    <a:pt x="9786" y="8675"/>
                  </a:cubicBezTo>
                  <a:cubicBezTo>
                    <a:pt x="9333" y="7844"/>
                    <a:pt x="8998" y="6947"/>
                    <a:pt x="8652" y="6061"/>
                  </a:cubicBezTo>
                  <a:cubicBezTo>
                    <a:pt x="7928" y="4258"/>
                    <a:pt x="7367" y="2389"/>
                    <a:pt x="7140" y="456"/>
                  </a:cubicBezTo>
                  <a:cubicBezTo>
                    <a:pt x="7129" y="337"/>
                    <a:pt x="7118" y="218"/>
                    <a:pt x="7108" y="99"/>
                  </a:cubicBezTo>
                  <a:cubicBezTo>
                    <a:pt x="7098" y="41"/>
                    <a:pt x="704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4415;p50">
            <a:extLst>
              <a:ext uri="{FF2B5EF4-FFF2-40B4-BE49-F238E27FC236}">
                <a16:creationId xmlns:a16="http://schemas.microsoft.com/office/drawing/2014/main" id="{C197DC1B-9779-D479-0C81-01F6A63CC4F7}"/>
              </a:ext>
            </a:extLst>
          </p:cNvPr>
          <p:cNvSpPr/>
          <p:nvPr/>
        </p:nvSpPr>
        <p:spPr>
          <a:xfrm rot="20264464">
            <a:off x="932063" y="2417650"/>
            <a:ext cx="387432" cy="282232"/>
          </a:xfrm>
          <a:custGeom>
            <a:avLst/>
            <a:gdLst/>
            <a:ahLst/>
            <a:cxnLst/>
            <a:rect l="l" t="t" r="r" b="b"/>
            <a:pathLst>
              <a:path w="8058" h="5870" extrusionOk="0">
                <a:moveTo>
                  <a:pt x="3369" y="1"/>
                </a:moveTo>
                <a:cubicBezTo>
                  <a:pt x="3113" y="1"/>
                  <a:pt x="2864" y="65"/>
                  <a:pt x="2646" y="236"/>
                </a:cubicBezTo>
                <a:cubicBezTo>
                  <a:pt x="2366" y="463"/>
                  <a:pt x="2106" y="722"/>
                  <a:pt x="1869" y="1003"/>
                </a:cubicBezTo>
                <a:cubicBezTo>
                  <a:pt x="1696" y="1252"/>
                  <a:pt x="1512" y="1489"/>
                  <a:pt x="1307" y="1716"/>
                </a:cubicBezTo>
                <a:cubicBezTo>
                  <a:pt x="519" y="2677"/>
                  <a:pt x="76" y="3887"/>
                  <a:pt x="54" y="5129"/>
                </a:cubicBezTo>
                <a:cubicBezTo>
                  <a:pt x="0" y="5529"/>
                  <a:pt x="972" y="5615"/>
                  <a:pt x="1264" y="5723"/>
                </a:cubicBezTo>
                <a:cubicBezTo>
                  <a:pt x="1664" y="5810"/>
                  <a:pt x="2074" y="5799"/>
                  <a:pt x="2474" y="5831"/>
                </a:cubicBezTo>
                <a:cubicBezTo>
                  <a:pt x="2947" y="5855"/>
                  <a:pt x="3416" y="5869"/>
                  <a:pt x="3886" y="5869"/>
                </a:cubicBezTo>
                <a:cubicBezTo>
                  <a:pt x="4254" y="5869"/>
                  <a:pt x="4621" y="5861"/>
                  <a:pt x="4990" y="5842"/>
                </a:cubicBezTo>
                <a:cubicBezTo>
                  <a:pt x="5951" y="5810"/>
                  <a:pt x="6934" y="5583"/>
                  <a:pt x="7766" y="5075"/>
                </a:cubicBezTo>
                <a:cubicBezTo>
                  <a:pt x="8058" y="4816"/>
                  <a:pt x="7885" y="4373"/>
                  <a:pt x="7820" y="4049"/>
                </a:cubicBezTo>
                <a:cubicBezTo>
                  <a:pt x="7712" y="3541"/>
                  <a:pt x="7507" y="3077"/>
                  <a:pt x="7226" y="2645"/>
                </a:cubicBezTo>
                <a:cubicBezTo>
                  <a:pt x="6578" y="1662"/>
                  <a:pt x="5606" y="755"/>
                  <a:pt x="4515" y="301"/>
                </a:cubicBezTo>
                <a:cubicBezTo>
                  <a:pt x="4169" y="151"/>
                  <a:pt x="3760" y="1"/>
                  <a:pt x="33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4416;p50">
            <a:extLst>
              <a:ext uri="{FF2B5EF4-FFF2-40B4-BE49-F238E27FC236}">
                <a16:creationId xmlns:a16="http://schemas.microsoft.com/office/drawing/2014/main" id="{5FE9AC96-3E4B-AC6D-DF06-264885E3B6E6}"/>
              </a:ext>
            </a:extLst>
          </p:cNvPr>
          <p:cNvSpPr/>
          <p:nvPr/>
        </p:nvSpPr>
        <p:spPr>
          <a:xfrm rot="20264464">
            <a:off x="912737" y="2608025"/>
            <a:ext cx="537010" cy="227468"/>
          </a:xfrm>
          <a:custGeom>
            <a:avLst/>
            <a:gdLst/>
            <a:ahLst/>
            <a:cxnLst/>
            <a:rect l="l" t="t" r="r" b="b"/>
            <a:pathLst>
              <a:path w="11169" h="4731" extrusionOk="0">
                <a:moveTo>
                  <a:pt x="8712" y="1"/>
                </a:moveTo>
                <a:cubicBezTo>
                  <a:pt x="8126" y="1"/>
                  <a:pt x="7535" y="105"/>
                  <a:pt x="6967" y="218"/>
                </a:cubicBezTo>
                <a:lnTo>
                  <a:pt x="6957" y="218"/>
                </a:lnTo>
                <a:cubicBezTo>
                  <a:pt x="6363" y="348"/>
                  <a:pt x="5758" y="423"/>
                  <a:pt x="5142" y="456"/>
                </a:cubicBezTo>
                <a:cubicBezTo>
                  <a:pt x="4930" y="470"/>
                  <a:pt x="4716" y="477"/>
                  <a:pt x="4502" y="477"/>
                </a:cubicBezTo>
                <a:cubicBezTo>
                  <a:pt x="4075" y="477"/>
                  <a:pt x="3648" y="449"/>
                  <a:pt x="3230" y="391"/>
                </a:cubicBezTo>
                <a:cubicBezTo>
                  <a:pt x="2916" y="374"/>
                  <a:pt x="2592" y="331"/>
                  <a:pt x="2272" y="331"/>
                </a:cubicBezTo>
                <a:cubicBezTo>
                  <a:pt x="1999" y="331"/>
                  <a:pt x="1729" y="362"/>
                  <a:pt x="1470" y="467"/>
                </a:cubicBezTo>
                <a:cubicBezTo>
                  <a:pt x="1232" y="553"/>
                  <a:pt x="1027" y="715"/>
                  <a:pt x="886" y="931"/>
                </a:cubicBezTo>
                <a:cubicBezTo>
                  <a:pt x="584" y="1298"/>
                  <a:pt x="595" y="1774"/>
                  <a:pt x="962" y="2087"/>
                </a:cubicBezTo>
                <a:cubicBezTo>
                  <a:pt x="174" y="2368"/>
                  <a:pt x="1" y="3415"/>
                  <a:pt x="670" y="3923"/>
                </a:cubicBezTo>
                <a:cubicBezTo>
                  <a:pt x="1435" y="4563"/>
                  <a:pt x="3383" y="4730"/>
                  <a:pt x="4600" y="4730"/>
                </a:cubicBezTo>
                <a:cubicBezTo>
                  <a:pt x="4759" y="4730"/>
                  <a:pt x="4905" y="4727"/>
                  <a:pt x="5034" y="4722"/>
                </a:cubicBezTo>
                <a:cubicBezTo>
                  <a:pt x="6762" y="4625"/>
                  <a:pt x="8555" y="4377"/>
                  <a:pt x="10121" y="3577"/>
                </a:cubicBezTo>
                <a:cubicBezTo>
                  <a:pt x="10435" y="3426"/>
                  <a:pt x="10715" y="3189"/>
                  <a:pt x="10910" y="2897"/>
                </a:cubicBezTo>
                <a:cubicBezTo>
                  <a:pt x="11169" y="2476"/>
                  <a:pt x="11169" y="1957"/>
                  <a:pt x="10629" y="1806"/>
                </a:cubicBezTo>
                <a:cubicBezTo>
                  <a:pt x="10996" y="1072"/>
                  <a:pt x="10370" y="251"/>
                  <a:pt x="9624" y="99"/>
                </a:cubicBezTo>
                <a:cubicBezTo>
                  <a:pt x="9324" y="29"/>
                  <a:pt x="9019" y="1"/>
                  <a:pt x="87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4417;p50">
            <a:extLst>
              <a:ext uri="{FF2B5EF4-FFF2-40B4-BE49-F238E27FC236}">
                <a16:creationId xmlns:a16="http://schemas.microsoft.com/office/drawing/2014/main" id="{D9AE06EB-79CD-A4FD-F424-F9F3C033DBF8}"/>
              </a:ext>
            </a:extLst>
          </p:cNvPr>
          <p:cNvSpPr/>
          <p:nvPr/>
        </p:nvSpPr>
        <p:spPr>
          <a:xfrm rot="20264464">
            <a:off x="975355" y="2364966"/>
            <a:ext cx="112220" cy="107748"/>
          </a:xfrm>
          <a:custGeom>
            <a:avLst/>
            <a:gdLst/>
            <a:ahLst/>
            <a:cxnLst/>
            <a:rect l="l" t="t" r="r" b="b"/>
            <a:pathLst>
              <a:path w="2334" h="2241" extrusionOk="0">
                <a:moveTo>
                  <a:pt x="1289" y="1"/>
                </a:moveTo>
                <a:cubicBezTo>
                  <a:pt x="1001" y="1"/>
                  <a:pt x="692" y="131"/>
                  <a:pt x="422" y="357"/>
                </a:cubicBezTo>
                <a:cubicBezTo>
                  <a:pt x="65" y="605"/>
                  <a:pt x="1" y="1113"/>
                  <a:pt x="130" y="1502"/>
                </a:cubicBezTo>
                <a:cubicBezTo>
                  <a:pt x="271" y="1837"/>
                  <a:pt x="551" y="2096"/>
                  <a:pt x="897" y="2215"/>
                </a:cubicBezTo>
                <a:cubicBezTo>
                  <a:pt x="952" y="2231"/>
                  <a:pt x="1008" y="2241"/>
                  <a:pt x="1063" y="2241"/>
                </a:cubicBezTo>
                <a:cubicBezTo>
                  <a:pt x="1083" y="2241"/>
                  <a:pt x="1104" y="2239"/>
                  <a:pt x="1124" y="2236"/>
                </a:cubicBezTo>
                <a:cubicBezTo>
                  <a:pt x="1459" y="2204"/>
                  <a:pt x="1761" y="2042"/>
                  <a:pt x="1977" y="1804"/>
                </a:cubicBezTo>
                <a:cubicBezTo>
                  <a:pt x="2269" y="1480"/>
                  <a:pt x="2334" y="1005"/>
                  <a:pt x="2139" y="616"/>
                </a:cubicBezTo>
                <a:cubicBezTo>
                  <a:pt x="1951" y="187"/>
                  <a:pt x="1634" y="1"/>
                  <a:pt x="12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6005;p66">
            <a:extLst>
              <a:ext uri="{FF2B5EF4-FFF2-40B4-BE49-F238E27FC236}">
                <a16:creationId xmlns:a16="http://schemas.microsoft.com/office/drawing/2014/main" id="{2C27765B-31AC-8F1B-E872-E4EE76F0742D}"/>
              </a:ext>
            </a:extLst>
          </p:cNvPr>
          <p:cNvGrpSpPr/>
          <p:nvPr/>
        </p:nvGrpSpPr>
        <p:grpSpPr>
          <a:xfrm>
            <a:off x="1047228" y="3151357"/>
            <a:ext cx="804879" cy="749243"/>
            <a:chOff x="4877867" y="1995991"/>
            <a:chExt cx="360628" cy="331778"/>
          </a:xfrm>
        </p:grpSpPr>
        <p:sp>
          <p:nvSpPr>
            <p:cNvPr id="22" name="Google Shape;16006;p66">
              <a:extLst>
                <a:ext uri="{FF2B5EF4-FFF2-40B4-BE49-F238E27FC236}">
                  <a16:creationId xmlns:a16="http://schemas.microsoft.com/office/drawing/2014/main" id="{662DF113-7C64-E61B-4E96-777B6FA7B876}"/>
                </a:ext>
              </a:extLst>
            </p:cNvPr>
            <p:cNvSpPr/>
            <p:nvPr/>
          </p:nvSpPr>
          <p:spPr>
            <a:xfrm>
              <a:off x="5151527" y="2172699"/>
              <a:ext cx="17613" cy="155070"/>
            </a:xfrm>
            <a:custGeom>
              <a:avLst/>
              <a:gdLst/>
              <a:ahLst/>
              <a:cxnLst/>
              <a:rect l="l" t="t" r="r" b="b"/>
              <a:pathLst>
                <a:path w="674" h="5934" extrusionOk="0">
                  <a:moveTo>
                    <a:pt x="1" y="0"/>
                  </a:moveTo>
                  <a:lnTo>
                    <a:pt x="1" y="5597"/>
                  </a:lnTo>
                  <a:cubicBezTo>
                    <a:pt x="1" y="5779"/>
                    <a:pt x="145" y="5933"/>
                    <a:pt x="337" y="5933"/>
                  </a:cubicBezTo>
                  <a:cubicBezTo>
                    <a:pt x="520" y="5933"/>
                    <a:pt x="674" y="5779"/>
                    <a:pt x="674" y="5597"/>
                  </a:cubicBezTo>
                  <a:lnTo>
                    <a:pt x="674" y="0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07;p66">
              <a:extLst>
                <a:ext uri="{FF2B5EF4-FFF2-40B4-BE49-F238E27FC236}">
                  <a16:creationId xmlns:a16="http://schemas.microsoft.com/office/drawing/2014/main" id="{07292B52-2A31-F8CB-B7EF-83F646A212F3}"/>
                </a:ext>
              </a:extLst>
            </p:cNvPr>
            <p:cNvSpPr/>
            <p:nvPr/>
          </p:nvSpPr>
          <p:spPr>
            <a:xfrm>
              <a:off x="5155813" y="2172699"/>
              <a:ext cx="13328" cy="155070"/>
            </a:xfrm>
            <a:custGeom>
              <a:avLst/>
              <a:gdLst/>
              <a:ahLst/>
              <a:cxnLst/>
              <a:rect l="l" t="t" r="r" b="b"/>
              <a:pathLst>
                <a:path w="510" h="5934" extrusionOk="0">
                  <a:moveTo>
                    <a:pt x="173" y="0"/>
                  </a:moveTo>
                  <a:lnTo>
                    <a:pt x="173" y="5597"/>
                  </a:lnTo>
                  <a:cubicBezTo>
                    <a:pt x="173" y="5712"/>
                    <a:pt x="106" y="5827"/>
                    <a:pt x="0" y="5885"/>
                  </a:cubicBezTo>
                  <a:cubicBezTo>
                    <a:pt x="58" y="5914"/>
                    <a:pt x="115" y="5933"/>
                    <a:pt x="173" y="5933"/>
                  </a:cubicBezTo>
                  <a:cubicBezTo>
                    <a:pt x="356" y="5933"/>
                    <a:pt x="510" y="5779"/>
                    <a:pt x="510" y="5597"/>
                  </a:cubicBezTo>
                  <a:lnTo>
                    <a:pt x="510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008;p66">
              <a:extLst>
                <a:ext uri="{FF2B5EF4-FFF2-40B4-BE49-F238E27FC236}">
                  <a16:creationId xmlns:a16="http://schemas.microsoft.com/office/drawing/2014/main" id="{2E1D87DF-0554-12C3-ABDF-4FB93D8C541A}"/>
                </a:ext>
              </a:extLst>
            </p:cNvPr>
            <p:cNvSpPr/>
            <p:nvPr/>
          </p:nvSpPr>
          <p:spPr>
            <a:xfrm>
              <a:off x="4941709" y="2135748"/>
              <a:ext cx="233206" cy="58877"/>
            </a:xfrm>
            <a:custGeom>
              <a:avLst/>
              <a:gdLst/>
              <a:ahLst/>
              <a:cxnLst/>
              <a:rect l="l" t="t" r="r" b="b"/>
              <a:pathLst>
                <a:path w="8924" h="2253" extrusionOk="0">
                  <a:moveTo>
                    <a:pt x="3260" y="1"/>
                  </a:moveTo>
                  <a:cubicBezTo>
                    <a:pt x="2173" y="1"/>
                    <a:pt x="1558" y="1376"/>
                    <a:pt x="741" y="1376"/>
                  </a:cubicBezTo>
                  <a:cubicBezTo>
                    <a:pt x="106" y="1376"/>
                    <a:pt x="193" y="914"/>
                    <a:pt x="269" y="703"/>
                  </a:cubicBezTo>
                  <a:cubicBezTo>
                    <a:pt x="276" y="688"/>
                    <a:pt x="263" y="680"/>
                    <a:pt x="251" y="680"/>
                  </a:cubicBezTo>
                  <a:cubicBezTo>
                    <a:pt x="247" y="680"/>
                    <a:pt x="243" y="681"/>
                    <a:pt x="241" y="683"/>
                  </a:cubicBezTo>
                  <a:cubicBezTo>
                    <a:pt x="58" y="895"/>
                    <a:pt x="0" y="1174"/>
                    <a:pt x="96" y="1433"/>
                  </a:cubicBezTo>
                  <a:cubicBezTo>
                    <a:pt x="262" y="1845"/>
                    <a:pt x="828" y="2253"/>
                    <a:pt x="1580" y="2253"/>
                  </a:cubicBezTo>
                  <a:cubicBezTo>
                    <a:pt x="1917" y="2253"/>
                    <a:pt x="2291" y="2171"/>
                    <a:pt x="2683" y="1972"/>
                  </a:cubicBezTo>
                  <a:cubicBezTo>
                    <a:pt x="3553" y="1533"/>
                    <a:pt x="4066" y="1458"/>
                    <a:pt x="4302" y="1458"/>
                  </a:cubicBezTo>
                  <a:cubicBezTo>
                    <a:pt x="4340" y="1458"/>
                    <a:pt x="4371" y="1460"/>
                    <a:pt x="4395" y="1462"/>
                  </a:cubicBezTo>
                  <a:lnTo>
                    <a:pt x="4529" y="1462"/>
                  </a:lnTo>
                  <a:cubicBezTo>
                    <a:pt x="4553" y="1460"/>
                    <a:pt x="4584" y="1458"/>
                    <a:pt x="4622" y="1458"/>
                  </a:cubicBezTo>
                  <a:cubicBezTo>
                    <a:pt x="4860" y="1458"/>
                    <a:pt x="5379" y="1533"/>
                    <a:pt x="6241" y="1972"/>
                  </a:cubicBezTo>
                  <a:cubicBezTo>
                    <a:pt x="6633" y="2171"/>
                    <a:pt x="7007" y="2253"/>
                    <a:pt x="7344" y="2253"/>
                  </a:cubicBezTo>
                  <a:cubicBezTo>
                    <a:pt x="8096" y="2253"/>
                    <a:pt x="8662" y="1845"/>
                    <a:pt x="8828" y="1433"/>
                  </a:cubicBezTo>
                  <a:cubicBezTo>
                    <a:pt x="8924" y="1174"/>
                    <a:pt x="8866" y="885"/>
                    <a:pt x="8674" y="683"/>
                  </a:cubicBezTo>
                  <a:cubicBezTo>
                    <a:pt x="8671" y="681"/>
                    <a:pt x="8668" y="680"/>
                    <a:pt x="8665" y="680"/>
                  </a:cubicBezTo>
                  <a:cubicBezTo>
                    <a:pt x="8655" y="680"/>
                    <a:pt x="8645" y="688"/>
                    <a:pt x="8645" y="703"/>
                  </a:cubicBezTo>
                  <a:cubicBezTo>
                    <a:pt x="8722" y="914"/>
                    <a:pt x="8808" y="1376"/>
                    <a:pt x="8174" y="1376"/>
                  </a:cubicBezTo>
                  <a:cubicBezTo>
                    <a:pt x="7356" y="1376"/>
                    <a:pt x="6741" y="1"/>
                    <a:pt x="5654" y="1"/>
                  </a:cubicBezTo>
                  <a:cubicBezTo>
                    <a:pt x="4779" y="1"/>
                    <a:pt x="4539" y="520"/>
                    <a:pt x="4481" y="722"/>
                  </a:cubicBezTo>
                  <a:cubicBezTo>
                    <a:pt x="4476" y="731"/>
                    <a:pt x="4467" y="736"/>
                    <a:pt x="4458" y="736"/>
                  </a:cubicBezTo>
                  <a:cubicBezTo>
                    <a:pt x="4450" y="736"/>
                    <a:pt x="4443" y="731"/>
                    <a:pt x="4443" y="722"/>
                  </a:cubicBezTo>
                  <a:cubicBezTo>
                    <a:pt x="4375" y="520"/>
                    <a:pt x="4145" y="1"/>
                    <a:pt x="326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009;p66">
              <a:extLst>
                <a:ext uri="{FF2B5EF4-FFF2-40B4-BE49-F238E27FC236}">
                  <a16:creationId xmlns:a16="http://schemas.microsoft.com/office/drawing/2014/main" id="{990A78C4-865E-D52F-8233-64BB449C12A6}"/>
                </a:ext>
              </a:extLst>
            </p:cNvPr>
            <p:cNvSpPr/>
            <p:nvPr/>
          </p:nvSpPr>
          <p:spPr>
            <a:xfrm>
              <a:off x="5217119" y="2012873"/>
              <a:ext cx="17613" cy="314897"/>
            </a:xfrm>
            <a:custGeom>
              <a:avLst/>
              <a:gdLst/>
              <a:ahLst/>
              <a:cxnLst/>
              <a:rect l="l" t="t" r="r" b="b"/>
              <a:pathLst>
                <a:path w="674" h="12050" extrusionOk="0">
                  <a:moveTo>
                    <a:pt x="337" y="0"/>
                  </a:moveTo>
                  <a:cubicBezTo>
                    <a:pt x="145" y="0"/>
                    <a:pt x="0" y="145"/>
                    <a:pt x="0" y="337"/>
                  </a:cubicBezTo>
                  <a:lnTo>
                    <a:pt x="0" y="11713"/>
                  </a:lnTo>
                  <a:cubicBezTo>
                    <a:pt x="0" y="11895"/>
                    <a:pt x="145" y="12049"/>
                    <a:pt x="337" y="12049"/>
                  </a:cubicBezTo>
                  <a:cubicBezTo>
                    <a:pt x="520" y="12049"/>
                    <a:pt x="673" y="11895"/>
                    <a:pt x="673" y="11713"/>
                  </a:cubicBezTo>
                  <a:lnTo>
                    <a:pt x="673" y="337"/>
                  </a:lnTo>
                  <a:cubicBezTo>
                    <a:pt x="673" y="145"/>
                    <a:pt x="520" y="0"/>
                    <a:pt x="337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010;p66">
              <a:extLst>
                <a:ext uri="{FF2B5EF4-FFF2-40B4-BE49-F238E27FC236}">
                  <a16:creationId xmlns:a16="http://schemas.microsoft.com/office/drawing/2014/main" id="{83B0B12A-B15A-7E58-D4D1-DAD049823FAC}"/>
                </a:ext>
              </a:extLst>
            </p:cNvPr>
            <p:cNvSpPr/>
            <p:nvPr/>
          </p:nvSpPr>
          <p:spPr>
            <a:xfrm>
              <a:off x="5221379" y="2012873"/>
              <a:ext cx="13354" cy="314897"/>
            </a:xfrm>
            <a:custGeom>
              <a:avLst/>
              <a:gdLst/>
              <a:ahLst/>
              <a:cxnLst/>
              <a:rect l="l" t="t" r="r" b="b"/>
              <a:pathLst>
                <a:path w="511" h="12050" extrusionOk="0">
                  <a:moveTo>
                    <a:pt x="174" y="0"/>
                  </a:moveTo>
                  <a:cubicBezTo>
                    <a:pt x="107" y="0"/>
                    <a:pt x="49" y="10"/>
                    <a:pt x="1" y="39"/>
                  </a:cubicBezTo>
                  <a:cubicBezTo>
                    <a:pt x="107" y="106"/>
                    <a:pt x="164" y="212"/>
                    <a:pt x="164" y="337"/>
                  </a:cubicBezTo>
                  <a:lnTo>
                    <a:pt x="164" y="11713"/>
                  </a:lnTo>
                  <a:cubicBezTo>
                    <a:pt x="164" y="11828"/>
                    <a:pt x="107" y="11943"/>
                    <a:pt x="1" y="12001"/>
                  </a:cubicBezTo>
                  <a:cubicBezTo>
                    <a:pt x="55" y="12034"/>
                    <a:pt x="114" y="12049"/>
                    <a:pt x="171" y="12049"/>
                  </a:cubicBezTo>
                  <a:cubicBezTo>
                    <a:pt x="347" y="12049"/>
                    <a:pt x="510" y="11908"/>
                    <a:pt x="510" y="11713"/>
                  </a:cubicBezTo>
                  <a:lnTo>
                    <a:pt x="510" y="337"/>
                  </a:lnTo>
                  <a:cubicBezTo>
                    <a:pt x="510" y="145"/>
                    <a:pt x="357" y="0"/>
                    <a:pt x="174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011;p66">
              <a:extLst>
                <a:ext uri="{FF2B5EF4-FFF2-40B4-BE49-F238E27FC236}">
                  <a16:creationId xmlns:a16="http://schemas.microsoft.com/office/drawing/2014/main" id="{680F877A-6653-1CF3-6AB6-DC9481C1427A}"/>
                </a:ext>
              </a:extLst>
            </p:cNvPr>
            <p:cNvSpPr/>
            <p:nvPr/>
          </p:nvSpPr>
          <p:spPr>
            <a:xfrm>
              <a:off x="4877867" y="1995991"/>
              <a:ext cx="360393" cy="119478"/>
            </a:xfrm>
            <a:custGeom>
              <a:avLst/>
              <a:gdLst/>
              <a:ahLst/>
              <a:cxnLst/>
              <a:rect l="l" t="t" r="r" b="b"/>
              <a:pathLst>
                <a:path w="13791" h="4572" extrusionOk="0">
                  <a:moveTo>
                    <a:pt x="3397" y="1"/>
                  </a:moveTo>
                  <a:cubicBezTo>
                    <a:pt x="3358" y="1"/>
                    <a:pt x="3319" y="1"/>
                    <a:pt x="3280" y="2"/>
                  </a:cubicBezTo>
                  <a:cubicBezTo>
                    <a:pt x="2222" y="2"/>
                    <a:pt x="1174" y="60"/>
                    <a:pt x="135" y="175"/>
                  </a:cubicBezTo>
                  <a:cubicBezTo>
                    <a:pt x="58" y="185"/>
                    <a:pt x="1" y="252"/>
                    <a:pt x="1" y="329"/>
                  </a:cubicBezTo>
                  <a:lnTo>
                    <a:pt x="1" y="810"/>
                  </a:lnTo>
                  <a:cubicBezTo>
                    <a:pt x="1" y="839"/>
                    <a:pt x="10" y="877"/>
                    <a:pt x="30" y="896"/>
                  </a:cubicBezTo>
                  <a:cubicBezTo>
                    <a:pt x="78" y="973"/>
                    <a:pt x="193" y="1194"/>
                    <a:pt x="193" y="1646"/>
                  </a:cubicBezTo>
                  <a:cubicBezTo>
                    <a:pt x="193" y="2368"/>
                    <a:pt x="280" y="3281"/>
                    <a:pt x="780" y="3848"/>
                  </a:cubicBezTo>
                  <a:cubicBezTo>
                    <a:pt x="1058" y="4156"/>
                    <a:pt x="1434" y="4368"/>
                    <a:pt x="1837" y="4454"/>
                  </a:cubicBezTo>
                  <a:cubicBezTo>
                    <a:pt x="2201" y="4532"/>
                    <a:pt x="2572" y="4571"/>
                    <a:pt x="2944" y="4571"/>
                  </a:cubicBezTo>
                  <a:cubicBezTo>
                    <a:pt x="2986" y="4571"/>
                    <a:pt x="3027" y="4571"/>
                    <a:pt x="3068" y="4570"/>
                  </a:cubicBezTo>
                  <a:cubicBezTo>
                    <a:pt x="3578" y="4570"/>
                    <a:pt x="4097" y="4560"/>
                    <a:pt x="4559" y="4339"/>
                  </a:cubicBezTo>
                  <a:cubicBezTo>
                    <a:pt x="5116" y="4060"/>
                    <a:pt x="5482" y="3531"/>
                    <a:pt x="5761" y="2993"/>
                  </a:cubicBezTo>
                  <a:cubicBezTo>
                    <a:pt x="5905" y="2714"/>
                    <a:pt x="6030" y="2425"/>
                    <a:pt x="6117" y="2118"/>
                  </a:cubicBezTo>
                  <a:cubicBezTo>
                    <a:pt x="6203" y="1800"/>
                    <a:pt x="6492" y="1579"/>
                    <a:pt x="6818" y="1579"/>
                  </a:cubicBezTo>
                  <a:lnTo>
                    <a:pt x="6972" y="1579"/>
                  </a:lnTo>
                  <a:cubicBezTo>
                    <a:pt x="7299" y="1579"/>
                    <a:pt x="7588" y="1800"/>
                    <a:pt x="7674" y="2118"/>
                  </a:cubicBezTo>
                  <a:cubicBezTo>
                    <a:pt x="7761" y="2425"/>
                    <a:pt x="7886" y="2714"/>
                    <a:pt x="8030" y="2993"/>
                  </a:cubicBezTo>
                  <a:cubicBezTo>
                    <a:pt x="8309" y="3531"/>
                    <a:pt x="8674" y="4070"/>
                    <a:pt x="9232" y="4339"/>
                  </a:cubicBezTo>
                  <a:cubicBezTo>
                    <a:pt x="9637" y="4533"/>
                    <a:pt x="10087" y="4572"/>
                    <a:pt x="10536" y="4572"/>
                  </a:cubicBezTo>
                  <a:cubicBezTo>
                    <a:pt x="10598" y="4572"/>
                    <a:pt x="10660" y="4571"/>
                    <a:pt x="10723" y="4570"/>
                  </a:cubicBezTo>
                  <a:cubicBezTo>
                    <a:pt x="10764" y="4571"/>
                    <a:pt x="10805" y="4571"/>
                    <a:pt x="10847" y="4571"/>
                  </a:cubicBezTo>
                  <a:cubicBezTo>
                    <a:pt x="11219" y="4571"/>
                    <a:pt x="11590" y="4532"/>
                    <a:pt x="11953" y="4454"/>
                  </a:cubicBezTo>
                  <a:cubicBezTo>
                    <a:pt x="12357" y="4368"/>
                    <a:pt x="12732" y="4156"/>
                    <a:pt x="13011" y="3848"/>
                  </a:cubicBezTo>
                  <a:cubicBezTo>
                    <a:pt x="13511" y="3281"/>
                    <a:pt x="13598" y="2368"/>
                    <a:pt x="13598" y="1646"/>
                  </a:cubicBezTo>
                  <a:cubicBezTo>
                    <a:pt x="13598" y="1194"/>
                    <a:pt x="13713" y="973"/>
                    <a:pt x="13761" y="896"/>
                  </a:cubicBezTo>
                  <a:cubicBezTo>
                    <a:pt x="13780" y="877"/>
                    <a:pt x="13790" y="839"/>
                    <a:pt x="13790" y="810"/>
                  </a:cubicBezTo>
                  <a:lnTo>
                    <a:pt x="13790" y="329"/>
                  </a:lnTo>
                  <a:cubicBezTo>
                    <a:pt x="13790" y="252"/>
                    <a:pt x="13732" y="185"/>
                    <a:pt x="13655" y="175"/>
                  </a:cubicBezTo>
                  <a:cubicBezTo>
                    <a:pt x="12617" y="60"/>
                    <a:pt x="11569" y="2"/>
                    <a:pt x="10521" y="2"/>
                  </a:cubicBezTo>
                  <a:cubicBezTo>
                    <a:pt x="10481" y="1"/>
                    <a:pt x="10442" y="1"/>
                    <a:pt x="10403" y="1"/>
                  </a:cubicBezTo>
                  <a:cubicBezTo>
                    <a:pt x="9540" y="1"/>
                    <a:pt x="8697" y="202"/>
                    <a:pt x="7924" y="589"/>
                  </a:cubicBezTo>
                  <a:cubicBezTo>
                    <a:pt x="7751" y="675"/>
                    <a:pt x="7559" y="742"/>
                    <a:pt x="7367" y="791"/>
                  </a:cubicBezTo>
                  <a:cubicBezTo>
                    <a:pt x="7213" y="824"/>
                    <a:pt x="7054" y="841"/>
                    <a:pt x="6895" y="841"/>
                  </a:cubicBezTo>
                  <a:cubicBezTo>
                    <a:pt x="6737" y="841"/>
                    <a:pt x="6578" y="824"/>
                    <a:pt x="6424" y="791"/>
                  </a:cubicBezTo>
                  <a:cubicBezTo>
                    <a:pt x="6232" y="742"/>
                    <a:pt x="6049" y="675"/>
                    <a:pt x="5867" y="589"/>
                  </a:cubicBezTo>
                  <a:cubicBezTo>
                    <a:pt x="5103" y="202"/>
                    <a:pt x="4252" y="1"/>
                    <a:pt x="3397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012;p66">
              <a:extLst>
                <a:ext uri="{FF2B5EF4-FFF2-40B4-BE49-F238E27FC236}">
                  <a16:creationId xmlns:a16="http://schemas.microsoft.com/office/drawing/2014/main" id="{9512621C-5704-942A-DAA0-4D96F7A43A48}"/>
                </a:ext>
              </a:extLst>
            </p:cNvPr>
            <p:cNvSpPr/>
            <p:nvPr/>
          </p:nvSpPr>
          <p:spPr>
            <a:xfrm>
              <a:off x="5138461" y="1997533"/>
              <a:ext cx="100035" cy="117675"/>
            </a:xfrm>
            <a:custGeom>
              <a:avLst/>
              <a:gdLst/>
              <a:ahLst/>
              <a:cxnLst/>
              <a:rect l="l" t="t" r="r" b="b"/>
              <a:pathLst>
                <a:path w="3828" h="4503" extrusionOk="0">
                  <a:moveTo>
                    <a:pt x="2366" y="1"/>
                  </a:moveTo>
                  <a:lnTo>
                    <a:pt x="2366" y="799"/>
                  </a:lnTo>
                  <a:cubicBezTo>
                    <a:pt x="2366" y="799"/>
                    <a:pt x="2174" y="991"/>
                    <a:pt x="2174" y="1578"/>
                  </a:cubicBezTo>
                  <a:cubicBezTo>
                    <a:pt x="2174" y="2299"/>
                    <a:pt x="2087" y="3222"/>
                    <a:pt x="1587" y="3789"/>
                  </a:cubicBezTo>
                  <a:cubicBezTo>
                    <a:pt x="1299" y="4088"/>
                    <a:pt x="933" y="4299"/>
                    <a:pt x="529" y="4386"/>
                  </a:cubicBezTo>
                  <a:cubicBezTo>
                    <a:pt x="356" y="4424"/>
                    <a:pt x="174" y="4453"/>
                    <a:pt x="1" y="4472"/>
                  </a:cubicBezTo>
                  <a:cubicBezTo>
                    <a:pt x="251" y="4491"/>
                    <a:pt x="501" y="4501"/>
                    <a:pt x="751" y="4501"/>
                  </a:cubicBezTo>
                  <a:cubicBezTo>
                    <a:pt x="792" y="4502"/>
                    <a:pt x="833" y="4502"/>
                    <a:pt x="875" y="4502"/>
                  </a:cubicBezTo>
                  <a:cubicBezTo>
                    <a:pt x="1247" y="4502"/>
                    <a:pt x="1618" y="4464"/>
                    <a:pt x="1981" y="4386"/>
                  </a:cubicBezTo>
                  <a:cubicBezTo>
                    <a:pt x="2385" y="4299"/>
                    <a:pt x="2760" y="4088"/>
                    <a:pt x="3039" y="3789"/>
                  </a:cubicBezTo>
                  <a:cubicBezTo>
                    <a:pt x="3539" y="3222"/>
                    <a:pt x="3626" y="2299"/>
                    <a:pt x="3626" y="1578"/>
                  </a:cubicBezTo>
                  <a:cubicBezTo>
                    <a:pt x="3626" y="1126"/>
                    <a:pt x="3741" y="914"/>
                    <a:pt x="3789" y="837"/>
                  </a:cubicBezTo>
                  <a:cubicBezTo>
                    <a:pt x="3808" y="808"/>
                    <a:pt x="3818" y="780"/>
                    <a:pt x="3818" y="741"/>
                  </a:cubicBezTo>
                  <a:lnTo>
                    <a:pt x="3818" y="260"/>
                  </a:lnTo>
                  <a:lnTo>
                    <a:pt x="3828" y="270"/>
                  </a:lnTo>
                  <a:cubicBezTo>
                    <a:pt x="3818" y="193"/>
                    <a:pt x="3760" y="126"/>
                    <a:pt x="3683" y="116"/>
                  </a:cubicBezTo>
                  <a:cubicBezTo>
                    <a:pt x="3472" y="97"/>
                    <a:pt x="3001" y="39"/>
                    <a:pt x="2366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13;p66">
              <a:extLst>
                <a:ext uri="{FF2B5EF4-FFF2-40B4-BE49-F238E27FC236}">
                  <a16:creationId xmlns:a16="http://schemas.microsoft.com/office/drawing/2014/main" id="{58A1BFF1-548E-EAE9-7D78-F1754FBA8B87}"/>
                </a:ext>
              </a:extLst>
            </p:cNvPr>
            <p:cNvSpPr/>
            <p:nvPr/>
          </p:nvSpPr>
          <p:spPr>
            <a:xfrm>
              <a:off x="5085438" y="2010077"/>
              <a:ext cx="137222" cy="91568"/>
            </a:xfrm>
            <a:custGeom>
              <a:avLst/>
              <a:gdLst/>
              <a:ahLst/>
              <a:cxnLst/>
              <a:rect l="l" t="t" r="r" b="b"/>
              <a:pathLst>
                <a:path w="5251" h="3504" extrusionOk="0">
                  <a:moveTo>
                    <a:pt x="2461" y="0"/>
                  </a:moveTo>
                  <a:cubicBezTo>
                    <a:pt x="1683" y="0"/>
                    <a:pt x="918" y="182"/>
                    <a:pt x="222" y="521"/>
                  </a:cubicBezTo>
                  <a:lnTo>
                    <a:pt x="212" y="521"/>
                  </a:lnTo>
                  <a:cubicBezTo>
                    <a:pt x="126" y="569"/>
                    <a:pt x="49" y="655"/>
                    <a:pt x="29" y="761"/>
                  </a:cubicBezTo>
                  <a:cubicBezTo>
                    <a:pt x="1" y="867"/>
                    <a:pt x="20" y="982"/>
                    <a:pt x="77" y="1069"/>
                  </a:cubicBezTo>
                  <a:cubicBezTo>
                    <a:pt x="154" y="1175"/>
                    <a:pt x="212" y="1300"/>
                    <a:pt x="251" y="1434"/>
                  </a:cubicBezTo>
                  <a:cubicBezTo>
                    <a:pt x="328" y="1694"/>
                    <a:pt x="433" y="1954"/>
                    <a:pt x="558" y="2204"/>
                  </a:cubicBezTo>
                  <a:cubicBezTo>
                    <a:pt x="876" y="2800"/>
                    <a:pt x="1174" y="3146"/>
                    <a:pt x="1520" y="3319"/>
                  </a:cubicBezTo>
                  <a:cubicBezTo>
                    <a:pt x="1828" y="3463"/>
                    <a:pt x="2193" y="3492"/>
                    <a:pt x="2655" y="3492"/>
                  </a:cubicBezTo>
                  <a:lnTo>
                    <a:pt x="2780" y="3502"/>
                  </a:lnTo>
                  <a:cubicBezTo>
                    <a:pt x="2826" y="3503"/>
                    <a:pt x="2872" y="3504"/>
                    <a:pt x="2918" y="3504"/>
                  </a:cubicBezTo>
                  <a:cubicBezTo>
                    <a:pt x="3247" y="3504"/>
                    <a:pt x="3575" y="3473"/>
                    <a:pt x="3895" y="3406"/>
                  </a:cubicBezTo>
                  <a:cubicBezTo>
                    <a:pt x="4193" y="3338"/>
                    <a:pt x="4472" y="3194"/>
                    <a:pt x="4684" y="2973"/>
                  </a:cubicBezTo>
                  <a:cubicBezTo>
                    <a:pt x="4982" y="2627"/>
                    <a:pt x="5136" y="2002"/>
                    <a:pt x="5136" y="1107"/>
                  </a:cubicBezTo>
                  <a:cubicBezTo>
                    <a:pt x="5136" y="915"/>
                    <a:pt x="5155" y="732"/>
                    <a:pt x="5193" y="550"/>
                  </a:cubicBezTo>
                  <a:cubicBezTo>
                    <a:pt x="5251" y="328"/>
                    <a:pt x="5087" y="107"/>
                    <a:pt x="4857" y="88"/>
                  </a:cubicBezTo>
                  <a:cubicBezTo>
                    <a:pt x="4328" y="50"/>
                    <a:pt x="3510" y="2"/>
                    <a:pt x="2578" y="2"/>
                  </a:cubicBezTo>
                  <a:cubicBezTo>
                    <a:pt x="2539" y="1"/>
                    <a:pt x="2500" y="0"/>
                    <a:pt x="2461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014;p66">
              <a:extLst>
                <a:ext uri="{FF2B5EF4-FFF2-40B4-BE49-F238E27FC236}">
                  <a16:creationId xmlns:a16="http://schemas.microsoft.com/office/drawing/2014/main" id="{E5BEDBCB-0008-4F21-5CE1-6C6C7A8AAFFE}"/>
                </a:ext>
              </a:extLst>
            </p:cNvPr>
            <p:cNvSpPr/>
            <p:nvPr/>
          </p:nvSpPr>
          <p:spPr>
            <a:xfrm>
              <a:off x="5089959" y="2014336"/>
              <a:ext cx="127683" cy="83023"/>
            </a:xfrm>
            <a:custGeom>
              <a:avLst/>
              <a:gdLst/>
              <a:ahLst/>
              <a:cxnLst/>
              <a:rect l="l" t="t" r="r" b="b"/>
              <a:pathLst>
                <a:path w="4886" h="3177" extrusionOk="0">
                  <a:moveTo>
                    <a:pt x="2286" y="1"/>
                  </a:moveTo>
                  <a:cubicBezTo>
                    <a:pt x="1538" y="1"/>
                    <a:pt x="802" y="173"/>
                    <a:pt x="126" y="502"/>
                  </a:cubicBezTo>
                  <a:cubicBezTo>
                    <a:pt x="68" y="531"/>
                    <a:pt x="30" y="579"/>
                    <a:pt x="10" y="637"/>
                  </a:cubicBezTo>
                  <a:cubicBezTo>
                    <a:pt x="1" y="694"/>
                    <a:pt x="10" y="762"/>
                    <a:pt x="49" y="810"/>
                  </a:cubicBezTo>
                  <a:cubicBezTo>
                    <a:pt x="126" y="935"/>
                    <a:pt x="193" y="1079"/>
                    <a:pt x="231" y="1223"/>
                  </a:cubicBezTo>
                  <a:cubicBezTo>
                    <a:pt x="308" y="1483"/>
                    <a:pt x="414" y="1733"/>
                    <a:pt x="539" y="1964"/>
                  </a:cubicBezTo>
                  <a:cubicBezTo>
                    <a:pt x="828" y="2521"/>
                    <a:pt x="1106" y="2848"/>
                    <a:pt x="1424" y="3002"/>
                  </a:cubicBezTo>
                  <a:cubicBezTo>
                    <a:pt x="1703" y="3137"/>
                    <a:pt x="2049" y="3166"/>
                    <a:pt x="2482" y="3166"/>
                  </a:cubicBezTo>
                  <a:lnTo>
                    <a:pt x="2607" y="3175"/>
                  </a:lnTo>
                  <a:cubicBezTo>
                    <a:pt x="2644" y="3176"/>
                    <a:pt x="2681" y="3177"/>
                    <a:pt x="2718" y="3177"/>
                  </a:cubicBezTo>
                  <a:cubicBezTo>
                    <a:pt x="3045" y="3177"/>
                    <a:pt x="3364" y="3140"/>
                    <a:pt x="3684" y="3079"/>
                  </a:cubicBezTo>
                  <a:cubicBezTo>
                    <a:pt x="3943" y="3021"/>
                    <a:pt x="4193" y="2887"/>
                    <a:pt x="4386" y="2694"/>
                  </a:cubicBezTo>
                  <a:cubicBezTo>
                    <a:pt x="4655" y="2387"/>
                    <a:pt x="4799" y="1791"/>
                    <a:pt x="4799" y="944"/>
                  </a:cubicBezTo>
                  <a:cubicBezTo>
                    <a:pt x="4789" y="742"/>
                    <a:pt x="4818" y="541"/>
                    <a:pt x="4857" y="348"/>
                  </a:cubicBezTo>
                  <a:cubicBezTo>
                    <a:pt x="4886" y="223"/>
                    <a:pt x="4799" y="98"/>
                    <a:pt x="4674" y="89"/>
                  </a:cubicBezTo>
                  <a:cubicBezTo>
                    <a:pt x="4145" y="50"/>
                    <a:pt x="3328" y="2"/>
                    <a:pt x="2405" y="2"/>
                  </a:cubicBezTo>
                  <a:cubicBezTo>
                    <a:pt x="2365" y="1"/>
                    <a:pt x="2326" y="1"/>
                    <a:pt x="2286" y="1"/>
                  </a:cubicBezTo>
                  <a:close/>
                </a:path>
              </a:pathLst>
            </a:custGeom>
            <a:solidFill>
              <a:srgbClr val="E0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015;p66">
              <a:extLst>
                <a:ext uri="{FF2B5EF4-FFF2-40B4-BE49-F238E27FC236}">
                  <a16:creationId xmlns:a16="http://schemas.microsoft.com/office/drawing/2014/main" id="{47F3B167-8610-2E34-6794-7D9B4C40C1BD}"/>
                </a:ext>
              </a:extLst>
            </p:cNvPr>
            <p:cNvSpPr/>
            <p:nvPr/>
          </p:nvSpPr>
          <p:spPr>
            <a:xfrm>
              <a:off x="4893704" y="2009815"/>
              <a:ext cx="136987" cy="91568"/>
            </a:xfrm>
            <a:custGeom>
              <a:avLst/>
              <a:gdLst/>
              <a:ahLst/>
              <a:cxnLst/>
              <a:rect l="l" t="t" r="r" b="b"/>
              <a:pathLst>
                <a:path w="5242" h="3504" extrusionOk="0">
                  <a:moveTo>
                    <a:pt x="2781" y="1"/>
                  </a:moveTo>
                  <a:cubicBezTo>
                    <a:pt x="2742" y="1"/>
                    <a:pt x="2703" y="1"/>
                    <a:pt x="2664" y="2"/>
                  </a:cubicBezTo>
                  <a:cubicBezTo>
                    <a:pt x="1731" y="2"/>
                    <a:pt x="914" y="50"/>
                    <a:pt x="385" y="98"/>
                  </a:cubicBezTo>
                  <a:cubicBezTo>
                    <a:pt x="154" y="108"/>
                    <a:pt x="1" y="329"/>
                    <a:pt x="49" y="550"/>
                  </a:cubicBezTo>
                  <a:cubicBezTo>
                    <a:pt x="87" y="733"/>
                    <a:pt x="106" y="925"/>
                    <a:pt x="106" y="1108"/>
                  </a:cubicBezTo>
                  <a:cubicBezTo>
                    <a:pt x="106" y="2002"/>
                    <a:pt x="260" y="2627"/>
                    <a:pt x="568" y="2973"/>
                  </a:cubicBezTo>
                  <a:cubicBezTo>
                    <a:pt x="779" y="3194"/>
                    <a:pt x="1049" y="3348"/>
                    <a:pt x="1356" y="3406"/>
                  </a:cubicBezTo>
                  <a:cubicBezTo>
                    <a:pt x="1677" y="3473"/>
                    <a:pt x="1997" y="3504"/>
                    <a:pt x="2324" y="3504"/>
                  </a:cubicBezTo>
                  <a:cubicBezTo>
                    <a:pt x="2370" y="3504"/>
                    <a:pt x="2416" y="3503"/>
                    <a:pt x="2462" y="3502"/>
                  </a:cubicBezTo>
                  <a:lnTo>
                    <a:pt x="2587" y="3502"/>
                  </a:lnTo>
                  <a:cubicBezTo>
                    <a:pt x="3049" y="3502"/>
                    <a:pt x="3414" y="3473"/>
                    <a:pt x="3722" y="3319"/>
                  </a:cubicBezTo>
                  <a:cubicBezTo>
                    <a:pt x="4068" y="3146"/>
                    <a:pt x="4366" y="2810"/>
                    <a:pt x="4684" y="2214"/>
                  </a:cubicBezTo>
                  <a:cubicBezTo>
                    <a:pt x="4809" y="1964"/>
                    <a:pt x="4914" y="1704"/>
                    <a:pt x="4991" y="1435"/>
                  </a:cubicBezTo>
                  <a:cubicBezTo>
                    <a:pt x="5030" y="1300"/>
                    <a:pt x="5087" y="1185"/>
                    <a:pt x="5164" y="1069"/>
                  </a:cubicBezTo>
                  <a:cubicBezTo>
                    <a:pt x="5222" y="983"/>
                    <a:pt x="5241" y="867"/>
                    <a:pt x="5222" y="762"/>
                  </a:cubicBezTo>
                  <a:cubicBezTo>
                    <a:pt x="5193" y="656"/>
                    <a:pt x="5126" y="569"/>
                    <a:pt x="5030" y="521"/>
                  </a:cubicBezTo>
                  <a:lnTo>
                    <a:pt x="5020" y="521"/>
                  </a:lnTo>
                  <a:cubicBezTo>
                    <a:pt x="4324" y="182"/>
                    <a:pt x="3559" y="1"/>
                    <a:pt x="2781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016;p66">
              <a:extLst>
                <a:ext uri="{FF2B5EF4-FFF2-40B4-BE49-F238E27FC236}">
                  <a16:creationId xmlns:a16="http://schemas.microsoft.com/office/drawing/2014/main" id="{8EB6C52B-2942-8C1F-E576-EC4D47D00866}"/>
                </a:ext>
              </a:extLst>
            </p:cNvPr>
            <p:cNvSpPr/>
            <p:nvPr/>
          </p:nvSpPr>
          <p:spPr>
            <a:xfrm>
              <a:off x="4898721" y="2014101"/>
              <a:ext cx="127683" cy="83023"/>
            </a:xfrm>
            <a:custGeom>
              <a:avLst/>
              <a:gdLst/>
              <a:ahLst/>
              <a:cxnLst/>
              <a:rect l="l" t="t" r="r" b="b"/>
              <a:pathLst>
                <a:path w="4886" h="3177" extrusionOk="0">
                  <a:moveTo>
                    <a:pt x="2595" y="0"/>
                  </a:moveTo>
                  <a:cubicBezTo>
                    <a:pt x="2557" y="0"/>
                    <a:pt x="2520" y="0"/>
                    <a:pt x="2482" y="1"/>
                  </a:cubicBezTo>
                  <a:cubicBezTo>
                    <a:pt x="1559" y="1"/>
                    <a:pt x="732" y="49"/>
                    <a:pt x="212" y="98"/>
                  </a:cubicBezTo>
                  <a:cubicBezTo>
                    <a:pt x="87" y="107"/>
                    <a:pt x="1" y="223"/>
                    <a:pt x="30" y="348"/>
                  </a:cubicBezTo>
                  <a:cubicBezTo>
                    <a:pt x="68" y="550"/>
                    <a:pt x="87" y="742"/>
                    <a:pt x="87" y="953"/>
                  </a:cubicBezTo>
                  <a:cubicBezTo>
                    <a:pt x="87" y="1800"/>
                    <a:pt x="232" y="2386"/>
                    <a:pt x="501" y="2703"/>
                  </a:cubicBezTo>
                  <a:cubicBezTo>
                    <a:pt x="693" y="2896"/>
                    <a:pt x="943" y="3030"/>
                    <a:pt x="1203" y="3079"/>
                  </a:cubicBezTo>
                  <a:cubicBezTo>
                    <a:pt x="1515" y="3146"/>
                    <a:pt x="1827" y="3176"/>
                    <a:pt x="2145" y="3176"/>
                  </a:cubicBezTo>
                  <a:cubicBezTo>
                    <a:pt x="2190" y="3176"/>
                    <a:pt x="2235" y="3176"/>
                    <a:pt x="2280" y="3175"/>
                  </a:cubicBezTo>
                  <a:lnTo>
                    <a:pt x="2395" y="3175"/>
                  </a:lnTo>
                  <a:cubicBezTo>
                    <a:pt x="2838" y="3175"/>
                    <a:pt x="3184" y="3146"/>
                    <a:pt x="3463" y="3011"/>
                  </a:cubicBezTo>
                  <a:cubicBezTo>
                    <a:pt x="3780" y="2857"/>
                    <a:pt x="4059" y="2530"/>
                    <a:pt x="4347" y="1973"/>
                  </a:cubicBezTo>
                  <a:cubicBezTo>
                    <a:pt x="4472" y="1732"/>
                    <a:pt x="4578" y="1482"/>
                    <a:pt x="4655" y="1223"/>
                  </a:cubicBezTo>
                  <a:cubicBezTo>
                    <a:pt x="4693" y="1078"/>
                    <a:pt x="4761" y="934"/>
                    <a:pt x="4838" y="809"/>
                  </a:cubicBezTo>
                  <a:cubicBezTo>
                    <a:pt x="4876" y="761"/>
                    <a:pt x="4886" y="703"/>
                    <a:pt x="4876" y="646"/>
                  </a:cubicBezTo>
                  <a:cubicBezTo>
                    <a:pt x="4857" y="578"/>
                    <a:pt x="4818" y="530"/>
                    <a:pt x="4761" y="511"/>
                  </a:cubicBezTo>
                  <a:cubicBezTo>
                    <a:pt x="4083" y="181"/>
                    <a:pt x="3345" y="0"/>
                    <a:pt x="2595" y="0"/>
                  </a:cubicBezTo>
                  <a:close/>
                </a:path>
              </a:pathLst>
            </a:custGeom>
            <a:solidFill>
              <a:srgbClr val="E0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017;p66">
              <a:extLst>
                <a:ext uri="{FF2B5EF4-FFF2-40B4-BE49-F238E27FC236}">
                  <a16:creationId xmlns:a16="http://schemas.microsoft.com/office/drawing/2014/main" id="{80045488-3696-CA0D-E61B-432C73E6C2D0}"/>
                </a:ext>
              </a:extLst>
            </p:cNvPr>
            <p:cNvSpPr/>
            <p:nvPr/>
          </p:nvSpPr>
          <p:spPr>
            <a:xfrm>
              <a:off x="4940690" y="2017133"/>
              <a:ext cx="85479" cy="79939"/>
            </a:xfrm>
            <a:custGeom>
              <a:avLst/>
              <a:gdLst/>
              <a:ahLst/>
              <a:cxnLst/>
              <a:rect l="l" t="t" r="r" b="b"/>
              <a:pathLst>
                <a:path w="3271" h="3059" extrusionOk="0">
                  <a:moveTo>
                    <a:pt x="2010" y="1"/>
                  </a:moveTo>
                  <a:cubicBezTo>
                    <a:pt x="1943" y="222"/>
                    <a:pt x="1847" y="568"/>
                    <a:pt x="1684" y="1107"/>
                  </a:cubicBezTo>
                  <a:cubicBezTo>
                    <a:pt x="1607" y="1366"/>
                    <a:pt x="1510" y="1616"/>
                    <a:pt x="1385" y="1857"/>
                  </a:cubicBezTo>
                  <a:cubicBezTo>
                    <a:pt x="1087" y="2424"/>
                    <a:pt x="808" y="2741"/>
                    <a:pt x="491" y="2895"/>
                  </a:cubicBezTo>
                  <a:cubicBezTo>
                    <a:pt x="337" y="2972"/>
                    <a:pt x="174" y="3011"/>
                    <a:pt x="1" y="3030"/>
                  </a:cubicBezTo>
                  <a:cubicBezTo>
                    <a:pt x="212" y="3049"/>
                    <a:pt x="433" y="3059"/>
                    <a:pt x="664" y="3059"/>
                  </a:cubicBezTo>
                  <a:lnTo>
                    <a:pt x="789" y="3059"/>
                  </a:lnTo>
                  <a:cubicBezTo>
                    <a:pt x="1222" y="3059"/>
                    <a:pt x="1568" y="3030"/>
                    <a:pt x="1847" y="2895"/>
                  </a:cubicBezTo>
                  <a:cubicBezTo>
                    <a:pt x="2164" y="2741"/>
                    <a:pt x="2434" y="2414"/>
                    <a:pt x="2732" y="1857"/>
                  </a:cubicBezTo>
                  <a:cubicBezTo>
                    <a:pt x="2857" y="1616"/>
                    <a:pt x="2962" y="1366"/>
                    <a:pt x="3030" y="1107"/>
                  </a:cubicBezTo>
                  <a:cubicBezTo>
                    <a:pt x="3078" y="962"/>
                    <a:pt x="3136" y="828"/>
                    <a:pt x="3222" y="703"/>
                  </a:cubicBezTo>
                  <a:cubicBezTo>
                    <a:pt x="3261" y="655"/>
                    <a:pt x="3270" y="587"/>
                    <a:pt x="3261" y="530"/>
                  </a:cubicBezTo>
                  <a:cubicBezTo>
                    <a:pt x="3241" y="462"/>
                    <a:pt x="3203" y="414"/>
                    <a:pt x="3155" y="395"/>
                  </a:cubicBezTo>
                  <a:lnTo>
                    <a:pt x="3145" y="395"/>
                  </a:lnTo>
                  <a:cubicBezTo>
                    <a:pt x="2780" y="212"/>
                    <a:pt x="2405" y="78"/>
                    <a:pt x="2010" y="1"/>
                  </a:cubicBezTo>
                  <a:close/>
                </a:path>
              </a:pathLst>
            </a:custGeom>
            <a:solidFill>
              <a:srgbClr val="CC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018;p66">
              <a:extLst>
                <a:ext uri="{FF2B5EF4-FFF2-40B4-BE49-F238E27FC236}">
                  <a16:creationId xmlns:a16="http://schemas.microsoft.com/office/drawing/2014/main" id="{4F4B002D-7422-38A7-76E1-3FC39E68FBD7}"/>
                </a:ext>
              </a:extLst>
            </p:cNvPr>
            <p:cNvSpPr/>
            <p:nvPr/>
          </p:nvSpPr>
          <p:spPr>
            <a:xfrm>
              <a:off x="5139715" y="2014624"/>
              <a:ext cx="77431" cy="82500"/>
            </a:xfrm>
            <a:custGeom>
              <a:avLst/>
              <a:gdLst/>
              <a:ahLst/>
              <a:cxnLst/>
              <a:rect l="l" t="t" r="r" b="b"/>
              <a:pathLst>
                <a:path w="2963" h="3157" extrusionOk="0">
                  <a:moveTo>
                    <a:pt x="1510" y="1"/>
                  </a:moveTo>
                  <a:cubicBezTo>
                    <a:pt x="1501" y="299"/>
                    <a:pt x="1501" y="760"/>
                    <a:pt x="1501" y="924"/>
                  </a:cubicBezTo>
                  <a:cubicBezTo>
                    <a:pt x="1501" y="1780"/>
                    <a:pt x="1366" y="2366"/>
                    <a:pt x="1087" y="2674"/>
                  </a:cubicBezTo>
                  <a:cubicBezTo>
                    <a:pt x="895" y="2876"/>
                    <a:pt x="655" y="3001"/>
                    <a:pt x="385" y="3059"/>
                  </a:cubicBezTo>
                  <a:cubicBezTo>
                    <a:pt x="260" y="3087"/>
                    <a:pt x="126" y="3116"/>
                    <a:pt x="1" y="3126"/>
                  </a:cubicBezTo>
                  <a:cubicBezTo>
                    <a:pt x="193" y="3145"/>
                    <a:pt x="385" y="3155"/>
                    <a:pt x="578" y="3155"/>
                  </a:cubicBezTo>
                  <a:lnTo>
                    <a:pt x="703" y="3155"/>
                  </a:lnTo>
                  <a:cubicBezTo>
                    <a:pt x="746" y="3156"/>
                    <a:pt x="790" y="3156"/>
                    <a:pt x="834" y="3156"/>
                  </a:cubicBezTo>
                  <a:cubicBezTo>
                    <a:pt x="1146" y="3156"/>
                    <a:pt x="1458" y="3126"/>
                    <a:pt x="1770" y="3059"/>
                  </a:cubicBezTo>
                  <a:cubicBezTo>
                    <a:pt x="2030" y="3010"/>
                    <a:pt x="2280" y="2876"/>
                    <a:pt x="2472" y="2683"/>
                  </a:cubicBezTo>
                  <a:cubicBezTo>
                    <a:pt x="2741" y="2366"/>
                    <a:pt x="2885" y="1780"/>
                    <a:pt x="2885" y="924"/>
                  </a:cubicBezTo>
                  <a:cubicBezTo>
                    <a:pt x="2885" y="722"/>
                    <a:pt x="2905" y="530"/>
                    <a:pt x="2943" y="328"/>
                  </a:cubicBezTo>
                  <a:cubicBezTo>
                    <a:pt x="2962" y="270"/>
                    <a:pt x="2953" y="212"/>
                    <a:pt x="2914" y="164"/>
                  </a:cubicBezTo>
                  <a:cubicBezTo>
                    <a:pt x="2885" y="106"/>
                    <a:pt x="2828" y="78"/>
                    <a:pt x="2770" y="78"/>
                  </a:cubicBezTo>
                  <a:cubicBezTo>
                    <a:pt x="2443" y="49"/>
                    <a:pt x="2010" y="20"/>
                    <a:pt x="1510" y="1"/>
                  </a:cubicBezTo>
                  <a:close/>
                </a:path>
              </a:pathLst>
            </a:custGeom>
            <a:solidFill>
              <a:srgbClr val="CC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019;p66">
              <a:extLst>
                <a:ext uri="{FF2B5EF4-FFF2-40B4-BE49-F238E27FC236}">
                  <a16:creationId xmlns:a16="http://schemas.microsoft.com/office/drawing/2014/main" id="{0784DCF6-2807-B6CE-2383-2F4102E1A9CA}"/>
                </a:ext>
              </a:extLst>
            </p:cNvPr>
            <p:cNvSpPr/>
            <p:nvPr/>
          </p:nvSpPr>
          <p:spPr>
            <a:xfrm>
              <a:off x="4969096" y="2146802"/>
              <a:ext cx="177675" cy="36716"/>
            </a:xfrm>
            <a:custGeom>
              <a:avLst/>
              <a:gdLst/>
              <a:ahLst/>
              <a:cxnLst/>
              <a:rect l="l" t="t" r="r" b="b"/>
              <a:pathLst>
                <a:path w="6799" h="1405" extrusionOk="0">
                  <a:moveTo>
                    <a:pt x="4587" y="1"/>
                  </a:moveTo>
                  <a:cubicBezTo>
                    <a:pt x="4020" y="1"/>
                    <a:pt x="3856" y="260"/>
                    <a:pt x="3818" y="424"/>
                  </a:cubicBezTo>
                  <a:cubicBezTo>
                    <a:pt x="3789" y="501"/>
                    <a:pt x="3751" y="568"/>
                    <a:pt x="3693" y="616"/>
                  </a:cubicBezTo>
                  <a:cubicBezTo>
                    <a:pt x="4049" y="645"/>
                    <a:pt x="4587" y="770"/>
                    <a:pt x="5376" y="1174"/>
                  </a:cubicBezTo>
                  <a:cubicBezTo>
                    <a:pt x="5653" y="1327"/>
                    <a:pt x="5969" y="1404"/>
                    <a:pt x="6284" y="1405"/>
                  </a:cubicBezTo>
                  <a:lnTo>
                    <a:pt x="6284" y="1405"/>
                  </a:lnTo>
                  <a:cubicBezTo>
                    <a:pt x="6456" y="1404"/>
                    <a:pt x="6627" y="1375"/>
                    <a:pt x="6799" y="1318"/>
                  </a:cubicBezTo>
                  <a:cubicBezTo>
                    <a:pt x="6405" y="1212"/>
                    <a:pt x="6087" y="933"/>
                    <a:pt x="5770" y="655"/>
                  </a:cubicBezTo>
                  <a:cubicBezTo>
                    <a:pt x="5385" y="318"/>
                    <a:pt x="5020" y="1"/>
                    <a:pt x="4587" y="1"/>
                  </a:cubicBezTo>
                  <a:close/>
                  <a:moveTo>
                    <a:pt x="2212" y="1"/>
                  </a:moveTo>
                  <a:cubicBezTo>
                    <a:pt x="1779" y="1"/>
                    <a:pt x="1424" y="318"/>
                    <a:pt x="1029" y="655"/>
                  </a:cubicBezTo>
                  <a:cubicBezTo>
                    <a:pt x="722" y="933"/>
                    <a:pt x="395" y="1212"/>
                    <a:pt x="0" y="1318"/>
                  </a:cubicBezTo>
                  <a:cubicBezTo>
                    <a:pt x="173" y="1376"/>
                    <a:pt x="347" y="1405"/>
                    <a:pt x="520" y="1405"/>
                  </a:cubicBezTo>
                  <a:cubicBezTo>
                    <a:pt x="837" y="1405"/>
                    <a:pt x="1145" y="1318"/>
                    <a:pt x="1424" y="1174"/>
                  </a:cubicBezTo>
                  <a:cubicBezTo>
                    <a:pt x="2222" y="770"/>
                    <a:pt x="2760" y="645"/>
                    <a:pt x="3106" y="616"/>
                  </a:cubicBezTo>
                  <a:cubicBezTo>
                    <a:pt x="3049" y="568"/>
                    <a:pt x="3010" y="501"/>
                    <a:pt x="2981" y="424"/>
                  </a:cubicBezTo>
                  <a:cubicBezTo>
                    <a:pt x="2943" y="260"/>
                    <a:pt x="2779" y="1"/>
                    <a:pt x="2212" y="1"/>
                  </a:cubicBezTo>
                  <a:close/>
                  <a:moveTo>
                    <a:pt x="6284" y="1405"/>
                  </a:moveTo>
                  <a:cubicBezTo>
                    <a:pt x="6283" y="1405"/>
                    <a:pt x="6281" y="1405"/>
                    <a:pt x="6280" y="1405"/>
                  </a:cubicBezTo>
                  <a:lnTo>
                    <a:pt x="6289" y="1405"/>
                  </a:lnTo>
                  <a:cubicBezTo>
                    <a:pt x="6288" y="1405"/>
                    <a:pt x="6286" y="1405"/>
                    <a:pt x="6284" y="1405"/>
                  </a:cubicBezTo>
                  <a:close/>
                </a:path>
              </a:pathLst>
            </a:custGeom>
            <a:solidFill>
              <a:srgbClr val="3B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481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FFA3FD-855D-81EB-A279-00A63A12E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65665"/>
            <a:ext cx="3541121" cy="428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51" name="Google Shape;2751;p38"/>
          <p:cNvGrpSpPr/>
          <p:nvPr/>
        </p:nvGrpSpPr>
        <p:grpSpPr>
          <a:xfrm>
            <a:off x="6967986" y="3265822"/>
            <a:ext cx="1992276" cy="1984309"/>
            <a:chOff x="1010425" y="1595799"/>
            <a:chExt cx="1871912" cy="1864426"/>
          </a:xfrm>
        </p:grpSpPr>
        <p:sp>
          <p:nvSpPr>
            <p:cNvPr id="2752" name="Google Shape;2752;p38"/>
            <p:cNvSpPr/>
            <p:nvPr/>
          </p:nvSpPr>
          <p:spPr>
            <a:xfrm>
              <a:off x="1010425" y="1652407"/>
              <a:ext cx="1871912" cy="1763694"/>
            </a:xfrm>
            <a:custGeom>
              <a:avLst/>
              <a:gdLst/>
              <a:ahLst/>
              <a:cxnLst/>
              <a:rect l="l" t="t" r="r" b="b"/>
              <a:pathLst>
                <a:path w="53899" h="50783" extrusionOk="0">
                  <a:moveTo>
                    <a:pt x="29568" y="1"/>
                  </a:moveTo>
                  <a:cubicBezTo>
                    <a:pt x="29158" y="1"/>
                    <a:pt x="28748" y="39"/>
                    <a:pt x="28364" y="180"/>
                  </a:cubicBezTo>
                  <a:cubicBezTo>
                    <a:pt x="28299" y="205"/>
                    <a:pt x="28235" y="244"/>
                    <a:pt x="28171" y="283"/>
                  </a:cubicBezTo>
                  <a:cubicBezTo>
                    <a:pt x="28161" y="281"/>
                    <a:pt x="28151" y="280"/>
                    <a:pt x="28141" y="280"/>
                  </a:cubicBezTo>
                  <a:cubicBezTo>
                    <a:pt x="28074" y="280"/>
                    <a:pt x="28010" y="317"/>
                    <a:pt x="27965" y="373"/>
                  </a:cubicBezTo>
                  <a:cubicBezTo>
                    <a:pt x="27798" y="514"/>
                    <a:pt x="27605" y="655"/>
                    <a:pt x="27412" y="771"/>
                  </a:cubicBezTo>
                  <a:cubicBezTo>
                    <a:pt x="26962" y="1067"/>
                    <a:pt x="26486" y="1298"/>
                    <a:pt x="25985" y="1491"/>
                  </a:cubicBezTo>
                  <a:lnTo>
                    <a:pt x="25985" y="1504"/>
                  </a:lnTo>
                  <a:lnTo>
                    <a:pt x="25972" y="1504"/>
                  </a:lnTo>
                  <a:cubicBezTo>
                    <a:pt x="24403" y="2108"/>
                    <a:pt x="22783" y="2687"/>
                    <a:pt x="21099" y="2944"/>
                  </a:cubicBezTo>
                  <a:lnTo>
                    <a:pt x="21086" y="2957"/>
                  </a:lnTo>
                  <a:cubicBezTo>
                    <a:pt x="20611" y="2977"/>
                    <a:pt x="20134" y="2987"/>
                    <a:pt x="19655" y="2987"/>
                  </a:cubicBezTo>
                  <a:cubicBezTo>
                    <a:pt x="18891" y="2987"/>
                    <a:pt x="18124" y="2961"/>
                    <a:pt x="17358" y="2905"/>
                  </a:cubicBezTo>
                  <a:cubicBezTo>
                    <a:pt x="16818" y="2880"/>
                    <a:pt x="16290" y="2790"/>
                    <a:pt x="15763" y="2661"/>
                  </a:cubicBezTo>
                  <a:cubicBezTo>
                    <a:pt x="15545" y="2597"/>
                    <a:pt x="15326" y="2533"/>
                    <a:pt x="15120" y="2443"/>
                  </a:cubicBezTo>
                  <a:cubicBezTo>
                    <a:pt x="15083" y="2412"/>
                    <a:pt x="15041" y="2400"/>
                    <a:pt x="14997" y="2400"/>
                  </a:cubicBezTo>
                  <a:cubicBezTo>
                    <a:pt x="14966" y="2400"/>
                    <a:pt x="14934" y="2406"/>
                    <a:pt x="14902" y="2417"/>
                  </a:cubicBezTo>
                  <a:cubicBezTo>
                    <a:pt x="14825" y="2391"/>
                    <a:pt x="14760" y="2391"/>
                    <a:pt x="14683" y="2378"/>
                  </a:cubicBezTo>
                  <a:cubicBezTo>
                    <a:pt x="14641" y="2376"/>
                    <a:pt x="14599" y="2375"/>
                    <a:pt x="14557" y="2375"/>
                  </a:cubicBezTo>
                  <a:cubicBezTo>
                    <a:pt x="13893" y="2375"/>
                    <a:pt x="13243" y="2650"/>
                    <a:pt x="12626" y="2880"/>
                  </a:cubicBezTo>
                  <a:cubicBezTo>
                    <a:pt x="11739" y="3227"/>
                    <a:pt x="10890" y="3651"/>
                    <a:pt x="10080" y="4165"/>
                  </a:cubicBezTo>
                  <a:cubicBezTo>
                    <a:pt x="9502" y="4538"/>
                    <a:pt x="8987" y="4988"/>
                    <a:pt x="8447" y="5413"/>
                  </a:cubicBezTo>
                  <a:cubicBezTo>
                    <a:pt x="7213" y="6467"/>
                    <a:pt x="6043" y="7611"/>
                    <a:pt x="4976" y="8820"/>
                  </a:cubicBezTo>
                  <a:cubicBezTo>
                    <a:pt x="3755" y="10298"/>
                    <a:pt x="3047" y="12098"/>
                    <a:pt x="2430" y="13873"/>
                  </a:cubicBezTo>
                  <a:cubicBezTo>
                    <a:pt x="1955" y="15223"/>
                    <a:pt x="1556" y="16586"/>
                    <a:pt x="1234" y="17974"/>
                  </a:cubicBezTo>
                  <a:cubicBezTo>
                    <a:pt x="733" y="20302"/>
                    <a:pt x="412" y="22667"/>
                    <a:pt x="283" y="25046"/>
                  </a:cubicBezTo>
                  <a:cubicBezTo>
                    <a:pt x="142" y="27463"/>
                    <a:pt x="13" y="29867"/>
                    <a:pt x="39" y="32285"/>
                  </a:cubicBezTo>
                  <a:cubicBezTo>
                    <a:pt x="52" y="33699"/>
                    <a:pt x="0" y="35113"/>
                    <a:pt x="64" y="36528"/>
                  </a:cubicBezTo>
                  <a:cubicBezTo>
                    <a:pt x="142" y="37916"/>
                    <a:pt x="283" y="39305"/>
                    <a:pt x="489" y="40680"/>
                  </a:cubicBezTo>
                  <a:cubicBezTo>
                    <a:pt x="707" y="41748"/>
                    <a:pt x="887" y="42828"/>
                    <a:pt x="1222" y="43882"/>
                  </a:cubicBezTo>
                  <a:cubicBezTo>
                    <a:pt x="1697" y="45643"/>
                    <a:pt x="2585" y="47238"/>
                    <a:pt x="3497" y="48794"/>
                  </a:cubicBezTo>
                  <a:cubicBezTo>
                    <a:pt x="3523" y="48832"/>
                    <a:pt x="3562" y="48858"/>
                    <a:pt x="3600" y="48871"/>
                  </a:cubicBezTo>
                  <a:cubicBezTo>
                    <a:pt x="3694" y="48908"/>
                    <a:pt x="3795" y="48932"/>
                    <a:pt x="3893" y="48932"/>
                  </a:cubicBezTo>
                  <a:cubicBezTo>
                    <a:pt x="3929" y="48932"/>
                    <a:pt x="3964" y="48929"/>
                    <a:pt x="3999" y="48922"/>
                  </a:cubicBezTo>
                  <a:cubicBezTo>
                    <a:pt x="4243" y="48909"/>
                    <a:pt x="4475" y="48871"/>
                    <a:pt x="4719" y="48832"/>
                  </a:cubicBezTo>
                  <a:cubicBezTo>
                    <a:pt x="5953" y="48652"/>
                    <a:pt x="7175" y="48369"/>
                    <a:pt x="8357" y="47971"/>
                  </a:cubicBezTo>
                  <a:cubicBezTo>
                    <a:pt x="8473" y="47932"/>
                    <a:pt x="8576" y="47906"/>
                    <a:pt x="8692" y="47868"/>
                  </a:cubicBezTo>
                  <a:cubicBezTo>
                    <a:pt x="8743" y="47842"/>
                    <a:pt x="8782" y="47803"/>
                    <a:pt x="8807" y="47739"/>
                  </a:cubicBezTo>
                  <a:cubicBezTo>
                    <a:pt x="8820" y="47726"/>
                    <a:pt x="8833" y="47713"/>
                    <a:pt x="8846" y="47701"/>
                  </a:cubicBezTo>
                  <a:cubicBezTo>
                    <a:pt x="8949" y="47572"/>
                    <a:pt x="9026" y="47418"/>
                    <a:pt x="9065" y="47263"/>
                  </a:cubicBezTo>
                  <a:cubicBezTo>
                    <a:pt x="9167" y="46929"/>
                    <a:pt x="9270" y="46582"/>
                    <a:pt x="9360" y="46248"/>
                  </a:cubicBezTo>
                  <a:cubicBezTo>
                    <a:pt x="9772" y="44653"/>
                    <a:pt x="9720" y="42982"/>
                    <a:pt x="9450" y="41362"/>
                  </a:cubicBezTo>
                  <a:cubicBezTo>
                    <a:pt x="9373" y="40938"/>
                    <a:pt x="9399" y="40500"/>
                    <a:pt x="9309" y="40076"/>
                  </a:cubicBezTo>
                  <a:cubicBezTo>
                    <a:pt x="9296" y="40050"/>
                    <a:pt x="9296" y="40038"/>
                    <a:pt x="9296" y="40012"/>
                  </a:cubicBezTo>
                  <a:cubicBezTo>
                    <a:pt x="9232" y="39408"/>
                    <a:pt x="9155" y="38803"/>
                    <a:pt x="9077" y="38212"/>
                  </a:cubicBezTo>
                  <a:cubicBezTo>
                    <a:pt x="8936" y="36502"/>
                    <a:pt x="8885" y="34792"/>
                    <a:pt x="8923" y="33082"/>
                  </a:cubicBezTo>
                  <a:cubicBezTo>
                    <a:pt x="8936" y="31025"/>
                    <a:pt x="9065" y="28967"/>
                    <a:pt x="9322" y="26923"/>
                  </a:cubicBezTo>
                  <a:cubicBezTo>
                    <a:pt x="9579" y="25020"/>
                    <a:pt x="9965" y="23130"/>
                    <a:pt x="10389" y="21253"/>
                  </a:cubicBezTo>
                  <a:cubicBezTo>
                    <a:pt x="10402" y="21202"/>
                    <a:pt x="10415" y="21150"/>
                    <a:pt x="10428" y="21086"/>
                  </a:cubicBezTo>
                  <a:lnTo>
                    <a:pt x="10428" y="21086"/>
                  </a:lnTo>
                  <a:cubicBezTo>
                    <a:pt x="10415" y="21202"/>
                    <a:pt x="10415" y="21304"/>
                    <a:pt x="10402" y="21420"/>
                  </a:cubicBezTo>
                  <a:cubicBezTo>
                    <a:pt x="10338" y="23657"/>
                    <a:pt x="10299" y="25907"/>
                    <a:pt x="10389" y="28145"/>
                  </a:cubicBezTo>
                  <a:cubicBezTo>
                    <a:pt x="10453" y="31629"/>
                    <a:pt x="10595" y="35113"/>
                    <a:pt x="10955" y="38585"/>
                  </a:cubicBezTo>
                  <a:cubicBezTo>
                    <a:pt x="11186" y="40603"/>
                    <a:pt x="11379" y="42635"/>
                    <a:pt x="11713" y="44641"/>
                  </a:cubicBezTo>
                  <a:cubicBezTo>
                    <a:pt x="12035" y="46621"/>
                    <a:pt x="12485" y="48575"/>
                    <a:pt x="13038" y="50504"/>
                  </a:cubicBezTo>
                  <a:cubicBezTo>
                    <a:pt x="13067" y="50583"/>
                    <a:pt x="13144" y="50632"/>
                    <a:pt x="13224" y="50632"/>
                  </a:cubicBezTo>
                  <a:cubicBezTo>
                    <a:pt x="13248" y="50632"/>
                    <a:pt x="13272" y="50628"/>
                    <a:pt x="13295" y="50619"/>
                  </a:cubicBezTo>
                  <a:cubicBezTo>
                    <a:pt x="13630" y="50752"/>
                    <a:pt x="13995" y="50782"/>
                    <a:pt x="14362" y="50782"/>
                  </a:cubicBezTo>
                  <a:cubicBezTo>
                    <a:pt x="14671" y="50782"/>
                    <a:pt x="14981" y="50761"/>
                    <a:pt x="15275" y="50761"/>
                  </a:cubicBezTo>
                  <a:cubicBezTo>
                    <a:pt x="16226" y="50709"/>
                    <a:pt x="17165" y="50619"/>
                    <a:pt x="18116" y="50555"/>
                  </a:cubicBezTo>
                  <a:cubicBezTo>
                    <a:pt x="21099" y="50401"/>
                    <a:pt x="24069" y="50105"/>
                    <a:pt x="27039" y="49771"/>
                  </a:cubicBezTo>
                  <a:cubicBezTo>
                    <a:pt x="28865" y="49591"/>
                    <a:pt x="30691" y="49436"/>
                    <a:pt x="32516" y="49205"/>
                  </a:cubicBezTo>
                  <a:cubicBezTo>
                    <a:pt x="34329" y="48922"/>
                    <a:pt x="36117" y="48549"/>
                    <a:pt x="37878" y="48048"/>
                  </a:cubicBezTo>
                  <a:cubicBezTo>
                    <a:pt x="39164" y="47713"/>
                    <a:pt x="40462" y="47392"/>
                    <a:pt x="41722" y="46981"/>
                  </a:cubicBezTo>
                  <a:cubicBezTo>
                    <a:pt x="42391" y="46749"/>
                    <a:pt x="43060" y="46518"/>
                    <a:pt x="43728" y="46312"/>
                  </a:cubicBezTo>
                  <a:cubicBezTo>
                    <a:pt x="43972" y="46171"/>
                    <a:pt x="43934" y="45823"/>
                    <a:pt x="43895" y="45515"/>
                  </a:cubicBezTo>
                  <a:cubicBezTo>
                    <a:pt x="43908" y="45425"/>
                    <a:pt x="43908" y="45348"/>
                    <a:pt x="43895" y="45258"/>
                  </a:cubicBezTo>
                  <a:cubicBezTo>
                    <a:pt x="43895" y="44692"/>
                    <a:pt x="43895" y="44075"/>
                    <a:pt x="43895" y="43509"/>
                  </a:cubicBezTo>
                  <a:cubicBezTo>
                    <a:pt x="43870" y="41619"/>
                    <a:pt x="43651" y="39729"/>
                    <a:pt x="43497" y="37852"/>
                  </a:cubicBezTo>
                  <a:cubicBezTo>
                    <a:pt x="43342" y="36013"/>
                    <a:pt x="43085" y="34188"/>
                    <a:pt x="42725" y="32375"/>
                  </a:cubicBezTo>
                  <a:cubicBezTo>
                    <a:pt x="42288" y="30099"/>
                    <a:pt x="41799" y="27823"/>
                    <a:pt x="41144" y="25599"/>
                  </a:cubicBezTo>
                  <a:cubicBezTo>
                    <a:pt x="40694" y="23979"/>
                    <a:pt x="40244" y="22359"/>
                    <a:pt x="39729" y="20752"/>
                  </a:cubicBezTo>
                  <a:cubicBezTo>
                    <a:pt x="39408" y="19813"/>
                    <a:pt x="39022" y="18900"/>
                    <a:pt x="38662" y="17961"/>
                  </a:cubicBezTo>
                  <a:cubicBezTo>
                    <a:pt x="38534" y="17666"/>
                    <a:pt x="38431" y="17357"/>
                    <a:pt x="38315" y="17061"/>
                  </a:cubicBezTo>
                  <a:lnTo>
                    <a:pt x="38315" y="17061"/>
                  </a:lnTo>
                  <a:cubicBezTo>
                    <a:pt x="39254" y="18643"/>
                    <a:pt x="40154" y="20263"/>
                    <a:pt x="40938" y="21922"/>
                  </a:cubicBezTo>
                  <a:cubicBezTo>
                    <a:pt x="41812" y="23799"/>
                    <a:pt x="42558" y="25714"/>
                    <a:pt x="43201" y="27669"/>
                  </a:cubicBezTo>
                  <a:cubicBezTo>
                    <a:pt x="43754" y="29289"/>
                    <a:pt x="44230" y="30935"/>
                    <a:pt x="44615" y="32606"/>
                  </a:cubicBezTo>
                  <a:cubicBezTo>
                    <a:pt x="44718" y="33197"/>
                    <a:pt x="44834" y="33802"/>
                    <a:pt x="44950" y="34393"/>
                  </a:cubicBezTo>
                  <a:cubicBezTo>
                    <a:pt x="44962" y="34406"/>
                    <a:pt x="44962" y="34432"/>
                    <a:pt x="44962" y="34445"/>
                  </a:cubicBezTo>
                  <a:cubicBezTo>
                    <a:pt x="45001" y="34882"/>
                    <a:pt x="45155" y="35293"/>
                    <a:pt x="45220" y="35718"/>
                  </a:cubicBezTo>
                  <a:cubicBezTo>
                    <a:pt x="45451" y="37338"/>
                    <a:pt x="45914" y="38945"/>
                    <a:pt x="46788" y="40346"/>
                  </a:cubicBezTo>
                  <a:cubicBezTo>
                    <a:pt x="46981" y="40642"/>
                    <a:pt x="47174" y="40938"/>
                    <a:pt x="47380" y="41221"/>
                  </a:cubicBezTo>
                  <a:cubicBezTo>
                    <a:pt x="47470" y="41362"/>
                    <a:pt x="47585" y="41478"/>
                    <a:pt x="47714" y="41568"/>
                  </a:cubicBezTo>
                  <a:cubicBezTo>
                    <a:pt x="47727" y="41581"/>
                    <a:pt x="47752" y="41593"/>
                    <a:pt x="47765" y="41593"/>
                  </a:cubicBezTo>
                  <a:cubicBezTo>
                    <a:pt x="47765" y="41606"/>
                    <a:pt x="47778" y="41606"/>
                    <a:pt x="47778" y="41606"/>
                  </a:cubicBezTo>
                  <a:cubicBezTo>
                    <a:pt x="47804" y="41645"/>
                    <a:pt x="47855" y="41683"/>
                    <a:pt x="47920" y="41683"/>
                  </a:cubicBezTo>
                  <a:lnTo>
                    <a:pt x="48267" y="41683"/>
                  </a:lnTo>
                  <a:cubicBezTo>
                    <a:pt x="48347" y="41684"/>
                    <a:pt x="48427" y="41685"/>
                    <a:pt x="48507" y="41685"/>
                  </a:cubicBezTo>
                  <a:cubicBezTo>
                    <a:pt x="49544" y="41685"/>
                    <a:pt x="50570" y="41608"/>
                    <a:pt x="51584" y="41465"/>
                  </a:cubicBezTo>
                  <a:cubicBezTo>
                    <a:pt x="51725" y="41439"/>
                    <a:pt x="51854" y="41413"/>
                    <a:pt x="51995" y="41388"/>
                  </a:cubicBezTo>
                  <a:cubicBezTo>
                    <a:pt x="52240" y="41362"/>
                    <a:pt x="52471" y="41323"/>
                    <a:pt x="52715" y="41259"/>
                  </a:cubicBezTo>
                  <a:cubicBezTo>
                    <a:pt x="52844" y="41246"/>
                    <a:pt x="52973" y="41182"/>
                    <a:pt x="53075" y="41092"/>
                  </a:cubicBezTo>
                  <a:cubicBezTo>
                    <a:pt x="53114" y="41066"/>
                    <a:pt x="53140" y="41028"/>
                    <a:pt x="53153" y="40989"/>
                  </a:cubicBezTo>
                  <a:cubicBezTo>
                    <a:pt x="53538" y="39228"/>
                    <a:pt x="53898" y="37440"/>
                    <a:pt x="53821" y="35628"/>
                  </a:cubicBezTo>
                  <a:cubicBezTo>
                    <a:pt x="53821" y="34522"/>
                    <a:pt x="53667" y="33429"/>
                    <a:pt x="53551" y="32336"/>
                  </a:cubicBezTo>
                  <a:cubicBezTo>
                    <a:pt x="53333" y="30973"/>
                    <a:pt x="53037" y="29610"/>
                    <a:pt x="52677" y="28260"/>
                  </a:cubicBezTo>
                  <a:cubicBezTo>
                    <a:pt x="52317" y="26897"/>
                    <a:pt x="51841" y="25560"/>
                    <a:pt x="51417" y="24210"/>
                  </a:cubicBezTo>
                  <a:cubicBezTo>
                    <a:pt x="50710" y="21896"/>
                    <a:pt x="49861" y="19646"/>
                    <a:pt x="48987" y="17396"/>
                  </a:cubicBezTo>
                  <a:cubicBezTo>
                    <a:pt x="48125" y="15171"/>
                    <a:pt x="47110" y="13011"/>
                    <a:pt x="45914" y="10941"/>
                  </a:cubicBezTo>
                  <a:cubicBezTo>
                    <a:pt x="45194" y="9720"/>
                    <a:pt x="44397" y="8537"/>
                    <a:pt x="43535" y="7406"/>
                  </a:cubicBezTo>
                  <a:cubicBezTo>
                    <a:pt x="42404" y="5888"/>
                    <a:pt x="41182" y="4397"/>
                    <a:pt x="39575" y="3368"/>
                  </a:cubicBezTo>
                  <a:cubicBezTo>
                    <a:pt x="38187" y="2533"/>
                    <a:pt x="36734" y="1800"/>
                    <a:pt x="35229" y="1183"/>
                  </a:cubicBezTo>
                  <a:cubicBezTo>
                    <a:pt x="34587" y="938"/>
                    <a:pt x="33957" y="668"/>
                    <a:pt x="33288" y="488"/>
                  </a:cubicBezTo>
                  <a:cubicBezTo>
                    <a:pt x="32375" y="244"/>
                    <a:pt x="31424" y="90"/>
                    <a:pt x="30472" y="38"/>
                  </a:cubicBezTo>
                  <a:cubicBezTo>
                    <a:pt x="30177" y="22"/>
                    <a:pt x="29872" y="1"/>
                    <a:pt x="29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8"/>
            <p:cNvSpPr/>
            <p:nvPr/>
          </p:nvSpPr>
          <p:spPr>
            <a:xfrm>
              <a:off x="1119370" y="3300914"/>
              <a:ext cx="220188" cy="126764"/>
            </a:xfrm>
            <a:custGeom>
              <a:avLst/>
              <a:gdLst/>
              <a:ahLst/>
              <a:cxnLst/>
              <a:rect l="l" t="t" r="r" b="b"/>
              <a:pathLst>
                <a:path w="6340" h="3650" extrusionOk="0">
                  <a:moveTo>
                    <a:pt x="5782" y="0"/>
                  </a:moveTo>
                  <a:cubicBezTo>
                    <a:pt x="5323" y="0"/>
                    <a:pt x="4619" y="350"/>
                    <a:pt x="4243" y="413"/>
                  </a:cubicBezTo>
                  <a:cubicBezTo>
                    <a:pt x="3858" y="515"/>
                    <a:pt x="3446" y="580"/>
                    <a:pt x="3035" y="644"/>
                  </a:cubicBezTo>
                  <a:cubicBezTo>
                    <a:pt x="2855" y="670"/>
                    <a:pt x="2675" y="696"/>
                    <a:pt x="2495" y="734"/>
                  </a:cubicBezTo>
                  <a:cubicBezTo>
                    <a:pt x="2456" y="734"/>
                    <a:pt x="2418" y="747"/>
                    <a:pt x="2379" y="747"/>
                  </a:cubicBezTo>
                  <a:lnTo>
                    <a:pt x="2392" y="747"/>
                  </a:lnTo>
                  <a:cubicBezTo>
                    <a:pt x="2353" y="747"/>
                    <a:pt x="2315" y="760"/>
                    <a:pt x="2276" y="760"/>
                  </a:cubicBezTo>
                  <a:cubicBezTo>
                    <a:pt x="1903" y="811"/>
                    <a:pt x="1518" y="850"/>
                    <a:pt x="1132" y="863"/>
                  </a:cubicBezTo>
                  <a:cubicBezTo>
                    <a:pt x="849" y="901"/>
                    <a:pt x="450" y="824"/>
                    <a:pt x="283" y="1107"/>
                  </a:cubicBezTo>
                  <a:cubicBezTo>
                    <a:pt x="0" y="1274"/>
                    <a:pt x="438" y="2624"/>
                    <a:pt x="489" y="2946"/>
                  </a:cubicBezTo>
                  <a:cubicBezTo>
                    <a:pt x="565" y="3187"/>
                    <a:pt x="604" y="3640"/>
                    <a:pt x="913" y="3640"/>
                  </a:cubicBezTo>
                  <a:cubicBezTo>
                    <a:pt x="917" y="3640"/>
                    <a:pt x="922" y="3640"/>
                    <a:pt x="926" y="3640"/>
                  </a:cubicBezTo>
                  <a:cubicBezTo>
                    <a:pt x="1051" y="3647"/>
                    <a:pt x="1175" y="3650"/>
                    <a:pt x="1299" y="3650"/>
                  </a:cubicBezTo>
                  <a:cubicBezTo>
                    <a:pt x="2098" y="3650"/>
                    <a:pt x="2889" y="3518"/>
                    <a:pt x="3690" y="3396"/>
                  </a:cubicBezTo>
                  <a:cubicBezTo>
                    <a:pt x="3768" y="3383"/>
                    <a:pt x="3858" y="3370"/>
                    <a:pt x="3935" y="3357"/>
                  </a:cubicBezTo>
                  <a:cubicBezTo>
                    <a:pt x="4513" y="3267"/>
                    <a:pt x="5092" y="3164"/>
                    <a:pt x="5670" y="3048"/>
                  </a:cubicBezTo>
                  <a:cubicBezTo>
                    <a:pt x="5735" y="3036"/>
                    <a:pt x="5812" y="3023"/>
                    <a:pt x="5876" y="3010"/>
                  </a:cubicBezTo>
                  <a:cubicBezTo>
                    <a:pt x="5979" y="2997"/>
                    <a:pt x="6069" y="2971"/>
                    <a:pt x="6172" y="2946"/>
                  </a:cubicBezTo>
                  <a:cubicBezTo>
                    <a:pt x="6262" y="2894"/>
                    <a:pt x="6313" y="2791"/>
                    <a:pt x="6313" y="2688"/>
                  </a:cubicBezTo>
                  <a:cubicBezTo>
                    <a:pt x="6339" y="2110"/>
                    <a:pt x="6313" y="1518"/>
                    <a:pt x="6236" y="940"/>
                  </a:cubicBezTo>
                  <a:cubicBezTo>
                    <a:pt x="6210" y="721"/>
                    <a:pt x="6185" y="515"/>
                    <a:pt x="6159" y="310"/>
                  </a:cubicBezTo>
                  <a:cubicBezTo>
                    <a:pt x="6159" y="220"/>
                    <a:pt x="6120" y="130"/>
                    <a:pt x="6056" y="65"/>
                  </a:cubicBezTo>
                  <a:cubicBezTo>
                    <a:pt x="5983" y="19"/>
                    <a:pt x="5890" y="0"/>
                    <a:pt x="5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8"/>
            <p:cNvSpPr/>
            <p:nvPr/>
          </p:nvSpPr>
          <p:spPr>
            <a:xfrm>
              <a:off x="1443081" y="3172800"/>
              <a:ext cx="1104345" cy="287425"/>
            </a:xfrm>
            <a:custGeom>
              <a:avLst/>
              <a:gdLst/>
              <a:ahLst/>
              <a:cxnLst/>
              <a:rect l="l" t="t" r="r" b="b"/>
              <a:pathLst>
                <a:path w="31798" h="8276" extrusionOk="0">
                  <a:moveTo>
                    <a:pt x="31540" y="0"/>
                  </a:moveTo>
                  <a:cubicBezTo>
                    <a:pt x="31514" y="13"/>
                    <a:pt x="31489" y="26"/>
                    <a:pt x="31463" y="26"/>
                  </a:cubicBezTo>
                  <a:cubicBezTo>
                    <a:pt x="31373" y="52"/>
                    <a:pt x="31283" y="77"/>
                    <a:pt x="31193" y="103"/>
                  </a:cubicBezTo>
                  <a:cubicBezTo>
                    <a:pt x="27194" y="1286"/>
                    <a:pt x="23106" y="2173"/>
                    <a:pt x="18978" y="2764"/>
                  </a:cubicBezTo>
                  <a:cubicBezTo>
                    <a:pt x="13090" y="3652"/>
                    <a:pt x="7150" y="4076"/>
                    <a:pt x="1248" y="4822"/>
                  </a:cubicBezTo>
                  <a:cubicBezTo>
                    <a:pt x="1197" y="4835"/>
                    <a:pt x="1132" y="4835"/>
                    <a:pt x="1081" y="4847"/>
                  </a:cubicBezTo>
                  <a:cubicBezTo>
                    <a:pt x="901" y="4886"/>
                    <a:pt x="708" y="4937"/>
                    <a:pt x="528" y="4976"/>
                  </a:cubicBezTo>
                  <a:cubicBezTo>
                    <a:pt x="451" y="5002"/>
                    <a:pt x="374" y="5015"/>
                    <a:pt x="297" y="5040"/>
                  </a:cubicBezTo>
                  <a:cubicBezTo>
                    <a:pt x="284" y="5040"/>
                    <a:pt x="284" y="5040"/>
                    <a:pt x="271" y="5053"/>
                  </a:cubicBezTo>
                  <a:cubicBezTo>
                    <a:pt x="245" y="5053"/>
                    <a:pt x="220" y="5066"/>
                    <a:pt x="194" y="5066"/>
                  </a:cubicBezTo>
                  <a:cubicBezTo>
                    <a:pt x="142" y="5117"/>
                    <a:pt x="104" y="5169"/>
                    <a:pt x="65" y="5233"/>
                  </a:cubicBezTo>
                  <a:cubicBezTo>
                    <a:pt x="1" y="5516"/>
                    <a:pt x="207" y="5786"/>
                    <a:pt x="297" y="6056"/>
                  </a:cubicBezTo>
                  <a:cubicBezTo>
                    <a:pt x="400" y="6339"/>
                    <a:pt x="515" y="6622"/>
                    <a:pt x="657" y="6905"/>
                  </a:cubicBezTo>
                  <a:cubicBezTo>
                    <a:pt x="1017" y="7650"/>
                    <a:pt x="991" y="8049"/>
                    <a:pt x="1930" y="8139"/>
                  </a:cubicBezTo>
                  <a:cubicBezTo>
                    <a:pt x="3057" y="8232"/>
                    <a:pt x="4190" y="8275"/>
                    <a:pt x="5326" y="8275"/>
                  </a:cubicBezTo>
                  <a:cubicBezTo>
                    <a:pt x="5912" y="8275"/>
                    <a:pt x="6499" y="8264"/>
                    <a:pt x="7085" y="8242"/>
                  </a:cubicBezTo>
                  <a:cubicBezTo>
                    <a:pt x="7203" y="8240"/>
                    <a:pt x="7321" y="8240"/>
                    <a:pt x="7439" y="8240"/>
                  </a:cubicBezTo>
                  <a:cubicBezTo>
                    <a:pt x="8046" y="8240"/>
                    <a:pt x="8647" y="8256"/>
                    <a:pt x="9255" y="8256"/>
                  </a:cubicBezTo>
                  <a:cubicBezTo>
                    <a:pt x="9541" y="8256"/>
                    <a:pt x="9829" y="8253"/>
                    <a:pt x="10120" y="8242"/>
                  </a:cubicBezTo>
                  <a:cubicBezTo>
                    <a:pt x="11161" y="8190"/>
                    <a:pt x="12203" y="8139"/>
                    <a:pt x="13244" y="8049"/>
                  </a:cubicBezTo>
                  <a:cubicBezTo>
                    <a:pt x="14273" y="7985"/>
                    <a:pt x="15288" y="7779"/>
                    <a:pt x="16304" y="7663"/>
                  </a:cubicBezTo>
                  <a:cubicBezTo>
                    <a:pt x="16793" y="7612"/>
                    <a:pt x="17294" y="7547"/>
                    <a:pt x="17783" y="7470"/>
                  </a:cubicBezTo>
                  <a:cubicBezTo>
                    <a:pt x="19326" y="7213"/>
                    <a:pt x="20856" y="6879"/>
                    <a:pt x="22373" y="6467"/>
                  </a:cubicBezTo>
                  <a:cubicBezTo>
                    <a:pt x="23929" y="6095"/>
                    <a:pt x="25471" y="5645"/>
                    <a:pt x="26989" y="5105"/>
                  </a:cubicBezTo>
                  <a:cubicBezTo>
                    <a:pt x="28056" y="4655"/>
                    <a:pt x="29213" y="4449"/>
                    <a:pt x="30267" y="3960"/>
                  </a:cubicBezTo>
                  <a:cubicBezTo>
                    <a:pt x="30730" y="3703"/>
                    <a:pt x="31257" y="3484"/>
                    <a:pt x="31592" y="3060"/>
                  </a:cubicBezTo>
                  <a:cubicBezTo>
                    <a:pt x="31784" y="2726"/>
                    <a:pt x="31733" y="2302"/>
                    <a:pt x="31746" y="1929"/>
                  </a:cubicBezTo>
                  <a:cubicBezTo>
                    <a:pt x="31784" y="1492"/>
                    <a:pt x="31797" y="1054"/>
                    <a:pt x="31784" y="617"/>
                  </a:cubicBezTo>
                  <a:cubicBezTo>
                    <a:pt x="31759" y="399"/>
                    <a:pt x="31784" y="116"/>
                    <a:pt x="31553" y="13"/>
                  </a:cubicBezTo>
                  <a:cubicBezTo>
                    <a:pt x="31553" y="13"/>
                    <a:pt x="31553" y="0"/>
                    <a:pt x="31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8"/>
            <p:cNvSpPr/>
            <p:nvPr/>
          </p:nvSpPr>
          <p:spPr>
            <a:xfrm>
              <a:off x="2649155" y="3063786"/>
              <a:ext cx="226856" cy="126000"/>
            </a:xfrm>
            <a:custGeom>
              <a:avLst/>
              <a:gdLst/>
              <a:ahLst/>
              <a:cxnLst/>
              <a:rect l="l" t="t" r="r" b="b"/>
              <a:pathLst>
                <a:path w="6532" h="3628" extrusionOk="0">
                  <a:moveTo>
                    <a:pt x="5989" y="1"/>
                  </a:moveTo>
                  <a:cubicBezTo>
                    <a:pt x="5981" y="1"/>
                    <a:pt x="5974" y="1"/>
                    <a:pt x="5967" y="2"/>
                  </a:cubicBezTo>
                  <a:cubicBezTo>
                    <a:pt x="5285" y="130"/>
                    <a:pt x="4591" y="272"/>
                    <a:pt x="3897" y="362"/>
                  </a:cubicBezTo>
                  <a:cubicBezTo>
                    <a:pt x="3177" y="441"/>
                    <a:pt x="2447" y="480"/>
                    <a:pt x="1716" y="480"/>
                  </a:cubicBezTo>
                  <a:cubicBezTo>
                    <a:pt x="1611" y="480"/>
                    <a:pt x="1507" y="479"/>
                    <a:pt x="1402" y="478"/>
                  </a:cubicBezTo>
                  <a:cubicBezTo>
                    <a:pt x="1171" y="465"/>
                    <a:pt x="939" y="452"/>
                    <a:pt x="708" y="426"/>
                  </a:cubicBezTo>
                  <a:cubicBezTo>
                    <a:pt x="635" y="421"/>
                    <a:pt x="558" y="412"/>
                    <a:pt x="484" y="412"/>
                  </a:cubicBezTo>
                  <a:cubicBezTo>
                    <a:pt x="374" y="412"/>
                    <a:pt x="270" y="432"/>
                    <a:pt x="194" y="516"/>
                  </a:cubicBezTo>
                  <a:cubicBezTo>
                    <a:pt x="1" y="786"/>
                    <a:pt x="78" y="1159"/>
                    <a:pt x="52" y="1468"/>
                  </a:cubicBezTo>
                  <a:cubicBezTo>
                    <a:pt x="52" y="1982"/>
                    <a:pt x="104" y="2496"/>
                    <a:pt x="194" y="3011"/>
                  </a:cubicBezTo>
                  <a:cubicBezTo>
                    <a:pt x="245" y="3589"/>
                    <a:pt x="1055" y="3615"/>
                    <a:pt x="1492" y="3628"/>
                  </a:cubicBezTo>
                  <a:cubicBezTo>
                    <a:pt x="1981" y="3628"/>
                    <a:pt x="2456" y="3602"/>
                    <a:pt x="2945" y="3538"/>
                  </a:cubicBezTo>
                  <a:cubicBezTo>
                    <a:pt x="3447" y="3486"/>
                    <a:pt x="3948" y="3461"/>
                    <a:pt x="4449" y="3371"/>
                  </a:cubicBezTo>
                  <a:cubicBezTo>
                    <a:pt x="4527" y="3371"/>
                    <a:pt x="4591" y="3358"/>
                    <a:pt x="4655" y="3345"/>
                  </a:cubicBezTo>
                  <a:cubicBezTo>
                    <a:pt x="4835" y="3319"/>
                    <a:pt x="5002" y="3293"/>
                    <a:pt x="5169" y="3255"/>
                  </a:cubicBezTo>
                  <a:lnTo>
                    <a:pt x="5234" y="3255"/>
                  </a:lnTo>
                  <a:cubicBezTo>
                    <a:pt x="5349" y="3242"/>
                    <a:pt x="5465" y="3203"/>
                    <a:pt x="5568" y="3139"/>
                  </a:cubicBezTo>
                  <a:cubicBezTo>
                    <a:pt x="5632" y="3049"/>
                    <a:pt x="5735" y="3011"/>
                    <a:pt x="5799" y="2933"/>
                  </a:cubicBezTo>
                  <a:cubicBezTo>
                    <a:pt x="5889" y="2715"/>
                    <a:pt x="5954" y="2483"/>
                    <a:pt x="5992" y="2252"/>
                  </a:cubicBezTo>
                  <a:cubicBezTo>
                    <a:pt x="6005" y="1897"/>
                    <a:pt x="6531" y="1"/>
                    <a:pt x="5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8"/>
            <p:cNvSpPr/>
            <p:nvPr/>
          </p:nvSpPr>
          <p:spPr>
            <a:xfrm>
              <a:off x="1491528" y="3356272"/>
              <a:ext cx="12850" cy="35355"/>
            </a:xfrm>
            <a:custGeom>
              <a:avLst/>
              <a:gdLst/>
              <a:ahLst/>
              <a:cxnLst/>
              <a:rect l="l" t="t" r="r" b="b"/>
              <a:pathLst>
                <a:path w="370" h="1018" extrusionOk="0">
                  <a:moveTo>
                    <a:pt x="167" y="1"/>
                  </a:moveTo>
                  <a:cubicBezTo>
                    <a:pt x="1" y="1"/>
                    <a:pt x="213" y="852"/>
                    <a:pt x="226" y="966"/>
                  </a:cubicBezTo>
                  <a:cubicBezTo>
                    <a:pt x="237" y="1003"/>
                    <a:pt x="264" y="1018"/>
                    <a:pt x="291" y="1018"/>
                  </a:cubicBezTo>
                  <a:cubicBezTo>
                    <a:pt x="331" y="1018"/>
                    <a:pt x="370" y="986"/>
                    <a:pt x="355" y="940"/>
                  </a:cubicBezTo>
                  <a:cubicBezTo>
                    <a:pt x="290" y="657"/>
                    <a:pt x="239" y="374"/>
                    <a:pt x="213" y="92"/>
                  </a:cubicBezTo>
                  <a:cubicBezTo>
                    <a:pt x="239" y="66"/>
                    <a:pt x="226" y="14"/>
                    <a:pt x="175" y="2"/>
                  </a:cubicBezTo>
                  <a:cubicBezTo>
                    <a:pt x="172" y="1"/>
                    <a:pt x="169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8"/>
            <p:cNvSpPr/>
            <p:nvPr/>
          </p:nvSpPr>
          <p:spPr>
            <a:xfrm>
              <a:off x="1518131" y="3361655"/>
              <a:ext cx="8960" cy="31882"/>
            </a:xfrm>
            <a:custGeom>
              <a:avLst/>
              <a:gdLst/>
              <a:ahLst/>
              <a:cxnLst/>
              <a:rect l="l" t="t" r="r" b="b"/>
              <a:pathLst>
                <a:path w="258" h="918" extrusionOk="0">
                  <a:moveTo>
                    <a:pt x="51" y="1"/>
                  </a:moveTo>
                  <a:cubicBezTo>
                    <a:pt x="26" y="1"/>
                    <a:pt x="0" y="39"/>
                    <a:pt x="0" y="78"/>
                  </a:cubicBezTo>
                  <a:cubicBezTo>
                    <a:pt x="13" y="207"/>
                    <a:pt x="39" y="335"/>
                    <a:pt x="51" y="464"/>
                  </a:cubicBezTo>
                  <a:cubicBezTo>
                    <a:pt x="77" y="592"/>
                    <a:pt x="103" y="734"/>
                    <a:pt x="116" y="862"/>
                  </a:cubicBezTo>
                  <a:cubicBezTo>
                    <a:pt x="126" y="894"/>
                    <a:pt x="146" y="917"/>
                    <a:pt x="174" y="917"/>
                  </a:cubicBezTo>
                  <a:cubicBezTo>
                    <a:pt x="180" y="917"/>
                    <a:pt x="186" y="916"/>
                    <a:pt x="193" y="914"/>
                  </a:cubicBezTo>
                  <a:cubicBezTo>
                    <a:pt x="231" y="914"/>
                    <a:pt x="257" y="875"/>
                    <a:pt x="257" y="849"/>
                  </a:cubicBezTo>
                  <a:cubicBezTo>
                    <a:pt x="219" y="579"/>
                    <a:pt x="154" y="322"/>
                    <a:pt x="129" y="52"/>
                  </a:cubicBezTo>
                  <a:cubicBezTo>
                    <a:pt x="129" y="27"/>
                    <a:pt x="90" y="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8"/>
            <p:cNvSpPr/>
            <p:nvPr/>
          </p:nvSpPr>
          <p:spPr>
            <a:xfrm>
              <a:off x="1639613" y="3360335"/>
              <a:ext cx="10697" cy="41120"/>
            </a:xfrm>
            <a:custGeom>
              <a:avLst/>
              <a:gdLst/>
              <a:ahLst/>
              <a:cxnLst/>
              <a:rect l="l" t="t" r="r" b="b"/>
              <a:pathLst>
                <a:path w="308" h="1184" extrusionOk="0">
                  <a:moveTo>
                    <a:pt x="187" y="0"/>
                  </a:moveTo>
                  <a:cubicBezTo>
                    <a:pt x="1" y="0"/>
                    <a:pt x="89" y="657"/>
                    <a:pt x="76" y="797"/>
                  </a:cubicBezTo>
                  <a:cubicBezTo>
                    <a:pt x="102" y="926"/>
                    <a:pt x="25" y="1183"/>
                    <a:pt x="218" y="1183"/>
                  </a:cubicBezTo>
                  <a:cubicBezTo>
                    <a:pt x="269" y="1183"/>
                    <a:pt x="308" y="1132"/>
                    <a:pt x="308" y="1080"/>
                  </a:cubicBezTo>
                  <a:cubicBezTo>
                    <a:pt x="308" y="849"/>
                    <a:pt x="282" y="630"/>
                    <a:pt x="269" y="399"/>
                  </a:cubicBezTo>
                  <a:cubicBezTo>
                    <a:pt x="269" y="309"/>
                    <a:pt x="269" y="219"/>
                    <a:pt x="269" y="129"/>
                  </a:cubicBezTo>
                  <a:cubicBezTo>
                    <a:pt x="295" y="65"/>
                    <a:pt x="256" y="0"/>
                    <a:pt x="192" y="0"/>
                  </a:cubicBezTo>
                  <a:cubicBezTo>
                    <a:pt x="190" y="0"/>
                    <a:pt x="188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8"/>
            <p:cNvSpPr/>
            <p:nvPr/>
          </p:nvSpPr>
          <p:spPr>
            <a:xfrm>
              <a:off x="1654512" y="3367316"/>
              <a:ext cx="13406" cy="36953"/>
            </a:xfrm>
            <a:custGeom>
              <a:avLst/>
              <a:gdLst/>
              <a:ahLst/>
              <a:cxnLst/>
              <a:rect l="l" t="t" r="r" b="b"/>
              <a:pathLst>
                <a:path w="386" h="1064" extrusionOk="0">
                  <a:moveTo>
                    <a:pt x="122" y="1"/>
                  </a:moveTo>
                  <a:cubicBezTo>
                    <a:pt x="62" y="1"/>
                    <a:pt x="0" y="44"/>
                    <a:pt x="7" y="121"/>
                  </a:cubicBezTo>
                  <a:cubicBezTo>
                    <a:pt x="46" y="404"/>
                    <a:pt x="85" y="686"/>
                    <a:pt x="136" y="956"/>
                  </a:cubicBezTo>
                  <a:cubicBezTo>
                    <a:pt x="136" y="995"/>
                    <a:pt x="162" y="1021"/>
                    <a:pt x="187" y="1046"/>
                  </a:cubicBezTo>
                  <a:cubicBezTo>
                    <a:pt x="209" y="1058"/>
                    <a:pt x="230" y="1064"/>
                    <a:pt x="249" y="1064"/>
                  </a:cubicBezTo>
                  <a:cubicBezTo>
                    <a:pt x="332" y="1064"/>
                    <a:pt x="386" y="963"/>
                    <a:pt x="355" y="879"/>
                  </a:cubicBezTo>
                  <a:cubicBezTo>
                    <a:pt x="303" y="622"/>
                    <a:pt x="265" y="352"/>
                    <a:pt x="226" y="95"/>
                  </a:cubicBezTo>
                  <a:cubicBezTo>
                    <a:pt x="220" y="31"/>
                    <a:pt x="172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8"/>
            <p:cNvSpPr/>
            <p:nvPr/>
          </p:nvSpPr>
          <p:spPr>
            <a:xfrm>
              <a:off x="1965095" y="3338630"/>
              <a:ext cx="15212" cy="31639"/>
            </a:xfrm>
            <a:custGeom>
              <a:avLst/>
              <a:gdLst/>
              <a:ahLst/>
              <a:cxnLst/>
              <a:rect l="l" t="t" r="r" b="b"/>
              <a:pathLst>
                <a:path w="438" h="911" extrusionOk="0">
                  <a:moveTo>
                    <a:pt x="131" y="0"/>
                  </a:moveTo>
                  <a:cubicBezTo>
                    <a:pt x="118" y="0"/>
                    <a:pt x="104" y="3"/>
                    <a:pt x="90" y="8"/>
                  </a:cubicBezTo>
                  <a:cubicBezTo>
                    <a:pt x="0" y="47"/>
                    <a:pt x="39" y="137"/>
                    <a:pt x="52" y="214"/>
                  </a:cubicBezTo>
                  <a:cubicBezTo>
                    <a:pt x="77" y="407"/>
                    <a:pt x="116" y="612"/>
                    <a:pt x="142" y="818"/>
                  </a:cubicBezTo>
                  <a:cubicBezTo>
                    <a:pt x="153" y="874"/>
                    <a:pt x="193" y="911"/>
                    <a:pt x="238" y="911"/>
                  </a:cubicBezTo>
                  <a:cubicBezTo>
                    <a:pt x="244" y="911"/>
                    <a:pt x="251" y="910"/>
                    <a:pt x="257" y="908"/>
                  </a:cubicBezTo>
                  <a:cubicBezTo>
                    <a:pt x="437" y="882"/>
                    <a:pt x="296" y="548"/>
                    <a:pt x="296" y="420"/>
                  </a:cubicBezTo>
                  <a:cubicBezTo>
                    <a:pt x="270" y="317"/>
                    <a:pt x="245" y="201"/>
                    <a:pt x="245" y="98"/>
                  </a:cubicBezTo>
                  <a:cubicBezTo>
                    <a:pt x="234" y="37"/>
                    <a:pt x="184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8"/>
            <p:cNvSpPr/>
            <p:nvPr/>
          </p:nvSpPr>
          <p:spPr>
            <a:xfrm>
              <a:off x="1985620" y="3332205"/>
              <a:ext cx="13510" cy="43135"/>
            </a:xfrm>
            <a:custGeom>
              <a:avLst/>
              <a:gdLst/>
              <a:ahLst/>
              <a:cxnLst/>
              <a:rect l="l" t="t" r="r" b="b"/>
              <a:pathLst>
                <a:path w="389" h="1242" extrusionOk="0">
                  <a:moveTo>
                    <a:pt x="116" y="0"/>
                  </a:moveTo>
                  <a:cubicBezTo>
                    <a:pt x="52" y="13"/>
                    <a:pt x="1" y="65"/>
                    <a:pt x="14" y="129"/>
                  </a:cubicBezTo>
                  <a:cubicBezTo>
                    <a:pt x="39" y="476"/>
                    <a:pt x="78" y="823"/>
                    <a:pt x="155" y="1157"/>
                  </a:cubicBezTo>
                  <a:cubicBezTo>
                    <a:pt x="171" y="1216"/>
                    <a:pt x="215" y="1241"/>
                    <a:pt x="260" y="1241"/>
                  </a:cubicBezTo>
                  <a:cubicBezTo>
                    <a:pt x="324" y="1241"/>
                    <a:pt x="389" y="1189"/>
                    <a:pt x="374" y="1106"/>
                  </a:cubicBezTo>
                  <a:cubicBezTo>
                    <a:pt x="296" y="772"/>
                    <a:pt x="258" y="437"/>
                    <a:pt x="245" y="103"/>
                  </a:cubicBezTo>
                  <a:cubicBezTo>
                    <a:pt x="232" y="39"/>
                    <a:pt x="168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8"/>
            <p:cNvSpPr/>
            <p:nvPr/>
          </p:nvSpPr>
          <p:spPr>
            <a:xfrm>
              <a:off x="2191043" y="3290218"/>
              <a:ext cx="6286" cy="6286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77" y="1"/>
                  </a:moveTo>
                  <a:cubicBezTo>
                    <a:pt x="26" y="13"/>
                    <a:pt x="0" y="52"/>
                    <a:pt x="0" y="103"/>
                  </a:cubicBezTo>
                  <a:cubicBezTo>
                    <a:pt x="13" y="155"/>
                    <a:pt x="52" y="181"/>
                    <a:pt x="103" y="181"/>
                  </a:cubicBezTo>
                  <a:cubicBezTo>
                    <a:pt x="142" y="168"/>
                    <a:pt x="180" y="129"/>
                    <a:pt x="180" y="78"/>
                  </a:cubicBezTo>
                  <a:cubicBezTo>
                    <a:pt x="167" y="39"/>
                    <a:pt x="129" y="1"/>
                    <a:pt x="77" y="1"/>
                  </a:cubicBezTo>
                  <a:close/>
                </a:path>
              </a:pathLst>
            </a:custGeom>
            <a:solidFill>
              <a:srgbClr val="5A7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8"/>
            <p:cNvSpPr/>
            <p:nvPr/>
          </p:nvSpPr>
          <p:spPr>
            <a:xfrm>
              <a:off x="2189689" y="3289975"/>
              <a:ext cx="8544" cy="35112"/>
            </a:xfrm>
            <a:custGeom>
              <a:avLst/>
              <a:gdLst/>
              <a:ahLst/>
              <a:cxnLst/>
              <a:rect l="l" t="t" r="r" b="b"/>
              <a:pathLst>
                <a:path w="246" h="1011" extrusionOk="0">
                  <a:moveTo>
                    <a:pt x="118" y="0"/>
                  </a:moveTo>
                  <a:cubicBezTo>
                    <a:pt x="65" y="0"/>
                    <a:pt x="13" y="34"/>
                    <a:pt x="13" y="110"/>
                  </a:cubicBezTo>
                  <a:cubicBezTo>
                    <a:pt x="1" y="380"/>
                    <a:pt x="13" y="650"/>
                    <a:pt x="39" y="921"/>
                  </a:cubicBezTo>
                  <a:cubicBezTo>
                    <a:pt x="39" y="972"/>
                    <a:pt x="91" y="1011"/>
                    <a:pt x="142" y="1011"/>
                  </a:cubicBezTo>
                  <a:cubicBezTo>
                    <a:pt x="193" y="998"/>
                    <a:pt x="232" y="959"/>
                    <a:pt x="232" y="908"/>
                  </a:cubicBezTo>
                  <a:cubicBezTo>
                    <a:pt x="232" y="650"/>
                    <a:pt x="206" y="393"/>
                    <a:pt x="232" y="123"/>
                  </a:cubicBezTo>
                  <a:cubicBezTo>
                    <a:pt x="246" y="47"/>
                    <a:pt x="181" y="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8"/>
            <p:cNvSpPr/>
            <p:nvPr/>
          </p:nvSpPr>
          <p:spPr>
            <a:xfrm>
              <a:off x="2200142" y="3289732"/>
              <a:ext cx="11912" cy="31778"/>
            </a:xfrm>
            <a:custGeom>
              <a:avLst/>
              <a:gdLst/>
              <a:ahLst/>
              <a:cxnLst/>
              <a:rect l="l" t="t" r="r" b="b"/>
              <a:pathLst>
                <a:path w="343" h="915" extrusionOk="0">
                  <a:moveTo>
                    <a:pt x="161" y="0"/>
                  </a:moveTo>
                  <a:cubicBezTo>
                    <a:pt x="68" y="0"/>
                    <a:pt x="0" y="129"/>
                    <a:pt x="98" y="195"/>
                  </a:cubicBezTo>
                  <a:cubicBezTo>
                    <a:pt x="124" y="413"/>
                    <a:pt x="124" y="619"/>
                    <a:pt x="150" y="825"/>
                  </a:cubicBezTo>
                  <a:cubicBezTo>
                    <a:pt x="150" y="876"/>
                    <a:pt x="201" y="915"/>
                    <a:pt x="252" y="915"/>
                  </a:cubicBezTo>
                  <a:cubicBezTo>
                    <a:pt x="304" y="902"/>
                    <a:pt x="342" y="850"/>
                    <a:pt x="342" y="799"/>
                  </a:cubicBezTo>
                  <a:cubicBezTo>
                    <a:pt x="330" y="567"/>
                    <a:pt x="304" y="336"/>
                    <a:pt x="265" y="105"/>
                  </a:cubicBezTo>
                  <a:cubicBezTo>
                    <a:pt x="263" y="106"/>
                    <a:pt x="260" y="107"/>
                    <a:pt x="257" y="107"/>
                  </a:cubicBezTo>
                  <a:cubicBezTo>
                    <a:pt x="237" y="107"/>
                    <a:pt x="225" y="61"/>
                    <a:pt x="214" y="15"/>
                  </a:cubicBezTo>
                  <a:cubicBezTo>
                    <a:pt x="196" y="5"/>
                    <a:pt x="178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8"/>
            <p:cNvSpPr/>
            <p:nvPr/>
          </p:nvSpPr>
          <p:spPr>
            <a:xfrm>
              <a:off x="2385908" y="3236840"/>
              <a:ext cx="9203" cy="31083"/>
            </a:xfrm>
            <a:custGeom>
              <a:avLst/>
              <a:gdLst/>
              <a:ahLst/>
              <a:cxnLst/>
              <a:rect l="l" t="t" r="r" b="b"/>
              <a:pathLst>
                <a:path w="265" h="895" extrusionOk="0">
                  <a:moveTo>
                    <a:pt x="116" y="0"/>
                  </a:moveTo>
                  <a:cubicBezTo>
                    <a:pt x="60" y="0"/>
                    <a:pt x="1" y="40"/>
                    <a:pt x="8" y="110"/>
                  </a:cubicBezTo>
                  <a:cubicBezTo>
                    <a:pt x="46" y="342"/>
                    <a:pt x="46" y="573"/>
                    <a:pt x="59" y="805"/>
                  </a:cubicBezTo>
                  <a:cubicBezTo>
                    <a:pt x="72" y="856"/>
                    <a:pt x="123" y="895"/>
                    <a:pt x="175" y="895"/>
                  </a:cubicBezTo>
                  <a:cubicBezTo>
                    <a:pt x="226" y="882"/>
                    <a:pt x="252" y="843"/>
                    <a:pt x="265" y="792"/>
                  </a:cubicBezTo>
                  <a:cubicBezTo>
                    <a:pt x="252" y="560"/>
                    <a:pt x="239" y="329"/>
                    <a:pt x="213" y="85"/>
                  </a:cubicBezTo>
                  <a:cubicBezTo>
                    <a:pt x="208" y="27"/>
                    <a:pt x="163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8"/>
            <p:cNvSpPr/>
            <p:nvPr/>
          </p:nvSpPr>
          <p:spPr>
            <a:xfrm>
              <a:off x="2409142" y="3224372"/>
              <a:ext cx="10558" cy="33723"/>
            </a:xfrm>
            <a:custGeom>
              <a:avLst/>
              <a:gdLst/>
              <a:ahLst/>
              <a:cxnLst/>
              <a:rect l="l" t="t" r="r" b="b"/>
              <a:pathLst>
                <a:path w="304" h="971" extrusionOk="0">
                  <a:moveTo>
                    <a:pt x="133" y="1"/>
                  </a:moveTo>
                  <a:cubicBezTo>
                    <a:pt x="67" y="1"/>
                    <a:pt x="0" y="50"/>
                    <a:pt x="7" y="135"/>
                  </a:cubicBezTo>
                  <a:cubicBezTo>
                    <a:pt x="46" y="379"/>
                    <a:pt x="59" y="624"/>
                    <a:pt x="72" y="868"/>
                  </a:cubicBezTo>
                  <a:cubicBezTo>
                    <a:pt x="84" y="932"/>
                    <a:pt x="136" y="971"/>
                    <a:pt x="200" y="971"/>
                  </a:cubicBezTo>
                  <a:cubicBezTo>
                    <a:pt x="252" y="958"/>
                    <a:pt x="303" y="919"/>
                    <a:pt x="303" y="855"/>
                  </a:cubicBezTo>
                  <a:cubicBezTo>
                    <a:pt x="290" y="611"/>
                    <a:pt x="277" y="354"/>
                    <a:pt x="252" y="109"/>
                  </a:cubicBezTo>
                  <a:cubicBezTo>
                    <a:pt x="240" y="34"/>
                    <a:pt x="18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8"/>
            <p:cNvSpPr/>
            <p:nvPr/>
          </p:nvSpPr>
          <p:spPr>
            <a:xfrm>
              <a:off x="2680412" y="3092403"/>
              <a:ext cx="14343" cy="70606"/>
            </a:xfrm>
            <a:custGeom>
              <a:avLst/>
              <a:gdLst/>
              <a:ahLst/>
              <a:cxnLst/>
              <a:rect l="l" t="t" r="r" b="b"/>
              <a:pathLst>
                <a:path w="413" h="2033" extrusionOk="0">
                  <a:moveTo>
                    <a:pt x="232" y="1"/>
                  </a:moveTo>
                  <a:cubicBezTo>
                    <a:pt x="155" y="1"/>
                    <a:pt x="104" y="78"/>
                    <a:pt x="116" y="142"/>
                  </a:cubicBezTo>
                  <a:cubicBezTo>
                    <a:pt x="104" y="592"/>
                    <a:pt x="104" y="1055"/>
                    <a:pt x="91" y="1505"/>
                  </a:cubicBezTo>
                  <a:cubicBezTo>
                    <a:pt x="116" y="1659"/>
                    <a:pt x="1" y="2032"/>
                    <a:pt x="232" y="2032"/>
                  </a:cubicBezTo>
                  <a:cubicBezTo>
                    <a:pt x="412" y="1994"/>
                    <a:pt x="335" y="1801"/>
                    <a:pt x="348" y="1685"/>
                  </a:cubicBezTo>
                  <a:cubicBezTo>
                    <a:pt x="348" y="1428"/>
                    <a:pt x="348" y="1171"/>
                    <a:pt x="348" y="914"/>
                  </a:cubicBezTo>
                  <a:cubicBezTo>
                    <a:pt x="348" y="669"/>
                    <a:pt x="348" y="412"/>
                    <a:pt x="335" y="168"/>
                  </a:cubicBezTo>
                  <a:cubicBezTo>
                    <a:pt x="374" y="91"/>
                    <a:pt x="322" y="14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8"/>
            <p:cNvSpPr/>
            <p:nvPr/>
          </p:nvSpPr>
          <p:spPr>
            <a:xfrm>
              <a:off x="2700068" y="3103585"/>
              <a:ext cx="8057" cy="49594"/>
            </a:xfrm>
            <a:custGeom>
              <a:avLst/>
              <a:gdLst/>
              <a:ahLst/>
              <a:cxnLst/>
              <a:rect l="l" t="t" r="r" b="b"/>
              <a:pathLst>
                <a:path w="232" h="1428" extrusionOk="0">
                  <a:moveTo>
                    <a:pt x="129" y="0"/>
                  </a:moveTo>
                  <a:cubicBezTo>
                    <a:pt x="65" y="0"/>
                    <a:pt x="13" y="39"/>
                    <a:pt x="13" y="103"/>
                  </a:cubicBezTo>
                  <a:cubicBezTo>
                    <a:pt x="13" y="309"/>
                    <a:pt x="13" y="515"/>
                    <a:pt x="13" y="720"/>
                  </a:cubicBezTo>
                  <a:cubicBezTo>
                    <a:pt x="0" y="926"/>
                    <a:pt x="0" y="1119"/>
                    <a:pt x="0" y="1325"/>
                  </a:cubicBezTo>
                  <a:cubicBezTo>
                    <a:pt x="0" y="1376"/>
                    <a:pt x="52" y="1427"/>
                    <a:pt x="103" y="1427"/>
                  </a:cubicBezTo>
                  <a:cubicBezTo>
                    <a:pt x="168" y="1427"/>
                    <a:pt x="219" y="1389"/>
                    <a:pt x="219" y="1325"/>
                  </a:cubicBezTo>
                  <a:cubicBezTo>
                    <a:pt x="219" y="1119"/>
                    <a:pt x="219" y="913"/>
                    <a:pt x="232" y="720"/>
                  </a:cubicBezTo>
                  <a:cubicBezTo>
                    <a:pt x="232" y="515"/>
                    <a:pt x="232" y="309"/>
                    <a:pt x="232" y="116"/>
                  </a:cubicBezTo>
                  <a:cubicBezTo>
                    <a:pt x="232" y="52"/>
                    <a:pt x="180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8"/>
            <p:cNvSpPr/>
            <p:nvPr/>
          </p:nvSpPr>
          <p:spPr>
            <a:xfrm>
              <a:off x="2769284" y="3092750"/>
              <a:ext cx="8752" cy="56853"/>
            </a:xfrm>
            <a:custGeom>
              <a:avLst/>
              <a:gdLst/>
              <a:ahLst/>
              <a:cxnLst/>
              <a:rect l="l" t="t" r="r" b="b"/>
              <a:pathLst>
                <a:path w="252" h="1637" extrusionOk="0">
                  <a:moveTo>
                    <a:pt x="147" y="0"/>
                  </a:moveTo>
                  <a:cubicBezTo>
                    <a:pt x="94" y="0"/>
                    <a:pt x="39" y="36"/>
                    <a:pt x="39" y="107"/>
                  </a:cubicBezTo>
                  <a:cubicBezTo>
                    <a:pt x="39" y="364"/>
                    <a:pt x="39" y="608"/>
                    <a:pt x="39" y="865"/>
                  </a:cubicBezTo>
                  <a:cubicBezTo>
                    <a:pt x="26" y="1084"/>
                    <a:pt x="13" y="1315"/>
                    <a:pt x="13" y="1534"/>
                  </a:cubicBezTo>
                  <a:cubicBezTo>
                    <a:pt x="0" y="1585"/>
                    <a:pt x="52" y="1624"/>
                    <a:pt x="103" y="1637"/>
                  </a:cubicBezTo>
                  <a:cubicBezTo>
                    <a:pt x="206" y="1637"/>
                    <a:pt x="206" y="1508"/>
                    <a:pt x="206" y="1431"/>
                  </a:cubicBezTo>
                  <a:cubicBezTo>
                    <a:pt x="245" y="994"/>
                    <a:pt x="232" y="557"/>
                    <a:pt x="245" y="107"/>
                  </a:cubicBezTo>
                  <a:cubicBezTo>
                    <a:pt x="251" y="36"/>
                    <a:pt x="200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8"/>
            <p:cNvSpPr/>
            <p:nvPr/>
          </p:nvSpPr>
          <p:spPr>
            <a:xfrm>
              <a:off x="2787134" y="3090145"/>
              <a:ext cx="12538" cy="62583"/>
            </a:xfrm>
            <a:custGeom>
              <a:avLst/>
              <a:gdLst/>
              <a:ahLst/>
              <a:cxnLst/>
              <a:rect l="l" t="t" r="r" b="b"/>
              <a:pathLst>
                <a:path w="361" h="1802" extrusionOk="0">
                  <a:moveTo>
                    <a:pt x="256" y="1"/>
                  </a:moveTo>
                  <a:cubicBezTo>
                    <a:pt x="130" y="1"/>
                    <a:pt x="164" y="288"/>
                    <a:pt x="142" y="387"/>
                  </a:cubicBezTo>
                  <a:cubicBezTo>
                    <a:pt x="104" y="824"/>
                    <a:pt x="52" y="1262"/>
                    <a:pt x="14" y="1699"/>
                  </a:cubicBezTo>
                  <a:cubicBezTo>
                    <a:pt x="1" y="1750"/>
                    <a:pt x="39" y="1789"/>
                    <a:pt x="91" y="1802"/>
                  </a:cubicBezTo>
                  <a:cubicBezTo>
                    <a:pt x="94" y="1802"/>
                    <a:pt x="97" y="1802"/>
                    <a:pt x="101" y="1802"/>
                  </a:cubicBezTo>
                  <a:cubicBezTo>
                    <a:pt x="255" y="1802"/>
                    <a:pt x="194" y="1503"/>
                    <a:pt x="219" y="1390"/>
                  </a:cubicBezTo>
                  <a:cubicBezTo>
                    <a:pt x="258" y="966"/>
                    <a:pt x="322" y="542"/>
                    <a:pt x="361" y="117"/>
                  </a:cubicBezTo>
                  <a:cubicBezTo>
                    <a:pt x="361" y="79"/>
                    <a:pt x="361" y="53"/>
                    <a:pt x="335" y="27"/>
                  </a:cubicBezTo>
                  <a:cubicBezTo>
                    <a:pt x="304" y="9"/>
                    <a:pt x="278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8"/>
            <p:cNvSpPr/>
            <p:nvPr/>
          </p:nvSpPr>
          <p:spPr>
            <a:xfrm>
              <a:off x="1151530" y="3341130"/>
              <a:ext cx="18268" cy="57096"/>
            </a:xfrm>
            <a:custGeom>
              <a:avLst/>
              <a:gdLst/>
              <a:ahLst/>
              <a:cxnLst/>
              <a:rect l="l" t="t" r="r" b="b"/>
              <a:pathLst>
                <a:path w="526" h="1644" extrusionOk="0">
                  <a:moveTo>
                    <a:pt x="129" y="0"/>
                  </a:moveTo>
                  <a:cubicBezTo>
                    <a:pt x="0" y="13"/>
                    <a:pt x="39" y="142"/>
                    <a:pt x="52" y="232"/>
                  </a:cubicBezTo>
                  <a:cubicBezTo>
                    <a:pt x="129" y="682"/>
                    <a:pt x="219" y="1145"/>
                    <a:pt x="322" y="1582"/>
                  </a:cubicBezTo>
                  <a:cubicBezTo>
                    <a:pt x="341" y="1625"/>
                    <a:pt x="377" y="1644"/>
                    <a:pt x="412" y="1644"/>
                  </a:cubicBezTo>
                  <a:cubicBezTo>
                    <a:pt x="470" y="1644"/>
                    <a:pt x="526" y="1594"/>
                    <a:pt x="502" y="1530"/>
                  </a:cubicBezTo>
                  <a:cubicBezTo>
                    <a:pt x="373" y="1055"/>
                    <a:pt x="283" y="592"/>
                    <a:pt x="219" y="103"/>
                  </a:cubicBezTo>
                  <a:cubicBezTo>
                    <a:pt x="232" y="52"/>
                    <a:pt x="180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8"/>
            <p:cNvSpPr/>
            <p:nvPr/>
          </p:nvSpPr>
          <p:spPr>
            <a:xfrm>
              <a:off x="1168929" y="3341130"/>
              <a:ext cx="17087" cy="57825"/>
            </a:xfrm>
            <a:custGeom>
              <a:avLst/>
              <a:gdLst/>
              <a:ahLst/>
              <a:cxnLst/>
              <a:rect l="l" t="t" r="r" b="b"/>
              <a:pathLst>
                <a:path w="492" h="1665" extrusionOk="0">
                  <a:moveTo>
                    <a:pt x="155" y="0"/>
                  </a:moveTo>
                  <a:cubicBezTo>
                    <a:pt x="1" y="26"/>
                    <a:pt x="103" y="245"/>
                    <a:pt x="91" y="348"/>
                  </a:cubicBezTo>
                  <a:cubicBezTo>
                    <a:pt x="142" y="772"/>
                    <a:pt x="206" y="1183"/>
                    <a:pt x="296" y="1595"/>
                  </a:cubicBezTo>
                  <a:cubicBezTo>
                    <a:pt x="307" y="1643"/>
                    <a:pt x="345" y="1665"/>
                    <a:pt x="383" y="1665"/>
                  </a:cubicBezTo>
                  <a:cubicBezTo>
                    <a:pt x="437" y="1665"/>
                    <a:pt x="491" y="1623"/>
                    <a:pt x="476" y="1556"/>
                  </a:cubicBezTo>
                  <a:cubicBezTo>
                    <a:pt x="373" y="1068"/>
                    <a:pt x="296" y="579"/>
                    <a:pt x="258" y="90"/>
                  </a:cubicBezTo>
                  <a:cubicBezTo>
                    <a:pt x="245" y="39"/>
                    <a:pt x="206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8"/>
            <p:cNvSpPr/>
            <p:nvPr/>
          </p:nvSpPr>
          <p:spPr>
            <a:xfrm>
              <a:off x="1250647" y="3332969"/>
              <a:ext cx="11635" cy="48830"/>
            </a:xfrm>
            <a:custGeom>
              <a:avLst/>
              <a:gdLst/>
              <a:ahLst/>
              <a:cxnLst/>
              <a:rect l="l" t="t" r="r" b="b"/>
              <a:pathLst>
                <a:path w="335" h="1406" extrusionOk="0">
                  <a:moveTo>
                    <a:pt x="85" y="1"/>
                  </a:moveTo>
                  <a:cubicBezTo>
                    <a:pt x="78" y="1"/>
                    <a:pt x="71" y="2"/>
                    <a:pt x="65" y="4"/>
                  </a:cubicBezTo>
                  <a:cubicBezTo>
                    <a:pt x="13" y="17"/>
                    <a:pt x="0" y="68"/>
                    <a:pt x="13" y="107"/>
                  </a:cubicBezTo>
                  <a:cubicBezTo>
                    <a:pt x="65" y="351"/>
                    <a:pt x="78" y="595"/>
                    <a:pt x="103" y="840"/>
                  </a:cubicBezTo>
                  <a:cubicBezTo>
                    <a:pt x="129" y="1007"/>
                    <a:pt x="142" y="1161"/>
                    <a:pt x="155" y="1328"/>
                  </a:cubicBezTo>
                  <a:cubicBezTo>
                    <a:pt x="155" y="1367"/>
                    <a:pt x="206" y="1405"/>
                    <a:pt x="245" y="1405"/>
                  </a:cubicBezTo>
                  <a:cubicBezTo>
                    <a:pt x="296" y="1405"/>
                    <a:pt x="335" y="1354"/>
                    <a:pt x="335" y="1315"/>
                  </a:cubicBezTo>
                  <a:cubicBezTo>
                    <a:pt x="309" y="1110"/>
                    <a:pt x="283" y="904"/>
                    <a:pt x="258" y="698"/>
                  </a:cubicBezTo>
                  <a:cubicBezTo>
                    <a:pt x="232" y="480"/>
                    <a:pt x="206" y="274"/>
                    <a:pt x="168" y="68"/>
                  </a:cubicBezTo>
                  <a:cubicBezTo>
                    <a:pt x="157" y="26"/>
                    <a:pt x="120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8"/>
            <p:cNvSpPr/>
            <p:nvPr/>
          </p:nvSpPr>
          <p:spPr>
            <a:xfrm>
              <a:off x="1268497" y="3324599"/>
              <a:ext cx="13441" cy="59076"/>
            </a:xfrm>
            <a:custGeom>
              <a:avLst/>
              <a:gdLst/>
              <a:ahLst/>
              <a:cxnLst/>
              <a:rect l="l" t="t" r="r" b="b"/>
              <a:pathLst>
                <a:path w="387" h="1701" extrusionOk="0">
                  <a:moveTo>
                    <a:pt x="91" y="1"/>
                  </a:moveTo>
                  <a:cubicBezTo>
                    <a:pt x="39" y="1"/>
                    <a:pt x="1" y="52"/>
                    <a:pt x="14" y="91"/>
                  </a:cubicBezTo>
                  <a:cubicBezTo>
                    <a:pt x="26" y="386"/>
                    <a:pt x="52" y="669"/>
                    <a:pt x="78" y="952"/>
                  </a:cubicBezTo>
                  <a:cubicBezTo>
                    <a:pt x="91" y="1184"/>
                    <a:pt x="104" y="1402"/>
                    <a:pt x="129" y="1621"/>
                  </a:cubicBezTo>
                  <a:cubicBezTo>
                    <a:pt x="129" y="1665"/>
                    <a:pt x="158" y="1700"/>
                    <a:pt x="200" y="1700"/>
                  </a:cubicBezTo>
                  <a:cubicBezTo>
                    <a:pt x="206" y="1700"/>
                    <a:pt x="213" y="1700"/>
                    <a:pt x="219" y="1698"/>
                  </a:cubicBezTo>
                  <a:cubicBezTo>
                    <a:pt x="386" y="1672"/>
                    <a:pt x="284" y="1466"/>
                    <a:pt x="284" y="1351"/>
                  </a:cubicBezTo>
                  <a:cubicBezTo>
                    <a:pt x="245" y="926"/>
                    <a:pt x="206" y="502"/>
                    <a:pt x="181" y="78"/>
                  </a:cubicBezTo>
                  <a:cubicBezTo>
                    <a:pt x="168" y="39"/>
                    <a:pt x="129" y="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8"/>
            <p:cNvSpPr/>
            <p:nvPr/>
          </p:nvSpPr>
          <p:spPr>
            <a:xfrm>
              <a:off x="1525702" y="1595799"/>
              <a:ext cx="489450" cy="178651"/>
            </a:xfrm>
            <a:custGeom>
              <a:avLst/>
              <a:gdLst/>
              <a:ahLst/>
              <a:cxnLst/>
              <a:rect l="l" t="t" r="r" b="b"/>
              <a:pathLst>
                <a:path w="14093" h="5144" extrusionOk="0">
                  <a:moveTo>
                    <a:pt x="12277" y="0"/>
                  </a:moveTo>
                  <a:cubicBezTo>
                    <a:pt x="11679" y="0"/>
                    <a:pt x="11071" y="274"/>
                    <a:pt x="10505" y="472"/>
                  </a:cubicBezTo>
                  <a:cubicBezTo>
                    <a:pt x="9451" y="794"/>
                    <a:pt x="8371" y="961"/>
                    <a:pt x="7278" y="1154"/>
                  </a:cubicBezTo>
                  <a:cubicBezTo>
                    <a:pt x="5349" y="1540"/>
                    <a:pt x="3395" y="1835"/>
                    <a:pt x="1428" y="2015"/>
                  </a:cubicBezTo>
                  <a:cubicBezTo>
                    <a:pt x="1248" y="2041"/>
                    <a:pt x="1081" y="2118"/>
                    <a:pt x="926" y="2221"/>
                  </a:cubicBezTo>
                  <a:cubicBezTo>
                    <a:pt x="386" y="2478"/>
                    <a:pt x="65" y="3134"/>
                    <a:pt x="13" y="3700"/>
                  </a:cubicBezTo>
                  <a:cubicBezTo>
                    <a:pt x="1" y="4060"/>
                    <a:pt x="348" y="4253"/>
                    <a:pt x="605" y="4433"/>
                  </a:cubicBezTo>
                  <a:cubicBezTo>
                    <a:pt x="1363" y="4947"/>
                    <a:pt x="2341" y="4973"/>
                    <a:pt x="3241" y="5063"/>
                  </a:cubicBezTo>
                  <a:cubicBezTo>
                    <a:pt x="3818" y="5117"/>
                    <a:pt x="4397" y="5143"/>
                    <a:pt x="4977" y="5143"/>
                  </a:cubicBezTo>
                  <a:cubicBezTo>
                    <a:pt x="5625" y="5143"/>
                    <a:pt x="6273" y="5111"/>
                    <a:pt x="6918" y="5050"/>
                  </a:cubicBezTo>
                  <a:cubicBezTo>
                    <a:pt x="7149" y="5024"/>
                    <a:pt x="7368" y="4998"/>
                    <a:pt x="7586" y="4973"/>
                  </a:cubicBezTo>
                  <a:cubicBezTo>
                    <a:pt x="7908" y="4921"/>
                    <a:pt x="8204" y="4857"/>
                    <a:pt x="8525" y="4793"/>
                  </a:cubicBezTo>
                  <a:cubicBezTo>
                    <a:pt x="9476" y="4625"/>
                    <a:pt x="10389" y="4201"/>
                    <a:pt x="11264" y="3790"/>
                  </a:cubicBezTo>
                  <a:cubicBezTo>
                    <a:pt x="11277" y="3790"/>
                    <a:pt x="11302" y="3777"/>
                    <a:pt x="11315" y="3777"/>
                  </a:cubicBezTo>
                  <a:cubicBezTo>
                    <a:pt x="11624" y="3648"/>
                    <a:pt x="11945" y="3520"/>
                    <a:pt x="12241" y="3365"/>
                  </a:cubicBezTo>
                  <a:cubicBezTo>
                    <a:pt x="12742" y="3108"/>
                    <a:pt x="13269" y="2851"/>
                    <a:pt x="13655" y="2414"/>
                  </a:cubicBezTo>
                  <a:cubicBezTo>
                    <a:pt x="13848" y="2157"/>
                    <a:pt x="14079" y="1874"/>
                    <a:pt x="14092" y="1527"/>
                  </a:cubicBezTo>
                  <a:cubicBezTo>
                    <a:pt x="14028" y="884"/>
                    <a:pt x="13475" y="408"/>
                    <a:pt x="12922" y="125"/>
                  </a:cubicBezTo>
                  <a:cubicBezTo>
                    <a:pt x="12710" y="36"/>
                    <a:pt x="12494" y="0"/>
                    <a:pt x="12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8"/>
            <p:cNvSpPr/>
            <p:nvPr/>
          </p:nvSpPr>
          <p:spPr>
            <a:xfrm>
              <a:off x="1569460" y="1693665"/>
              <a:ext cx="21915" cy="24936"/>
            </a:xfrm>
            <a:custGeom>
              <a:avLst/>
              <a:gdLst/>
              <a:ahLst/>
              <a:cxnLst/>
              <a:rect l="l" t="t" r="r" b="b"/>
              <a:pathLst>
                <a:path w="631" h="718" extrusionOk="0">
                  <a:moveTo>
                    <a:pt x="521" y="1"/>
                  </a:moveTo>
                  <a:cubicBezTo>
                    <a:pt x="496" y="1"/>
                    <a:pt x="470" y="7"/>
                    <a:pt x="451" y="20"/>
                  </a:cubicBezTo>
                  <a:cubicBezTo>
                    <a:pt x="348" y="149"/>
                    <a:pt x="258" y="290"/>
                    <a:pt x="168" y="432"/>
                  </a:cubicBezTo>
                  <a:cubicBezTo>
                    <a:pt x="129" y="509"/>
                    <a:pt x="1" y="650"/>
                    <a:pt x="129" y="715"/>
                  </a:cubicBezTo>
                  <a:cubicBezTo>
                    <a:pt x="136" y="716"/>
                    <a:pt x="143" y="717"/>
                    <a:pt x="149" y="717"/>
                  </a:cubicBezTo>
                  <a:cubicBezTo>
                    <a:pt x="193" y="717"/>
                    <a:pt x="232" y="682"/>
                    <a:pt x="232" y="637"/>
                  </a:cubicBezTo>
                  <a:cubicBezTo>
                    <a:pt x="283" y="560"/>
                    <a:pt x="322" y="496"/>
                    <a:pt x="386" y="432"/>
                  </a:cubicBezTo>
                  <a:cubicBezTo>
                    <a:pt x="451" y="342"/>
                    <a:pt x="515" y="252"/>
                    <a:pt x="592" y="162"/>
                  </a:cubicBezTo>
                  <a:cubicBezTo>
                    <a:pt x="631" y="123"/>
                    <a:pt x="631" y="59"/>
                    <a:pt x="592" y="20"/>
                  </a:cubicBezTo>
                  <a:cubicBezTo>
                    <a:pt x="573" y="7"/>
                    <a:pt x="547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8"/>
            <p:cNvSpPr/>
            <p:nvPr/>
          </p:nvSpPr>
          <p:spPr>
            <a:xfrm>
              <a:off x="1582414" y="1707383"/>
              <a:ext cx="18928" cy="19136"/>
            </a:xfrm>
            <a:custGeom>
              <a:avLst/>
              <a:gdLst/>
              <a:ahLst/>
              <a:cxnLst/>
              <a:rect l="l" t="t" r="r" b="b"/>
              <a:pathLst>
                <a:path w="545" h="551" extrusionOk="0">
                  <a:moveTo>
                    <a:pt x="395" y="1"/>
                  </a:moveTo>
                  <a:cubicBezTo>
                    <a:pt x="370" y="1"/>
                    <a:pt x="344" y="11"/>
                    <a:pt x="322" y="37"/>
                  </a:cubicBezTo>
                  <a:cubicBezTo>
                    <a:pt x="232" y="152"/>
                    <a:pt x="129" y="268"/>
                    <a:pt x="39" y="384"/>
                  </a:cubicBezTo>
                  <a:cubicBezTo>
                    <a:pt x="0" y="435"/>
                    <a:pt x="13" y="512"/>
                    <a:pt x="78" y="538"/>
                  </a:cubicBezTo>
                  <a:cubicBezTo>
                    <a:pt x="90" y="547"/>
                    <a:pt x="106" y="551"/>
                    <a:pt x="122" y="551"/>
                  </a:cubicBezTo>
                  <a:cubicBezTo>
                    <a:pt x="155" y="551"/>
                    <a:pt x="189" y="534"/>
                    <a:pt x="206" y="500"/>
                  </a:cubicBezTo>
                  <a:cubicBezTo>
                    <a:pt x="296" y="397"/>
                    <a:pt x="386" y="281"/>
                    <a:pt x="476" y="178"/>
                  </a:cubicBezTo>
                  <a:cubicBezTo>
                    <a:pt x="544" y="101"/>
                    <a:pt x="473" y="1"/>
                    <a:pt x="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8"/>
            <p:cNvSpPr/>
            <p:nvPr/>
          </p:nvSpPr>
          <p:spPr>
            <a:xfrm>
              <a:off x="1730222" y="1687171"/>
              <a:ext cx="9863" cy="34452"/>
            </a:xfrm>
            <a:custGeom>
              <a:avLst/>
              <a:gdLst/>
              <a:ahLst/>
              <a:cxnLst/>
              <a:rect l="l" t="t" r="r" b="b"/>
              <a:pathLst>
                <a:path w="284" h="992" extrusionOk="0">
                  <a:moveTo>
                    <a:pt x="118" y="0"/>
                  </a:moveTo>
                  <a:cubicBezTo>
                    <a:pt x="113" y="0"/>
                    <a:pt x="108" y="1"/>
                    <a:pt x="103" y="2"/>
                  </a:cubicBezTo>
                  <a:cubicBezTo>
                    <a:pt x="26" y="14"/>
                    <a:pt x="0" y="117"/>
                    <a:pt x="52" y="169"/>
                  </a:cubicBezTo>
                  <a:cubicBezTo>
                    <a:pt x="77" y="400"/>
                    <a:pt x="39" y="644"/>
                    <a:pt x="52" y="889"/>
                  </a:cubicBezTo>
                  <a:cubicBezTo>
                    <a:pt x="39" y="940"/>
                    <a:pt x="77" y="979"/>
                    <a:pt x="142" y="992"/>
                  </a:cubicBezTo>
                  <a:cubicBezTo>
                    <a:pt x="283" y="992"/>
                    <a:pt x="232" y="824"/>
                    <a:pt x="245" y="722"/>
                  </a:cubicBezTo>
                  <a:cubicBezTo>
                    <a:pt x="245" y="529"/>
                    <a:pt x="245" y="336"/>
                    <a:pt x="219" y="143"/>
                  </a:cubicBezTo>
                  <a:cubicBezTo>
                    <a:pt x="219" y="83"/>
                    <a:pt x="185" y="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8"/>
            <p:cNvSpPr/>
            <p:nvPr/>
          </p:nvSpPr>
          <p:spPr>
            <a:xfrm>
              <a:off x="1749427" y="1689636"/>
              <a:ext cx="8405" cy="26812"/>
            </a:xfrm>
            <a:custGeom>
              <a:avLst/>
              <a:gdLst/>
              <a:ahLst/>
              <a:cxnLst/>
              <a:rect l="l" t="t" r="r" b="b"/>
              <a:pathLst>
                <a:path w="242" h="772" extrusionOk="0">
                  <a:moveTo>
                    <a:pt x="62" y="1"/>
                  </a:moveTo>
                  <a:cubicBezTo>
                    <a:pt x="35" y="1"/>
                    <a:pt x="7" y="17"/>
                    <a:pt x="0" y="46"/>
                  </a:cubicBezTo>
                  <a:cubicBezTo>
                    <a:pt x="0" y="111"/>
                    <a:pt x="13" y="175"/>
                    <a:pt x="13" y="239"/>
                  </a:cubicBezTo>
                  <a:cubicBezTo>
                    <a:pt x="26" y="381"/>
                    <a:pt x="26" y="535"/>
                    <a:pt x="52" y="689"/>
                  </a:cubicBezTo>
                  <a:cubicBezTo>
                    <a:pt x="52" y="715"/>
                    <a:pt x="64" y="741"/>
                    <a:pt x="90" y="753"/>
                  </a:cubicBezTo>
                  <a:cubicBezTo>
                    <a:pt x="106" y="766"/>
                    <a:pt x="124" y="772"/>
                    <a:pt x="141" y="772"/>
                  </a:cubicBezTo>
                  <a:cubicBezTo>
                    <a:pt x="193" y="772"/>
                    <a:pt x="241" y="721"/>
                    <a:pt x="232" y="663"/>
                  </a:cubicBezTo>
                  <a:cubicBezTo>
                    <a:pt x="206" y="445"/>
                    <a:pt x="167" y="239"/>
                    <a:pt x="116" y="33"/>
                  </a:cubicBezTo>
                  <a:cubicBezTo>
                    <a:pt x="105" y="11"/>
                    <a:pt x="83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8"/>
            <p:cNvSpPr/>
            <p:nvPr/>
          </p:nvSpPr>
          <p:spPr>
            <a:xfrm>
              <a:off x="1873549" y="1647406"/>
              <a:ext cx="18337" cy="42197"/>
            </a:xfrm>
            <a:custGeom>
              <a:avLst/>
              <a:gdLst/>
              <a:ahLst/>
              <a:cxnLst/>
              <a:rect l="l" t="t" r="r" b="b"/>
              <a:pathLst>
                <a:path w="528" h="1215" extrusionOk="0">
                  <a:moveTo>
                    <a:pt x="114" y="0"/>
                  </a:moveTo>
                  <a:cubicBezTo>
                    <a:pt x="106" y="0"/>
                    <a:pt x="98" y="1"/>
                    <a:pt x="90" y="2"/>
                  </a:cubicBezTo>
                  <a:cubicBezTo>
                    <a:pt x="26" y="28"/>
                    <a:pt x="0" y="92"/>
                    <a:pt x="26" y="157"/>
                  </a:cubicBezTo>
                  <a:cubicBezTo>
                    <a:pt x="78" y="491"/>
                    <a:pt x="155" y="812"/>
                    <a:pt x="245" y="1147"/>
                  </a:cubicBezTo>
                  <a:cubicBezTo>
                    <a:pt x="255" y="1189"/>
                    <a:pt x="301" y="1214"/>
                    <a:pt x="353" y="1214"/>
                  </a:cubicBezTo>
                  <a:cubicBezTo>
                    <a:pt x="364" y="1214"/>
                    <a:pt x="375" y="1213"/>
                    <a:pt x="386" y="1211"/>
                  </a:cubicBezTo>
                  <a:cubicBezTo>
                    <a:pt x="528" y="1147"/>
                    <a:pt x="399" y="967"/>
                    <a:pt x="386" y="851"/>
                  </a:cubicBezTo>
                  <a:cubicBezTo>
                    <a:pt x="322" y="607"/>
                    <a:pt x="270" y="362"/>
                    <a:pt x="219" y="118"/>
                  </a:cubicBezTo>
                  <a:cubicBezTo>
                    <a:pt x="219" y="49"/>
                    <a:pt x="178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8"/>
            <p:cNvSpPr/>
            <p:nvPr/>
          </p:nvSpPr>
          <p:spPr>
            <a:xfrm>
              <a:off x="1892754" y="1638342"/>
              <a:ext cx="13197" cy="25874"/>
            </a:xfrm>
            <a:custGeom>
              <a:avLst/>
              <a:gdLst/>
              <a:ahLst/>
              <a:cxnLst/>
              <a:rect l="l" t="t" r="r" b="b"/>
              <a:pathLst>
                <a:path w="380" h="745" extrusionOk="0">
                  <a:moveTo>
                    <a:pt x="121" y="1"/>
                  </a:moveTo>
                  <a:cubicBezTo>
                    <a:pt x="59" y="1"/>
                    <a:pt x="0" y="54"/>
                    <a:pt x="0" y="122"/>
                  </a:cubicBezTo>
                  <a:cubicBezTo>
                    <a:pt x="65" y="302"/>
                    <a:pt x="77" y="495"/>
                    <a:pt x="142" y="675"/>
                  </a:cubicBezTo>
                  <a:cubicBezTo>
                    <a:pt x="161" y="723"/>
                    <a:pt x="202" y="744"/>
                    <a:pt x="243" y="744"/>
                  </a:cubicBezTo>
                  <a:cubicBezTo>
                    <a:pt x="311" y="744"/>
                    <a:pt x="380" y="686"/>
                    <a:pt x="348" y="598"/>
                  </a:cubicBezTo>
                  <a:cubicBezTo>
                    <a:pt x="270" y="418"/>
                    <a:pt x="283" y="212"/>
                    <a:pt x="193" y="45"/>
                  </a:cubicBezTo>
                  <a:cubicBezTo>
                    <a:pt x="193" y="32"/>
                    <a:pt x="180" y="19"/>
                    <a:pt x="180" y="19"/>
                  </a:cubicBezTo>
                  <a:cubicBezTo>
                    <a:pt x="161" y="6"/>
                    <a:pt x="141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8"/>
            <p:cNvSpPr/>
            <p:nvPr/>
          </p:nvSpPr>
          <p:spPr>
            <a:xfrm>
              <a:off x="1555805" y="2258164"/>
              <a:ext cx="15941" cy="11565"/>
            </a:xfrm>
            <a:custGeom>
              <a:avLst/>
              <a:gdLst/>
              <a:ahLst/>
              <a:cxnLst/>
              <a:rect l="l" t="t" r="r" b="b"/>
              <a:pathLst>
                <a:path w="459" h="333" extrusionOk="0">
                  <a:moveTo>
                    <a:pt x="119" y="0"/>
                  </a:moveTo>
                  <a:cubicBezTo>
                    <a:pt x="54" y="0"/>
                    <a:pt x="0" y="33"/>
                    <a:pt x="16" y="125"/>
                  </a:cubicBezTo>
                  <a:cubicBezTo>
                    <a:pt x="29" y="138"/>
                    <a:pt x="29" y="151"/>
                    <a:pt x="42" y="164"/>
                  </a:cubicBezTo>
                  <a:cubicBezTo>
                    <a:pt x="119" y="202"/>
                    <a:pt x="183" y="267"/>
                    <a:pt x="247" y="318"/>
                  </a:cubicBezTo>
                  <a:cubicBezTo>
                    <a:pt x="265" y="328"/>
                    <a:pt x="285" y="333"/>
                    <a:pt x="304" y="333"/>
                  </a:cubicBezTo>
                  <a:cubicBezTo>
                    <a:pt x="382" y="333"/>
                    <a:pt x="458" y="259"/>
                    <a:pt x="427" y="177"/>
                  </a:cubicBezTo>
                  <a:cubicBezTo>
                    <a:pt x="402" y="99"/>
                    <a:pt x="312" y="74"/>
                    <a:pt x="247" y="35"/>
                  </a:cubicBezTo>
                  <a:cubicBezTo>
                    <a:pt x="211" y="15"/>
                    <a:pt x="163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8"/>
            <p:cNvSpPr/>
            <p:nvPr/>
          </p:nvSpPr>
          <p:spPr>
            <a:xfrm>
              <a:off x="1561222" y="2292407"/>
              <a:ext cx="24658" cy="9551"/>
            </a:xfrm>
            <a:custGeom>
              <a:avLst/>
              <a:gdLst/>
              <a:ahLst/>
              <a:cxnLst/>
              <a:rect l="l" t="t" r="r" b="b"/>
              <a:pathLst>
                <a:path w="710" h="275" extrusionOk="0">
                  <a:moveTo>
                    <a:pt x="143" y="1"/>
                  </a:moveTo>
                  <a:cubicBezTo>
                    <a:pt x="0" y="24"/>
                    <a:pt x="33" y="223"/>
                    <a:pt x="160" y="223"/>
                  </a:cubicBezTo>
                  <a:cubicBezTo>
                    <a:pt x="171" y="223"/>
                    <a:pt x="182" y="222"/>
                    <a:pt x="194" y="219"/>
                  </a:cubicBezTo>
                  <a:cubicBezTo>
                    <a:pt x="297" y="245"/>
                    <a:pt x="413" y="258"/>
                    <a:pt x="516" y="271"/>
                  </a:cubicBezTo>
                  <a:cubicBezTo>
                    <a:pt x="528" y="273"/>
                    <a:pt x="540" y="275"/>
                    <a:pt x="552" y="275"/>
                  </a:cubicBezTo>
                  <a:cubicBezTo>
                    <a:pt x="687" y="275"/>
                    <a:pt x="709" y="75"/>
                    <a:pt x="567" y="39"/>
                  </a:cubicBezTo>
                  <a:cubicBezTo>
                    <a:pt x="426" y="13"/>
                    <a:pt x="284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8"/>
            <p:cNvSpPr/>
            <p:nvPr/>
          </p:nvSpPr>
          <p:spPr>
            <a:xfrm>
              <a:off x="1561396" y="2322031"/>
              <a:ext cx="12711" cy="7988"/>
            </a:xfrm>
            <a:custGeom>
              <a:avLst/>
              <a:gdLst/>
              <a:ahLst/>
              <a:cxnLst/>
              <a:rect l="l" t="t" r="r" b="b"/>
              <a:pathLst>
                <a:path w="366" h="230" extrusionOk="0">
                  <a:moveTo>
                    <a:pt x="216" y="1"/>
                  </a:moveTo>
                  <a:cubicBezTo>
                    <a:pt x="171" y="1"/>
                    <a:pt x="123" y="16"/>
                    <a:pt x="86" y="35"/>
                  </a:cubicBezTo>
                  <a:cubicBezTo>
                    <a:pt x="0" y="96"/>
                    <a:pt x="43" y="228"/>
                    <a:pt x="138" y="228"/>
                  </a:cubicBezTo>
                  <a:cubicBezTo>
                    <a:pt x="142" y="228"/>
                    <a:pt x="146" y="228"/>
                    <a:pt x="151" y="228"/>
                  </a:cubicBezTo>
                  <a:cubicBezTo>
                    <a:pt x="160" y="229"/>
                    <a:pt x="169" y="229"/>
                    <a:pt x="178" y="229"/>
                  </a:cubicBezTo>
                  <a:cubicBezTo>
                    <a:pt x="265" y="229"/>
                    <a:pt x="365" y="177"/>
                    <a:pt x="331" y="73"/>
                  </a:cubicBezTo>
                  <a:cubicBezTo>
                    <a:pt x="310" y="19"/>
                    <a:pt x="266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8"/>
            <p:cNvSpPr/>
            <p:nvPr/>
          </p:nvSpPr>
          <p:spPr>
            <a:xfrm>
              <a:off x="2120374" y="2216650"/>
              <a:ext cx="33376" cy="19866"/>
            </a:xfrm>
            <a:custGeom>
              <a:avLst/>
              <a:gdLst/>
              <a:ahLst/>
              <a:cxnLst/>
              <a:rect l="l" t="t" r="r" b="b"/>
              <a:pathLst>
                <a:path w="961" h="572" extrusionOk="0">
                  <a:moveTo>
                    <a:pt x="795" y="0"/>
                  </a:moveTo>
                  <a:cubicBezTo>
                    <a:pt x="779" y="0"/>
                    <a:pt x="763" y="4"/>
                    <a:pt x="746" y="12"/>
                  </a:cubicBezTo>
                  <a:cubicBezTo>
                    <a:pt x="527" y="115"/>
                    <a:pt x="322" y="218"/>
                    <a:pt x="116" y="321"/>
                  </a:cubicBezTo>
                  <a:cubicBezTo>
                    <a:pt x="26" y="347"/>
                    <a:pt x="0" y="475"/>
                    <a:pt x="77" y="539"/>
                  </a:cubicBezTo>
                  <a:cubicBezTo>
                    <a:pt x="99" y="561"/>
                    <a:pt x="127" y="571"/>
                    <a:pt x="155" y="571"/>
                  </a:cubicBezTo>
                  <a:cubicBezTo>
                    <a:pt x="195" y="571"/>
                    <a:pt x="235" y="551"/>
                    <a:pt x="257" y="514"/>
                  </a:cubicBezTo>
                  <a:cubicBezTo>
                    <a:pt x="450" y="411"/>
                    <a:pt x="643" y="308"/>
                    <a:pt x="849" y="218"/>
                  </a:cubicBezTo>
                  <a:cubicBezTo>
                    <a:pt x="960" y="162"/>
                    <a:pt x="898" y="0"/>
                    <a:pt x="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8"/>
            <p:cNvSpPr/>
            <p:nvPr/>
          </p:nvSpPr>
          <p:spPr>
            <a:xfrm>
              <a:off x="2132077" y="2245475"/>
              <a:ext cx="20769" cy="7536"/>
            </a:xfrm>
            <a:custGeom>
              <a:avLst/>
              <a:gdLst/>
              <a:ahLst/>
              <a:cxnLst/>
              <a:rect l="l" t="t" r="r" b="b"/>
              <a:pathLst>
                <a:path w="598" h="217" extrusionOk="0">
                  <a:moveTo>
                    <a:pt x="162" y="0"/>
                  </a:moveTo>
                  <a:cubicBezTo>
                    <a:pt x="133" y="0"/>
                    <a:pt x="107" y="15"/>
                    <a:pt x="87" y="44"/>
                  </a:cubicBezTo>
                  <a:cubicBezTo>
                    <a:pt x="0" y="192"/>
                    <a:pt x="150" y="216"/>
                    <a:pt x="292" y="216"/>
                  </a:cubicBezTo>
                  <a:cubicBezTo>
                    <a:pt x="359" y="216"/>
                    <a:pt x="423" y="211"/>
                    <a:pt x="460" y="211"/>
                  </a:cubicBezTo>
                  <a:cubicBezTo>
                    <a:pt x="597" y="198"/>
                    <a:pt x="590" y="5"/>
                    <a:pt x="460" y="5"/>
                  </a:cubicBezTo>
                  <a:cubicBezTo>
                    <a:pt x="456" y="5"/>
                    <a:pt x="452" y="5"/>
                    <a:pt x="447" y="5"/>
                  </a:cubicBezTo>
                  <a:cubicBezTo>
                    <a:pt x="409" y="12"/>
                    <a:pt x="367" y="15"/>
                    <a:pt x="324" y="15"/>
                  </a:cubicBezTo>
                  <a:cubicBezTo>
                    <a:pt x="280" y="15"/>
                    <a:pt x="235" y="12"/>
                    <a:pt x="190" y="5"/>
                  </a:cubicBezTo>
                  <a:cubicBezTo>
                    <a:pt x="181" y="2"/>
                    <a:pt x="171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8"/>
            <p:cNvSpPr/>
            <p:nvPr/>
          </p:nvSpPr>
          <p:spPr>
            <a:xfrm rot="-1932101">
              <a:off x="2108149" y="2195917"/>
              <a:ext cx="20143" cy="6946"/>
            </a:xfrm>
            <a:custGeom>
              <a:avLst/>
              <a:gdLst/>
              <a:ahLst/>
              <a:cxnLst/>
              <a:rect l="l" t="t" r="r" b="b"/>
              <a:pathLst>
                <a:path w="580" h="200" extrusionOk="0">
                  <a:moveTo>
                    <a:pt x="87" y="0"/>
                  </a:moveTo>
                  <a:cubicBezTo>
                    <a:pt x="43" y="0"/>
                    <a:pt x="0" y="42"/>
                    <a:pt x="0" y="84"/>
                  </a:cubicBezTo>
                  <a:cubicBezTo>
                    <a:pt x="0" y="123"/>
                    <a:pt x="26" y="148"/>
                    <a:pt x="65" y="161"/>
                  </a:cubicBezTo>
                  <a:cubicBezTo>
                    <a:pt x="193" y="187"/>
                    <a:pt x="335" y="200"/>
                    <a:pt x="476" y="200"/>
                  </a:cubicBezTo>
                  <a:cubicBezTo>
                    <a:pt x="540" y="200"/>
                    <a:pt x="579" y="161"/>
                    <a:pt x="579" y="97"/>
                  </a:cubicBezTo>
                  <a:cubicBezTo>
                    <a:pt x="579" y="46"/>
                    <a:pt x="528" y="7"/>
                    <a:pt x="476" y="7"/>
                  </a:cubicBezTo>
                  <a:cubicBezTo>
                    <a:pt x="418" y="13"/>
                    <a:pt x="357" y="17"/>
                    <a:pt x="295" y="17"/>
                  </a:cubicBezTo>
                  <a:cubicBezTo>
                    <a:pt x="232" y="17"/>
                    <a:pt x="168" y="13"/>
                    <a:pt x="103" y="7"/>
                  </a:cubicBezTo>
                  <a:lnTo>
                    <a:pt x="116" y="7"/>
                  </a:lnTo>
                  <a:cubicBezTo>
                    <a:pt x="107" y="2"/>
                    <a:pt x="97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8"/>
            <p:cNvSpPr/>
            <p:nvPr/>
          </p:nvSpPr>
          <p:spPr>
            <a:xfrm>
              <a:off x="1605993" y="2769268"/>
              <a:ext cx="34209" cy="22123"/>
            </a:xfrm>
            <a:custGeom>
              <a:avLst/>
              <a:gdLst/>
              <a:ahLst/>
              <a:cxnLst/>
              <a:rect l="l" t="t" r="r" b="b"/>
              <a:pathLst>
                <a:path w="985" h="637" extrusionOk="0">
                  <a:moveTo>
                    <a:pt x="830" y="0"/>
                  </a:moveTo>
                  <a:cubicBezTo>
                    <a:pt x="812" y="0"/>
                    <a:pt x="792" y="6"/>
                    <a:pt x="772" y="19"/>
                  </a:cubicBezTo>
                  <a:cubicBezTo>
                    <a:pt x="567" y="147"/>
                    <a:pt x="387" y="276"/>
                    <a:pt x="181" y="392"/>
                  </a:cubicBezTo>
                  <a:cubicBezTo>
                    <a:pt x="104" y="430"/>
                    <a:pt x="1" y="495"/>
                    <a:pt x="65" y="597"/>
                  </a:cubicBezTo>
                  <a:cubicBezTo>
                    <a:pt x="90" y="622"/>
                    <a:pt x="126" y="637"/>
                    <a:pt x="162" y="637"/>
                  </a:cubicBezTo>
                  <a:cubicBezTo>
                    <a:pt x="181" y="637"/>
                    <a:pt x="201" y="632"/>
                    <a:pt x="220" y="623"/>
                  </a:cubicBezTo>
                  <a:cubicBezTo>
                    <a:pt x="438" y="482"/>
                    <a:pt x="670" y="340"/>
                    <a:pt x="888" y="199"/>
                  </a:cubicBezTo>
                  <a:cubicBezTo>
                    <a:pt x="984" y="135"/>
                    <a:pt x="921" y="0"/>
                    <a:pt x="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8"/>
            <p:cNvSpPr/>
            <p:nvPr/>
          </p:nvSpPr>
          <p:spPr>
            <a:xfrm>
              <a:off x="1614641" y="2792780"/>
              <a:ext cx="31153" cy="20907"/>
            </a:xfrm>
            <a:custGeom>
              <a:avLst/>
              <a:gdLst/>
              <a:ahLst/>
              <a:cxnLst/>
              <a:rect l="l" t="t" r="r" b="b"/>
              <a:pathLst>
                <a:path w="897" h="602" extrusionOk="0">
                  <a:moveTo>
                    <a:pt x="780" y="1"/>
                  </a:moveTo>
                  <a:cubicBezTo>
                    <a:pt x="759" y="1"/>
                    <a:pt x="737" y="8"/>
                    <a:pt x="716" y="23"/>
                  </a:cubicBezTo>
                  <a:cubicBezTo>
                    <a:pt x="536" y="139"/>
                    <a:pt x="343" y="268"/>
                    <a:pt x="151" y="383"/>
                  </a:cubicBezTo>
                  <a:cubicBezTo>
                    <a:pt x="146" y="383"/>
                    <a:pt x="142" y="383"/>
                    <a:pt x="138" y="383"/>
                  </a:cubicBezTo>
                  <a:cubicBezTo>
                    <a:pt x="20" y="383"/>
                    <a:pt x="0" y="565"/>
                    <a:pt x="125" y="602"/>
                  </a:cubicBezTo>
                  <a:cubicBezTo>
                    <a:pt x="151" y="602"/>
                    <a:pt x="176" y="602"/>
                    <a:pt x="202" y="576"/>
                  </a:cubicBezTo>
                  <a:cubicBezTo>
                    <a:pt x="421" y="448"/>
                    <a:pt x="626" y="319"/>
                    <a:pt x="832" y="190"/>
                  </a:cubicBezTo>
                  <a:cubicBezTo>
                    <a:pt x="883" y="152"/>
                    <a:pt x="896" y="88"/>
                    <a:pt x="858" y="49"/>
                  </a:cubicBezTo>
                  <a:cubicBezTo>
                    <a:pt x="842" y="18"/>
                    <a:pt x="812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8"/>
            <p:cNvSpPr/>
            <p:nvPr/>
          </p:nvSpPr>
          <p:spPr>
            <a:xfrm>
              <a:off x="1637250" y="2827439"/>
              <a:ext cx="23721" cy="23894"/>
            </a:xfrm>
            <a:custGeom>
              <a:avLst/>
              <a:gdLst/>
              <a:ahLst/>
              <a:cxnLst/>
              <a:rect l="l" t="t" r="r" b="b"/>
              <a:pathLst>
                <a:path w="683" h="688" extrusionOk="0">
                  <a:moveTo>
                    <a:pt x="563" y="0"/>
                  </a:moveTo>
                  <a:cubicBezTo>
                    <a:pt x="532" y="0"/>
                    <a:pt x="500" y="13"/>
                    <a:pt x="477" y="41"/>
                  </a:cubicBezTo>
                  <a:cubicBezTo>
                    <a:pt x="374" y="182"/>
                    <a:pt x="1" y="517"/>
                    <a:pt x="168" y="671"/>
                  </a:cubicBezTo>
                  <a:cubicBezTo>
                    <a:pt x="188" y="682"/>
                    <a:pt x="208" y="687"/>
                    <a:pt x="228" y="687"/>
                  </a:cubicBezTo>
                  <a:cubicBezTo>
                    <a:pt x="297" y="687"/>
                    <a:pt x="355" y="623"/>
                    <a:pt x="335" y="542"/>
                  </a:cubicBezTo>
                  <a:cubicBezTo>
                    <a:pt x="425" y="427"/>
                    <a:pt x="528" y="311"/>
                    <a:pt x="644" y="208"/>
                  </a:cubicBezTo>
                  <a:cubicBezTo>
                    <a:pt x="670" y="182"/>
                    <a:pt x="682" y="144"/>
                    <a:pt x="682" y="105"/>
                  </a:cubicBezTo>
                  <a:cubicBezTo>
                    <a:pt x="674" y="40"/>
                    <a:pt x="619" y="0"/>
                    <a:pt x="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8"/>
            <p:cNvSpPr/>
            <p:nvPr/>
          </p:nvSpPr>
          <p:spPr>
            <a:xfrm>
              <a:off x="2157858" y="2750202"/>
              <a:ext cx="29521" cy="19067"/>
            </a:xfrm>
            <a:custGeom>
              <a:avLst/>
              <a:gdLst/>
              <a:ahLst/>
              <a:cxnLst/>
              <a:rect l="l" t="t" r="r" b="b"/>
              <a:pathLst>
                <a:path w="850" h="549" extrusionOk="0">
                  <a:moveTo>
                    <a:pt x="129" y="0"/>
                  </a:moveTo>
                  <a:cubicBezTo>
                    <a:pt x="13" y="26"/>
                    <a:pt x="0" y="206"/>
                    <a:pt x="116" y="244"/>
                  </a:cubicBezTo>
                  <a:cubicBezTo>
                    <a:pt x="270" y="347"/>
                    <a:pt x="425" y="437"/>
                    <a:pt x="579" y="527"/>
                  </a:cubicBezTo>
                  <a:cubicBezTo>
                    <a:pt x="602" y="542"/>
                    <a:pt x="626" y="549"/>
                    <a:pt x="648" y="549"/>
                  </a:cubicBezTo>
                  <a:cubicBezTo>
                    <a:pt x="763" y="549"/>
                    <a:pt x="849" y="382"/>
                    <a:pt x="720" y="296"/>
                  </a:cubicBezTo>
                  <a:cubicBezTo>
                    <a:pt x="592" y="219"/>
                    <a:pt x="450" y="154"/>
                    <a:pt x="322" y="64"/>
                  </a:cubicBezTo>
                  <a:cubicBezTo>
                    <a:pt x="270" y="26"/>
                    <a:pt x="206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8"/>
            <p:cNvSpPr/>
            <p:nvPr/>
          </p:nvSpPr>
          <p:spPr>
            <a:xfrm>
              <a:off x="2175708" y="2731935"/>
              <a:ext cx="32334" cy="14343"/>
            </a:xfrm>
            <a:custGeom>
              <a:avLst/>
              <a:gdLst/>
              <a:ahLst/>
              <a:cxnLst/>
              <a:rect l="l" t="t" r="r" b="b"/>
              <a:pathLst>
                <a:path w="931" h="413" extrusionOk="0">
                  <a:moveTo>
                    <a:pt x="161" y="0"/>
                  </a:moveTo>
                  <a:cubicBezTo>
                    <a:pt x="114" y="0"/>
                    <a:pt x="73" y="16"/>
                    <a:pt x="52" y="63"/>
                  </a:cubicBezTo>
                  <a:cubicBezTo>
                    <a:pt x="1" y="269"/>
                    <a:pt x="579" y="359"/>
                    <a:pt x="721" y="410"/>
                  </a:cubicBezTo>
                  <a:cubicBezTo>
                    <a:pt x="729" y="412"/>
                    <a:pt x="737" y="412"/>
                    <a:pt x="745" y="412"/>
                  </a:cubicBezTo>
                  <a:cubicBezTo>
                    <a:pt x="892" y="412"/>
                    <a:pt x="931" y="190"/>
                    <a:pt x="772" y="153"/>
                  </a:cubicBezTo>
                  <a:cubicBezTo>
                    <a:pt x="605" y="115"/>
                    <a:pt x="438" y="76"/>
                    <a:pt x="284" y="25"/>
                  </a:cubicBezTo>
                  <a:cubicBezTo>
                    <a:pt x="247" y="13"/>
                    <a:pt x="202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8"/>
            <p:cNvSpPr/>
            <p:nvPr/>
          </p:nvSpPr>
          <p:spPr>
            <a:xfrm>
              <a:off x="2188350" y="2701026"/>
              <a:ext cx="30285" cy="10280"/>
            </a:xfrm>
            <a:custGeom>
              <a:avLst/>
              <a:gdLst/>
              <a:ahLst/>
              <a:cxnLst/>
              <a:rect l="l" t="t" r="r" b="b"/>
              <a:pathLst>
                <a:path w="872" h="296" extrusionOk="0">
                  <a:moveTo>
                    <a:pt x="702" y="0"/>
                  </a:moveTo>
                  <a:cubicBezTo>
                    <a:pt x="586" y="0"/>
                    <a:pt x="434" y="53"/>
                    <a:pt x="344" y="53"/>
                  </a:cubicBezTo>
                  <a:cubicBezTo>
                    <a:pt x="228" y="79"/>
                    <a:pt x="48" y="79"/>
                    <a:pt x="10" y="208"/>
                  </a:cubicBezTo>
                  <a:cubicBezTo>
                    <a:pt x="1" y="260"/>
                    <a:pt x="34" y="295"/>
                    <a:pt x="73" y="295"/>
                  </a:cubicBezTo>
                  <a:cubicBezTo>
                    <a:pt x="90" y="295"/>
                    <a:pt x="109" y="288"/>
                    <a:pt x="125" y="272"/>
                  </a:cubicBezTo>
                  <a:cubicBezTo>
                    <a:pt x="331" y="246"/>
                    <a:pt x="537" y="246"/>
                    <a:pt x="730" y="246"/>
                  </a:cubicBezTo>
                  <a:cubicBezTo>
                    <a:pt x="807" y="246"/>
                    <a:pt x="871" y="182"/>
                    <a:pt x="858" y="118"/>
                  </a:cubicBezTo>
                  <a:cubicBezTo>
                    <a:pt x="848" y="27"/>
                    <a:pt x="784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4" name="Google Shape;2794;p38"/>
            <p:cNvGrpSpPr/>
            <p:nvPr/>
          </p:nvGrpSpPr>
          <p:grpSpPr>
            <a:xfrm rot="-146105">
              <a:off x="1658997" y="2098735"/>
              <a:ext cx="466944" cy="749788"/>
              <a:chOff x="1844713" y="2200163"/>
              <a:chExt cx="301508" cy="484172"/>
            </a:xfrm>
          </p:grpSpPr>
          <p:sp>
            <p:nvSpPr>
              <p:cNvPr id="2795" name="Google Shape;2795;p38"/>
              <p:cNvSpPr/>
              <p:nvPr/>
            </p:nvSpPr>
            <p:spPr>
              <a:xfrm>
                <a:off x="1844713" y="2218939"/>
                <a:ext cx="83568" cy="131011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391" extrusionOk="0">
                    <a:moveTo>
                      <a:pt x="382" y="1"/>
                    </a:moveTo>
                    <a:cubicBezTo>
                      <a:pt x="75" y="1"/>
                      <a:pt x="297" y="750"/>
                      <a:pt x="334" y="933"/>
                    </a:cubicBezTo>
                    <a:cubicBezTo>
                      <a:pt x="347" y="1010"/>
                      <a:pt x="372" y="1087"/>
                      <a:pt x="398" y="1165"/>
                    </a:cubicBezTo>
                    <a:cubicBezTo>
                      <a:pt x="375" y="1168"/>
                      <a:pt x="353" y="1170"/>
                      <a:pt x="330" y="1170"/>
                    </a:cubicBezTo>
                    <a:cubicBezTo>
                      <a:pt x="276" y="1170"/>
                      <a:pt x="221" y="1161"/>
                      <a:pt x="167" y="1152"/>
                    </a:cubicBezTo>
                    <a:cubicBezTo>
                      <a:pt x="160" y="1151"/>
                      <a:pt x="153" y="1150"/>
                      <a:pt x="147" y="1150"/>
                    </a:cubicBezTo>
                    <a:cubicBezTo>
                      <a:pt x="66" y="1150"/>
                      <a:pt x="0" y="1223"/>
                      <a:pt x="12" y="1306"/>
                    </a:cubicBezTo>
                    <a:cubicBezTo>
                      <a:pt x="25" y="1370"/>
                      <a:pt x="77" y="1409"/>
                      <a:pt x="128" y="1422"/>
                    </a:cubicBezTo>
                    <a:cubicBezTo>
                      <a:pt x="257" y="1473"/>
                      <a:pt x="385" y="1499"/>
                      <a:pt x="514" y="1512"/>
                    </a:cubicBezTo>
                    <a:cubicBezTo>
                      <a:pt x="642" y="1782"/>
                      <a:pt x="784" y="2052"/>
                      <a:pt x="938" y="2296"/>
                    </a:cubicBezTo>
                    <a:cubicBezTo>
                      <a:pt x="1208" y="2695"/>
                      <a:pt x="1465" y="3132"/>
                      <a:pt x="1889" y="3376"/>
                    </a:cubicBezTo>
                    <a:cubicBezTo>
                      <a:pt x="1912" y="3386"/>
                      <a:pt x="1933" y="3391"/>
                      <a:pt x="1954" y="3391"/>
                    </a:cubicBezTo>
                    <a:cubicBezTo>
                      <a:pt x="2086" y="3391"/>
                      <a:pt x="2163" y="3197"/>
                      <a:pt x="2018" y="3119"/>
                    </a:cubicBezTo>
                    <a:cubicBezTo>
                      <a:pt x="2147" y="3029"/>
                      <a:pt x="2069" y="2888"/>
                      <a:pt x="1967" y="2823"/>
                    </a:cubicBezTo>
                    <a:cubicBezTo>
                      <a:pt x="1825" y="2695"/>
                      <a:pt x="1697" y="2566"/>
                      <a:pt x="1581" y="2412"/>
                    </a:cubicBezTo>
                    <a:cubicBezTo>
                      <a:pt x="1337" y="2065"/>
                      <a:pt x="1157" y="1692"/>
                      <a:pt x="1028" y="1280"/>
                    </a:cubicBezTo>
                    <a:cubicBezTo>
                      <a:pt x="1079" y="1242"/>
                      <a:pt x="1105" y="1190"/>
                      <a:pt x="1144" y="1139"/>
                    </a:cubicBezTo>
                    <a:cubicBezTo>
                      <a:pt x="1272" y="997"/>
                      <a:pt x="1517" y="483"/>
                      <a:pt x="1234" y="393"/>
                    </a:cubicBezTo>
                    <a:cubicBezTo>
                      <a:pt x="1227" y="392"/>
                      <a:pt x="1221" y="392"/>
                      <a:pt x="1214" y="392"/>
                    </a:cubicBezTo>
                    <a:cubicBezTo>
                      <a:pt x="1144" y="392"/>
                      <a:pt x="1078" y="452"/>
                      <a:pt x="1067" y="535"/>
                    </a:cubicBezTo>
                    <a:cubicBezTo>
                      <a:pt x="1028" y="625"/>
                      <a:pt x="977" y="715"/>
                      <a:pt x="938" y="805"/>
                    </a:cubicBezTo>
                    <a:cubicBezTo>
                      <a:pt x="925" y="817"/>
                      <a:pt x="912" y="830"/>
                      <a:pt x="899" y="856"/>
                    </a:cubicBezTo>
                    <a:cubicBezTo>
                      <a:pt x="835" y="625"/>
                      <a:pt x="732" y="406"/>
                      <a:pt x="617" y="187"/>
                    </a:cubicBezTo>
                    <a:cubicBezTo>
                      <a:pt x="578" y="110"/>
                      <a:pt x="514" y="46"/>
                      <a:pt x="437" y="7"/>
                    </a:cubicBezTo>
                    <a:cubicBezTo>
                      <a:pt x="417" y="3"/>
                      <a:pt x="398" y="1"/>
                      <a:pt x="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8"/>
              <p:cNvSpPr/>
              <p:nvPr/>
            </p:nvSpPr>
            <p:spPr>
              <a:xfrm>
                <a:off x="2025983" y="2200163"/>
                <a:ext cx="93922" cy="138313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3580" extrusionOk="0">
                    <a:moveTo>
                      <a:pt x="1852" y="1"/>
                    </a:moveTo>
                    <a:cubicBezTo>
                      <a:pt x="1820" y="1"/>
                      <a:pt x="1786" y="14"/>
                      <a:pt x="1749" y="43"/>
                    </a:cubicBezTo>
                    <a:cubicBezTo>
                      <a:pt x="1595" y="275"/>
                      <a:pt x="1453" y="532"/>
                      <a:pt x="1350" y="789"/>
                    </a:cubicBezTo>
                    <a:cubicBezTo>
                      <a:pt x="1338" y="738"/>
                      <a:pt x="1312" y="686"/>
                      <a:pt x="1273" y="648"/>
                    </a:cubicBezTo>
                    <a:cubicBezTo>
                      <a:pt x="1236" y="558"/>
                      <a:pt x="1151" y="495"/>
                      <a:pt x="1071" y="495"/>
                    </a:cubicBezTo>
                    <a:cubicBezTo>
                      <a:pt x="1014" y="495"/>
                      <a:pt x="959" y="528"/>
                      <a:pt x="926" y="609"/>
                    </a:cubicBezTo>
                    <a:cubicBezTo>
                      <a:pt x="913" y="725"/>
                      <a:pt x="926" y="828"/>
                      <a:pt x="990" y="931"/>
                    </a:cubicBezTo>
                    <a:cubicBezTo>
                      <a:pt x="1042" y="1033"/>
                      <a:pt x="1119" y="1136"/>
                      <a:pt x="1196" y="1213"/>
                    </a:cubicBezTo>
                    <a:cubicBezTo>
                      <a:pt x="978" y="1831"/>
                      <a:pt x="772" y="2448"/>
                      <a:pt x="296" y="2911"/>
                    </a:cubicBezTo>
                    <a:cubicBezTo>
                      <a:pt x="232" y="2988"/>
                      <a:pt x="26" y="3104"/>
                      <a:pt x="155" y="3219"/>
                    </a:cubicBezTo>
                    <a:cubicBezTo>
                      <a:pt x="78" y="3335"/>
                      <a:pt x="0" y="3541"/>
                      <a:pt x="206" y="3579"/>
                    </a:cubicBezTo>
                    <a:cubicBezTo>
                      <a:pt x="283" y="3566"/>
                      <a:pt x="348" y="3528"/>
                      <a:pt x="386" y="3476"/>
                    </a:cubicBezTo>
                    <a:cubicBezTo>
                      <a:pt x="579" y="3258"/>
                      <a:pt x="759" y="3052"/>
                      <a:pt x="926" y="2821"/>
                    </a:cubicBezTo>
                    <a:cubicBezTo>
                      <a:pt x="1222" y="2474"/>
                      <a:pt x="1466" y="2075"/>
                      <a:pt x="1659" y="1663"/>
                    </a:cubicBezTo>
                    <a:cubicBezTo>
                      <a:pt x="1710" y="1625"/>
                      <a:pt x="1762" y="1599"/>
                      <a:pt x="1826" y="1586"/>
                    </a:cubicBezTo>
                    <a:cubicBezTo>
                      <a:pt x="2006" y="1483"/>
                      <a:pt x="2353" y="1432"/>
                      <a:pt x="2418" y="1188"/>
                    </a:cubicBezTo>
                    <a:cubicBezTo>
                      <a:pt x="2430" y="1098"/>
                      <a:pt x="2353" y="1033"/>
                      <a:pt x="2276" y="1033"/>
                    </a:cubicBezTo>
                    <a:cubicBezTo>
                      <a:pt x="2122" y="1085"/>
                      <a:pt x="1968" y="1162"/>
                      <a:pt x="1839" y="1252"/>
                    </a:cubicBezTo>
                    <a:cubicBezTo>
                      <a:pt x="1878" y="1162"/>
                      <a:pt x="1903" y="1072"/>
                      <a:pt x="1929" y="982"/>
                    </a:cubicBezTo>
                    <a:cubicBezTo>
                      <a:pt x="2032" y="738"/>
                      <a:pt x="2058" y="468"/>
                      <a:pt x="2019" y="211"/>
                    </a:cubicBezTo>
                    <a:cubicBezTo>
                      <a:pt x="2009" y="106"/>
                      <a:pt x="1943" y="1"/>
                      <a:pt x="18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8"/>
              <p:cNvSpPr/>
              <p:nvPr/>
            </p:nvSpPr>
            <p:spPr>
              <a:xfrm>
                <a:off x="1845176" y="2286665"/>
                <a:ext cx="301044" cy="397670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10293" extrusionOk="0">
                    <a:moveTo>
                      <a:pt x="3493" y="1"/>
                    </a:moveTo>
                    <a:cubicBezTo>
                      <a:pt x="3406" y="1"/>
                      <a:pt x="3318" y="6"/>
                      <a:pt x="3227" y="16"/>
                    </a:cubicBezTo>
                    <a:cubicBezTo>
                      <a:pt x="2379" y="80"/>
                      <a:pt x="1787" y="800"/>
                      <a:pt x="1376" y="1520"/>
                    </a:cubicBezTo>
                    <a:cubicBezTo>
                      <a:pt x="1260" y="1315"/>
                      <a:pt x="1067" y="1173"/>
                      <a:pt x="849" y="1109"/>
                    </a:cubicBezTo>
                    <a:cubicBezTo>
                      <a:pt x="656" y="1070"/>
                      <a:pt x="463" y="1032"/>
                      <a:pt x="270" y="1006"/>
                    </a:cubicBezTo>
                    <a:cubicBezTo>
                      <a:pt x="246" y="1003"/>
                      <a:pt x="219" y="1001"/>
                      <a:pt x="192" y="1001"/>
                    </a:cubicBezTo>
                    <a:cubicBezTo>
                      <a:pt x="106" y="1001"/>
                      <a:pt x="20" y="1024"/>
                      <a:pt x="0" y="1122"/>
                    </a:cubicBezTo>
                    <a:cubicBezTo>
                      <a:pt x="26" y="1713"/>
                      <a:pt x="399" y="2227"/>
                      <a:pt x="965" y="2407"/>
                    </a:cubicBezTo>
                    <a:cubicBezTo>
                      <a:pt x="502" y="3552"/>
                      <a:pt x="399" y="4799"/>
                      <a:pt x="360" y="6020"/>
                    </a:cubicBezTo>
                    <a:cubicBezTo>
                      <a:pt x="373" y="7023"/>
                      <a:pt x="296" y="8142"/>
                      <a:pt x="862" y="9016"/>
                    </a:cubicBezTo>
                    <a:cubicBezTo>
                      <a:pt x="1042" y="9235"/>
                      <a:pt x="1247" y="9440"/>
                      <a:pt x="1466" y="9620"/>
                    </a:cubicBezTo>
                    <a:cubicBezTo>
                      <a:pt x="1800" y="9813"/>
                      <a:pt x="2160" y="9980"/>
                      <a:pt x="2533" y="10122"/>
                    </a:cubicBezTo>
                    <a:cubicBezTo>
                      <a:pt x="2881" y="10249"/>
                      <a:pt x="3242" y="10292"/>
                      <a:pt x="3606" y="10292"/>
                    </a:cubicBezTo>
                    <a:cubicBezTo>
                      <a:pt x="3943" y="10292"/>
                      <a:pt x="4283" y="10255"/>
                      <a:pt x="4616" y="10212"/>
                    </a:cubicBezTo>
                    <a:cubicBezTo>
                      <a:pt x="5670" y="9993"/>
                      <a:pt x="7098" y="9389"/>
                      <a:pt x="7483" y="8309"/>
                    </a:cubicBezTo>
                    <a:cubicBezTo>
                      <a:pt x="7792" y="7448"/>
                      <a:pt x="7509" y="6547"/>
                      <a:pt x="7290" y="5699"/>
                    </a:cubicBezTo>
                    <a:cubicBezTo>
                      <a:pt x="7072" y="4812"/>
                      <a:pt x="6892" y="3925"/>
                      <a:pt x="6545" y="3076"/>
                    </a:cubicBezTo>
                    <a:cubicBezTo>
                      <a:pt x="6429" y="2819"/>
                      <a:pt x="6300" y="2562"/>
                      <a:pt x="6172" y="2330"/>
                    </a:cubicBezTo>
                    <a:cubicBezTo>
                      <a:pt x="6455" y="2086"/>
                      <a:pt x="6699" y="1790"/>
                      <a:pt x="6892" y="1456"/>
                    </a:cubicBezTo>
                    <a:cubicBezTo>
                      <a:pt x="7008" y="1212"/>
                      <a:pt x="7098" y="942"/>
                      <a:pt x="7162" y="659"/>
                    </a:cubicBezTo>
                    <a:cubicBezTo>
                      <a:pt x="7216" y="416"/>
                      <a:pt x="7163" y="299"/>
                      <a:pt x="7021" y="299"/>
                    </a:cubicBezTo>
                    <a:cubicBezTo>
                      <a:pt x="6959" y="299"/>
                      <a:pt x="6882" y="321"/>
                      <a:pt x="6789" y="363"/>
                    </a:cubicBezTo>
                    <a:cubicBezTo>
                      <a:pt x="6313" y="543"/>
                      <a:pt x="5760" y="762"/>
                      <a:pt x="5516" y="1225"/>
                    </a:cubicBezTo>
                    <a:cubicBezTo>
                      <a:pt x="5024" y="522"/>
                      <a:pt x="4372" y="1"/>
                      <a:pt x="34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8"/>
              <p:cNvSpPr/>
              <p:nvPr/>
            </p:nvSpPr>
            <p:spPr>
              <a:xfrm>
                <a:off x="1856612" y="2336426"/>
                <a:ext cx="37785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0" y="399"/>
                      <a:pt x="386" y="734"/>
                      <a:pt x="784" y="849"/>
                    </a:cubicBezTo>
                    <a:cubicBezTo>
                      <a:pt x="797" y="798"/>
                      <a:pt x="823" y="747"/>
                      <a:pt x="849" y="695"/>
                    </a:cubicBezTo>
                    <a:cubicBezTo>
                      <a:pt x="887" y="618"/>
                      <a:pt x="926" y="528"/>
                      <a:pt x="977" y="451"/>
                    </a:cubicBezTo>
                    <a:cubicBezTo>
                      <a:pt x="964" y="438"/>
                      <a:pt x="951" y="425"/>
                      <a:pt x="951" y="412"/>
                    </a:cubicBezTo>
                    <a:cubicBezTo>
                      <a:pt x="861" y="284"/>
                      <a:pt x="759" y="194"/>
                      <a:pt x="617" y="117"/>
                    </a:cubicBezTo>
                    <a:cubicBezTo>
                      <a:pt x="424" y="52"/>
                      <a:pt x="219" y="1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8"/>
              <p:cNvSpPr/>
              <p:nvPr/>
            </p:nvSpPr>
            <p:spPr>
              <a:xfrm>
                <a:off x="2064231" y="2311120"/>
                <a:ext cx="4624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441" extrusionOk="0">
                    <a:moveTo>
                      <a:pt x="1196" y="0"/>
                    </a:moveTo>
                    <a:lnTo>
                      <a:pt x="1196" y="0"/>
                    </a:lnTo>
                    <a:cubicBezTo>
                      <a:pt x="733" y="167"/>
                      <a:pt x="232" y="360"/>
                      <a:pt x="0" y="823"/>
                    </a:cubicBezTo>
                    <a:cubicBezTo>
                      <a:pt x="39" y="874"/>
                      <a:pt x="65" y="913"/>
                      <a:pt x="90" y="964"/>
                    </a:cubicBezTo>
                    <a:cubicBezTo>
                      <a:pt x="180" y="1132"/>
                      <a:pt x="270" y="1286"/>
                      <a:pt x="348" y="1440"/>
                    </a:cubicBezTo>
                    <a:cubicBezTo>
                      <a:pt x="515" y="1286"/>
                      <a:pt x="656" y="1132"/>
                      <a:pt x="798" y="964"/>
                    </a:cubicBezTo>
                    <a:cubicBezTo>
                      <a:pt x="990" y="669"/>
                      <a:pt x="1132" y="347"/>
                      <a:pt x="11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8"/>
              <p:cNvSpPr/>
              <p:nvPr/>
            </p:nvSpPr>
            <p:spPr>
              <a:xfrm>
                <a:off x="1959417" y="2525500"/>
                <a:ext cx="81983" cy="72943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888" extrusionOk="0">
                    <a:moveTo>
                      <a:pt x="1112" y="0"/>
                    </a:moveTo>
                    <a:cubicBezTo>
                      <a:pt x="1051" y="0"/>
                      <a:pt x="989" y="6"/>
                      <a:pt x="926" y="18"/>
                    </a:cubicBezTo>
                    <a:cubicBezTo>
                      <a:pt x="386" y="83"/>
                      <a:pt x="0" y="571"/>
                      <a:pt x="65" y="1098"/>
                    </a:cubicBezTo>
                    <a:cubicBezTo>
                      <a:pt x="155" y="1563"/>
                      <a:pt x="566" y="1888"/>
                      <a:pt x="1023" y="1888"/>
                    </a:cubicBezTo>
                    <a:cubicBezTo>
                      <a:pt x="1084" y="1888"/>
                      <a:pt x="1147" y="1882"/>
                      <a:pt x="1209" y="1870"/>
                    </a:cubicBezTo>
                    <a:cubicBezTo>
                      <a:pt x="1749" y="1806"/>
                      <a:pt x="2122" y="1330"/>
                      <a:pt x="2071" y="790"/>
                    </a:cubicBezTo>
                    <a:cubicBezTo>
                      <a:pt x="1980" y="325"/>
                      <a:pt x="1569" y="0"/>
                      <a:pt x="1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8"/>
              <p:cNvSpPr/>
              <p:nvPr/>
            </p:nvSpPr>
            <p:spPr>
              <a:xfrm>
                <a:off x="1930094" y="2485437"/>
                <a:ext cx="15454" cy="2889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748" extrusionOk="0">
                    <a:moveTo>
                      <a:pt x="153" y="0"/>
                    </a:moveTo>
                    <a:cubicBezTo>
                      <a:pt x="149" y="0"/>
                      <a:pt x="146" y="1"/>
                      <a:pt x="142" y="1"/>
                    </a:cubicBezTo>
                    <a:cubicBezTo>
                      <a:pt x="52" y="14"/>
                      <a:pt x="1" y="194"/>
                      <a:pt x="39" y="400"/>
                    </a:cubicBezTo>
                    <a:cubicBezTo>
                      <a:pt x="64" y="597"/>
                      <a:pt x="160" y="748"/>
                      <a:pt x="247" y="748"/>
                    </a:cubicBezTo>
                    <a:cubicBezTo>
                      <a:pt x="251" y="748"/>
                      <a:pt x="255" y="747"/>
                      <a:pt x="258" y="747"/>
                    </a:cubicBezTo>
                    <a:cubicBezTo>
                      <a:pt x="348" y="734"/>
                      <a:pt x="399" y="554"/>
                      <a:pt x="361" y="348"/>
                    </a:cubicBezTo>
                    <a:cubicBezTo>
                      <a:pt x="336" y="150"/>
                      <a:pt x="240" y="0"/>
                      <a:pt x="1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8"/>
              <p:cNvSpPr/>
              <p:nvPr/>
            </p:nvSpPr>
            <p:spPr>
              <a:xfrm>
                <a:off x="2036415" y="2469018"/>
                <a:ext cx="15415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749" extrusionOk="0">
                    <a:moveTo>
                      <a:pt x="152" y="1"/>
                    </a:moveTo>
                    <a:cubicBezTo>
                      <a:pt x="149" y="1"/>
                      <a:pt x="145" y="1"/>
                      <a:pt x="142" y="2"/>
                    </a:cubicBezTo>
                    <a:cubicBezTo>
                      <a:pt x="52" y="15"/>
                      <a:pt x="0" y="195"/>
                      <a:pt x="26" y="400"/>
                    </a:cubicBezTo>
                    <a:cubicBezTo>
                      <a:pt x="63" y="598"/>
                      <a:pt x="160" y="748"/>
                      <a:pt x="247" y="748"/>
                    </a:cubicBezTo>
                    <a:cubicBezTo>
                      <a:pt x="250" y="748"/>
                      <a:pt x="254" y="748"/>
                      <a:pt x="258" y="747"/>
                    </a:cubicBezTo>
                    <a:cubicBezTo>
                      <a:pt x="348" y="735"/>
                      <a:pt x="399" y="555"/>
                      <a:pt x="360" y="349"/>
                    </a:cubicBezTo>
                    <a:cubicBezTo>
                      <a:pt x="336" y="151"/>
                      <a:pt x="240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38"/>
            <p:cNvSpPr/>
            <p:nvPr/>
          </p:nvSpPr>
          <p:spPr>
            <a:xfrm>
              <a:off x="1215813" y="1932217"/>
              <a:ext cx="22818" cy="25283"/>
            </a:xfrm>
            <a:custGeom>
              <a:avLst/>
              <a:gdLst/>
              <a:ahLst/>
              <a:cxnLst/>
              <a:rect l="l" t="t" r="r" b="b"/>
              <a:pathLst>
                <a:path w="657" h="728" extrusionOk="0">
                  <a:moveTo>
                    <a:pt x="132" y="0"/>
                  </a:moveTo>
                  <a:cubicBezTo>
                    <a:pt x="122" y="0"/>
                    <a:pt x="113" y="2"/>
                    <a:pt x="103" y="4"/>
                  </a:cubicBezTo>
                  <a:cubicBezTo>
                    <a:pt x="1" y="56"/>
                    <a:pt x="78" y="184"/>
                    <a:pt x="142" y="249"/>
                  </a:cubicBezTo>
                  <a:cubicBezTo>
                    <a:pt x="232" y="377"/>
                    <a:pt x="309" y="519"/>
                    <a:pt x="373" y="660"/>
                  </a:cubicBezTo>
                  <a:cubicBezTo>
                    <a:pt x="399" y="707"/>
                    <a:pt x="442" y="727"/>
                    <a:pt x="485" y="727"/>
                  </a:cubicBezTo>
                  <a:cubicBezTo>
                    <a:pt x="571" y="727"/>
                    <a:pt x="656" y="647"/>
                    <a:pt x="605" y="544"/>
                  </a:cubicBezTo>
                  <a:cubicBezTo>
                    <a:pt x="520" y="422"/>
                    <a:pt x="307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8"/>
            <p:cNvSpPr/>
            <p:nvPr/>
          </p:nvSpPr>
          <p:spPr>
            <a:xfrm>
              <a:off x="1247139" y="1981289"/>
              <a:ext cx="21428" cy="28930"/>
            </a:xfrm>
            <a:custGeom>
              <a:avLst/>
              <a:gdLst/>
              <a:ahLst/>
              <a:cxnLst/>
              <a:rect l="l" t="t" r="r" b="b"/>
              <a:pathLst>
                <a:path w="617" h="833" extrusionOk="0">
                  <a:moveTo>
                    <a:pt x="160" y="1"/>
                  </a:moveTo>
                  <a:cubicBezTo>
                    <a:pt x="80" y="1"/>
                    <a:pt x="1" y="84"/>
                    <a:pt x="63" y="173"/>
                  </a:cubicBezTo>
                  <a:cubicBezTo>
                    <a:pt x="204" y="378"/>
                    <a:pt x="217" y="636"/>
                    <a:pt x="397" y="816"/>
                  </a:cubicBezTo>
                  <a:cubicBezTo>
                    <a:pt x="416" y="828"/>
                    <a:pt x="436" y="833"/>
                    <a:pt x="456" y="833"/>
                  </a:cubicBezTo>
                  <a:cubicBezTo>
                    <a:pt x="541" y="833"/>
                    <a:pt x="617" y="732"/>
                    <a:pt x="564" y="648"/>
                  </a:cubicBezTo>
                  <a:cubicBezTo>
                    <a:pt x="436" y="468"/>
                    <a:pt x="371" y="263"/>
                    <a:pt x="256" y="57"/>
                  </a:cubicBezTo>
                  <a:cubicBezTo>
                    <a:pt x="232" y="17"/>
                    <a:pt x="196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8"/>
            <p:cNvSpPr/>
            <p:nvPr/>
          </p:nvSpPr>
          <p:spPr>
            <a:xfrm>
              <a:off x="1271623" y="2036508"/>
              <a:ext cx="15455" cy="24832"/>
            </a:xfrm>
            <a:custGeom>
              <a:avLst/>
              <a:gdLst/>
              <a:ahLst/>
              <a:cxnLst/>
              <a:rect l="l" t="t" r="r" b="b"/>
              <a:pathLst>
                <a:path w="445" h="715" extrusionOk="0">
                  <a:moveTo>
                    <a:pt x="119" y="0"/>
                  </a:moveTo>
                  <a:cubicBezTo>
                    <a:pt x="105" y="0"/>
                    <a:pt x="91" y="3"/>
                    <a:pt x="78" y="10"/>
                  </a:cubicBezTo>
                  <a:cubicBezTo>
                    <a:pt x="26" y="36"/>
                    <a:pt x="1" y="100"/>
                    <a:pt x="26" y="151"/>
                  </a:cubicBezTo>
                  <a:cubicBezTo>
                    <a:pt x="104" y="306"/>
                    <a:pt x="142" y="473"/>
                    <a:pt x="194" y="640"/>
                  </a:cubicBezTo>
                  <a:cubicBezTo>
                    <a:pt x="213" y="693"/>
                    <a:pt x="255" y="715"/>
                    <a:pt x="298" y="715"/>
                  </a:cubicBezTo>
                  <a:cubicBezTo>
                    <a:pt x="370" y="715"/>
                    <a:pt x="444" y="652"/>
                    <a:pt x="412" y="563"/>
                  </a:cubicBezTo>
                  <a:cubicBezTo>
                    <a:pt x="348" y="396"/>
                    <a:pt x="271" y="241"/>
                    <a:pt x="219" y="74"/>
                  </a:cubicBezTo>
                  <a:cubicBezTo>
                    <a:pt x="200" y="26"/>
                    <a:pt x="160" y="0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8"/>
            <p:cNvSpPr/>
            <p:nvPr/>
          </p:nvSpPr>
          <p:spPr>
            <a:xfrm>
              <a:off x="1294405" y="2091206"/>
              <a:ext cx="15455" cy="24172"/>
            </a:xfrm>
            <a:custGeom>
              <a:avLst/>
              <a:gdLst/>
              <a:ahLst/>
              <a:cxnLst/>
              <a:rect l="l" t="t" r="r" b="b"/>
              <a:pathLst>
                <a:path w="445" h="696" extrusionOk="0">
                  <a:moveTo>
                    <a:pt x="132" y="1"/>
                  </a:moveTo>
                  <a:cubicBezTo>
                    <a:pt x="114" y="1"/>
                    <a:pt x="95" y="6"/>
                    <a:pt x="78" y="16"/>
                  </a:cubicBezTo>
                  <a:cubicBezTo>
                    <a:pt x="26" y="42"/>
                    <a:pt x="0" y="106"/>
                    <a:pt x="26" y="171"/>
                  </a:cubicBezTo>
                  <a:cubicBezTo>
                    <a:pt x="90" y="312"/>
                    <a:pt x="129" y="466"/>
                    <a:pt x="193" y="621"/>
                  </a:cubicBezTo>
                  <a:cubicBezTo>
                    <a:pt x="212" y="673"/>
                    <a:pt x="255" y="696"/>
                    <a:pt x="298" y="696"/>
                  </a:cubicBezTo>
                  <a:cubicBezTo>
                    <a:pt x="370" y="696"/>
                    <a:pt x="444" y="632"/>
                    <a:pt x="412" y="544"/>
                  </a:cubicBezTo>
                  <a:cubicBezTo>
                    <a:pt x="348" y="389"/>
                    <a:pt x="296" y="235"/>
                    <a:pt x="245" y="81"/>
                  </a:cubicBezTo>
                  <a:cubicBezTo>
                    <a:pt x="226" y="34"/>
                    <a:pt x="180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8"/>
            <p:cNvSpPr/>
            <p:nvPr/>
          </p:nvSpPr>
          <p:spPr>
            <a:xfrm>
              <a:off x="1315035" y="2145313"/>
              <a:ext cx="16011" cy="26742"/>
            </a:xfrm>
            <a:custGeom>
              <a:avLst/>
              <a:gdLst/>
              <a:ahLst/>
              <a:cxnLst/>
              <a:rect l="l" t="t" r="r" b="b"/>
              <a:pathLst>
                <a:path w="461" h="770" extrusionOk="0">
                  <a:moveTo>
                    <a:pt x="183" y="0"/>
                  </a:moveTo>
                  <a:cubicBezTo>
                    <a:pt x="103" y="0"/>
                    <a:pt x="0" y="69"/>
                    <a:pt x="49" y="143"/>
                  </a:cubicBezTo>
                  <a:cubicBezTo>
                    <a:pt x="101" y="323"/>
                    <a:pt x="139" y="516"/>
                    <a:pt x="204" y="696"/>
                  </a:cubicBezTo>
                  <a:cubicBezTo>
                    <a:pt x="223" y="743"/>
                    <a:pt x="263" y="770"/>
                    <a:pt x="309" y="770"/>
                  </a:cubicBezTo>
                  <a:cubicBezTo>
                    <a:pt x="325" y="770"/>
                    <a:pt x="341" y="766"/>
                    <a:pt x="358" y="760"/>
                  </a:cubicBezTo>
                  <a:cubicBezTo>
                    <a:pt x="422" y="747"/>
                    <a:pt x="461" y="670"/>
                    <a:pt x="435" y="606"/>
                  </a:cubicBezTo>
                  <a:cubicBezTo>
                    <a:pt x="358" y="438"/>
                    <a:pt x="306" y="258"/>
                    <a:pt x="268" y="78"/>
                  </a:cubicBezTo>
                  <a:cubicBezTo>
                    <a:pt x="268" y="22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8"/>
            <p:cNvSpPr/>
            <p:nvPr/>
          </p:nvSpPr>
          <p:spPr>
            <a:xfrm>
              <a:off x="1331913" y="2191468"/>
              <a:ext cx="12538" cy="20074"/>
            </a:xfrm>
            <a:custGeom>
              <a:avLst/>
              <a:gdLst/>
              <a:ahLst/>
              <a:cxnLst/>
              <a:rect l="l" t="t" r="r" b="b"/>
              <a:pathLst>
                <a:path w="361" h="578" extrusionOk="0">
                  <a:moveTo>
                    <a:pt x="114" y="1"/>
                  </a:moveTo>
                  <a:cubicBezTo>
                    <a:pt x="103" y="1"/>
                    <a:pt x="91" y="3"/>
                    <a:pt x="78" y="9"/>
                  </a:cubicBezTo>
                  <a:cubicBezTo>
                    <a:pt x="0" y="48"/>
                    <a:pt x="39" y="125"/>
                    <a:pt x="65" y="189"/>
                  </a:cubicBezTo>
                  <a:cubicBezTo>
                    <a:pt x="103" y="305"/>
                    <a:pt x="90" y="485"/>
                    <a:pt x="193" y="562"/>
                  </a:cubicBezTo>
                  <a:cubicBezTo>
                    <a:pt x="208" y="573"/>
                    <a:pt x="225" y="578"/>
                    <a:pt x="242" y="578"/>
                  </a:cubicBezTo>
                  <a:cubicBezTo>
                    <a:pt x="284" y="578"/>
                    <a:pt x="329" y="548"/>
                    <a:pt x="348" y="511"/>
                  </a:cubicBezTo>
                  <a:cubicBezTo>
                    <a:pt x="361" y="447"/>
                    <a:pt x="322" y="395"/>
                    <a:pt x="309" y="344"/>
                  </a:cubicBezTo>
                  <a:cubicBezTo>
                    <a:pt x="251" y="262"/>
                    <a:pt x="224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8"/>
            <p:cNvSpPr/>
            <p:nvPr/>
          </p:nvSpPr>
          <p:spPr>
            <a:xfrm>
              <a:off x="1342193" y="2246131"/>
              <a:ext cx="14482" cy="22991"/>
            </a:xfrm>
            <a:custGeom>
              <a:avLst/>
              <a:gdLst/>
              <a:ahLst/>
              <a:cxnLst/>
              <a:rect l="l" t="t" r="r" b="b"/>
              <a:pathLst>
                <a:path w="417" h="662" extrusionOk="0">
                  <a:moveTo>
                    <a:pt x="141" y="1"/>
                  </a:moveTo>
                  <a:cubicBezTo>
                    <a:pt x="123" y="1"/>
                    <a:pt x="102" y="6"/>
                    <a:pt x="77" y="17"/>
                  </a:cubicBezTo>
                  <a:cubicBezTo>
                    <a:pt x="13" y="43"/>
                    <a:pt x="0" y="133"/>
                    <a:pt x="39" y="197"/>
                  </a:cubicBezTo>
                  <a:cubicBezTo>
                    <a:pt x="77" y="313"/>
                    <a:pt x="116" y="428"/>
                    <a:pt x="155" y="544"/>
                  </a:cubicBezTo>
                  <a:cubicBezTo>
                    <a:pt x="155" y="595"/>
                    <a:pt x="180" y="634"/>
                    <a:pt x="219" y="647"/>
                  </a:cubicBezTo>
                  <a:cubicBezTo>
                    <a:pt x="239" y="657"/>
                    <a:pt x="260" y="662"/>
                    <a:pt x="279" y="662"/>
                  </a:cubicBezTo>
                  <a:cubicBezTo>
                    <a:pt x="357" y="662"/>
                    <a:pt x="417" y="588"/>
                    <a:pt x="386" y="505"/>
                  </a:cubicBezTo>
                  <a:cubicBezTo>
                    <a:pt x="360" y="415"/>
                    <a:pt x="335" y="338"/>
                    <a:pt x="309" y="261"/>
                  </a:cubicBezTo>
                  <a:cubicBezTo>
                    <a:pt x="265" y="173"/>
                    <a:pt x="249" y="1"/>
                    <a:pt x="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8"/>
            <p:cNvSpPr/>
            <p:nvPr/>
          </p:nvSpPr>
          <p:spPr>
            <a:xfrm>
              <a:off x="1351118" y="2299752"/>
              <a:ext cx="13302" cy="26117"/>
            </a:xfrm>
            <a:custGeom>
              <a:avLst/>
              <a:gdLst/>
              <a:ahLst/>
              <a:cxnLst/>
              <a:rect l="l" t="t" r="r" b="b"/>
              <a:pathLst>
                <a:path w="383" h="752" extrusionOk="0">
                  <a:moveTo>
                    <a:pt x="136" y="1"/>
                  </a:moveTo>
                  <a:cubicBezTo>
                    <a:pt x="129" y="1"/>
                    <a:pt x="123" y="2"/>
                    <a:pt x="116" y="3"/>
                  </a:cubicBezTo>
                  <a:cubicBezTo>
                    <a:pt x="39" y="16"/>
                    <a:pt x="0" y="80"/>
                    <a:pt x="13" y="144"/>
                  </a:cubicBezTo>
                  <a:cubicBezTo>
                    <a:pt x="52" y="311"/>
                    <a:pt x="90" y="491"/>
                    <a:pt x="129" y="659"/>
                  </a:cubicBezTo>
                  <a:cubicBezTo>
                    <a:pt x="140" y="723"/>
                    <a:pt x="189" y="752"/>
                    <a:pt x="239" y="752"/>
                  </a:cubicBezTo>
                  <a:cubicBezTo>
                    <a:pt x="310" y="752"/>
                    <a:pt x="383" y="697"/>
                    <a:pt x="360" y="607"/>
                  </a:cubicBezTo>
                  <a:cubicBezTo>
                    <a:pt x="335" y="440"/>
                    <a:pt x="283" y="273"/>
                    <a:pt x="258" y="119"/>
                  </a:cubicBezTo>
                  <a:cubicBezTo>
                    <a:pt x="258" y="49"/>
                    <a:pt x="195" y="1"/>
                    <a:pt x="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8"/>
            <p:cNvSpPr/>
            <p:nvPr/>
          </p:nvSpPr>
          <p:spPr>
            <a:xfrm>
              <a:off x="1354244" y="2343059"/>
              <a:ext cx="13475" cy="19484"/>
            </a:xfrm>
            <a:custGeom>
              <a:avLst/>
              <a:gdLst/>
              <a:ahLst/>
              <a:cxnLst/>
              <a:rect l="l" t="t" r="r" b="b"/>
              <a:pathLst>
                <a:path w="388" h="561" extrusionOk="0">
                  <a:moveTo>
                    <a:pt x="205" y="1"/>
                  </a:moveTo>
                  <a:cubicBezTo>
                    <a:pt x="197" y="1"/>
                    <a:pt x="189" y="1"/>
                    <a:pt x="180" y="3"/>
                  </a:cubicBezTo>
                  <a:cubicBezTo>
                    <a:pt x="0" y="42"/>
                    <a:pt x="155" y="337"/>
                    <a:pt x="155" y="466"/>
                  </a:cubicBezTo>
                  <a:cubicBezTo>
                    <a:pt x="166" y="532"/>
                    <a:pt x="212" y="560"/>
                    <a:pt x="259" y="560"/>
                  </a:cubicBezTo>
                  <a:cubicBezTo>
                    <a:pt x="322" y="560"/>
                    <a:pt x="388" y="509"/>
                    <a:pt x="373" y="427"/>
                  </a:cubicBezTo>
                  <a:cubicBezTo>
                    <a:pt x="348" y="312"/>
                    <a:pt x="322" y="209"/>
                    <a:pt x="309" y="93"/>
                  </a:cubicBezTo>
                  <a:cubicBezTo>
                    <a:pt x="309" y="37"/>
                    <a:pt x="260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8"/>
            <p:cNvSpPr/>
            <p:nvPr/>
          </p:nvSpPr>
          <p:spPr>
            <a:xfrm>
              <a:off x="2353575" y="1766665"/>
              <a:ext cx="16427" cy="38446"/>
            </a:xfrm>
            <a:custGeom>
              <a:avLst/>
              <a:gdLst/>
              <a:ahLst/>
              <a:cxnLst/>
              <a:rect l="l" t="t" r="r" b="b"/>
              <a:pathLst>
                <a:path w="473" h="1107" extrusionOk="0">
                  <a:moveTo>
                    <a:pt x="303" y="1"/>
                  </a:moveTo>
                  <a:cubicBezTo>
                    <a:pt x="301" y="1"/>
                    <a:pt x="298" y="1"/>
                    <a:pt x="296" y="1"/>
                  </a:cubicBezTo>
                  <a:cubicBezTo>
                    <a:pt x="257" y="1"/>
                    <a:pt x="232" y="27"/>
                    <a:pt x="219" y="65"/>
                  </a:cubicBezTo>
                  <a:cubicBezTo>
                    <a:pt x="167" y="284"/>
                    <a:pt x="142" y="515"/>
                    <a:pt x="103" y="747"/>
                  </a:cubicBezTo>
                  <a:cubicBezTo>
                    <a:pt x="90" y="863"/>
                    <a:pt x="0" y="1081"/>
                    <a:pt x="180" y="1107"/>
                  </a:cubicBezTo>
                  <a:cubicBezTo>
                    <a:pt x="399" y="1107"/>
                    <a:pt x="334" y="695"/>
                    <a:pt x="373" y="554"/>
                  </a:cubicBezTo>
                  <a:cubicBezTo>
                    <a:pt x="360" y="440"/>
                    <a:pt x="473" y="1"/>
                    <a:pt x="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8"/>
            <p:cNvSpPr/>
            <p:nvPr/>
          </p:nvSpPr>
          <p:spPr>
            <a:xfrm>
              <a:off x="2350901" y="1828934"/>
              <a:ext cx="8509" cy="32056"/>
            </a:xfrm>
            <a:custGeom>
              <a:avLst/>
              <a:gdLst/>
              <a:ahLst/>
              <a:cxnLst/>
              <a:rect l="l" t="t" r="r" b="b"/>
              <a:pathLst>
                <a:path w="245" h="923" extrusionOk="0">
                  <a:moveTo>
                    <a:pt x="152" y="0"/>
                  </a:moveTo>
                  <a:cubicBezTo>
                    <a:pt x="106" y="0"/>
                    <a:pt x="58" y="26"/>
                    <a:pt x="64" y="72"/>
                  </a:cubicBezTo>
                  <a:cubicBezTo>
                    <a:pt x="64" y="317"/>
                    <a:pt x="26" y="561"/>
                    <a:pt x="0" y="805"/>
                  </a:cubicBezTo>
                  <a:cubicBezTo>
                    <a:pt x="0" y="864"/>
                    <a:pt x="43" y="923"/>
                    <a:pt x="99" y="923"/>
                  </a:cubicBezTo>
                  <a:cubicBezTo>
                    <a:pt x="105" y="923"/>
                    <a:pt x="110" y="922"/>
                    <a:pt x="116" y="921"/>
                  </a:cubicBezTo>
                  <a:cubicBezTo>
                    <a:pt x="231" y="921"/>
                    <a:pt x="231" y="792"/>
                    <a:pt x="231" y="715"/>
                  </a:cubicBezTo>
                  <a:cubicBezTo>
                    <a:pt x="231" y="497"/>
                    <a:pt x="244" y="278"/>
                    <a:pt x="231" y="72"/>
                  </a:cubicBezTo>
                  <a:cubicBezTo>
                    <a:pt x="238" y="23"/>
                    <a:pt x="196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8"/>
            <p:cNvSpPr/>
            <p:nvPr/>
          </p:nvSpPr>
          <p:spPr>
            <a:xfrm>
              <a:off x="2342844" y="1882694"/>
              <a:ext cx="9863" cy="48344"/>
            </a:xfrm>
            <a:custGeom>
              <a:avLst/>
              <a:gdLst/>
              <a:ahLst/>
              <a:cxnLst/>
              <a:rect l="l" t="t" r="r" b="b"/>
              <a:pathLst>
                <a:path w="284" h="1392" extrusionOk="0">
                  <a:moveTo>
                    <a:pt x="178" y="1"/>
                  </a:moveTo>
                  <a:cubicBezTo>
                    <a:pt x="142" y="1"/>
                    <a:pt x="103" y="36"/>
                    <a:pt x="103" y="80"/>
                  </a:cubicBezTo>
                  <a:cubicBezTo>
                    <a:pt x="103" y="273"/>
                    <a:pt x="78" y="466"/>
                    <a:pt x="52" y="646"/>
                  </a:cubicBezTo>
                  <a:cubicBezTo>
                    <a:pt x="39" y="852"/>
                    <a:pt x="26" y="1057"/>
                    <a:pt x="1" y="1276"/>
                  </a:cubicBezTo>
                  <a:cubicBezTo>
                    <a:pt x="1" y="1327"/>
                    <a:pt x="39" y="1379"/>
                    <a:pt x="103" y="1392"/>
                  </a:cubicBezTo>
                  <a:cubicBezTo>
                    <a:pt x="168" y="1392"/>
                    <a:pt x="219" y="1340"/>
                    <a:pt x="219" y="1289"/>
                  </a:cubicBezTo>
                  <a:cubicBezTo>
                    <a:pt x="245" y="1070"/>
                    <a:pt x="245" y="865"/>
                    <a:pt x="245" y="659"/>
                  </a:cubicBezTo>
                  <a:cubicBezTo>
                    <a:pt x="258" y="466"/>
                    <a:pt x="271" y="273"/>
                    <a:pt x="271" y="93"/>
                  </a:cubicBezTo>
                  <a:cubicBezTo>
                    <a:pt x="283" y="42"/>
                    <a:pt x="245" y="3"/>
                    <a:pt x="193" y="3"/>
                  </a:cubicBezTo>
                  <a:cubicBezTo>
                    <a:pt x="188" y="1"/>
                    <a:pt x="183" y="1"/>
                    <a:pt x="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8"/>
            <p:cNvSpPr/>
            <p:nvPr/>
          </p:nvSpPr>
          <p:spPr>
            <a:xfrm>
              <a:off x="2333919" y="1962258"/>
              <a:ext cx="7641" cy="36675"/>
            </a:xfrm>
            <a:custGeom>
              <a:avLst/>
              <a:gdLst/>
              <a:ahLst/>
              <a:cxnLst/>
              <a:rect l="l" t="t" r="r" b="b"/>
              <a:pathLst>
                <a:path w="220" h="1056" extrusionOk="0">
                  <a:moveTo>
                    <a:pt x="78" y="1"/>
                  </a:moveTo>
                  <a:cubicBezTo>
                    <a:pt x="39" y="14"/>
                    <a:pt x="13" y="52"/>
                    <a:pt x="26" y="91"/>
                  </a:cubicBezTo>
                  <a:cubicBezTo>
                    <a:pt x="39" y="374"/>
                    <a:pt x="26" y="656"/>
                    <a:pt x="0" y="939"/>
                  </a:cubicBezTo>
                  <a:cubicBezTo>
                    <a:pt x="0" y="1004"/>
                    <a:pt x="52" y="1055"/>
                    <a:pt x="116" y="1055"/>
                  </a:cubicBezTo>
                  <a:cubicBezTo>
                    <a:pt x="180" y="1042"/>
                    <a:pt x="219" y="1004"/>
                    <a:pt x="219" y="939"/>
                  </a:cubicBezTo>
                  <a:cubicBezTo>
                    <a:pt x="206" y="721"/>
                    <a:pt x="206" y="489"/>
                    <a:pt x="193" y="271"/>
                  </a:cubicBezTo>
                  <a:cubicBezTo>
                    <a:pt x="168" y="194"/>
                    <a:pt x="219" y="1"/>
                    <a:pt x="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8"/>
            <p:cNvSpPr/>
            <p:nvPr/>
          </p:nvSpPr>
          <p:spPr>
            <a:xfrm>
              <a:off x="2327216" y="2022095"/>
              <a:ext cx="8752" cy="41572"/>
            </a:xfrm>
            <a:custGeom>
              <a:avLst/>
              <a:gdLst/>
              <a:ahLst/>
              <a:cxnLst/>
              <a:rect l="l" t="t" r="r" b="b"/>
              <a:pathLst>
                <a:path w="252" h="1197" extrusionOk="0">
                  <a:moveTo>
                    <a:pt x="136" y="1"/>
                  </a:moveTo>
                  <a:cubicBezTo>
                    <a:pt x="78" y="1"/>
                    <a:pt x="20" y="39"/>
                    <a:pt x="26" y="116"/>
                  </a:cubicBezTo>
                  <a:cubicBezTo>
                    <a:pt x="26" y="438"/>
                    <a:pt x="1" y="772"/>
                    <a:pt x="13" y="1093"/>
                  </a:cubicBezTo>
                  <a:cubicBezTo>
                    <a:pt x="13" y="1158"/>
                    <a:pt x="65" y="1196"/>
                    <a:pt x="129" y="1196"/>
                  </a:cubicBezTo>
                  <a:cubicBezTo>
                    <a:pt x="193" y="1196"/>
                    <a:pt x="232" y="1145"/>
                    <a:pt x="245" y="1093"/>
                  </a:cubicBezTo>
                  <a:cubicBezTo>
                    <a:pt x="245" y="862"/>
                    <a:pt x="232" y="631"/>
                    <a:pt x="232" y="399"/>
                  </a:cubicBezTo>
                  <a:cubicBezTo>
                    <a:pt x="245" y="309"/>
                    <a:pt x="245" y="206"/>
                    <a:pt x="245" y="116"/>
                  </a:cubicBezTo>
                  <a:cubicBezTo>
                    <a:pt x="251" y="39"/>
                    <a:pt x="193" y="1"/>
                    <a:pt x="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8"/>
            <p:cNvSpPr/>
            <p:nvPr/>
          </p:nvSpPr>
          <p:spPr>
            <a:xfrm>
              <a:off x="2319194" y="2095790"/>
              <a:ext cx="10732" cy="43343"/>
            </a:xfrm>
            <a:custGeom>
              <a:avLst/>
              <a:gdLst/>
              <a:ahLst/>
              <a:cxnLst/>
              <a:rect l="l" t="t" r="r" b="b"/>
              <a:pathLst>
                <a:path w="309" h="1248" extrusionOk="0">
                  <a:moveTo>
                    <a:pt x="129" y="0"/>
                  </a:moveTo>
                  <a:cubicBezTo>
                    <a:pt x="77" y="0"/>
                    <a:pt x="26" y="39"/>
                    <a:pt x="26" y="90"/>
                  </a:cubicBezTo>
                  <a:cubicBezTo>
                    <a:pt x="0" y="399"/>
                    <a:pt x="26" y="707"/>
                    <a:pt x="13" y="1016"/>
                  </a:cubicBezTo>
                  <a:cubicBezTo>
                    <a:pt x="13" y="1106"/>
                    <a:pt x="0" y="1247"/>
                    <a:pt x="129" y="1247"/>
                  </a:cubicBezTo>
                  <a:cubicBezTo>
                    <a:pt x="193" y="1234"/>
                    <a:pt x="232" y="1196"/>
                    <a:pt x="232" y="1144"/>
                  </a:cubicBezTo>
                  <a:cubicBezTo>
                    <a:pt x="232" y="887"/>
                    <a:pt x="232" y="630"/>
                    <a:pt x="219" y="373"/>
                  </a:cubicBezTo>
                  <a:cubicBezTo>
                    <a:pt x="206" y="257"/>
                    <a:pt x="309" y="26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8"/>
            <p:cNvSpPr/>
            <p:nvPr/>
          </p:nvSpPr>
          <p:spPr>
            <a:xfrm>
              <a:off x="2323187" y="2173478"/>
              <a:ext cx="11287" cy="39106"/>
            </a:xfrm>
            <a:custGeom>
              <a:avLst/>
              <a:gdLst/>
              <a:ahLst/>
              <a:cxnLst/>
              <a:rect l="l" t="t" r="r" b="b"/>
              <a:pathLst>
                <a:path w="325" h="1126" extrusionOk="0">
                  <a:moveTo>
                    <a:pt x="106" y="0"/>
                  </a:moveTo>
                  <a:cubicBezTo>
                    <a:pt x="54" y="0"/>
                    <a:pt x="1" y="36"/>
                    <a:pt x="1" y="103"/>
                  </a:cubicBezTo>
                  <a:cubicBezTo>
                    <a:pt x="52" y="412"/>
                    <a:pt x="39" y="720"/>
                    <a:pt x="91" y="1042"/>
                  </a:cubicBezTo>
                  <a:cubicBezTo>
                    <a:pt x="107" y="1100"/>
                    <a:pt x="151" y="1125"/>
                    <a:pt x="196" y="1125"/>
                  </a:cubicBezTo>
                  <a:cubicBezTo>
                    <a:pt x="260" y="1125"/>
                    <a:pt x="325" y="1073"/>
                    <a:pt x="309" y="990"/>
                  </a:cubicBezTo>
                  <a:cubicBezTo>
                    <a:pt x="245" y="695"/>
                    <a:pt x="207" y="399"/>
                    <a:pt x="207" y="90"/>
                  </a:cubicBezTo>
                  <a:cubicBezTo>
                    <a:pt x="200" y="29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8"/>
          <p:cNvGrpSpPr/>
          <p:nvPr/>
        </p:nvGrpSpPr>
        <p:grpSpPr>
          <a:xfrm>
            <a:off x="1175763" y="726513"/>
            <a:ext cx="3561800" cy="3714050"/>
            <a:chOff x="1175763" y="726513"/>
            <a:chExt cx="3561800" cy="3714050"/>
          </a:xfrm>
        </p:grpSpPr>
        <p:grpSp>
          <p:nvGrpSpPr>
            <p:cNvPr id="2820" name="Google Shape;2820;p38"/>
            <p:cNvGrpSpPr/>
            <p:nvPr/>
          </p:nvGrpSpPr>
          <p:grpSpPr>
            <a:xfrm>
              <a:off x="1175763" y="1958738"/>
              <a:ext cx="331125" cy="331425"/>
              <a:chOff x="2618288" y="3590025"/>
              <a:chExt cx="331125" cy="331425"/>
            </a:xfrm>
          </p:grpSpPr>
          <p:sp>
            <p:nvSpPr>
              <p:cNvPr id="2821" name="Google Shape;2821;p38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2" name="Google Shape;2822;p38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8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8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25" name="Google Shape;2825;p38"/>
            <p:cNvGrpSpPr/>
            <p:nvPr/>
          </p:nvGrpSpPr>
          <p:grpSpPr>
            <a:xfrm>
              <a:off x="4279400" y="726513"/>
              <a:ext cx="331125" cy="331425"/>
              <a:chOff x="2618288" y="3590025"/>
              <a:chExt cx="331125" cy="331425"/>
            </a:xfrm>
          </p:grpSpPr>
          <p:sp>
            <p:nvSpPr>
              <p:cNvPr id="2826" name="Google Shape;2826;p38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8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8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8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0" name="Google Shape;2830;p38"/>
            <p:cNvGrpSpPr/>
            <p:nvPr/>
          </p:nvGrpSpPr>
          <p:grpSpPr>
            <a:xfrm>
              <a:off x="4406438" y="4109138"/>
              <a:ext cx="331125" cy="331425"/>
              <a:chOff x="2618288" y="3590025"/>
              <a:chExt cx="331125" cy="331425"/>
            </a:xfrm>
          </p:grpSpPr>
          <p:sp>
            <p:nvSpPr>
              <p:cNvPr id="2831" name="Google Shape;2831;p38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8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8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8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5" name="Google Shape;2835;p38"/>
          <p:cNvGrpSpPr/>
          <p:nvPr/>
        </p:nvGrpSpPr>
        <p:grpSpPr>
          <a:xfrm>
            <a:off x="5375444" y="-123591"/>
            <a:ext cx="4272668" cy="2923940"/>
            <a:chOff x="5375444" y="-352191"/>
            <a:chExt cx="4272668" cy="2923940"/>
          </a:xfrm>
        </p:grpSpPr>
        <p:grpSp>
          <p:nvGrpSpPr>
            <p:cNvPr id="2836" name="Google Shape;2836;p38"/>
            <p:cNvGrpSpPr/>
            <p:nvPr/>
          </p:nvGrpSpPr>
          <p:grpSpPr>
            <a:xfrm flipH="1">
              <a:off x="7213441" y="161998"/>
              <a:ext cx="2434671" cy="2409751"/>
              <a:chOff x="-1445509" y="1030648"/>
              <a:chExt cx="2434671" cy="2409751"/>
            </a:xfrm>
          </p:grpSpPr>
          <p:grpSp>
            <p:nvGrpSpPr>
              <p:cNvPr id="2837" name="Google Shape;2837;p38"/>
              <p:cNvGrpSpPr/>
              <p:nvPr/>
            </p:nvGrpSpPr>
            <p:grpSpPr>
              <a:xfrm rot="-10114460">
                <a:off x="-338922" y="1333512"/>
                <a:ext cx="1255615" cy="857264"/>
                <a:chOff x="7923575" y="2012250"/>
                <a:chExt cx="1255593" cy="857249"/>
              </a:xfrm>
            </p:grpSpPr>
            <p:sp>
              <p:nvSpPr>
                <p:cNvPr id="2838" name="Google Shape;2838;p38"/>
                <p:cNvSpPr/>
                <p:nvPr/>
              </p:nvSpPr>
              <p:spPr>
                <a:xfrm flipH="1">
                  <a:off x="8049574" y="2149319"/>
                  <a:ext cx="46562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925" extrusionOk="0">
                      <a:moveTo>
                        <a:pt x="544" y="0"/>
                      </a:moveTo>
                      <a:cubicBezTo>
                        <a:pt x="259" y="0"/>
                        <a:pt x="1" y="148"/>
                        <a:pt x="68" y="484"/>
                      </a:cubicBezTo>
                      <a:cubicBezTo>
                        <a:pt x="124" y="746"/>
                        <a:pt x="406" y="925"/>
                        <a:pt x="674" y="925"/>
                      </a:cubicBezTo>
                      <a:cubicBezTo>
                        <a:pt x="779" y="925"/>
                        <a:pt x="882" y="897"/>
                        <a:pt x="968" y="836"/>
                      </a:cubicBezTo>
                      <a:cubicBezTo>
                        <a:pt x="1086" y="732"/>
                        <a:pt x="1171" y="589"/>
                        <a:pt x="1190" y="432"/>
                      </a:cubicBezTo>
                      <a:cubicBezTo>
                        <a:pt x="1167" y="159"/>
                        <a:pt x="841" y="0"/>
                        <a:pt x="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38"/>
                <p:cNvSpPr/>
                <p:nvPr/>
              </p:nvSpPr>
              <p:spPr>
                <a:xfrm flipH="1">
                  <a:off x="7935102" y="2580701"/>
                  <a:ext cx="60949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348" extrusionOk="0">
                      <a:moveTo>
                        <a:pt x="646" y="1"/>
                      </a:moveTo>
                      <a:cubicBezTo>
                        <a:pt x="387" y="1"/>
                        <a:pt x="153" y="122"/>
                        <a:pt x="79" y="412"/>
                      </a:cubicBezTo>
                      <a:cubicBezTo>
                        <a:pt x="0" y="810"/>
                        <a:pt x="294" y="1234"/>
                        <a:pt x="679" y="1325"/>
                      </a:cubicBezTo>
                      <a:cubicBezTo>
                        <a:pt x="736" y="1340"/>
                        <a:pt x="794" y="1347"/>
                        <a:pt x="853" y="1347"/>
                      </a:cubicBezTo>
                      <a:cubicBezTo>
                        <a:pt x="1180" y="1347"/>
                        <a:pt x="1509" y="1125"/>
                        <a:pt x="1514" y="777"/>
                      </a:cubicBezTo>
                      <a:cubicBezTo>
                        <a:pt x="1559" y="327"/>
                        <a:pt x="1070" y="1"/>
                        <a:pt x="6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38"/>
                <p:cNvSpPr/>
                <p:nvPr/>
              </p:nvSpPr>
              <p:spPr>
                <a:xfrm flipH="1">
                  <a:off x="8330869" y="2814571"/>
                  <a:ext cx="62630" cy="54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" h="1405" extrusionOk="0">
                      <a:moveTo>
                        <a:pt x="563" y="1"/>
                      </a:moveTo>
                      <a:cubicBezTo>
                        <a:pt x="549" y="1"/>
                        <a:pt x="536" y="1"/>
                        <a:pt x="523" y="2"/>
                      </a:cubicBezTo>
                      <a:cubicBezTo>
                        <a:pt x="197" y="34"/>
                        <a:pt x="1" y="387"/>
                        <a:pt x="21" y="693"/>
                      </a:cubicBezTo>
                      <a:cubicBezTo>
                        <a:pt x="47" y="1134"/>
                        <a:pt x="431" y="1404"/>
                        <a:pt x="802" y="1404"/>
                      </a:cubicBezTo>
                      <a:cubicBezTo>
                        <a:pt x="1069" y="1404"/>
                        <a:pt x="1328" y="1264"/>
                        <a:pt x="1443" y="948"/>
                      </a:cubicBezTo>
                      <a:cubicBezTo>
                        <a:pt x="1602" y="440"/>
                        <a:pt x="1032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38"/>
                <p:cNvSpPr/>
                <p:nvPr/>
              </p:nvSpPr>
              <p:spPr>
                <a:xfrm flipH="1">
                  <a:off x="8622132" y="2570966"/>
                  <a:ext cx="50550" cy="43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101" extrusionOk="0">
                      <a:moveTo>
                        <a:pt x="663" y="0"/>
                      </a:moveTo>
                      <a:cubicBezTo>
                        <a:pt x="339" y="0"/>
                        <a:pt x="0" y="280"/>
                        <a:pt x="37" y="680"/>
                      </a:cubicBezTo>
                      <a:cubicBezTo>
                        <a:pt x="69" y="902"/>
                        <a:pt x="298" y="1026"/>
                        <a:pt x="493" y="1085"/>
                      </a:cubicBezTo>
                      <a:cubicBezTo>
                        <a:pt x="535" y="1095"/>
                        <a:pt x="576" y="1100"/>
                        <a:pt x="617" y="1100"/>
                      </a:cubicBezTo>
                      <a:cubicBezTo>
                        <a:pt x="976" y="1100"/>
                        <a:pt x="1293" y="711"/>
                        <a:pt x="1152" y="354"/>
                      </a:cubicBezTo>
                      <a:cubicBezTo>
                        <a:pt x="1055" y="106"/>
                        <a:pt x="862" y="0"/>
                        <a:pt x="6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38"/>
                <p:cNvSpPr/>
                <p:nvPr/>
              </p:nvSpPr>
              <p:spPr>
                <a:xfrm flipH="1">
                  <a:off x="8253359" y="2012250"/>
                  <a:ext cx="925809" cy="60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1" h="15403" extrusionOk="0">
                      <a:moveTo>
                        <a:pt x="202" y="0"/>
                      </a:moveTo>
                      <a:cubicBezTo>
                        <a:pt x="164" y="0"/>
                        <a:pt x="140" y="3"/>
                        <a:pt x="131" y="10"/>
                      </a:cubicBezTo>
                      <a:cubicBezTo>
                        <a:pt x="46" y="134"/>
                        <a:pt x="1" y="715"/>
                        <a:pt x="249" y="943"/>
                      </a:cubicBezTo>
                      <a:cubicBezTo>
                        <a:pt x="255" y="943"/>
                        <a:pt x="262" y="943"/>
                        <a:pt x="269" y="943"/>
                      </a:cubicBezTo>
                      <a:cubicBezTo>
                        <a:pt x="1314" y="943"/>
                        <a:pt x="4433" y="1442"/>
                        <a:pt x="5703" y="1941"/>
                      </a:cubicBezTo>
                      <a:cubicBezTo>
                        <a:pt x="6147" y="2150"/>
                        <a:pt x="6584" y="2379"/>
                        <a:pt x="7021" y="2607"/>
                      </a:cubicBezTo>
                      <a:cubicBezTo>
                        <a:pt x="7034" y="2646"/>
                        <a:pt x="7048" y="2692"/>
                        <a:pt x="7054" y="2731"/>
                      </a:cubicBezTo>
                      <a:cubicBezTo>
                        <a:pt x="7165" y="3142"/>
                        <a:pt x="7302" y="3560"/>
                        <a:pt x="7432" y="3964"/>
                      </a:cubicBezTo>
                      <a:cubicBezTo>
                        <a:pt x="7889" y="5439"/>
                        <a:pt x="8437" y="6881"/>
                        <a:pt x="9077" y="8283"/>
                      </a:cubicBezTo>
                      <a:cubicBezTo>
                        <a:pt x="9272" y="8740"/>
                        <a:pt x="9501" y="9236"/>
                        <a:pt x="9697" y="9706"/>
                      </a:cubicBezTo>
                      <a:cubicBezTo>
                        <a:pt x="9725" y="9762"/>
                        <a:pt x="9780" y="9791"/>
                        <a:pt x="9837" y="9791"/>
                      </a:cubicBezTo>
                      <a:cubicBezTo>
                        <a:pt x="9860" y="9791"/>
                        <a:pt x="9883" y="9787"/>
                        <a:pt x="9905" y="9778"/>
                      </a:cubicBezTo>
                      <a:cubicBezTo>
                        <a:pt x="9984" y="9738"/>
                        <a:pt x="10010" y="9641"/>
                        <a:pt x="9977" y="9569"/>
                      </a:cubicBezTo>
                      <a:cubicBezTo>
                        <a:pt x="9951" y="9517"/>
                        <a:pt x="9931" y="9464"/>
                        <a:pt x="9905" y="9412"/>
                      </a:cubicBezTo>
                      <a:cubicBezTo>
                        <a:pt x="9886" y="9210"/>
                        <a:pt x="9638" y="8727"/>
                        <a:pt x="9618" y="8636"/>
                      </a:cubicBezTo>
                      <a:cubicBezTo>
                        <a:pt x="9116" y="7298"/>
                        <a:pt x="8633" y="5961"/>
                        <a:pt x="8222" y="4597"/>
                      </a:cubicBezTo>
                      <a:cubicBezTo>
                        <a:pt x="8091" y="4062"/>
                        <a:pt x="7941" y="3533"/>
                        <a:pt x="7798" y="3005"/>
                      </a:cubicBezTo>
                      <a:lnTo>
                        <a:pt x="7798" y="3005"/>
                      </a:lnTo>
                      <a:cubicBezTo>
                        <a:pt x="7915" y="3064"/>
                        <a:pt x="8033" y="3129"/>
                        <a:pt x="8150" y="3188"/>
                      </a:cubicBezTo>
                      <a:cubicBezTo>
                        <a:pt x="8228" y="3233"/>
                        <a:pt x="8307" y="3279"/>
                        <a:pt x="8385" y="3331"/>
                      </a:cubicBezTo>
                      <a:cubicBezTo>
                        <a:pt x="9860" y="4238"/>
                        <a:pt x="11178" y="5367"/>
                        <a:pt x="12561" y="6404"/>
                      </a:cubicBezTo>
                      <a:cubicBezTo>
                        <a:pt x="13468" y="7031"/>
                        <a:pt x="14355" y="7690"/>
                        <a:pt x="15256" y="8336"/>
                      </a:cubicBezTo>
                      <a:cubicBezTo>
                        <a:pt x="15628" y="8642"/>
                        <a:pt x="16012" y="8929"/>
                        <a:pt x="16410" y="9197"/>
                      </a:cubicBezTo>
                      <a:cubicBezTo>
                        <a:pt x="16919" y="9562"/>
                        <a:pt x="17441" y="9888"/>
                        <a:pt x="17983" y="10195"/>
                      </a:cubicBezTo>
                      <a:cubicBezTo>
                        <a:pt x="17989" y="10678"/>
                        <a:pt x="18029" y="11167"/>
                        <a:pt x="18087" y="11650"/>
                      </a:cubicBezTo>
                      <a:cubicBezTo>
                        <a:pt x="18081" y="12368"/>
                        <a:pt x="18179" y="13086"/>
                        <a:pt x="18290" y="13803"/>
                      </a:cubicBezTo>
                      <a:cubicBezTo>
                        <a:pt x="18348" y="14221"/>
                        <a:pt x="18446" y="14638"/>
                        <a:pt x="18551" y="15050"/>
                      </a:cubicBezTo>
                      <a:cubicBezTo>
                        <a:pt x="18603" y="15167"/>
                        <a:pt x="18564" y="15369"/>
                        <a:pt x="18727" y="15402"/>
                      </a:cubicBezTo>
                      <a:cubicBezTo>
                        <a:pt x="18733" y="15402"/>
                        <a:pt x="18738" y="15403"/>
                        <a:pt x="18744" y="15403"/>
                      </a:cubicBezTo>
                      <a:cubicBezTo>
                        <a:pt x="18859" y="15403"/>
                        <a:pt x="18939" y="15279"/>
                        <a:pt x="18883" y="15174"/>
                      </a:cubicBezTo>
                      <a:cubicBezTo>
                        <a:pt x="18805" y="14854"/>
                        <a:pt x="18753" y="14528"/>
                        <a:pt x="18688" y="14201"/>
                      </a:cubicBezTo>
                      <a:cubicBezTo>
                        <a:pt x="18577" y="13614"/>
                        <a:pt x="18524" y="13020"/>
                        <a:pt x="18453" y="12433"/>
                      </a:cubicBezTo>
                      <a:cubicBezTo>
                        <a:pt x="18394" y="11794"/>
                        <a:pt x="18466" y="11128"/>
                        <a:pt x="18453" y="10482"/>
                      </a:cubicBezTo>
                      <a:cubicBezTo>
                        <a:pt x="18446" y="10469"/>
                        <a:pt x="18446" y="10463"/>
                        <a:pt x="18446" y="10450"/>
                      </a:cubicBezTo>
                      <a:lnTo>
                        <a:pt x="18446" y="10450"/>
                      </a:lnTo>
                      <a:cubicBezTo>
                        <a:pt x="18916" y="10698"/>
                        <a:pt x="19399" y="10932"/>
                        <a:pt x="19882" y="11148"/>
                      </a:cubicBezTo>
                      <a:cubicBezTo>
                        <a:pt x="21082" y="11742"/>
                        <a:pt x="22270" y="12374"/>
                        <a:pt x="23522" y="12851"/>
                      </a:cubicBezTo>
                      <a:lnTo>
                        <a:pt x="23522" y="12844"/>
                      </a:lnTo>
                      <a:cubicBezTo>
                        <a:pt x="23530" y="12846"/>
                        <a:pt x="23538" y="12846"/>
                        <a:pt x="23545" y="12846"/>
                      </a:cubicBezTo>
                      <a:cubicBezTo>
                        <a:pt x="23630" y="12846"/>
                        <a:pt x="23681" y="12747"/>
                        <a:pt x="23627" y="12681"/>
                      </a:cubicBezTo>
                      <a:cubicBezTo>
                        <a:pt x="23288" y="12433"/>
                        <a:pt x="22876" y="12296"/>
                        <a:pt x="22505" y="12100"/>
                      </a:cubicBezTo>
                      <a:cubicBezTo>
                        <a:pt x="21604" y="11631"/>
                        <a:pt x="20691" y="11187"/>
                        <a:pt x="19784" y="10724"/>
                      </a:cubicBezTo>
                      <a:cubicBezTo>
                        <a:pt x="18968" y="10358"/>
                        <a:pt x="18179" y="9941"/>
                        <a:pt x="17428" y="9464"/>
                      </a:cubicBezTo>
                      <a:cubicBezTo>
                        <a:pt x="17154" y="9295"/>
                        <a:pt x="16887" y="9112"/>
                        <a:pt x="16626" y="8929"/>
                      </a:cubicBezTo>
                      <a:cubicBezTo>
                        <a:pt x="16397" y="8760"/>
                        <a:pt x="16163" y="8590"/>
                        <a:pt x="15934" y="8427"/>
                      </a:cubicBezTo>
                      <a:cubicBezTo>
                        <a:pt x="15536" y="8120"/>
                        <a:pt x="15145" y="7807"/>
                        <a:pt x="14760" y="7481"/>
                      </a:cubicBezTo>
                      <a:lnTo>
                        <a:pt x="14760" y="7481"/>
                      </a:lnTo>
                      <a:cubicBezTo>
                        <a:pt x="15079" y="7507"/>
                        <a:pt x="15399" y="7533"/>
                        <a:pt x="15719" y="7540"/>
                      </a:cubicBezTo>
                      <a:cubicBezTo>
                        <a:pt x="17859" y="7540"/>
                        <a:pt x="19973" y="7174"/>
                        <a:pt x="22022" y="6554"/>
                      </a:cubicBezTo>
                      <a:cubicBezTo>
                        <a:pt x="22044" y="6562"/>
                        <a:pt x="22065" y="6566"/>
                        <a:pt x="22084" y="6566"/>
                      </a:cubicBezTo>
                      <a:cubicBezTo>
                        <a:pt x="22266" y="6566"/>
                        <a:pt x="22304" y="6241"/>
                        <a:pt x="22080" y="6241"/>
                      </a:cubicBezTo>
                      <a:cubicBezTo>
                        <a:pt x="22078" y="6241"/>
                        <a:pt x="22076" y="6241"/>
                        <a:pt x="22074" y="6241"/>
                      </a:cubicBezTo>
                      <a:cubicBezTo>
                        <a:pt x="21291" y="6391"/>
                        <a:pt x="20501" y="6652"/>
                        <a:pt x="19705" y="6796"/>
                      </a:cubicBezTo>
                      <a:cubicBezTo>
                        <a:pt x="18387" y="7070"/>
                        <a:pt x="17043" y="7174"/>
                        <a:pt x="15699" y="7194"/>
                      </a:cubicBezTo>
                      <a:cubicBezTo>
                        <a:pt x="15334" y="7181"/>
                        <a:pt x="14969" y="7148"/>
                        <a:pt x="14603" y="7122"/>
                      </a:cubicBezTo>
                      <a:cubicBezTo>
                        <a:pt x="14595" y="7123"/>
                        <a:pt x="14587" y="7123"/>
                        <a:pt x="14579" y="7123"/>
                      </a:cubicBezTo>
                      <a:cubicBezTo>
                        <a:pt x="14498" y="7123"/>
                        <a:pt x="14398" y="7096"/>
                        <a:pt x="14310" y="7096"/>
                      </a:cubicBezTo>
                      <a:cubicBezTo>
                        <a:pt x="14296" y="7089"/>
                        <a:pt x="14290" y="7076"/>
                        <a:pt x="14277" y="7070"/>
                      </a:cubicBezTo>
                      <a:cubicBezTo>
                        <a:pt x="13566" y="6476"/>
                        <a:pt x="12757" y="6006"/>
                        <a:pt x="12013" y="5452"/>
                      </a:cubicBezTo>
                      <a:cubicBezTo>
                        <a:pt x="10962" y="4603"/>
                        <a:pt x="9931" y="3690"/>
                        <a:pt x="8796" y="2940"/>
                      </a:cubicBezTo>
                      <a:cubicBezTo>
                        <a:pt x="7485" y="2091"/>
                        <a:pt x="6075" y="1400"/>
                        <a:pt x="4601" y="878"/>
                      </a:cubicBezTo>
                      <a:cubicBezTo>
                        <a:pt x="3805" y="586"/>
                        <a:pt x="722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38"/>
                <p:cNvSpPr/>
                <p:nvPr/>
              </p:nvSpPr>
              <p:spPr>
                <a:xfrm flipH="1">
                  <a:off x="8076634" y="2115462"/>
                  <a:ext cx="296457" cy="191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3" h="4894" extrusionOk="0">
                      <a:moveTo>
                        <a:pt x="4416" y="0"/>
                      </a:moveTo>
                      <a:cubicBezTo>
                        <a:pt x="2370" y="0"/>
                        <a:pt x="152" y="1011"/>
                        <a:pt x="14" y="2981"/>
                      </a:cubicBezTo>
                      <a:cubicBezTo>
                        <a:pt x="1" y="3158"/>
                        <a:pt x="14" y="3327"/>
                        <a:pt x="47" y="3497"/>
                      </a:cubicBezTo>
                      <a:cubicBezTo>
                        <a:pt x="216" y="4338"/>
                        <a:pt x="980" y="4776"/>
                        <a:pt x="1887" y="4880"/>
                      </a:cubicBezTo>
                      <a:cubicBezTo>
                        <a:pt x="1987" y="4889"/>
                        <a:pt x="2088" y="4894"/>
                        <a:pt x="2190" y="4894"/>
                      </a:cubicBezTo>
                      <a:cubicBezTo>
                        <a:pt x="3376" y="4894"/>
                        <a:pt x="4698" y="4298"/>
                        <a:pt x="5743" y="3830"/>
                      </a:cubicBezTo>
                      <a:cubicBezTo>
                        <a:pt x="6330" y="3556"/>
                        <a:pt x="6930" y="3203"/>
                        <a:pt x="7243" y="2609"/>
                      </a:cubicBezTo>
                      <a:cubicBezTo>
                        <a:pt x="7583" y="1977"/>
                        <a:pt x="7576" y="1089"/>
                        <a:pt x="6930" y="659"/>
                      </a:cubicBezTo>
                      <a:cubicBezTo>
                        <a:pt x="6279" y="218"/>
                        <a:pt x="5366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4" name="Google Shape;2844;p38"/>
                <p:cNvSpPr/>
                <p:nvPr/>
              </p:nvSpPr>
              <p:spPr>
                <a:xfrm flipH="1">
                  <a:off x="7923575" y="2435226"/>
                  <a:ext cx="358931" cy="22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1" h="5646" extrusionOk="0">
                      <a:moveTo>
                        <a:pt x="2629" y="1"/>
                      </a:moveTo>
                      <a:cubicBezTo>
                        <a:pt x="2408" y="1"/>
                        <a:pt x="2188" y="23"/>
                        <a:pt x="1971" y="74"/>
                      </a:cubicBezTo>
                      <a:cubicBezTo>
                        <a:pt x="1279" y="290"/>
                        <a:pt x="614" y="779"/>
                        <a:pt x="326" y="1458"/>
                      </a:cubicBezTo>
                      <a:cubicBezTo>
                        <a:pt x="124" y="1973"/>
                        <a:pt x="0" y="2567"/>
                        <a:pt x="78" y="3121"/>
                      </a:cubicBezTo>
                      <a:lnTo>
                        <a:pt x="78" y="3095"/>
                      </a:lnTo>
                      <a:cubicBezTo>
                        <a:pt x="85" y="3174"/>
                        <a:pt x="92" y="3252"/>
                        <a:pt x="111" y="3324"/>
                      </a:cubicBezTo>
                      <a:cubicBezTo>
                        <a:pt x="346" y="4498"/>
                        <a:pt x="1618" y="5059"/>
                        <a:pt x="2708" y="5248"/>
                      </a:cubicBezTo>
                      <a:cubicBezTo>
                        <a:pt x="3354" y="5398"/>
                        <a:pt x="4019" y="5522"/>
                        <a:pt x="4685" y="5620"/>
                      </a:cubicBezTo>
                      <a:cubicBezTo>
                        <a:pt x="4844" y="5637"/>
                        <a:pt x="5006" y="5645"/>
                        <a:pt x="5169" y="5645"/>
                      </a:cubicBezTo>
                      <a:cubicBezTo>
                        <a:pt x="5923" y="5645"/>
                        <a:pt x="6699" y="5461"/>
                        <a:pt x="7295" y="4994"/>
                      </a:cubicBezTo>
                      <a:cubicBezTo>
                        <a:pt x="9180" y="3428"/>
                        <a:pt x="6009" y="1157"/>
                        <a:pt x="4705" y="544"/>
                      </a:cubicBezTo>
                      <a:cubicBezTo>
                        <a:pt x="4066" y="240"/>
                        <a:pt x="3345" y="1"/>
                        <a:pt x="262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5" name="Google Shape;2845;p38"/>
                <p:cNvSpPr/>
                <p:nvPr/>
              </p:nvSpPr>
              <p:spPr>
                <a:xfrm flipH="1">
                  <a:off x="8308509" y="2575696"/>
                  <a:ext cx="210487" cy="25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6509" extrusionOk="0">
                      <a:moveTo>
                        <a:pt x="2524" y="1"/>
                      </a:moveTo>
                      <a:cubicBezTo>
                        <a:pt x="2090" y="1"/>
                        <a:pt x="1660" y="100"/>
                        <a:pt x="1273" y="298"/>
                      </a:cubicBezTo>
                      <a:cubicBezTo>
                        <a:pt x="334" y="657"/>
                        <a:pt x="1" y="1636"/>
                        <a:pt x="14" y="2569"/>
                      </a:cubicBezTo>
                      <a:cubicBezTo>
                        <a:pt x="20" y="2699"/>
                        <a:pt x="33" y="2830"/>
                        <a:pt x="60" y="2960"/>
                      </a:cubicBezTo>
                      <a:cubicBezTo>
                        <a:pt x="236" y="3841"/>
                        <a:pt x="895" y="4546"/>
                        <a:pt x="1482" y="5224"/>
                      </a:cubicBezTo>
                      <a:cubicBezTo>
                        <a:pt x="1965" y="5766"/>
                        <a:pt x="2532" y="6327"/>
                        <a:pt x="3263" y="6490"/>
                      </a:cubicBezTo>
                      <a:cubicBezTo>
                        <a:pt x="3349" y="6502"/>
                        <a:pt x="3432" y="6508"/>
                        <a:pt x="3512" y="6508"/>
                      </a:cubicBezTo>
                      <a:cubicBezTo>
                        <a:pt x="4248" y="6508"/>
                        <a:pt x="4765" y="6011"/>
                        <a:pt x="4953" y="5270"/>
                      </a:cubicBezTo>
                      <a:cubicBezTo>
                        <a:pt x="5253" y="4252"/>
                        <a:pt x="5384" y="2986"/>
                        <a:pt x="5038" y="1942"/>
                      </a:cubicBezTo>
                      <a:lnTo>
                        <a:pt x="5038" y="1936"/>
                      </a:lnTo>
                      <a:cubicBezTo>
                        <a:pt x="4810" y="1173"/>
                        <a:pt x="4379" y="474"/>
                        <a:pt x="3622" y="181"/>
                      </a:cubicBezTo>
                      <a:cubicBezTo>
                        <a:pt x="3513" y="135"/>
                        <a:pt x="3195" y="18"/>
                        <a:pt x="2974" y="18"/>
                      </a:cubicBezTo>
                      <a:cubicBezTo>
                        <a:pt x="2944" y="18"/>
                        <a:pt x="2917" y="20"/>
                        <a:pt x="2891" y="24"/>
                      </a:cubicBezTo>
                      <a:cubicBezTo>
                        <a:pt x="2769" y="8"/>
                        <a:pt x="2647" y="1"/>
                        <a:pt x="25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38"/>
                <p:cNvSpPr/>
                <p:nvPr/>
              </p:nvSpPr>
              <p:spPr>
                <a:xfrm flipH="1">
                  <a:off x="8608726" y="2339950"/>
                  <a:ext cx="235743" cy="250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0" h="6417" extrusionOk="0">
                      <a:moveTo>
                        <a:pt x="2517" y="1"/>
                      </a:moveTo>
                      <a:cubicBezTo>
                        <a:pt x="1987" y="1"/>
                        <a:pt x="1452" y="210"/>
                        <a:pt x="1051" y="573"/>
                      </a:cubicBezTo>
                      <a:cubicBezTo>
                        <a:pt x="457" y="1017"/>
                        <a:pt x="0" y="1715"/>
                        <a:pt x="79" y="2479"/>
                      </a:cubicBezTo>
                      <a:cubicBezTo>
                        <a:pt x="85" y="2498"/>
                        <a:pt x="85" y="2518"/>
                        <a:pt x="92" y="2531"/>
                      </a:cubicBezTo>
                      <a:cubicBezTo>
                        <a:pt x="307" y="3607"/>
                        <a:pt x="1331" y="4749"/>
                        <a:pt x="2101" y="5493"/>
                      </a:cubicBezTo>
                      <a:cubicBezTo>
                        <a:pt x="2655" y="5972"/>
                        <a:pt x="3322" y="6416"/>
                        <a:pt x="4079" y="6416"/>
                      </a:cubicBezTo>
                      <a:cubicBezTo>
                        <a:pt x="4116" y="6416"/>
                        <a:pt x="4152" y="6415"/>
                        <a:pt x="4189" y="6413"/>
                      </a:cubicBezTo>
                      <a:cubicBezTo>
                        <a:pt x="4868" y="6374"/>
                        <a:pt x="5318" y="5780"/>
                        <a:pt x="5494" y="5167"/>
                      </a:cubicBezTo>
                      <a:cubicBezTo>
                        <a:pt x="6029" y="3751"/>
                        <a:pt x="4809" y="1161"/>
                        <a:pt x="3608" y="352"/>
                      </a:cubicBezTo>
                      <a:cubicBezTo>
                        <a:pt x="3282" y="110"/>
                        <a:pt x="2901" y="1"/>
                        <a:pt x="251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7" name="Google Shape;2847;p38"/>
              <p:cNvGrpSpPr/>
              <p:nvPr/>
            </p:nvGrpSpPr>
            <p:grpSpPr>
              <a:xfrm rot="-5984647" flipH="1">
                <a:off x="-1269284" y="1179157"/>
                <a:ext cx="2082214" cy="2112733"/>
                <a:chOff x="1888100" y="-160600"/>
                <a:chExt cx="1706591" cy="1731604"/>
              </a:xfrm>
            </p:grpSpPr>
            <p:sp>
              <p:nvSpPr>
                <p:cNvPr id="2848" name="Google Shape;2848;p38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9" name="Google Shape;2849;p38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0" name="Google Shape;2850;p38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2851;p38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52" name="Google Shape;2852;p38"/>
            <p:cNvSpPr/>
            <p:nvPr/>
          </p:nvSpPr>
          <p:spPr>
            <a:xfrm rot="-3847848">
              <a:off x="5599915" y="-271633"/>
              <a:ext cx="809239" cy="1005870"/>
            </a:xfrm>
            <a:custGeom>
              <a:avLst/>
              <a:gdLst/>
              <a:ahLst/>
              <a:cxnLst/>
              <a:rect l="l" t="t" r="r" b="b"/>
              <a:pathLst>
                <a:path w="17372" h="21591" extrusionOk="0">
                  <a:moveTo>
                    <a:pt x="13630" y="8571"/>
                  </a:moveTo>
                  <a:cubicBezTo>
                    <a:pt x="13231" y="9252"/>
                    <a:pt x="12781" y="9908"/>
                    <a:pt x="12318" y="10551"/>
                  </a:cubicBezTo>
                  <a:cubicBezTo>
                    <a:pt x="12177" y="10744"/>
                    <a:pt x="12035" y="10950"/>
                    <a:pt x="11894" y="11142"/>
                  </a:cubicBezTo>
                  <a:cubicBezTo>
                    <a:pt x="11675" y="11040"/>
                    <a:pt x="11444" y="10988"/>
                    <a:pt x="11225" y="10872"/>
                  </a:cubicBezTo>
                  <a:cubicBezTo>
                    <a:pt x="10621" y="10615"/>
                    <a:pt x="9978" y="10461"/>
                    <a:pt x="9323" y="10435"/>
                  </a:cubicBezTo>
                  <a:cubicBezTo>
                    <a:pt x="9760" y="10152"/>
                    <a:pt x="10223" y="9908"/>
                    <a:pt x="10711" y="9715"/>
                  </a:cubicBezTo>
                  <a:cubicBezTo>
                    <a:pt x="11663" y="9291"/>
                    <a:pt x="12730" y="9111"/>
                    <a:pt x="13630" y="8571"/>
                  </a:cubicBezTo>
                  <a:close/>
                  <a:moveTo>
                    <a:pt x="13694" y="8918"/>
                  </a:moveTo>
                  <a:lnTo>
                    <a:pt x="13694" y="8918"/>
                  </a:lnTo>
                  <a:cubicBezTo>
                    <a:pt x="13617" y="9548"/>
                    <a:pt x="13476" y="10165"/>
                    <a:pt x="13296" y="10770"/>
                  </a:cubicBezTo>
                  <a:cubicBezTo>
                    <a:pt x="13077" y="11477"/>
                    <a:pt x="12807" y="12171"/>
                    <a:pt x="12473" y="12840"/>
                  </a:cubicBezTo>
                  <a:cubicBezTo>
                    <a:pt x="12460" y="12763"/>
                    <a:pt x="12460" y="12685"/>
                    <a:pt x="12447" y="12608"/>
                  </a:cubicBezTo>
                  <a:cubicBezTo>
                    <a:pt x="12395" y="12325"/>
                    <a:pt x="12318" y="12042"/>
                    <a:pt x="12241" y="11772"/>
                  </a:cubicBezTo>
                  <a:cubicBezTo>
                    <a:pt x="12203" y="11605"/>
                    <a:pt x="12138" y="11451"/>
                    <a:pt x="12074" y="11297"/>
                  </a:cubicBezTo>
                  <a:cubicBezTo>
                    <a:pt x="12627" y="10512"/>
                    <a:pt x="13193" y="9741"/>
                    <a:pt x="13694" y="8918"/>
                  </a:cubicBezTo>
                  <a:close/>
                  <a:moveTo>
                    <a:pt x="9065" y="10602"/>
                  </a:moveTo>
                  <a:cubicBezTo>
                    <a:pt x="9400" y="10615"/>
                    <a:pt x="9734" y="10667"/>
                    <a:pt x="10055" y="10744"/>
                  </a:cubicBezTo>
                  <a:cubicBezTo>
                    <a:pt x="10660" y="10847"/>
                    <a:pt x="11200" y="11130"/>
                    <a:pt x="11765" y="11335"/>
                  </a:cubicBezTo>
                  <a:cubicBezTo>
                    <a:pt x="11470" y="11760"/>
                    <a:pt x="11174" y="12184"/>
                    <a:pt x="10853" y="12583"/>
                  </a:cubicBezTo>
                  <a:cubicBezTo>
                    <a:pt x="10750" y="12711"/>
                    <a:pt x="10647" y="12827"/>
                    <a:pt x="10544" y="12955"/>
                  </a:cubicBezTo>
                  <a:cubicBezTo>
                    <a:pt x="10505" y="12943"/>
                    <a:pt x="10467" y="12930"/>
                    <a:pt x="10428" y="12904"/>
                  </a:cubicBezTo>
                  <a:cubicBezTo>
                    <a:pt x="10287" y="12853"/>
                    <a:pt x="10145" y="12788"/>
                    <a:pt x="10004" y="12737"/>
                  </a:cubicBezTo>
                  <a:cubicBezTo>
                    <a:pt x="9490" y="12544"/>
                    <a:pt x="8963" y="12377"/>
                    <a:pt x="8423" y="12235"/>
                  </a:cubicBezTo>
                  <a:cubicBezTo>
                    <a:pt x="8024" y="12120"/>
                    <a:pt x="7600" y="12030"/>
                    <a:pt x="7175" y="11991"/>
                  </a:cubicBezTo>
                  <a:cubicBezTo>
                    <a:pt x="7343" y="11850"/>
                    <a:pt x="7523" y="11721"/>
                    <a:pt x="7703" y="11592"/>
                  </a:cubicBezTo>
                  <a:lnTo>
                    <a:pt x="7690" y="11592"/>
                  </a:lnTo>
                  <a:cubicBezTo>
                    <a:pt x="8140" y="11245"/>
                    <a:pt x="8590" y="10911"/>
                    <a:pt x="9065" y="10602"/>
                  </a:cubicBezTo>
                  <a:close/>
                  <a:moveTo>
                    <a:pt x="6957" y="12184"/>
                  </a:moveTo>
                  <a:cubicBezTo>
                    <a:pt x="7523" y="12197"/>
                    <a:pt x="8063" y="12364"/>
                    <a:pt x="8615" y="12518"/>
                  </a:cubicBezTo>
                  <a:cubicBezTo>
                    <a:pt x="9220" y="12685"/>
                    <a:pt x="9824" y="12891"/>
                    <a:pt x="10403" y="13148"/>
                  </a:cubicBezTo>
                  <a:cubicBezTo>
                    <a:pt x="10300" y="13277"/>
                    <a:pt x="10197" y="13405"/>
                    <a:pt x="10094" y="13547"/>
                  </a:cubicBezTo>
                  <a:cubicBezTo>
                    <a:pt x="9785" y="13920"/>
                    <a:pt x="9438" y="14267"/>
                    <a:pt x="9117" y="14627"/>
                  </a:cubicBezTo>
                  <a:cubicBezTo>
                    <a:pt x="8371" y="14293"/>
                    <a:pt x="7625" y="13945"/>
                    <a:pt x="6828" y="13778"/>
                  </a:cubicBezTo>
                  <a:cubicBezTo>
                    <a:pt x="6378" y="13688"/>
                    <a:pt x="5928" y="13624"/>
                    <a:pt x="5465" y="13585"/>
                  </a:cubicBezTo>
                  <a:cubicBezTo>
                    <a:pt x="5504" y="13560"/>
                    <a:pt x="5530" y="13521"/>
                    <a:pt x="5555" y="13483"/>
                  </a:cubicBezTo>
                  <a:cubicBezTo>
                    <a:pt x="5928" y="13084"/>
                    <a:pt x="6314" y="12711"/>
                    <a:pt x="6738" y="12377"/>
                  </a:cubicBezTo>
                  <a:cubicBezTo>
                    <a:pt x="6803" y="12313"/>
                    <a:pt x="6880" y="12248"/>
                    <a:pt x="6957" y="12184"/>
                  </a:cubicBezTo>
                  <a:close/>
                  <a:moveTo>
                    <a:pt x="11920" y="11515"/>
                  </a:moveTo>
                  <a:cubicBezTo>
                    <a:pt x="12023" y="11811"/>
                    <a:pt x="12113" y="12120"/>
                    <a:pt x="12190" y="12428"/>
                  </a:cubicBezTo>
                  <a:cubicBezTo>
                    <a:pt x="12241" y="12621"/>
                    <a:pt x="12267" y="12814"/>
                    <a:pt x="12280" y="13020"/>
                  </a:cubicBezTo>
                  <a:cubicBezTo>
                    <a:pt x="12293" y="13071"/>
                    <a:pt x="12305" y="13110"/>
                    <a:pt x="12305" y="13161"/>
                  </a:cubicBezTo>
                  <a:cubicBezTo>
                    <a:pt x="12061" y="13611"/>
                    <a:pt x="11817" y="14048"/>
                    <a:pt x="11547" y="14473"/>
                  </a:cubicBezTo>
                  <a:cubicBezTo>
                    <a:pt x="11367" y="14743"/>
                    <a:pt x="11200" y="15013"/>
                    <a:pt x="11020" y="15283"/>
                  </a:cubicBezTo>
                  <a:cubicBezTo>
                    <a:pt x="11033" y="14588"/>
                    <a:pt x="10853" y="13868"/>
                    <a:pt x="10660" y="13200"/>
                  </a:cubicBezTo>
                  <a:cubicBezTo>
                    <a:pt x="11084" y="12647"/>
                    <a:pt x="11521" y="12107"/>
                    <a:pt x="11920" y="11515"/>
                  </a:cubicBezTo>
                  <a:close/>
                  <a:moveTo>
                    <a:pt x="5311" y="13765"/>
                  </a:moveTo>
                  <a:cubicBezTo>
                    <a:pt x="5401" y="13765"/>
                    <a:pt x="5491" y="13778"/>
                    <a:pt x="5568" y="13778"/>
                  </a:cubicBezTo>
                  <a:cubicBezTo>
                    <a:pt x="6057" y="13855"/>
                    <a:pt x="6558" y="13933"/>
                    <a:pt x="7047" y="14048"/>
                  </a:cubicBezTo>
                  <a:cubicBezTo>
                    <a:pt x="7703" y="14254"/>
                    <a:pt x="8333" y="14511"/>
                    <a:pt x="8950" y="14807"/>
                  </a:cubicBezTo>
                  <a:cubicBezTo>
                    <a:pt x="8937" y="14833"/>
                    <a:pt x="8911" y="14858"/>
                    <a:pt x="8885" y="14884"/>
                  </a:cubicBezTo>
                  <a:cubicBezTo>
                    <a:pt x="8500" y="15283"/>
                    <a:pt x="8088" y="15668"/>
                    <a:pt x="7664" y="16028"/>
                  </a:cubicBezTo>
                  <a:cubicBezTo>
                    <a:pt x="7034" y="15835"/>
                    <a:pt x="6391" y="15681"/>
                    <a:pt x="5735" y="15578"/>
                  </a:cubicBezTo>
                  <a:cubicBezTo>
                    <a:pt x="5206" y="15472"/>
                    <a:pt x="4676" y="15410"/>
                    <a:pt x="4136" y="15410"/>
                  </a:cubicBezTo>
                  <a:cubicBezTo>
                    <a:pt x="4087" y="15410"/>
                    <a:pt x="4037" y="15410"/>
                    <a:pt x="3987" y="15411"/>
                  </a:cubicBezTo>
                  <a:cubicBezTo>
                    <a:pt x="4051" y="15321"/>
                    <a:pt x="4102" y="15244"/>
                    <a:pt x="4167" y="15167"/>
                  </a:cubicBezTo>
                  <a:cubicBezTo>
                    <a:pt x="4514" y="14678"/>
                    <a:pt x="4912" y="14215"/>
                    <a:pt x="5311" y="13765"/>
                  </a:cubicBezTo>
                  <a:close/>
                  <a:moveTo>
                    <a:pt x="10480" y="13431"/>
                  </a:moveTo>
                  <a:cubicBezTo>
                    <a:pt x="10531" y="13585"/>
                    <a:pt x="10570" y="13740"/>
                    <a:pt x="10608" y="13907"/>
                  </a:cubicBezTo>
                  <a:cubicBezTo>
                    <a:pt x="10737" y="14395"/>
                    <a:pt x="10801" y="14910"/>
                    <a:pt x="10827" y="15411"/>
                  </a:cubicBezTo>
                  <a:cubicBezTo>
                    <a:pt x="10840" y="15450"/>
                    <a:pt x="10840" y="15501"/>
                    <a:pt x="10853" y="15540"/>
                  </a:cubicBezTo>
                  <a:cubicBezTo>
                    <a:pt x="10390" y="16234"/>
                    <a:pt x="9863" y="16890"/>
                    <a:pt x="9271" y="17481"/>
                  </a:cubicBezTo>
                  <a:cubicBezTo>
                    <a:pt x="9258" y="17481"/>
                    <a:pt x="9258" y="17494"/>
                    <a:pt x="9245" y="17507"/>
                  </a:cubicBezTo>
                  <a:cubicBezTo>
                    <a:pt x="9310" y="17121"/>
                    <a:pt x="9323" y="16723"/>
                    <a:pt x="9310" y="16324"/>
                  </a:cubicBezTo>
                  <a:cubicBezTo>
                    <a:pt x="9310" y="15874"/>
                    <a:pt x="9271" y="15411"/>
                    <a:pt x="9181" y="14961"/>
                  </a:cubicBezTo>
                  <a:cubicBezTo>
                    <a:pt x="9194" y="14935"/>
                    <a:pt x="9194" y="14923"/>
                    <a:pt x="9181" y="14897"/>
                  </a:cubicBezTo>
                  <a:cubicBezTo>
                    <a:pt x="9567" y="14473"/>
                    <a:pt x="9965" y="14074"/>
                    <a:pt x="10325" y="13624"/>
                  </a:cubicBezTo>
                  <a:cubicBezTo>
                    <a:pt x="10377" y="13560"/>
                    <a:pt x="10428" y="13495"/>
                    <a:pt x="10480" y="13431"/>
                  </a:cubicBezTo>
                  <a:close/>
                  <a:moveTo>
                    <a:pt x="3858" y="15604"/>
                  </a:moveTo>
                  <a:cubicBezTo>
                    <a:pt x="4064" y="15604"/>
                    <a:pt x="4282" y="15604"/>
                    <a:pt x="4488" y="15630"/>
                  </a:cubicBezTo>
                  <a:cubicBezTo>
                    <a:pt x="5504" y="15720"/>
                    <a:pt x="6494" y="15913"/>
                    <a:pt x="7471" y="16208"/>
                  </a:cubicBezTo>
                  <a:cubicBezTo>
                    <a:pt x="6815" y="16774"/>
                    <a:pt x="6134" y="17314"/>
                    <a:pt x="5440" y="17815"/>
                  </a:cubicBezTo>
                  <a:cubicBezTo>
                    <a:pt x="5427" y="17815"/>
                    <a:pt x="5427" y="17803"/>
                    <a:pt x="5414" y="17803"/>
                  </a:cubicBezTo>
                  <a:cubicBezTo>
                    <a:pt x="5118" y="17700"/>
                    <a:pt x="4835" y="17610"/>
                    <a:pt x="4540" y="17545"/>
                  </a:cubicBezTo>
                  <a:cubicBezTo>
                    <a:pt x="3935" y="17443"/>
                    <a:pt x="3344" y="17378"/>
                    <a:pt x="2740" y="17353"/>
                  </a:cubicBezTo>
                  <a:cubicBezTo>
                    <a:pt x="2727" y="17365"/>
                    <a:pt x="2714" y="17365"/>
                    <a:pt x="2701" y="17365"/>
                  </a:cubicBezTo>
                  <a:cubicBezTo>
                    <a:pt x="2804" y="17198"/>
                    <a:pt x="2894" y="17044"/>
                    <a:pt x="2997" y="16890"/>
                  </a:cubicBezTo>
                  <a:cubicBezTo>
                    <a:pt x="3292" y="16465"/>
                    <a:pt x="3562" y="16028"/>
                    <a:pt x="3858" y="15604"/>
                  </a:cubicBezTo>
                  <a:close/>
                  <a:moveTo>
                    <a:pt x="8988" y="15115"/>
                  </a:moveTo>
                  <a:cubicBezTo>
                    <a:pt x="9001" y="15141"/>
                    <a:pt x="9001" y="15180"/>
                    <a:pt x="9014" y="15205"/>
                  </a:cubicBezTo>
                  <a:cubicBezTo>
                    <a:pt x="9104" y="16028"/>
                    <a:pt x="9117" y="16864"/>
                    <a:pt x="9040" y="17687"/>
                  </a:cubicBezTo>
                  <a:cubicBezTo>
                    <a:pt x="8513" y="18150"/>
                    <a:pt x="7934" y="18548"/>
                    <a:pt x="7330" y="18883"/>
                  </a:cubicBezTo>
                  <a:cubicBezTo>
                    <a:pt x="7330" y="18844"/>
                    <a:pt x="7343" y="18805"/>
                    <a:pt x="7343" y="18780"/>
                  </a:cubicBezTo>
                  <a:cubicBezTo>
                    <a:pt x="7497" y="18085"/>
                    <a:pt x="7600" y="17391"/>
                    <a:pt x="7651" y="16697"/>
                  </a:cubicBezTo>
                  <a:cubicBezTo>
                    <a:pt x="7677" y="16568"/>
                    <a:pt x="7677" y="16440"/>
                    <a:pt x="7703" y="16311"/>
                  </a:cubicBezTo>
                  <a:cubicBezTo>
                    <a:pt x="8153" y="15925"/>
                    <a:pt x="8577" y="15527"/>
                    <a:pt x="8988" y="15115"/>
                  </a:cubicBezTo>
                  <a:close/>
                  <a:moveTo>
                    <a:pt x="2598" y="17545"/>
                  </a:moveTo>
                  <a:cubicBezTo>
                    <a:pt x="2971" y="17545"/>
                    <a:pt x="3344" y="17610"/>
                    <a:pt x="3717" y="17648"/>
                  </a:cubicBezTo>
                  <a:cubicBezTo>
                    <a:pt x="4231" y="17700"/>
                    <a:pt x="4745" y="17803"/>
                    <a:pt x="5221" y="17983"/>
                  </a:cubicBezTo>
                  <a:cubicBezTo>
                    <a:pt x="4758" y="18317"/>
                    <a:pt x="4295" y="18651"/>
                    <a:pt x="3820" y="18973"/>
                  </a:cubicBezTo>
                  <a:cubicBezTo>
                    <a:pt x="3678" y="19076"/>
                    <a:pt x="3537" y="19166"/>
                    <a:pt x="3395" y="19268"/>
                  </a:cubicBezTo>
                  <a:cubicBezTo>
                    <a:pt x="3357" y="19268"/>
                    <a:pt x="3318" y="19268"/>
                    <a:pt x="3280" y="19256"/>
                  </a:cubicBezTo>
                  <a:cubicBezTo>
                    <a:pt x="3025" y="19240"/>
                    <a:pt x="2771" y="19229"/>
                    <a:pt x="2517" y="19229"/>
                  </a:cubicBezTo>
                  <a:cubicBezTo>
                    <a:pt x="2360" y="19229"/>
                    <a:pt x="2202" y="19233"/>
                    <a:pt x="2045" y="19243"/>
                  </a:cubicBezTo>
                  <a:cubicBezTo>
                    <a:pt x="1917" y="19243"/>
                    <a:pt x="1775" y="19256"/>
                    <a:pt x="1647" y="19281"/>
                  </a:cubicBezTo>
                  <a:cubicBezTo>
                    <a:pt x="1698" y="19204"/>
                    <a:pt x="1737" y="19140"/>
                    <a:pt x="1775" y="19063"/>
                  </a:cubicBezTo>
                  <a:cubicBezTo>
                    <a:pt x="2058" y="18561"/>
                    <a:pt x="2315" y="18047"/>
                    <a:pt x="2598" y="17545"/>
                  </a:cubicBezTo>
                  <a:close/>
                  <a:moveTo>
                    <a:pt x="7445" y="16543"/>
                  </a:moveTo>
                  <a:lnTo>
                    <a:pt x="7445" y="16543"/>
                  </a:lnTo>
                  <a:cubicBezTo>
                    <a:pt x="7433" y="16633"/>
                    <a:pt x="7420" y="16723"/>
                    <a:pt x="7407" y="16813"/>
                  </a:cubicBezTo>
                  <a:cubicBezTo>
                    <a:pt x="7355" y="17391"/>
                    <a:pt x="7304" y="17957"/>
                    <a:pt x="7201" y="18523"/>
                  </a:cubicBezTo>
                  <a:cubicBezTo>
                    <a:pt x="7175" y="18664"/>
                    <a:pt x="7150" y="18805"/>
                    <a:pt x="7137" y="18934"/>
                  </a:cubicBezTo>
                  <a:cubicBezTo>
                    <a:pt x="7124" y="18960"/>
                    <a:pt x="7124" y="18973"/>
                    <a:pt x="7124" y="18985"/>
                  </a:cubicBezTo>
                  <a:cubicBezTo>
                    <a:pt x="6751" y="19178"/>
                    <a:pt x="6365" y="19371"/>
                    <a:pt x="5980" y="19538"/>
                  </a:cubicBezTo>
                  <a:cubicBezTo>
                    <a:pt x="5710" y="19667"/>
                    <a:pt x="5427" y="19783"/>
                    <a:pt x="5157" y="19886"/>
                  </a:cubicBezTo>
                  <a:cubicBezTo>
                    <a:pt x="5221" y="19641"/>
                    <a:pt x="5285" y="19397"/>
                    <a:pt x="5337" y="19153"/>
                  </a:cubicBezTo>
                  <a:cubicBezTo>
                    <a:pt x="5401" y="18818"/>
                    <a:pt x="5440" y="18497"/>
                    <a:pt x="5478" y="18163"/>
                  </a:cubicBezTo>
                  <a:cubicBezTo>
                    <a:pt x="5478" y="18137"/>
                    <a:pt x="5478" y="18111"/>
                    <a:pt x="5478" y="18085"/>
                  </a:cubicBezTo>
                  <a:cubicBezTo>
                    <a:pt x="6160" y="17584"/>
                    <a:pt x="6815" y="17083"/>
                    <a:pt x="7445" y="16543"/>
                  </a:cubicBezTo>
                  <a:close/>
                  <a:moveTo>
                    <a:pt x="5234" y="18265"/>
                  </a:moveTo>
                  <a:lnTo>
                    <a:pt x="5234" y="18265"/>
                  </a:lnTo>
                  <a:cubicBezTo>
                    <a:pt x="5208" y="18458"/>
                    <a:pt x="5182" y="18651"/>
                    <a:pt x="5170" y="18844"/>
                  </a:cubicBezTo>
                  <a:cubicBezTo>
                    <a:pt x="5105" y="19217"/>
                    <a:pt x="5028" y="19590"/>
                    <a:pt x="4938" y="19963"/>
                  </a:cubicBezTo>
                  <a:cubicBezTo>
                    <a:pt x="4385" y="20168"/>
                    <a:pt x="3845" y="20348"/>
                    <a:pt x="3280" y="20516"/>
                  </a:cubicBezTo>
                  <a:cubicBezTo>
                    <a:pt x="3382" y="20258"/>
                    <a:pt x="3472" y="20014"/>
                    <a:pt x="3537" y="19757"/>
                  </a:cubicBezTo>
                  <a:cubicBezTo>
                    <a:pt x="3562" y="19667"/>
                    <a:pt x="3562" y="19577"/>
                    <a:pt x="3588" y="19487"/>
                  </a:cubicBezTo>
                  <a:cubicBezTo>
                    <a:pt x="3601" y="19461"/>
                    <a:pt x="3601" y="19436"/>
                    <a:pt x="3601" y="19410"/>
                  </a:cubicBezTo>
                  <a:cubicBezTo>
                    <a:pt x="3627" y="19397"/>
                    <a:pt x="3652" y="19371"/>
                    <a:pt x="3678" y="19358"/>
                  </a:cubicBezTo>
                  <a:cubicBezTo>
                    <a:pt x="4205" y="18998"/>
                    <a:pt x="4720" y="18638"/>
                    <a:pt x="5234" y="18265"/>
                  </a:cubicBezTo>
                  <a:close/>
                  <a:moveTo>
                    <a:pt x="2257" y="19442"/>
                  </a:moveTo>
                  <a:cubicBezTo>
                    <a:pt x="2495" y="19442"/>
                    <a:pt x="2733" y="19448"/>
                    <a:pt x="2971" y="19461"/>
                  </a:cubicBezTo>
                  <a:cubicBezTo>
                    <a:pt x="3010" y="19461"/>
                    <a:pt x="3061" y="19461"/>
                    <a:pt x="3100" y="19474"/>
                  </a:cubicBezTo>
                  <a:cubicBezTo>
                    <a:pt x="2817" y="19654"/>
                    <a:pt x="2547" y="19834"/>
                    <a:pt x="2264" y="20014"/>
                  </a:cubicBezTo>
                  <a:cubicBezTo>
                    <a:pt x="1814" y="20348"/>
                    <a:pt x="1338" y="20644"/>
                    <a:pt x="837" y="20901"/>
                  </a:cubicBezTo>
                  <a:cubicBezTo>
                    <a:pt x="708" y="20978"/>
                    <a:pt x="580" y="21056"/>
                    <a:pt x="438" y="21133"/>
                  </a:cubicBezTo>
                  <a:cubicBezTo>
                    <a:pt x="811" y="20580"/>
                    <a:pt x="1184" y="20027"/>
                    <a:pt x="1544" y="19461"/>
                  </a:cubicBezTo>
                  <a:cubicBezTo>
                    <a:pt x="1782" y="19448"/>
                    <a:pt x="2020" y="19442"/>
                    <a:pt x="2257" y="19442"/>
                  </a:cubicBezTo>
                  <a:close/>
                  <a:moveTo>
                    <a:pt x="3331" y="19590"/>
                  </a:moveTo>
                  <a:cubicBezTo>
                    <a:pt x="3331" y="19603"/>
                    <a:pt x="3331" y="19616"/>
                    <a:pt x="3331" y="19628"/>
                  </a:cubicBezTo>
                  <a:cubicBezTo>
                    <a:pt x="3318" y="19718"/>
                    <a:pt x="3292" y="19821"/>
                    <a:pt x="3267" y="19911"/>
                  </a:cubicBezTo>
                  <a:cubicBezTo>
                    <a:pt x="3215" y="20104"/>
                    <a:pt x="3164" y="20271"/>
                    <a:pt x="3112" y="20464"/>
                  </a:cubicBezTo>
                  <a:cubicBezTo>
                    <a:pt x="3100" y="20490"/>
                    <a:pt x="3074" y="20528"/>
                    <a:pt x="3074" y="20580"/>
                  </a:cubicBezTo>
                  <a:cubicBezTo>
                    <a:pt x="2958" y="20606"/>
                    <a:pt x="2842" y="20644"/>
                    <a:pt x="2727" y="20670"/>
                  </a:cubicBezTo>
                  <a:cubicBezTo>
                    <a:pt x="2045" y="20863"/>
                    <a:pt x="1377" y="21068"/>
                    <a:pt x="695" y="21236"/>
                  </a:cubicBezTo>
                  <a:cubicBezTo>
                    <a:pt x="824" y="21171"/>
                    <a:pt x="940" y="21094"/>
                    <a:pt x="1017" y="21056"/>
                  </a:cubicBezTo>
                  <a:cubicBezTo>
                    <a:pt x="1492" y="20811"/>
                    <a:pt x="1955" y="20528"/>
                    <a:pt x="2380" y="20207"/>
                  </a:cubicBezTo>
                  <a:cubicBezTo>
                    <a:pt x="2701" y="20001"/>
                    <a:pt x="3022" y="19808"/>
                    <a:pt x="3331" y="19590"/>
                  </a:cubicBezTo>
                  <a:close/>
                  <a:moveTo>
                    <a:pt x="16920" y="1"/>
                  </a:moveTo>
                  <a:cubicBezTo>
                    <a:pt x="16643" y="1"/>
                    <a:pt x="16707" y="434"/>
                    <a:pt x="16638" y="664"/>
                  </a:cubicBezTo>
                  <a:cubicBezTo>
                    <a:pt x="16548" y="1127"/>
                    <a:pt x="16407" y="1577"/>
                    <a:pt x="16278" y="2039"/>
                  </a:cubicBezTo>
                  <a:cubicBezTo>
                    <a:pt x="15906" y="3312"/>
                    <a:pt x="15456" y="4559"/>
                    <a:pt x="14954" y="5781"/>
                  </a:cubicBezTo>
                  <a:cubicBezTo>
                    <a:pt x="14787" y="6167"/>
                    <a:pt x="14646" y="6565"/>
                    <a:pt x="14478" y="6938"/>
                  </a:cubicBezTo>
                  <a:cubicBezTo>
                    <a:pt x="14440" y="7028"/>
                    <a:pt x="14401" y="7105"/>
                    <a:pt x="14363" y="7195"/>
                  </a:cubicBezTo>
                  <a:cubicBezTo>
                    <a:pt x="14273" y="7388"/>
                    <a:pt x="14170" y="7568"/>
                    <a:pt x="14054" y="7748"/>
                  </a:cubicBezTo>
                  <a:cubicBezTo>
                    <a:pt x="14016" y="7812"/>
                    <a:pt x="13938" y="7890"/>
                    <a:pt x="13977" y="7954"/>
                  </a:cubicBezTo>
                  <a:cubicBezTo>
                    <a:pt x="13964" y="7980"/>
                    <a:pt x="13938" y="8018"/>
                    <a:pt x="13926" y="8044"/>
                  </a:cubicBezTo>
                  <a:cubicBezTo>
                    <a:pt x="13887" y="8121"/>
                    <a:pt x="13848" y="8185"/>
                    <a:pt x="13810" y="8250"/>
                  </a:cubicBezTo>
                  <a:cubicBezTo>
                    <a:pt x="13797" y="8246"/>
                    <a:pt x="13783" y="8245"/>
                    <a:pt x="13769" y="8245"/>
                  </a:cubicBezTo>
                  <a:cubicBezTo>
                    <a:pt x="13728" y="8245"/>
                    <a:pt x="13684" y="8259"/>
                    <a:pt x="13656" y="8288"/>
                  </a:cubicBezTo>
                  <a:cubicBezTo>
                    <a:pt x="13566" y="8340"/>
                    <a:pt x="13488" y="8391"/>
                    <a:pt x="13386" y="8442"/>
                  </a:cubicBezTo>
                  <a:cubicBezTo>
                    <a:pt x="13206" y="8545"/>
                    <a:pt x="13026" y="8622"/>
                    <a:pt x="12845" y="8700"/>
                  </a:cubicBezTo>
                  <a:cubicBezTo>
                    <a:pt x="11791" y="9098"/>
                    <a:pt x="10698" y="9368"/>
                    <a:pt x="9721" y="9934"/>
                  </a:cubicBezTo>
                  <a:cubicBezTo>
                    <a:pt x="9001" y="10332"/>
                    <a:pt x="8307" y="10808"/>
                    <a:pt x="7664" y="11322"/>
                  </a:cubicBezTo>
                  <a:cubicBezTo>
                    <a:pt x="7188" y="11670"/>
                    <a:pt x="6738" y="12042"/>
                    <a:pt x="6314" y="12428"/>
                  </a:cubicBezTo>
                  <a:cubicBezTo>
                    <a:pt x="5941" y="12750"/>
                    <a:pt x="5594" y="13084"/>
                    <a:pt x="5273" y="13457"/>
                  </a:cubicBezTo>
                  <a:cubicBezTo>
                    <a:pt x="4192" y="14627"/>
                    <a:pt x="3305" y="15951"/>
                    <a:pt x="2470" y="17301"/>
                  </a:cubicBezTo>
                  <a:cubicBezTo>
                    <a:pt x="2045" y="18034"/>
                    <a:pt x="1685" y="18818"/>
                    <a:pt x="1210" y="19538"/>
                  </a:cubicBezTo>
                  <a:cubicBezTo>
                    <a:pt x="850" y="20168"/>
                    <a:pt x="374" y="20734"/>
                    <a:pt x="27" y="21377"/>
                  </a:cubicBezTo>
                  <a:cubicBezTo>
                    <a:pt x="1" y="21441"/>
                    <a:pt x="14" y="21518"/>
                    <a:pt x="65" y="21570"/>
                  </a:cubicBezTo>
                  <a:cubicBezTo>
                    <a:pt x="90" y="21585"/>
                    <a:pt x="120" y="21590"/>
                    <a:pt x="150" y="21590"/>
                  </a:cubicBezTo>
                  <a:cubicBezTo>
                    <a:pt x="196" y="21590"/>
                    <a:pt x="245" y="21578"/>
                    <a:pt x="284" y="21570"/>
                  </a:cubicBezTo>
                  <a:cubicBezTo>
                    <a:pt x="592" y="21506"/>
                    <a:pt x="901" y="21428"/>
                    <a:pt x="1210" y="21351"/>
                  </a:cubicBezTo>
                  <a:cubicBezTo>
                    <a:pt x="3215" y="20786"/>
                    <a:pt x="5260" y="20246"/>
                    <a:pt x="7111" y="19256"/>
                  </a:cubicBezTo>
                  <a:cubicBezTo>
                    <a:pt x="8037" y="18767"/>
                    <a:pt x="8924" y="18201"/>
                    <a:pt x="9644" y="17430"/>
                  </a:cubicBezTo>
                  <a:cubicBezTo>
                    <a:pt x="10493" y="16568"/>
                    <a:pt x="11148" y="15540"/>
                    <a:pt x="11791" y="14524"/>
                  </a:cubicBezTo>
                  <a:cubicBezTo>
                    <a:pt x="12665" y="13187"/>
                    <a:pt x="13308" y="11695"/>
                    <a:pt x="13694" y="10140"/>
                  </a:cubicBezTo>
                  <a:cubicBezTo>
                    <a:pt x="13848" y="9612"/>
                    <a:pt x="13926" y="9072"/>
                    <a:pt x="13938" y="8520"/>
                  </a:cubicBezTo>
                  <a:cubicBezTo>
                    <a:pt x="14080" y="8262"/>
                    <a:pt x="14221" y="8005"/>
                    <a:pt x="14363" y="7761"/>
                  </a:cubicBezTo>
                  <a:cubicBezTo>
                    <a:pt x="14671" y="7208"/>
                    <a:pt x="14903" y="6617"/>
                    <a:pt x="15186" y="6051"/>
                  </a:cubicBezTo>
                  <a:cubicBezTo>
                    <a:pt x="15571" y="5292"/>
                    <a:pt x="15906" y="4495"/>
                    <a:pt x="16201" y="3698"/>
                  </a:cubicBezTo>
                  <a:cubicBezTo>
                    <a:pt x="16214" y="3685"/>
                    <a:pt x="16227" y="3672"/>
                    <a:pt x="16227" y="3647"/>
                  </a:cubicBezTo>
                  <a:cubicBezTo>
                    <a:pt x="16253" y="3582"/>
                    <a:pt x="16266" y="3518"/>
                    <a:pt x="16291" y="3454"/>
                  </a:cubicBezTo>
                  <a:lnTo>
                    <a:pt x="16291" y="3441"/>
                  </a:lnTo>
                  <a:cubicBezTo>
                    <a:pt x="16394" y="3158"/>
                    <a:pt x="16497" y="2862"/>
                    <a:pt x="16587" y="2567"/>
                  </a:cubicBezTo>
                  <a:cubicBezTo>
                    <a:pt x="16754" y="2091"/>
                    <a:pt x="16883" y="1602"/>
                    <a:pt x="17011" y="1101"/>
                  </a:cubicBezTo>
                  <a:cubicBezTo>
                    <a:pt x="17011" y="1101"/>
                    <a:pt x="17011" y="1088"/>
                    <a:pt x="17011" y="1075"/>
                  </a:cubicBezTo>
                  <a:cubicBezTo>
                    <a:pt x="17050" y="947"/>
                    <a:pt x="17088" y="818"/>
                    <a:pt x="17127" y="689"/>
                  </a:cubicBezTo>
                  <a:cubicBezTo>
                    <a:pt x="17178" y="458"/>
                    <a:pt x="17371" y="85"/>
                    <a:pt x="17037" y="21"/>
                  </a:cubicBezTo>
                  <a:cubicBezTo>
                    <a:pt x="16992" y="7"/>
                    <a:pt x="16954" y="1"/>
                    <a:pt x="16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38"/>
          <p:cNvGrpSpPr/>
          <p:nvPr/>
        </p:nvGrpSpPr>
        <p:grpSpPr>
          <a:xfrm>
            <a:off x="-537919" y="985024"/>
            <a:ext cx="2960807" cy="4882860"/>
            <a:chOff x="-607405" y="1046692"/>
            <a:chExt cx="2960807" cy="4882860"/>
          </a:xfrm>
        </p:grpSpPr>
        <p:grpSp>
          <p:nvGrpSpPr>
            <p:cNvPr id="2854" name="Google Shape;2854;p38"/>
            <p:cNvGrpSpPr/>
            <p:nvPr/>
          </p:nvGrpSpPr>
          <p:grpSpPr>
            <a:xfrm rot="-2145689" flipH="1">
              <a:off x="470009" y="3407287"/>
              <a:ext cx="1883393" cy="1142431"/>
              <a:chOff x="4156733" y="4475884"/>
              <a:chExt cx="1602151" cy="971834"/>
            </a:xfrm>
          </p:grpSpPr>
          <p:sp>
            <p:nvSpPr>
              <p:cNvPr id="2855" name="Google Shape;2855;p38"/>
              <p:cNvSpPr/>
              <p:nvPr/>
            </p:nvSpPr>
            <p:spPr>
              <a:xfrm rot="-1496785" flipH="1">
                <a:off x="4156733" y="4834521"/>
                <a:ext cx="775644" cy="252829"/>
              </a:xfrm>
              <a:custGeom>
                <a:avLst/>
                <a:gdLst/>
                <a:ahLst/>
                <a:cxnLst/>
                <a:rect l="l" t="t" r="r" b="b"/>
                <a:pathLst>
                  <a:path w="17450" h="5688" extrusionOk="0">
                    <a:moveTo>
                      <a:pt x="13215" y="0"/>
                    </a:moveTo>
                    <a:cubicBezTo>
                      <a:pt x="12075" y="0"/>
                      <a:pt x="10931" y="128"/>
                      <a:pt x="9805" y="304"/>
                    </a:cubicBezTo>
                    <a:cubicBezTo>
                      <a:pt x="8883" y="438"/>
                      <a:pt x="7916" y="438"/>
                      <a:pt x="6994" y="528"/>
                    </a:cubicBezTo>
                    <a:cubicBezTo>
                      <a:pt x="5285" y="731"/>
                      <a:pt x="3801" y="1743"/>
                      <a:pt x="2452" y="2732"/>
                    </a:cubicBezTo>
                    <a:cubicBezTo>
                      <a:pt x="1710" y="3249"/>
                      <a:pt x="1058" y="3901"/>
                      <a:pt x="518" y="4598"/>
                    </a:cubicBezTo>
                    <a:cubicBezTo>
                      <a:pt x="383" y="4823"/>
                      <a:pt x="271" y="5071"/>
                      <a:pt x="136" y="5295"/>
                    </a:cubicBezTo>
                    <a:cubicBezTo>
                      <a:pt x="68" y="5385"/>
                      <a:pt x="23" y="5498"/>
                      <a:pt x="1" y="5588"/>
                    </a:cubicBezTo>
                    <a:cubicBezTo>
                      <a:pt x="1" y="5648"/>
                      <a:pt x="51" y="5688"/>
                      <a:pt x="97" y="5688"/>
                    </a:cubicBezTo>
                    <a:cubicBezTo>
                      <a:pt x="121" y="5688"/>
                      <a:pt x="143" y="5678"/>
                      <a:pt x="158" y="5655"/>
                    </a:cubicBezTo>
                    <a:cubicBezTo>
                      <a:pt x="203" y="5633"/>
                      <a:pt x="181" y="5565"/>
                      <a:pt x="203" y="5543"/>
                    </a:cubicBezTo>
                    <a:cubicBezTo>
                      <a:pt x="217" y="5612"/>
                      <a:pt x="273" y="5638"/>
                      <a:pt x="335" y="5638"/>
                    </a:cubicBezTo>
                    <a:cubicBezTo>
                      <a:pt x="374" y="5638"/>
                      <a:pt x="416" y="5628"/>
                      <a:pt x="451" y="5610"/>
                    </a:cubicBezTo>
                    <a:cubicBezTo>
                      <a:pt x="563" y="5588"/>
                      <a:pt x="653" y="5565"/>
                      <a:pt x="765" y="5565"/>
                    </a:cubicBezTo>
                    <a:cubicBezTo>
                      <a:pt x="1597" y="5430"/>
                      <a:pt x="2429" y="5295"/>
                      <a:pt x="3261" y="5093"/>
                    </a:cubicBezTo>
                    <a:cubicBezTo>
                      <a:pt x="4251" y="4891"/>
                      <a:pt x="5218" y="4756"/>
                      <a:pt x="6184" y="4463"/>
                    </a:cubicBezTo>
                    <a:cubicBezTo>
                      <a:pt x="6904" y="4239"/>
                      <a:pt x="7601" y="3969"/>
                      <a:pt x="8276" y="3654"/>
                    </a:cubicBezTo>
                    <a:cubicBezTo>
                      <a:pt x="9332" y="3204"/>
                      <a:pt x="10322" y="2687"/>
                      <a:pt x="11356" y="2215"/>
                    </a:cubicBezTo>
                    <a:cubicBezTo>
                      <a:pt x="12301" y="1765"/>
                      <a:pt x="13290" y="1450"/>
                      <a:pt x="14324" y="1293"/>
                    </a:cubicBezTo>
                    <a:cubicBezTo>
                      <a:pt x="14976" y="1135"/>
                      <a:pt x="15606" y="1001"/>
                      <a:pt x="16258" y="888"/>
                    </a:cubicBezTo>
                    <a:cubicBezTo>
                      <a:pt x="16528" y="843"/>
                      <a:pt x="16775" y="798"/>
                      <a:pt x="17045" y="753"/>
                    </a:cubicBezTo>
                    <a:cubicBezTo>
                      <a:pt x="17203" y="731"/>
                      <a:pt x="17450" y="663"/>
                      <a:pt x="17270" y="461"/>
                    </a:cubicBezTo>
                    <a:cubicBezTo>
                      <a:pt x="17090" y="416"/>
                      <a:pt x="16910" y="393"/>
                      <a:pt x="16753" y="371"/>
                    </a:cubicBezTo>
                    <a:cubicBezTo>
                      <a:pt x="16168" y="281"/>
                      <a:pt x="15606" y="191"/>
                      <a:pt x="15044" y="124"/>
                    </a:cubicBezTo>
                    <a:cubicBezTo>
                      <a:pt x="14438" y="37"/>
                      <a:pt x="13827" y="0"/>
                      <a:pt x="13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38"/>
              <p:cNvSpPr/>
              <p:nvPr/>
            </p:nvSpPr>
            <p:spPr>
              <a:xfrm rot="-1496785" flipH="1">
                <a:off x="4667917" y="4983176"/>
                <a:ext cx="610736" cy="147261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3313" extrusionOk="0">
                    <a:moveTo>
                      <a:pt x="11072" y="1"/>
                    </a:moveTo>
                    <a:cubicBezTo>
                      <a:pt x="10467" y="1"/>
                      <a:pt x="9864" y="29"/>
                      <a:pt x="9265" y="86"/>
                    </a:cubicBezTo>
                    <a:cubicBezTo>
                      <a:pt x="7893" y="266"/>
                      <a:pt x="6566" y="670"/>
                      <a:pt x="5330" y="1300"/>
                    </a:cubicBezTo>
                    <a:cubicBezTo>
                      <a:pt x="4655" y="1637"/>
                      <a:pt x="3936" y="1862"/>
                      <a:pt x="3216" y="1974"/>
                    </a:cubicBezTo>
                    <a:cubicBezTo>
                      <a:pt x="2249" y="2177"/>
                      <a:pt x="1237" y="2312"/>
                      <a:pt x="383" y="2851"/>
                    </a:cubicBezTo>
                    <a:cubicBezTo>
                      <a:pt x="315" y="2919"/>
                      <a:pt x="225" y="2964"/>
                      <a:pt x="136" y="3009"/>
                    </a:cubicBezTo>
                    <a:cubicBezTo>
                      <a:pt x="46" y="3009"/>
                      <a:pt x="1" y="3121"/>
                      <a:pt x="46" y="3211"/>
                    </a:cubicBezTo>
                    <a:cubicBezTo>
                      <a:pt x="68" y="3290"/>
                      <a:pt x="119" y="3312"/>
                      <a:pt x="178" y="3312"/>
                    </a:cubicBezTo>
                    <a:cubicBezTo>
                      <a:pt x="237" y="3312"/>
                      <a:pt x="304" y="3290"/>
                      <a:pt x="360" y="3279"/>
                    </a:cubicBezTo>
                    <a:cubicBezTo>
                      <a:pt x="720" y="3234"/>
                      <a:pt x="1102" y="3189"/>
                      <a:pt x="1462" y="3144"/>
                    </a:cubicBezTo>
                    <a:cubicBezTo>
                      <a:pt x="2766" y="3144"/>
                      <a:pt x="4093" y="2964"/>
                      <a:pt x="5352" y="2627"/>
                    </a:cubicBezTo>
                    <a:cubicBezTo>
                      <a:pt x="6477" y="2357"/>
                      <a:pt x="7556" y="1974"/>
                      <a:pt x="8613" y="1525"/>
                    </a:cubicBezTo>
                    <a:cubicBezTo>
                      <a:pt x="9287" y="1232"/>
                      <a:pt x="9962" y="985"/>
                      <a:pt x="10681" y="828"/>
                    </a:cubicBezTo>
                    <a:cubicBezTo>
                      <a:pt x="11558" y="648"/>
                      <a:pt x="12435" y="490"/>
                      <a:pt x="13312" y="400"/>
                    </a:cubicBezTo>
                    <a:cubicBezTo>
                      <a:pt x="13325" y="398"/>
                      <a:pt x="13339" y="397"/>
                      <a:pt x="13353" y="397"/>
                    </a:cubicBezTo>
                    <a:cubicBezTo>
                      <a:pt x="13422" y="397"/>
                      <a:pt x="13502" y="419"/>
                      <a:pt x="13571" y="419"/>
                    </a:cubicBezTo>
                    <a:cubicBezTo>
                      <a:pt x="13634" y="419"/>
                      <a:pt x="13688" y="401"/>
                      <a:pt x="13717" y="333"/>
                    </a:cubicBezTo>
                    <a:cubicBezTo>
                      <a:pt x="13739" y="266"/>
                      <a:pt x="13694" y="176"/>
                      <a:pt x="13627" y="176"/>
                    </a:cubicBezTo>
                    <a:cubicBezTo>
                      <a:pt x="12774" y="57"/>
                      <a:pt x="11920" y="1"/>
                      <a:pt x="11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38"/>
              <p:cNvSpPr/>
              <p:nvPr/>
            </p:nvSpPr>
            <p:spPr>
              <a:xfrm rot="-1496785" flipH="1">
                <a:off x="5161546" y="4475884"/>
                <a:ext cx="237894" cy="56077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12616" extrusionOk="0">
                    <a:moveTo>
                      <a:pt x="4175" y="1"/>
                    </a:moveTo>
                    <a:cubicBezTo>
                      <a:pt x="4121" y="1"/>
                      <a:pt x="4069" y="29"/>
                      <a:pt x="4048" y="83"/>
                    </a:cubicBezTo>
                    <a:cubicBezTo>
                      <a:pt x="3890" y="375"/>
                      <a:pt x="3823" y="690"/>
                      <a:pt x="3620" y="982"/>
                    </a:cubicBezTo>
                    <a:cubicBezTo>
                      <a:pt x="3598" y="1027"/>
                      <a:pt x="3575" y="1072"/>
                      <a:pt x="3553" y="1117"/>
                    </a:cubicBezTo>
                    <a:cubicBezTo>
                      <a:pt x="3171" y="1679"/>
                      <a:pt x="2766" y="2219"/>
                      <a:pt x="2316" y="2736"/>
                    </a:cubicBezTo>
                    <a:lnTo>
                      <a:pt x="2316" y="2758"/>
                    </a:lnTo>
                    <a:cubicBezTo>
                      <a:pt x="2271" y="2803"/>
                      <a:pt x="2226" y="2848"/>
                      <a:pt x="2204" y="2893"/>
                    </a:cubicBezTo>
                    <a:cubicBezTo>
                      <a:pt x="1844" y="3343"/>
                      <a:pt x="1529" y="3793"/>
                      <a:pt x="1282" y="4287"/>
                    </a:cubicBezTo>
                    <a:cubicBezTo>
                      <a:pt x="1057" y="4670"/>
                      <a:pt x="855" y="5052"/>
                      <a:pt x="675" y="5457"/>
                    </a:cubicBezTo>
                    <a:cubicBezTo>
                      <a:pt x="517" y="5861"/>
                      <a:pt x="382" y="6289"/>
                      <a:pt x="270" y="6716"/>
                    </a:cubicBezTo>
                    <a:cubicBezTo>
                      <a:pt x="180" y="7233"/>
                      <a:pt x="113" y="7750"/>
                      <a:pt x="90" y="8267"/>
                    </a:cubicBezTo>
                    <a:cubicBezTo>
                      <a:pt x="0" y="9167"/>
                      <a:pt x="45" y="10066"/>
                      <a:pt x="203" y="10943"/>
                    </a:cubicBezTo>
                    <a:cubicBezTo>
                      <a:pt x="293" y="11281"/>
                      <a:pt x="338" y="11618"/>
                      <a:pt x="382" y="11955"/>
                    </a:cubicBezTo>
                    <a:cubicBezTo>
                      <a:pt x="405" y="12068"/>
                      <a:pt x="427" y="12157"/>
                      <a:pt x="472" y="12247"/>
                    </a:cubicBezTo>
                    <a:cubicBezTo>
                      <a:pt x="472" y="12292"/>
                      <a:pt x="495" y="12337"/>
                      <a:pt x="540" y="12360"/>
                    </a:cubicBezTo>
                    <a:cubicBezTo>
                      <a:pt x="540" y="12360"/>
                      <a:pt x="540" y="12382"/>
                      <a:pt x="540" y="12382"/>
                    </a:cubicBezTo>
                    <a:cubicBezTo>
                      <a:pt x="517" y="12427"/>
                      <a:pt x="517" y="12472"/>
                      <a:pt x="540" y="12517"/>
                    </a:cubicBezTo>
                    <a:cubicBezTo>
                      <a:pt x="540" y="12582"/>
                      <a:pt x="576" y="12616"/>
                      <a:pt x="614" y="12616"/>
                    </a:cubicBezTo>
                    <a:cubicBezTo>
                      <a:pt x="655" y="12616"/>
                      <a:pt x="697" y="12576"/>
                      <a:pt x="697" y="12495"/>
                    </a:cubicBezTo>
                    <a:lnTo>
                      <a:pt x="720" y="12495"/>
                    </a:lnTo>
                    <a:cubicBezTo>
                      <a:pt x="742" y="12472"/>
                      <a:pt x="720" y="12450"/>
                      <a:pt x="720" y="12450"/>
                    </a:cubicBezTo>
                    <a:cubicBezTo>
                      <a:pt x="922" y="11415"/>
                      <a:pt x="1777" y="10696"/>
                      <a:pt x="2519" y="9976"/>
                    </a:cubicBezTo>
                    <a:cubicBezTo>
                      <a:pt x="2811" y="9707"/>
                      <a:pt x="3103" y="9459"/>
                      <a:pt x="3373" y="9167"/>
                    </a:cubicBezTo>
                    <a:cubicBezTo>
                      <a:pt x="3733" y="8695"/>
                      <a:pt x="4070" y="8222"/>
                      <a:pt x="4362" y="7705"/>
                    </a:cubicBezTo>
                    <a:cubicBezTo>
                      <a:pt x="4610" y="7323"/>
                      <a:pt x="4812" y="6918"/>
                      <a:pt x="4992" y="6491"/>
                    </a:cubicBezTo>
                    <a:cubicBezTo>
                      <a:pt x="5149" y="6064"/>
                      <a:pt x="5262" y="5614"/>
                      <a:pt x="5307" y="5164"/>
                    </a:cubicBezTo>
                    <a:cubicBezTo>
                      <a:pt x="5352" y="4602"/>
                      <a:pt x="5352" y="4040"/>
                      <a:pt x="5307" y="3478"/>
                    </a:cubicBezTo>
                    <a:cubicBezTo>
                      <a:pt x="5217" y="2758"/>
                      <a:pt x="5015" y="2039"/>
                      <a:pt x="4722" y="1387"/>
                    </a:cubicBezTo>
                    <a:cubicBezTo>
                      <a:pt x="4565" y="1027"/>
                      <a:pt x="4430" y="667"/>
                      <a:pt x="4362" y="285"/>
                    </a:cubicBezTo>
                    <a:cubicBezTo>
                      <a:pt x="4340" y="240"/>
                      <a:pt x="4340" y="150"/>
                      <a:pt x="4318" y="105"/>
                    </a:cubicBezTo>
                    <a:cubicBezTo>
                      <a:pt x="4294" y="35"/>
                      <a:pt x="4234" y="1"/>
                      <a:pt x="4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8"/>
              <p:cNvSpPr/>
              <p:nvPr/>
            </p:nvSpPr>
            <p:spPr>
              <a:xfrm rot="20103215" flipH="1">
                <a:off x="4797307" y="4670740"/>
                <a:ext cx="961577" cy="776978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17480" extrusionOk="0">
                    <a:moveTo>
                      <a:pt x="21452" y="0"/>
                    </a:moveTo>
                    <a:cubicBezTo>
                      <a:pt x="21317" y="23"/>
                      <a:pt x="21182" y="90"/>
                      <a:pt x="21070" y="135"/>
                    </a:cubicBezTo>
                    <a:cubicBezTo>
                      <a:pt x="20238" y="383"/>
                      <a:pt x="19451" y="720"/>
                      <a:pt x="18686" y="1102"/>
                    </a:cubicBezTo>
                    <a:cubicBezTo>
                      <a:pt x="17517" y="1709"/>
                      <a:pt x="16370" y="2316"/>
                      <a:pt x="15246" y="3013"/>
                    </a:cubicBezTo>
                    <a:cubicBezTo>
                      <a:pt x="14301" y="3620"/>
                      <a:pt x="13357" y="4250"/>
                      <a:pt x="12435" y="4880"/>
                    </a:cubicBezTo>
                    <a:cubicBezTo>
                      <a:pt x="12503" y="4160"/>
                      <a:pt x="12660" y="3463"/>
                      <a:pt x="12907" y="2789"/>
                    </a:cubicBezTo>
                    <a:cubicBezTo>
                      <a:pt x="13110" y="2249"/>
                      <a:pt x="13357" y="1732"/>
                      <a:pt x="13649" y="1237"/>
                    </a:cubicBezTo>
                    <a:cubicBezTo>
                      <a:pt x="13717" y="1102"/>
                      <a:pt x="13784" y="990"/>
                      <a:pt x="13874" y="855"/>
                    </a:cubicBezTo>
                    <a:cubicBezTo>
                      <a:pt x="13897" y="832"/>
                      <a:pt x="13897" y="787"/>
                      <a:pt x="13897" y="742"/>
                    </a:cubicBezTo>
                    <a:cubicBezTo>
                      <a:pt x="13897" y="706"/>
                      <a:pt x="13852" y="669"/>
                      <a:pt x="13811" y="669"/>
                    </a:cubicBezTo>
                    <a:cubicBezTo>
                      <a:pt x="13802" y="669"/>
                      <a:pt x="13793" y="671"/>
                      <a:pt x="13784" y="675"/>
                    </a:cubicBezTo>
                    <a:cubicBezTo>
                      <a:pt x="13717" y="720"/>
                      <a:pt x="13672" y="787"/>
                      <a:pt x="13627" y="855"/>
                    </a:cubicBezTo>
                    <a:cubicBezTo>
                      <a:pt x="13470" y="1080"/>
                      <a:pt x="13335" y="1304"/>
                      <a:pt x="13200" y="1552"/>
                    </a:cubicBezTo>
                    <a:cubicBezTo>
                      <a:pt x="12997" y="1957"/>
                      <a:pt x="12795" y="2384"/>
                      <a:pt x="12638" y="2811"/>
                    </a:cubicBezTo>
                    <a:cubicBezTo>
                      <a:pt x="12503" y="3148"/>
                      <a:pt x="12413" y="3486"/>
                      <a:pt x="12345" y="3823"/>
                    </a:cubicBezTo>
                    <a:cubicBezTo>
                      <a:pt x="12255" y="4228"/>
                      <a:pt x="12188" y="4655"/>
                      <a:pt x="12188" y="5060"/>
                    </a:cubicBezTo>
                    <a:cubicBezTo>
                      <a:pt x="11648" y="5442"/>
                      <a:pt x="11109" y="5824"/>
                      <a:pt x="10569" y="6206"/>
                    </a:cubicBezTo>
                    <a:cubicBezTo>
                      <a:pt x="8995" y="7398"/>
                      <a:pt x="7421" y="8545"/>
                      <a:pt x="5869" y="9759"/>
                    </a:cubicBezTo>
                    <a:cubicBezTo>
                      <a:pt x="5892" y="9692"/>
                      <a:pt x="5892" y="9647"/>
                      <a:pt x="5892" y="9579"/>
                    </a:cubicBezTo>
                    <a:cubicBezTo>
                      <a:pt x="5937" y="9017"/>
                      <a:pt x="6004" y="8477"/>
                      <a:pt x="6117" y="7915"/>
                    </a:cubicBezTo>
                    <a:cubicBezTo>
                      <a:pt x="6297" y="7061"/>
                      <a:pt x="6521" y="6229"/>
                      <a:pt x="6791" y="5397"/>
                    </a:cubicBezTo>
                    <a:cubicBezTo>
                      <a:pt x="7061" y="4610"/>
                      <a:pt x="7398" y="3868"/>
                      <a:pt x="7713" y="3103"/>
                    </a:cubicBezTo>
                    <a:cubicBezTo>
                      <a:pt x="7736" y="2991"/>
                      <a:pt x="7916" y="2856"/>
                      <a:pt x="7781" y="2766"/>
                    </a:cubicBezTo>
                    <a:cubicBezTo>
                      <a:pt x="7762" y="2757"/>
                      <a:pt x="7739" y="2751"/>
                      <a:pt x="7718" y="2751"/>
                    </a:cubicBezTo>
                    <a:cubicBezTo>
                      <a:pt x="7687" y="2751"/>
                      <a:pt x="7659" y="2762"/>
                      <a:pt x="7646" y="2789"/>
                    </a:cubicBezTo>
                    <a:cubicBezTo>
                      <a:pt x="7151" y="3800"/>
                      <a:pt x="6724" y="4835"/>
                      <a:pt x="6364" y="5892"/>
                    </a:cubicBezTo>
                    <a:cubicBezTo>
                      <a:pt x="6342" y="6026"/>
                      <a:pt x="6297" y="6161"/>
                      <a:pt x="6252" y="6296"/>
                    </a:cubicBezTo>
                    <a:cubicBezTo>
                      <a:pt x="6139" y="6634"/>
                      <a:pt x="6049" y="6971"/>
                      <a:pt x="5937" y="7308"/>
                    </a:cubicBezTo>
                    <a:cubicBezTo>
                      <a:pt x="5667" y="8208"/>
                      <a:pt x="5510" y="9152"/>
                      <a:pt x="5465" y="10096"/>
                    </a:cubicBezTo>
                    <a:cubicBezTo>
                      <a:pt x="4655" y="10838"/>
                      <a:pt x="3913" y="11603"/>
                      <a:pt x="3238" y="12457"/>
                    </a:cubicBezTo>
                    <a:cubicBezTo>
                      <a:pt x="2406" y="13469"/>
                      <a:pt x="1642" y="14526"/>
                      <a:pt x="945" y="15650"/>
                    </a:cubicBezTo>
                    <a:cubicBezTo>
                      <a:pt x="720" y="16010"/>
                      <a:pt x="450" y="16347"/>
                      <a:pt x="248" y="16730"/>
                    </a:cubicBezTo>
                    <a:cubicBezTo>
                      <a:pt x="180" y="16887"/>
                      <a:pt x="1" y="17067"/>
                      <a:pt x="113" y="17247"/>
                    </a:cubicBezTo>
                    <a:cubicBezTo>
                      <a:pt x="225" y="17414"/>
                      <a:pt x="316" y="17480"/>
                      <a:pt x="395" y="17480"/>
                    </a:cubicBezTo>
                    <a:cubicBezTo>
                      <a:pt x="539" y="17480"/>
                      <a:pt x="641" y="17262"/>
                      <a:pt x="743" y="17045"/>
                    </a:cubicBezTo>
                    <a:cubicBezTo>
                      <a:pt x="922" y="16662"/>
                      <a:pt x="1147" y="16303"/>
                      <a:pt x="1350" y="15943"/>
                    </a:cubicBezTo>
                    <a:cubicBezTo>
                      <a:pt x="1619" y="15448"/>
                      <a:pt x="1889" y="14976"/>
                      <a:pt x="2159" y="14504"/>
                    </a:cubicBezTo>
                    <a:cubicBezTo>
                      <a:pt x="2474" y="14054"/>
                      <a:pt x="2721" y="13604"/>
                      <a:pt x="3014" y="13154"/>
                    </a:cubicBezTo>
                    <a:cubicBezTo>
                      <a:pt x="3059" y="13132"/>
                      <a:pt x="3081" y="13087"/>
                      <a:pt x="3081" y="13042"/>
                    </a:cubicBezTo>
                    <a:cubicBezTo>
                      <a:pt x="3351" y="12705"/>
                      <a:pt x="3621" y="12367"/>
                      <a:pt x="3913" y="12053"/>
                    </a:cubicBezTo>
                    <a:cubicBezTo>
                      <a:pt x="4003" y="12053"/>
                      <a:pt x="4093" y="12075"/>
                      <a:pt x="4183" y="12075"/>
                    </a:cubicBezTo>
                    <a:cubicBezTo>
                      <a:pt x="4498" y="12120"/>
                      <a:pt x="4812" y="12143"/>
                      <a:pt x="5127" y="12188"/>
                    </a:cubicBezTo>
                    <a:cubicBezTo>
                      <a:pt x="5352" y="12210"/>
                      <a:pt x="5555" y="12233"/>
                      <a:pt x="5779" y="12233"/>
                    </a:cubicBezTo>
                    <a:cubicBezTo>
                      <a:pt x="6215" y="12303"/>
                      <a:pt x="6651" y="12338"/>
                      <a:pt x="7086" y="12338"/>
                    </a:cubicBezTo>
                    <a:cubicBezTo>
                      <a:pt x="7348" y="12338"/>
                      <a:pt x="7609" y="12325"/>
                      <a:pt x="7871" y="12300"/>
                    </a:cubicBezTo>
                    <a:cubicBezTo>
                      <a:pt x="8388" y="12278"/>
                      <a:pt x="8882" y="12210"/>
                      <a:pt x="9400" y="12120"/>
                    </a:cubicBezTo>
                    <a:cubicBezTo>
                      <a:pt x="9535" y="12098"/>
                      <a:pt x="9669" y="12053"/>
                      <a:pt x="9804" y="11985"/>
                    </a:cubicBezTo>
                    <a:cubicBezTo>
                      <a:pt x="9866" y="11944"/>
                      <a:pt x="9834" y="11847"/>
                      <a:pt x="9760" y="11847"/>
                    </a:cubicBezTo>
                    <a:cubicBezTo>
                      <a:pt x="9753" y="11847"/>
                      <a:pt x="9745" y="11848"/>
                      <a:pt x="9737" y="11850"/>
                    </a:cubicBezTo>
                    <a:lnTo>
                      <a:pt x="9669" y="11850"/>
                    </a:lnTo>
                    <a:cubicBezTo>
                      <a:pt x="9107" y="11963"/>
                      <a:pt x="8523" y="12030"/>
                      <a:pt x="7938" y="12053"/>
                    </a:cubicBezTo>
                    <a:cubicBezTo>
                      <a:pt x="7679" y="12070"/>
                      <a:pt x="7419" y="12078"/>
                      <a:pt x="7159" y="12078"/>
                    </a:cubicBezTo>
                    <a:cubicBezTo>
                      <a:pt x="6378" y="12078"/>
                      <a:pt x="5594" y="12002"/>
                      <a:pt x="4835" y="11850"/>
                    </a:cubicBezTo>
                    <a:cubicBezTo>
                      <a:pt x="4633" y="11828"/>
                      <a:pt x="4408" y="11805"/>
                      <a:pt x="4205" y="11738"/>
                    </a:cubicBezTo>
                    <a:lnTo>
                      <a:pt x="4183" y="11738"/>
                    </a:lnTo>
                    <a:cubicBezTo>
                      <a:pt x="4633" y="11221"/>
                      <a:pt x="5127" y="10726"/>
                      <a:pt x="5644" y="10276"/>
                    </a:cubicBezTo>
                    <a:cubicBezTo>
                      <a:pt x="5667" y="10254"/>
                      <a:pt x="5667" y="10254"/>
                      <a:pt x="5667" y="10254"/>
                    </a:cubicBezTo>
                    <a:cubicBezTo>
                      <a:pt x="6679" y="9444"/>
                      <a:pt x="7691" y="8680"/>
                      <a:pt x="8725" y="7915"/>
                    </a:cubicBezTo>
                    <a:cubicBezTo>
                      <a:pt x="8815" y="7893"/>
                      <a:pt x="8905" y="7848"/>
                      <a:pt x="8972" y="7825"/>
                    </a:cubicBezTo>
                    <a:cubicBezTo>
                      <a:pt x="9377" y="7690"/>
                      <a:pt x="9782" y="7600"/>
                      <a:pt x="10187" y="7488"/>
                    </a:cubicBezTo>
                    <a:cubicBezTo>
                      <a:pt x="10749" y="7376"/>
                      <a:pt x="11311" y="7286"/>
                      <a:pt x="11873" y="7128"/>
                    </a:cubicBezTo>
                    <a:cubicBezTo>
                      <a:pt x="12683" y="6971"/>
                      <a:pt x="13470" y="6769"/>
                      <a:pt x="14279" y="6589"/>
                    </a:cubicBezTo>
                    <a:cubicBezTo>
                      <a:pt x="14369" y="6566"/>
                      <a:pt x="14481" y="6544"/>
                      <a:pt x="14571" y="6544"/>
                    </a:cubicBezTo>
                    <a:cubicBezTo>
                      <a:pt x="14661" y="6544"/>
                      <a:pt x="14819" y="6544"/>
                      <a:pt x="14796" y="6409"/>
                    </a:cubicBezTo>
                    <a:cubicBezTo>
                      <a:pt x="14780" y="6337"/>
                      <a:pt x="14728" y="6314"/>
                      <a:pt x="14661" y="6314"/>
                    </a:cubicBezTo>
                    <a:cubicBezTo>
                      <a:pt x="14539" y="6314"/>
                      <a:pt x="14366" y="6394"/>
                      <a:pt x="14279" y="6409"/>
                    </a:cubicBezTo>
                    <a:cubicBezTo>
                      <a:pt x="13425" y="6566"/>
                      <a:pt x="12570" y="6746"/>
                      <a:pt x="11738" y="6926"/>
                    </a:cubicBezTo>
                    <a:cubicBezTo>
                      <a:pt x="11019" y="7106"/>
                      <a:pt x="10277" y="7218"/>
                      <a:pt x="9557" y="7376"/>
                    </a:cubicBezTo>
                    <a:cubicBezTo>
                      <a:pt x="9512" y="7376"/>
                      <a:pt x="9445" y="7398"/>
                      <a:pt x="9400" y="7398"/>
                    </a:cubicBezTo>
                    <a:cubicBezTo>
                      <a:pt x="9804" y="7106"/>
                      <a:pt x="10187" y="6813"/>
                      <a:pt x="10569" y="6521"/>
                    </a:cubicBezTo>
                    <a:cubicBezTo>
                      <a:pt x="11513" y="5824"/>
                      <a:pt x="12480" y="5150"/>
                      <a:pt x="13447" y="4497"/>
                    </a:cubicBezTo>
                    <a:cubicBezTo>
                      <a:pt x="14504" y="3755"/>
                      <a:pt x="15606" y="3058"/>
                      <a:pt x="16730" y="2429"/>
                    </a:cubicBezTo>
                    <a:cubicBezTo>
                      <a:pt x="17607" y="1934"/>
                      <a:pt x="18506" y="1439"/>
                      <a:pt x="19428" y="1012"/>
                    </a:cubicBezTo>
                    <a:cubicBezTo>
                      <a:pt x="20080" y="697"/>
                      <a:pt x="20755" y="450"/>
                      <a:pt x="21430" y="180"/>
                    </a:cubicBezTo>
                    <a:cubicBezTo>
                      <a:pt x="21451" y="198"/>
                      <a:pt x="21473" y="205"/>
                      <a:pt x="21493" y="205"/>
                    </a:cubicBezTo>
                    <a:cubicBezTo>
                      <a:pt x="21577" y="205"/>
                      <a:pt x="21633" y="77"/>
                      <a:pt x="21542" y="23"/>
                    </a:cubicBezTo>
                    <a:cubicBezTo>
                      <a:pt x="21519" y="0"/>
                      <a:pt x="21497" y="0"/>
                      <a:pt x="21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9" name="Google Shape;2859;p38"/>
              <p:cNvSpPr/>
              <p:nvPr/>
            </p:nvSpPr>
            <p:spPr>
              <a:xfrm rot="-1496785" flipH="1">
                <a:off x="4901990" y="4670057"/>
                <a:ext cx="160952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4108" extrusionOk="0">
                    <a:moveTo>
                      <a:pt x="2608" y="1"/>
                    </a:moveTo>
                    <a:cubicBezTo>
                      <a:pt x="2511" y="1"/>
                      <a:pt x="2413" y="13"/>
                      <a:pt x="2316" y="37"/>
                    </a:cubicBezTo>
                    <a:cubicBezTo>
                      <a:pt x="1642" y="239"/>
                      <a:pt x="1080" y="666"/>
                      <a:pt x="652" y="1228"/>
                    </a:cubicBezTo>
                    <a:cubicBezTo>
                      <a:pt x="360" y="1611"/>
                      <a:pt x="23" y="2038"/>
                      <a:pt x="0" y="2555"/>
                    </a:cubicBezTo>
                    <a:cubicBezTo>
                      <a:pt x="45" y="2802"/>
                      <a:pt x="135" y="3027"/>
                      <a:pt x="248" y="3252"/>
                    </a:cubicBezTo>
                    <a:cubicBezTo>
                      <a:pt x="585" y="3769"/>
                      <a:pt x="1170" y="4107"/>
                      <a:pt x="1777" y="4107"/>
                    </a:cubicBezTo>
                    <a:cubicBezTo>
                      <a:pt x="1788" y="4107"/>
                      <a:pt x="1799" y="4107"/>
                      <a:pt x="1810" y="4107"/>
                    </a:cubicBezTo>
                    <a:cubicBezTo>
                      <a:pt x="2577" y="4107"/>
                      <a:pt x="3040" y="3333"/>
                      <a:pt x="3328" y="2712"/>
                    </a:cubicBezTo>
                    <a:cubicBezTo>
                      <a:pt x="3418" y="2398"/>
                      <a:pt x="3508" y="2083"/>
                      <a:pt x="3553" y="1746"/>
                    </a:cubicBezTo>
                    <a:cubicBezTo>
                      <a:pt x="3621" y="1408"/>
                      <a:pt x="3621" y="1071"/>
                      <a:pt x="3576" y="734"/>
                    </a:cubicBezTo>
                    <a:cubicBezTo>
                      <a:pt x="3483" y="253"/>
                      <a:pt x="3057" y="1"/>
                      <a:pt x="2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8"/>
              <p:cNvSpPr/>
              <p:nvPr/>
            </p:nvSpPr>
            <p:spPr>
              <a:xfrm rot="-1496785" flipH="1">
                <a:off x="5179622" y="5085482"/>
                <a:ext cx="258918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108" extrusionOk="0">
                    <a:moveTo>
                      <a:pt x="3197" y="1"/>
                    </a:moveTo>
                    <a:cubicBezTo>
                      <a:pt x="2645" y="1"/>
                      <a:pt x="2096" y="114"/>
                      <a:pt x="1597" y="314"/>
                    </a:cubicBezTo>
                    <a:cubicBezTo>
                      <a:pt x="675" y="606"/>
                      <a:pt x="1" y="1505"/>
                      <a:pt x="271" y="2472"/>
                    </a:cubicBezTo>
                    <a:cubicBezTo>
                      <a:pt x="495" y="3057"/>
                      <a:pt x="900" y="3574"/>
                      <a:pt x="1440" y="3911"/>
                    </a:cubicBezTo>
                    <a:cubicBezTo>
                      <a:pt x="1726" y="4048"/>
                      <a:pt x="2031" y="4108"/>
                      <a:pt x="2341" y="4108"/>
                    </a:cubicBezTo>
                    <a:cubicBezTo>
                      <a:pt x="3149" y="4108"/>
                      <a:pt x="3986" y="3702"/>
                      <a:pt x="4588" y="3214"/>
                    </a:cubicBezTo>
                    <a:cubicBezTo>
                      <a:pt x="5038" y="2855"/>
                      <a:pt x="5397" y="2360"/>
                      <a:pt x="5577" y="1798"/>
                    </a:cubicBezTo>
                    <a:cubicBezTo>
                      <a:pt x="5825" y="718"/>
                      <a:pt x="4700" y="89"/>
                      <a:pt x="3778" y="44"/>
                    </a:cubicBezTo>
                    <a:cubicBezTo>
                      <a:pt x="3585" y="15"/>
                      <a:pt x="3391" y="1"/>
                      <a:pt x="3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1" name="Google Shape;2861;p38"/>
            <p:cNvGrpSpPr/>
            <p:nvPr/>
          </p:nvGrpSpPr>
          <p:grpSpPr>
            <a:xfrm rot="-5740857" flipH="1">
              <a:off x="-618388" y="2499346"/>
              <a:ext cx="1755904" cy="1733938"/>
              <a:chOff x="7167216" y="-174118"/>
              <a:chExt cx="1755708" cy="1733744"/>
            </a:xfrm>
          </p:grpSpPr>
          <p:sp>
            <p:nvSpPr>
              <p:cNvPr id="2862" name="Google Shape;2862;p38"/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8"/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8"/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8"/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8"/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38"/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38"/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8"/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8"/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8"/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8"/>
              <p:cNvSpPr/>
              <p:nvPr/>
            </p:nvSpPr>
            <p:spPr>
              <a:xfrm rot="-864877">
                <a:off x="7289068" y="-4340"/>
                <a:ext cx="1512003" cy="1170185"/>
              </a:xfrm>
              <a:custGeom>
                <a:avLst/>
                <a:gdLst/>
                <a:ahLst/>
                <a:cxnLst/>
                <a:rect l="l" t="t" r="r" b="b"/>
                <a:pathLst>
                  <a:path w="41903" h="32430" extrusionOk="0">
                    <a:moveTo>
                      <a:pt x="41120" y="1"/>
                    </a:moveTo>
                    <a:cubicBezTo>
                      <a:pt x="40984" y="1"/>
                      <a:pt x="40854" y="46"/>
                      <a:pt x="40771" y="164"/>
                    </a:cubicBezTo>
                    <a:cubicBezTo>
                      <a:pt x="40283" y="1360"/>
                      <a:pt x="39511" y="2401"/>
                      <a:pt x="38830" y="3481"/>
                    </a:cubicBezTo>
                    <a:cubicBezTo>
                      <a:pt x="37673" y="5307"/>
                      <a:pt x="36426" y="7069"/>
                      <a:pt x="35063" y="8740"/>
                    </a:cubicBezTo>
                    <a:cubicBezTo>
                      <a:pt x="32556" y="11736"/>
                      <a:pt x="29958" y="14667"/>
                      <a:pt x="27181" y="17419"/>
                    </a:cubicBezTo>
                    <a:cubicBezTo>
                      <a:pt x="25870" y="18602"/>
                      <a:pt x="24443" y="19656"/>
                      <a:pt x="23041" y="20710"/>
                    </a:cubicBezTo>
                    <a:cubicBezTo>
                      <a:pt x="22154" y="21482"/>
                      <a:pt x="21228" y="22189"/>
                      <a:pt x="20251" y="22819"/>
                    </a:cubicBezTo>
                    <a:cubicBezTo>
                      <a:pt x="14915" y="26200"/>
                      <a:pt x="12948" y="27229"/>
                      <a:pt x="10338" y="28399"/>
                    </a:cubicBezTo>
                    <a:cubicBezTo>
                      <a:pt x="7651" y="29466"/>
                      <a:pt x="4848" y="30225"/>
                      <a:pt x="2135" y="31202"/>
                    </a:cubicBezTo>
                    <a:cubicBezTo>
                      <a:pt x="1882" y="31144"/>
                      <a:pt x="1526" y="31066"/>
                      <a:pt x="1195" y="31066"/>
                    </a:cubicBezTo>
                    <a:cubicBezTo>
                      <a:pt x="939" y="31066"/>
                      <a:pt x="696" y="31113"/>
                      <a:pt x="528" y="31253"/>
                    </a:cubicBezTo>
                    <a:cubicBezTo>
                      <a:pt x="425" y="31369"/>
                      <a:pt x="451" y="31562"/>
                      <a:pt x="579" y="31652"/>
                    </a:cubicBezTo>
                    <a:cubicBezTo>
                      <a:pt x="386" y="31729"/>
                      <a:pt x="219" y="31858"/>
                      <a:pt x="78" y="32012"/>
                    </a:cubicBezTo>
                    <a:cubicBezTo>
                      <a:pt x="14" y="32076"/>
                      <a:pt x="1" y="32166"/>
                      <a:pt x="26" y="32256"/>
                    </a:cubicBezTo>
                    <a:cubicBezTo>
                      <a:pt x="76" y="32392"/>
                      <a:pt x="181" y="32430"/>
                      <a:pt x="301" y="32430"/>
                    </a:cubicBezTo>
                    <a:cubicBezTo>
                      <a:pt x="430" y="32430"/>
                      <a:pt x="575" y="32385"/>
                      <a:pt x="682" y="32372"/>
                    </a:cubicBezTo>
                    <a:cubicBezTo>
                      <a:pt x="1184" y="32282"/>
                      <a:pt x="1659" y="32063"/>
                      <a:pt x="2071" y="31768"/>
                    </a:cubicBezTo>
                    <a:cubicBezTo>
                      <a:pt x="2302" y="31755"/>
                      <a:pt x="2534" y="31690"/>
                      <a:pt x="2739" y="31588"/>
                    </a:cubicBezTo>
                    <a:cubicBezTo>
                      <a:pt x="3241" y="31446"/>
                      <a:pt x="3652" y="31150"/>
                      <a:pt x="4141" y="31022"/>
                    </a:cubicBezTo>
                    <a:cubicBezTo>
                      <a:pt x="6417" y="30302"/>
                      <a:pt x="8718" y="29608"/>
                      <a:pt x="10917" y="28695"/>
                    </a:cubicBezTo>
                    <a:cubicBezTo>
                      <a:pt x="14080" y="27190"/>
                      <a:pt x="17165" y="25519"/>
                      <a:pt x="20161" y="23706"/>
                    </a:cubicBezTo>
                    <a:cubicBezTo>
                      <a:pt x="22373" y="22215"/>
                      <a:pt x="24468" y="20543"/>
                      <a:pt x="26564" y="18885"/>
                    </a:cubicBezTo>
                    <a:cubicBezTo>
                      <a:pt x="29341" y="16660"/>
                      <a:pt x="31630" y="13947"/>
                      <a:pt x="33893" y="11183"/>
                    </a:cubicBezTo>
                    <a:cubicBezTo>
                      <a:pt x="34767" y="10064"/>
                      <a:pt x="35757" y="9023"/>
                      <a:pt x="36618" y="7879"/>
                    </a:cubicBezTo>
                    <a:cubicBezTo>
                      <a:pt x="37776" y="6374"/>
                      <a:pt x="38817" y="4793"/>
                      <a:pt x="39884" y="3224"/>
                    </a:cubicBezTo>
                    <a:cubicBezTo>
                      <a:pt x="40347" y="2568"/>
                      <a:pt x="40810" y="1900"/>
                      <a:pt x="41234" y="1218"/>
                    </a:cubicBezTo>
                    <a:cubicBezTo>
                      <a:pt x="41350" y="936"/>
                      <a:pt x="41903" y="421"/>
                      <a:pt x="41569" y="138"/>
                    </a:cubicBezTo>
                    <a:cubicBezTo>
                      <a:pt x="41451" y="62"/>
                      <a:pt x="41281" y="1"/>
                      <a:pt x="4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3" name="Google Shape;2873;p38"/>
            <p:cNvGrpSpPr/>
            <p:nvPr/>
          </p:nvGrpSpPr>
          <p:grpSpPr>
            <a:xfrm rot="-3030158">
              <a:off x="47513" y="3666767"/>
              <a:ext cx="2246323" cy="2279247"/>
              <a:chOff x="1888100" y="-160600"/>
              <a:chExt cx="1706591" cy="1731604"/>
            </a:xfrm>
          </p:grpSpPr>
          <p:sp>
            <p:nvSpPr>
              <p:cNvPr id="2874" name="Google Shape;2874;p38"/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8"/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8"/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8"/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8" name="Google Shape;2878;p38"/>
            <p:cNvGrpSpPr/>
            <p:nvPr/>
          </p:nvGrpSpPr>
          <p:grpSpPr>
            <a:xfrm rot="-1024823" flipH="1">
              <a:off x="3057" y="1046692"/>
              <a:ext cx="967523" cy="661251"/>
              <a:chOff x="5419875" y="-21256"/>
              <a:chExt cx="693446" cy="473976"/>
            </a:xfrm>
          </p:grpSpPr>
          <p:sp>
            <p:nvSpPr>
              <p:cNvPr id="2879" name="Google Shape;2879;p38"/>
              <p:cNvSpPr/>
              <p:nvPr/>
            </p:nvSpPr>
            <p:spPr>
              <a:xfrm>
                <a:off x="5419875" y="70906"/>
                <a:ext cx="498932" cy="381815"/>
              </a:xfrm>
              <a:custGeom>
                <a:avLst/>
                <a:gdLst/>
                <a:ahLst/>
                <a:cxnLst/>
                <a:rect l="l" t="t" r="r" b="b"/>
                <a:pathLst>
                  <a:path w="9696" h="7420" extrusionOk="0">
                    <a:moveTo>
                      <a:pt x="5819" y="1"/>
                    </a:moveTo>
                    <a:cubicBezTo>
                      <a:pt x="5761" y="1"/>
                      <a:pt x="5724" y="39"/>
                      <a:pt x="5709" y="151"/>
                    </a:cubicBezTo>
                    <a:cubicBezTo>
                      <a:pt x="5607" y="678"/>
                      <a:pt x="5195" y="987"/>
                      <a:pt x="4758" y="1218"/>
                    </a:cubicBezTo>
                    <a:cubicBezTo>
                      <a:pt x="4401" y="1421"/>
                      <a:pt x="4073" y="1479"/>
                      <a:pt x="3709" y="1479"/>
                    </a:cubicBezTo>
                    <a:cubicBezTo>
                      <a:pt x="3588" y="1479"/>
                      <a:pt x="3463" y="1472"/>
                      <a:pt x="3331" y="1463"/>
                    </a:cubicBezTo>
                    <a:cubicBezTo>
                      <a:pt x="3324" y="1461"/>
                      <a:pt x="3317" y="1460"/>
                      <a:pt x="3311" y="1460"/>
                    </a:cubicBezTo>
                    <a:cubicBezTo>
                      <a:pt x="3270" y="1460"/>
                      <a:pt x="3239" y="1493"/>
                      <a:pt x="3228" y="1527"/>
                    </a:cubicBezTo>
                    <a:cubicBezTo>
                      <a:pt x="3241" y="1617"/>
                      <a:pt x="3292" y="1707"/>
                      <a:pt x="3305" y="1797"/>
                    </a:cubicBezTo>
                    <a:cubicBezTo>
                      <a:pt x="3331" y="1990"/>
                      <a:pt x="3331" y="2183"/>
                      <a:pt x="3292" y="2375"/>
                    </a:cubicBezTo>
                    <a:cubicBezTo>
                      <a:pt x="3125" y="3365"/>
                      <a:pt x="2392" y="3725"/>
                      <a:pt x="1492" y="3944"/>
                    </a:cubicBezTo>
                    <a:cubicBezTo>
                      <a:pt x="1428" y="3970"/>
                      <a:pt x="1351" y="3995"/>
                      <a:pt x="1274" y="4021"/>
                    </a:cubicBezTo>
                    <a:cubicBezTo>
                      <a:pt x="1235" y="4047"/>
                      <a:pt x="1171" y="4060"/>
                      <a:pt x="1158" y="4124"/>
                    </a:cubicBezTo>
                    <a:cubicBezTo>
                      <a:pt x="1145" y="4163"/>
                      <a:pt x="1184" y="4214"/>
                      <a:pt x="1184" y="4253"/>
                    </a:cubicBezTo>
                    <a:cubicBezTo>
                      <a:pt x="1274" y="4805"/>
                      <a:pt x="1209" y="5371"/>
                      <a:pt x="991" y="5873"/>
                    </a:cubicBezTo>
                    <a:cubicBezTo>
                      <a:pt x="836" y="6297"/>
                      <a:pt x="605" y="6670"/>
                      <a:pt x="296" y="6978"/>
                    </a:cubicBezTo>
                    <a:cubicBezTo>
                      <a:pt x="181" y="7081"/>
                      <a:pt x="91" y="7184"/>
                      <a:pt x="14" y="7300"/>
                    </a:cubicBezTo>
                    <a:cubicBezTo>
                      <a:pt x="1" y="7338"/>
                      <a:pt x="14" y="7377"/>
                      <a:pt x="39" y="7390"/>
                    </a:cubicBezTo>
                    <a:cubicBezTo>
                      <a:pt x="61" y="7412"/>
                      <a:pt x="87" y="7420"/>
                      <a:pt x="114" y="7420"/>
                    </a:cubicBezTo>
                    <a:cubicBezTo>
                      <a:pt x="151" y="7420"/>
                      <a:pt x="190" y="7405"/>
                      <a:pt x="219" y="7390"/>
                    </a:cubicBezTo>
                    <a:cubicBezTo>
                      <a:pt x="451" y="7223"/>
                      <a:pt x="708" y="7081"/>
                      <a:pt x="965" y="6953"/>
                    </a:cubicBezTo>
                    <a:cubicBezTo>
                      <a:pt x="1261" y="6824"/>
                      <a:pt x="1582" y="6721"/>
                      <a:pt x="1904" y="6644"/>
                    </a:cubicBezTo>
                    <a:cubicBezTo>
                      <a:pt x="2071" y="6618"/>
                      <a:pt x="2225" y="6580"/>
                      <a:pt x="2379" y="6554"/>
                    </a:cubicBezTo>
                    <a:cubicBezTo>
                      <a:pt x="2392" y="6554"/>
                      <a:pt x="2418" y="6541"/>
                      <a:pt x="2431" y="6516"/>
                    </a:cubicBezTo>
                    <a:cubicBezTo>
                      <a:pt x="2739" y="6516"/>
                      <a:pt x="3048" y="6567"/>
                      <a:pt x="3331" y="6696"/>
                    </a:cubicBezTo>
                    <a:cubicBezTo>
                      <a:pt x="3549" y="6773"/>
                      <a:pt x="3742" y="6901"/>
                      <a:pt x="3897" y="7068"/>
                    </a:cubicBezTo>
                    <a:cubicBezTo>
                      <a:pt x="3937" y="7109"/>
                      <a:pt x="3972" y="7126"/>
                      <a:pt x="4002" y="7126"/>
                    </a:cubicBezTo>
                    <a:cubicBezTo>
                      <a:pt x="4131" y="7126"/>
                      <a:pt x="4170" y="6802"/>
                      <a:pt x="4244" y="6708"/>
                    </a:cubicBezTo>
                    <a:cubicBezTo>
                      <a:pt x="4552" y="6220"/>
                      <a:pt x="5015" y="5860"/>
                      <a:pt x="5542" y="5641"/>
                    </a:cubicBezTo>
                    <a:cubicBezTo>
                      <a:pt x="5688" y="5588"/>
                      <a:pt x="5838" y="5562"/>
                      <a:pt x="5987" y="5562"/>
                    </a:cubicBezTo>
                    <a:cubicBezTo>
                      <a:pt x="6127" y="5562"/>
                      <a:pt x="6267" y="5585"/>
                      <a:pt x="6404" y="5628"/>
                    </a:cubicBezTo>
                    <a:cubicBezTo>
                      <a:pt x="6507" y="5680"/>
                      <a:pt x="6609" y="5757"/>
                      <a:pt x="6687" y="5834"/>
                    </a:cubicBezTo>
                    <a:cubicBezTo>
                      <a:pt x="6706" y="5848"/>
                      <a:pt x="6725" y="5854"/>
                      <a:pt x="6742" y="5854"/>
                    </a:cubicBezTo>
                    <a:cubicBezTo>
                      <a:pt x="6802" y="5854"/>
                      <a:pt x="6841" y="5778"/>
                      <a:pt x="6841" y="5718"/>
                    </a:cubicBezTo>
                    <a:cubicBezTo>
                      <a:pt x="6867" y="5397"/>
                      <a:pt x="7072" y="5153"/>
                      <a:pt x="7252" y="4908"/>
                    </a:cubicBezTo>
                    <a:cubicBezTo>
                      <a:pt x="7599" y="4468"/>
                      <a:pt x="8168" y="4104"/>
                      <a:pt x="8749" y="4104"/>
                    </a:cubicBezTo>
                    <a:cubicBezTo>
                      <a:pt x="8881" y="4104"/>
                      <a:pt x="9012" y="4122"/>
                      <a:pt x="9142" y="4163"/>
                    </a:cubicBezTo>
                    <a:cubicBezTo>
                      <a:pt x="9271" y="4137"/>
                      <a:pt x="9219" y="3970"/>
                      <a:pt x="9194" y="3880"/>
                    </a:cubicBezTo>
                    <a:cubicBezTo>
                      <a:pt x="9155" y="3751"/>
                      <a:pt x="9129" y="3623"/>
                      <a:pt x="9104" y="3494"/>
                    </a:cubicBezTo>
                    <a:cubicBezTo>
                      <a:pt x="9052" y="3275"/>
                      <a:pt x="9027" y="3031"/>
                      <a:pt x="9027" y="2800"/>
                    </a:cubicBezTo>
                    <a:cubicBezTo>
                      <a:pt x="9027" y="2388"/>
                      <a:pt x="9091" y="1977"/>
                      <a:pt x="9207" y="1578"/>
                    </a:cubicBezTo>
                    <a:cubicBezTo>
                      <a:pt x="9271" y="1295"/>
                      <a:pt x="9361" y="1025"/>
                      <a:pt x="9477" y="755"/>
                    </a:cubicBezTo>
                    <a:cubicBezTo>
                      <a:pt x="9528" y="627"/>
                      <a:pt x="9592" y="511"/>
                      <a:pt x="9657" y="395"/>
                    </a:cubicBezTo>
                    <a:cubicBezTo>
                      <a:pt x="9695" y="357"/>
                      <a:pt x="9682" y="280"/>
                      <a:pt x="9631" y="267"/>
                    </a:cubicBezTo>
                    <a:cubicBezTo>
                      <a:pt x="9618" y="260"/>
                      <a:pt x="9605" y="257"/>
                      <a:pt x="9592" y="257"/>
                    </a:cubicBezTo>
                    <a:cubicBezTo>
                      <a:pt x="9579" y="257"/>
                      <a:pt x="9567" y="260"/>
                      <a:pt x="9554" y="267"/>
                    </a:cubicBezTo>
                    <a:cubicBezTo>
                      <a:pt x="9477" y="293"/>
                      <a:pt x="9399" y="331"/>
                      <a:pt x="9322" y="344"/>
                    </a:cubicBezTo>
                    <a:cubicBezTo>
                      <a:pt x="9052" y="434"/>
                      <a:pt x="8782" y="485"/>
                      <a:pt x="8499" y="498"/>
                    </a:cubicBezTo>
                    <a:cubicBezTo>
                      <a:pt x="8435" y="501"/>
                      <a:pt x="8370" y="503"/>
                      <a:pt x="8305" y="503"/>
                    </a:cubicBezTo>
                    <a:cubicBezTo>
                      <a:pt x="8108" y="503"/>
                      <a:pt x="7908" y="489"/>
                      <a:pt x="7715" y="460"/>
                    </a:cubicBezTo>
                    <a:cubicBezTo>
                      <a:pt x="7419" y="434"/>
                      <a:pt x="7111" y="395"/>
                      <a:pt x="6815" y="318"/>
                    </a:cubicBezTo>
                    <a:cubicBezTo>
                      <a:pt x="6532" y="254"/>
                      <a:pt x="6249" y="164"/>
                      <a:pt x="5979" y="48"/>
                    </a:cubicBezTo>
                    <a:cubicBezTo>
                      <a:pt x="5915" y="21"/>
                      <a:pt x="5861" y="1"/>
                      <a:pt x="58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8"/>
              <p:cNvSpPr/>
              <p:nvPr/>
            </p:nvSpPr>
            <p:spPr>
              <a:xfrm>
                <a:off x="5419875" y="70906"/>
                <a:ext cx="498932" cy="381815"/>
              </a:xfrm>
              <a:custGeom>
                <a:avLst/>
                <a:gdLst/>
                <a:ahLst/>
                <a:cxnLst/>
                <a:rect l="l" t="t" r="r" b="b"/>
                <a:pathLst>
                  <a:path w="9696" h="7420" extrusionOk="0">
                    <a:moveTo>
                      <a:pt x="5819" y="1"/>
                    </a:moveTo>
                    <a:cubicBezTo>
                      <a:pt x="5761" y="1"/>
                      <a:pt x="5724" y="39"/>
                      <a:pt x="5709" y="151"/>
                    </a:cubicBezTo>
                    <a:cubicBezTo>
                      <a:pt x="5607" y="678"/>
                      <a:pt x="5195" y="987"/>
                      <a:pt x="4758" y="1218"/>
                    </a:cubicBezTo>
                    <a:cubicBezTo>
                      <a:pt x="4401" y="1421"/>
                      <a:pt x="4073" y="1479"/>
                      <a:pt x="3709" y="1479"/>
                    </a:cubicBezTo>
                    <a:cubicBezTo>
                      <a:pt x="3588" y="1479"/>
                      <a:pt x="3463" y="1472"/>
                      <a:pt x="3331" y="1463"/>
                    </a:cubicBezTo>
                    <a:cubicBezTo>
                      <a:pt x="3324" y="1461"/>
                      <a:pt x="3317" y="1460"/>
                      <a:pt x="3311" y="1460"/>
                    </a:cubicBezTo>
                    <a:cubicBezTo>
                      <a:pt x="3270" y="1460"/>
                      <a:pt x="3239" y="1493"/>
                      <a:pt x="3228" y="1527"/>
                    </a:cubicBezTo>
                    <a:cubicBezTo>
                      <a:pt x="3241" y="1617"/>
                      <a:pt x="3292" y="1707"/>
                      <a:pt x="3305" y="1797"/>
                    </a:cubicBezTo>
                    <a:cubicBezTo>
                      <a:pt x="3331" y="1990"/>
                      <a:pt x="3331" y="2183"/>
                      <a:pt x="3292" y="2375"/>
                    </a:cubicBezTo>
                    <a:cubicBezTo>
                      <a:pt x="3125" y="3365"/>
                      <a:pt x="2392" y="3725"/>
                      <a:pt x="1492" y="3944"/>
                    </a:cubicBezTo>
                    <a:cubicBezTo>
                      <a:pt x="1428" y="3970"/>
                      <a:pt x="1351" y="3995"/>
                      <a:pt x="1274" y="4021"/>
                    </a:cubicBezTo>
                    <a:cubicBezTo>
                      <a:pt x="1235" y="4047"/>
                      <a:pt x="1171" y="4060"/>
                      <a:pt x="1158" y="4124"/>
                    </a:cubicBezTo>
                    <a:cubicBezTo>
                      <a:pt x="1145" y="4163"/>
                      <a:pt x="1184" y="4214"/>
                      <a:pt x="1184" y="4253"/>
                    </a:cubicBezTo>
                    <a:cubicBezTo>
                      <a:pt x="1274" y="4805"/>
                      <a:pt x="1209" y="5371"/>
                      <a:pt x="991" y="5873"/>
                    </a:cubicBezTo>
                    <a:cubicBezTo>
                      <a:pt x="836" y="6297"/>
                      <a:pt x="605" y="6670"/>
                      <a:pt x="296" y="6978"/>
                    </a:cubicBezTo>
                    <a:cubicBezTo>
                      <a:pt x="181" y="7081"/>
                      <a:pt x="91" y="7184"/>
                      <a:pt x="14" y="7300"/>
                    </a:cubicBezTo>
                    <a:cubicBezTo>
                      <a:pt x="1" y="7338"/>
                      <a:pt x="14" y="7377"/>
                      <a:pt x="39" y="7390"/>
                    </a:cubicBezTo>
                    <a:cubicBezTo>
                      <a:pt x="61" y="7412"/>
                      <a:pt x="87" y="7420"/>
                      <a:pt x="114" y="7420"/>
                    </a:cubicBezTo>
                    <a:cubicBezTo>
                      <a:pt x="151" y="7420"/>
                      <a:pt x="190" y="7405"/>
                      <a:pt x="219" y="7390"/>
                    </a:cubicBezTo>
                    <a:cubicBezTo>
                      <a:pt x="451" y="7223"/>
                      <a:pt x="708" y="7081"/>
                      <a:pt x="965" y="6953"/>
                    </a:cubicBezTo>
                    <a:cubicBezTo>
                      <a:pt x="1261" y="6824"/>
                      <a:pt x="1582" y="6721"/>
                      <a:pt x="1904" y="6644"/>
                    </a:cubicBezTo>
                    <a:cubicBezTo>
                      <a:pt x="2071" y="6618"/>
                      <a:pt x="2225" y="6580"/>
                      <a:pt x="2379" y="6554"/>
                    </a:cubicBezTo>
                    <a:cubicBezTo>
                      <a:pt x="2392" y="6554"/>
                      <a:pt x="2418" y="6541"/>
                      <a:pt x="2431" y="6516"/>
                    </a:cubicBezTo>
                    <a:cubicBezTo>
                      <a:pt x="2739" y="6516"/>
                      <a:pt x="3048" y="6567"/>
                      <a:pt x="3331" y="6696"/>
                    </a:cubicBezTo>
                    <a:cubicBezTo>
                      <a:pt x="3549" y="6773"/>
                      <a:pt x="3742" y="6901"/>
                      <a:pt x="3897" y="7068"/>
                    </a:cubicBezTo>
                    <a:cubicBezTo>
                      <a:pt x="3937" y="7109"/>
                      <a:pt x="3972" y="7126"/>
                      <a:pt x="4002" y="7126"/>
                    </a:cubicBezTo>
                    <a:cubicBezTo>
                      <a:pt x="4131" y="7126"/>
                      <a:pt x="4170" y="6802"/>
                      <a:pt x="4244" y="6708"/>
                    </a:cubicBezTo>
                    <a:cubicBezTo>
                      <a:pt x="4552" y="6220"/>
                      <a:pt x="5015" y="5860"/>
                      <a:pt x="5542" y="5641"/>
                    </a:cubicBezTo>
                    <a:cubicBezTo>
                      <a:pt x="5688" y="5588"/>
                      <a:pt x="5838" y="5562"/>
                      <a:pt x="5987" y="5562"/>
                    </a:cubicBezTo>
                    <a:cubicBezTo>
                      <a:pt x="6127" y="5562"/>
                      <a:pt x="6267" y="5585"/>
                      <a:pt x="6404" y="5628"/>
                    </a:cubicBezTo>
                    <a:cubicBezTo>
                      <a:pt x="6507" y="5680"/>
                      <a:pt x="6609" y="5757"/>
                      <a:pt x="6687" y="5834"/>
                    </a:cubicBezTo>
                    <a:cubicBezTo>
                      <a:pt x="6706" y="5848"/>
                      <a:pt x="6725" y="5854"/>
                      <a:pt x="6742" y="5854"/>
                    </a:cubicBezTo>
                    <a:cubicBezTo>
                      <a:pt x="6802" y="5854"/>
                      <a:pt x="6841" y="5778"/>
                      <a:pt x="6841" y="5718"/>
                    </a:cubicBezTo>
                    <a:cubicBezTo>
                      <a:pt x="6867" y="5397"/>
                      <a:pt x="7072" y="5153"/>
                      <a:pt x="7252" y="4908"/>
                    </a:cubicBezTo>
                    <a:cubicBezTo>
                      <a:pt x="7599" y="4468"/>
                      <a:pt x="8168" y="4104"/>
                      <a:pt x="8749" y="4104"/>
                    </a:cubicBezTo>
                    <a:cubicBezTo>
                      <a:pt x="8881" y="4104"/>
                      <a:pt x="9012" y="4122"/>
                      <a:pt x="9142" y="4163"/>
                    </a:cubicBezTo>
                    <a:cubicBezTo>
                      <a:pt x="9271" y="4137"/>
                      <a:pt x="9219" y="3970"/>
                      <a:pt x="9194" y="3880"/>
                    </a:cubicBezTo>
                    <a:cubicBezTo>
                      <a:pt x="9155" y="3751"/>
                      <a:pt x="9129" y="3623"/>
                      <a:pt x="9104" y="3494"/>
                    </a:cubicBezTo>
                    <a:cubicBezTo>
                      <a:pt x="9052" y="3275"/>
                      <a:pt x="9027" y="3031"/>
                      <a:pt x="9027" y="2800"/>
                    </a:cubicBezTo>
                    <a:cubicBezTo>
                      <a:pt x="9027" y="2388"/>
                      <a:pt x="9091" y="1977"/>
                      <a:pt x="9207" y="1578"/>
                    </a:cubicBezTo>
                    <a:cubicBezTo>
                      <a:pt x="9271" y="1295"/>
                      <a:pt x="9361" y="1025"/>
                      <a:pt x="9477" y="755"/>
                    </a:cubicBezTo>
                    <a:cubicBezTo>
                      <a:pt x="9528" y="627"/>
                      <a:pt x="9592" y="511"/>
                      <a:pt x="9657" y="395"/>
                    </a:cubicBezTo>
                    <a:cubicBezTo>
                      <a:pt x="9695" y="357"/>
                      <a:pt x="9682" y="280"/>
                      <a:pt x="9631" y="267"/>
                    </a:cubicBezTo>
                    <a:cubicBezTo>
                      <a:pt x="9618" y="260"/>
                      <a:pt x="9605" y="257"/>
                      <a:pt x="9592" y="257"/>
                    </a:cubicBezTo>
                    <a:cubicBezTo>
                      <a:pt x="9579" y="257"/>
                      <a:pt x="9567" y="260"/>
                      <a:pt x="9554" y="267"/>
                    </a:cubicBezTo>
                    <a:cubicBezTo>
                      <a:pt x="9477" y="293"/>
                      <a:pt x="9399" y="331"/>
                      <a:pt x="9322" y="344"/>
                    </a:cubicBezTo>
                    <a:cubicBezTo>
                      <a:pt x="9052" y="434"/>
                      <a:pt x="8782" y="485"/>
                      <a:pt x="8499" y="498"/>
                    </a:cubicBezTo>
                    <a:cubicBezTo>
                      <a:pt x="8435" y="501"/>
                      <a:pt x="8370" y="503"/>
                      <a:pt x="8305" y="503"/>
                    </a:cubicBezTo>
                    <a:cubicBezTo>
                      <a:pt x="8108" y="503"/>
                      <a:pt x="7908" y="489"/>
                      <a:pt x="7715" y="460"/>
                    </a:cubicBezTo>
                    <a:cubicBezTo>
                      <a:pt x="7419" y="434"/>
                      <a:pt x="7111" y="395"/>
                      <a:pt x="6815" y="318"/>
                    </a:cubicBezTo>
                    <a:cubicBezTo>
                      <a:pt x="6532" y="254"/>
                      <a:pt x="6249" y="164"/>
                      <a:pt x="5979" y="48"/>
                    </a:cubicBezTo>
                    <a:cubicBezTo>
                      <a:pt x="5915" y="21"/>
                      <a:pt x="5861" y="1"/>
                      <a:pt x="5819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38"/>
              <p:cNvSpPr/>
              <p:nvPr/>
            </p:nvSpPr>
            <p:spPr>
              <a:xfrm>
                <a:off x="5523769" y="-15338"/>
                <a:ext cx="587542" cy="379962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7384" extrusionOk="0">
                    <a:moveTo>
                      <a:pt x="11320" y="1"/>
                    </a:moveTo>
                    <a:cubicBezTo>
                      <a:pt x="11305" y="1"/>
                      <a:pt x="11290" y="5"/>
                      <a:pt x="11276" y="14"/>
                    </a:cubicBezTo>
                    <a:cubicBezTo>
                      <a:pt x="11173" y="53"/>
                      <a:pt x="11058" y="104"/>
                      <a:pt x="10955" y="156"/>
                    </a:cubicBezTo>
                    <a:cubicBezTo>
                      <a:pt x="10621" y="310"/>
                      <a:pt x="10261" y="490"/>
                      <a:pt x="9926" y="657"/>
                    </a:cubicBezTo>
                    <a:cubicBezTo>
                      <a:pt x="9129" y="1043"/>
                      <a:pt x="8371" y="1467"/>
                      <a:pt x="7625" y="1943"/>
                    </a:cubicBezTo>
                    <a:cubicBezTo>
                      <a:pt x="5928" y="2946"/>
                      <a:pt x="4282" y="4051"/>
                      <a:pt x="2700" y="5247"/>
                    </a:cubicBezTo>
                    <a:cubicBezTo>
                      <a:pt x="2045" y="5749"/>
                      <a:pt x="1363" y="6199"/>
                      <a:pt x="720" y="6726"/>
                    </a:cubicBezTo>
                    <a:cubicBezTo>
                      <a:pt x="528" y="6893"/>
                      <a:pt x="335" y="7060"/>
                      <a:pt x="155" y="7227"/>
                    </a:cubicBezTo>
                    <a:cubicBezTo>
                      <a:pt x="116" y="7266"/>
                      <a:pt x="0" y="7343"/>
                      <a:pt x="78" y="7381"/>
                    </a:cubicBezTo>
                    <a:cubicBezTo>
                      <a:pt x="83" y="7383"/>
                      <a:pt x="88" y="7384"/>
                      <a:pt x="94" y="7384"/>
                    </a:cubicBezTo>
                    <a:cubicBezTo>
                      <a:pt x="135" y="7384"/>
                      <a:pt x="159" y="7342"/>
                      <a:pt x="193" y="7330"/>
                    </a:cubicBezTo>
                    <a:cubicBezTo>
                      <a:pt x="463" y="7137"/>
                      <a:pt x="708" y="6906"/>
                      <a:pt x="965" y="6713"/>
                    </a:cubicBezTo>
                    <a:cubicBezTo>
                      <a:pt x="1530" y="6276"/>
                      <a:pt x="2122" y="5877"/>
                      <a:pt x="2688" y="5453"/>
                    </a:cubicBezTo>
                    <a:cubicBezTo>
                      <a:pt x="3266" y="5016"/>
                      <a:pt x="3858" y="4591"/>
                      <a:pt x="4449" y="4167"/>
                    </a:cubicBezTo>
                    <a:cubicBezTo>
                      <a:pt x="5542" y="3396"/>
                      <a:pt x="6660" y="2701"/>
                      <a:pt x="7805" y="2007"/>
                    </a:cubicBezTo>
                    <a:cubicBezTo>
                      <a:pt x="8666" y="1467"/>
                      <a:pt x="9553" y="991"/>
                      <a:pt x="10479" y="554"/>
                    </a:cubicBezTo>
                    <a:cubicBezTo>
                      <a:pt x="10685" y="464"/>
                      <a:pt x="10891" y="348"/>
                      <a:pt x="11096" y="258"/>
                    </a:cubicBezTo>
                    <a:cubicBezTo>
                      <a:pt x="11186" y="220"/>
                      <a:pt x="11276" y="181"/>
                      <a:pt x="11366" y="143"/>
                    </a:cubicBezTo>
                    <a:cubicBezTo>
                      <a:pt x="11405" y="117"/>
                      <a:pt x="11418" y="78"/>
                      <a:pt x="11392" y="40"/>
                    </a:cubicBezTo>
                    <a:cubicBezTo>
                      <a:pt x="11375" y="15"/>
                      <a:pt x="11348" y="1"/>
                      <a:pt x="113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38"/>
              <p:cNvSpPr/>
              <p:nvPr/>
            </p:nvSpPr>
            <p:spPr>
              <a:xfrm>
                <a:off x="5795674" y="-21256"/>
                <a:ext cx="317647" cy="184887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3593" extrusionOk="0">
                    <a:moveTo>
                      <a:pt x="6012" y="1"/>
                    </a:moveTo>
                    <a:cubicBezTo>
                      <a:pt x="5983" y="1"/>
                      <a:pt x="5954" y="13"/>
                      <a:pt x="5928" y="39"/>
                    </a:cubicBezTo>
                    <a:cubicBezTo>
                      <a:pt x="5851" y="78"/>
                      <a:pt x="5774" y="103"/>
                      <a:pt x="5684" y="142"/>
                    </a:cubicBezTo>
                    <a:cubicBezTo>
                      <a:pt x="5298" y="322"/>
                      <a:pt x="4912" y="515"/>
                      <a:pt x="4539" y="721"/>
                    </a:cubicBezTo>
                    <a:cubicBezTo>
                      <a:pt x="3999" y="1003"/>
                      <a:pt x="3459" y="1312"/>
                      <a:pt x="2945" y="1621"/>
                    </a:cubicBezTo>
                    <a:cubicBezTo>
                      <a:pt x="2495" y="1904"/>
                      <a:pt x="2071" y="2212"/>
                      <a:pt x="1634" y="2495"/>
                    </a:cubicBezTo>
                    <a:cubicBezTo>
                      <a:pt x="1428" y="2636"/>
                      <a:pt x="1222" y="2752"/>
                      <a:pt x="1016" y="2881"/>
                    </a:cubicBezTo>
                    <a:cubicBezTo>
                      <a:pt x="682" y="3074"/>
                      <a:pt x="361" y="3305"/>
                      <a:pt x="39" y="3536"/>
                    </a:cubicBezTo>
                    <a:cubicBezTo>
                      <a:pt x="14" y="3536"/>
                      <a:pt x="1" y="3562"/>
                      <a:pt x="1" y="3575"/>
                    </a:cubicBezTo>
                    <a:cubicBezTo>
                      <a:pt x="4" y="3587"/>
                      <a:pt x="14" y="3593"/>
                      <a:pt x="30" y="3593"/>
                    </a:cubicBezTo>
                    <a:cubicBezTo>
                      <a:pt x="147" y="3593"/>
                      <a:pt x="563" y="3300"/>
                      <a:pt x="631" y="3266"/>
                    </a:cubicBezTo>
                    <a:cubicBezTo>
                      <a:pt x="1042" y="3035"/>
                      <a:pt x="1466" y="2804"/>
                      <a:pt x="1865" y="2534"/>
                    </a:cubicBezTo>
                    <a:cubicBezTo>
                      <a:pt x="2251" y="2264"/>
                      <a:pt x="2636" y="1994"/>
                      <a:pt x="3035" y="1749"/>
                    </a:cubicBezTo>
                    <a:lnTo>
                      <a:pt x="3022" y="1749"/>
                    </a:lnTo>
                    <a:cubicBezTo>
                      <a:pt x="3935" y="1209"/>
                      <a:pt x="4874" y="708"/>
                      <a:pt x="5825" y="245"/>
                    </a:cubicBezTo>
                    <a:cubicBezTo>
                      <a:pt x="5846" y="276"/>
                      <a:pt x="5874" y="286"/>
                      <a:pt x="5903" y="286"/>
                    </a:cubicBezTo>
                    <a:cubicBezTo>
                      <a:pt x="5946" y="286"/>
                      <a:pt x="5993" y="265"/>
                      <a:pt x="6031" y="258"/>
                    </a:cubicBezTo>
                    <a:cubicBezTo>
                      <a:pt x="6134" y="232"/>
                      <a:pt x="6172" y="116"/>
                      <a:pt x="6095" y="39"/>
                    </a:cubicBezTo>
                    <a:cubicBezTo>
                      <a:pt x="6069" y="13"/>
                      <a:pt x="6040" y="1"/>
                      <a:pt x="6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83" name="Google Shape;2883;p38"/>
          <p:cNvGrpSpPr/>
          <p:nvPr/>
        </p:nvGrpSpPr>
        <p:grpSpPr>
          <a:xfrm>
            <a:off x="1722017" y="1105063"/>
            <a:ext cx="5705893" cy="3102208"/>
            <a:chOff x="1722017" y="1105063"/>
            <a:chExt cx="5705893" cy="3102208"/>
          </a:xfrm>
        </p:grpSpPr>
        <p:grpSp>
          <p:nvGrpSpPr>
            <p:cNvPr id="2884" name="Google Shape;2884;p38"/>
            <p:cNvGrpSpPr/>
            <p:nvPr/>
          </p:nvGrpSpPr>
          <p:grpSpPr>
            <a:xfrm>
              <a:off x="6245042" y="1213551"/>
              <a:ext cx="1182868" cy="1994556"/>
              <a:chOff x="6245042" y="1213551"/>
              <a:chExt cx="1182868" cy="1994556"/>
            </a:xfrm>
          </p:grpSpPr>
          <p:sp>
            <p:nvSpPr>
              <p:cNvPr id="2885" name="Google Shape;2885;p38"/>
              <p:cNvSpPr/>
              <p:nvPr/>
            </p:nvSpPr>
            <p:spPr>
              <a:xfrm>
                <a:off x="7375419" y="3167490"/>
                <a:ext cx="52490" cy="40617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016" extrusionOk="0">
                    <a:moveTo>
                      <a:pt x="657" y="0"/>
                    </a:moveTo>
                    <a:cubicBezTo>
                      <a:pt x="1" y="0"/>
                      <a:pt x="1" y="1016"/>
                      <a:pt x="657" y="1016"/>
                    </a:cubicBezTo>
                    <a:cubicBezTo>
                      <a:pt x="1312" y="1016"/>
                      <a:pt x="1312" y="0"/>
                      <a:pt x="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38"/>
              <p:cNvSpPr/>
              <p:nvPr/>
            </p:nvSpPr>
            <p:spPr>
              <a:xfrm>
                <a:off x="6245042" y="1213551"/>
                <a:ext cx="78676" cy="60726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19" extrusionOk="0">
                    <a:moveTo>
                      <a:pt x="991" y="1"/>
                    </a:moveTo>
                    <a:cubicBezTo>
                      <a:pt x="0" y="1"/>
                      <a:pt x="0" y="1518"/>
                      <a:pt x="991" y="1518"/>
                    </a:cubicBezTo>
                    <a:cubicBezTo>
                      <a:pt x="1968" y="1518"/>
                      <a:pt x="196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87" name="Google Shape;2887;p38"/>
            <p:cNvSpPr/>
            <p:nvPr/>
          </p:nvSpPr>
          <p:spPr>
            <a:xfrm rot="10800000" flipH="1">
              <a:off x="1722017" y="1105063"/>
              <a:ext cx="52970" cy="40657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 rot="10800000" flipH="1">
              <a:off x="6239717" y="4146545"/>
              <a:ext cx="78676" cy="60726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9" name="Google Shape;2889;p38"/>
          <p:cNvGrpSpPr/>
          <p:nvPr/>
        </p:nvGrpSpPr>
        <p:grpSpPr>
          <a:xfrm>
            <a:off x="-464499" y="-478312"/>
            <a:ext cx="9982373" cy="1477453"/>
            <a:chOff x="-464499" y="-478312"/>
            <a:chExt cx="9982373" cy="1477453"/>
          </a:xfrm>
        </p:grpSpPr>
        <p:grpSp>
          <p:nvGrpSpPr>
            <p:cNvPr id="2890" name="Google Shape;2890;p38"/>
            <p:cNvGrpSpPr/>
            <p:nvPr/>
          </p:nvGrpSpPr>
          <p:grpSpPr>
            <a:xfrm>
              <a:off x="6410364" y="-478312"/>
              <a:ext cx="3107511" cy="1197010"/>
              <a:chOff x="6426401" y="-445537"/>
              <a:chExt cx="3107511" cy="1197010"/>
            </a:xfrm>
          </p:grpSpPr>
          <p:sp>
            <p:nvSpPr>
              <p:cNvPr id="2891" name="Google Shape;2891;p38"/>
              <p:cNvSpPr/>
              <p:nvPr/>
            </p:nvSpPr>
            <p:spPr>
              <a:xfrm rot="205779" flipH="1">
                <a:off x="6639553" y="-366435"/>
                <a:ext cx="2671520" cy="900890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8"/>
              <p:cNvSpPr/>
              <p:nvPr/>
            </p:nvSpPr>
            <p:spPr>
              <a:xfrm rot="205779" flipH="1">
                <a:off x="7979500" y="545315"/>
                <a:ext cx="188428" cy="195163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8"/>
              <p:cNvSpPr/>
              <p:nvPr/>
            </p:nvSpPr>
            <p:spPr>
              <a:xfrm rot="205779" flipH="1">
                <a:off x="8034200" y="544461"/>
                <a:ext cx="74628" cy="107956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8"/>
              <p:cNvSpPr/>
              <p:nvPr/>
            </p:nvSpPr>
            <p:spPr>
              <a:xfrm rot="205779" flipH="1">
                <a:off x="8123269" y="627863"/>
                <a:ext cx="21690" cy="23473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8"/>
              <p:cNvSpPr/>
              <p:nvPr/>
            </p:nvSpPr>
            <p:spPr>
              <a:xfrm rot="205779" flipH="1">
                <a:off x="8078676" y="671681"/>
                <a:ext cx="54572" cy="3595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8"/>
              <p:cNvSpPr/>
              <p:nvPr/>
            </p:nvSpPr>
            <p:spPr>
              <a:xfrm rot="205779" flipH="1">
                <a:off x="8034424" y="505984"/>
                <a:ext cx="84731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8"/>
              <p:cNvSpPr/>
              <p:nvPr/>
            </p:nvSpPr>
            <p:spPr>
              <a:xfrm rot="205779" flipH="1">
                <a:off x="7170113" y="515122"/>
                <a:ext cx="188081" cy="19496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8"/>
              <p:cNvSpPr/>
              <p:nvPr/>
            </p:nvSpPr>
            <p:spPr>
              <a:xfrm rot="205779" flipH="1">
                <a:off x="7224767" y="514071"/>
                <a:ext cx="74381" cy="10805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8"/>
              <p:cNvSpPr/>
              <p:nvPr/>
            </p:nvSpPr>
            <p:spPr>
              <a:xfrm rot="205779" flipH="1">
                <a:off x="7313590" y="597474"/>
                <a:ext cx="21987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8"/>
              <p:cNvSpPr/>
              <p:nvPr/>
            </p:nvSpPr>
            <p:spPr>
              <a:xfrm rot="205779" flipH="1">
                <a:off x="7269291" y="641393"/>
                <a:ext cx="54325" cy="3590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8"/>
              <p:cNvSpPr/>
              <p:nvPr/>
            </p:nvSpPr>
            <p:spPr>
              <a:xfrm rot="205779" flipH="1">
                <a:off x="7225084" y="475645"/>
                <a:ext cx="84335" cy="57048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8"/>
              <p:cNvSpPr/>
              <p:nvPr/>
            </p:nvSpPr>
            <p:spPr>
              <a:xfrm rot="205779" flipH="1">
                <a:off x="7555484" y="399438"/>
                <a:ext cx="196203" cy="193479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8"/>
              <p:cNvSpPr/>
              <p:nvPr/>
            </p:nvSpPr>
            <p:spPr>
              <a:xfrm rot="205779" flipH="1">
                <a:off x="7615693" y="406119"/>
                <a:ext cx="115682" cy="113701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8"/>
              <p:cNvSpPr/>
              <p:nvPr/>
            </p:nvSpPr>
            <p:spPr>
              <a:xfrm rot="205779" flipH="1">
                <a:off x="7694095" y="518487"/>
                <a:ext cx="26048" cy="23176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8"/>
              <p:cNvSpPr/>
              <p:nvPr/>
            </p:nvSpPr>
            <p:spPr>
              <a:xfrm rot="205779" flipH="1">
                <a:off x="7631118" y="531495"/>
                <a:ext cx="45857" cy="381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8"/>
              <p:cNvSpPr/>
              <p:nvPr/>
            </p:nvSpPr>
            <p:spPr>
              <a:xfrm rot="205779" flipH="1">
                <a:off x="7681166" y="372251"/>
                <a:ext cx="85672" cy="79977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8"/>
              <p:cNvSpPr/>
              <p:nvPr/>
            </p:nvSpPr>
            <p:spPr>
              <a:xfrm rot="205779" flipH="1">
                <a:off x="6431813" y="-265274"/>
                <a:ext cx="197441" cy="186843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8"/>
              <p:cNvSpPr/>
              <p:nvPr/>
            </p:nvSpPr>
            <p:spPr>
              <a:xfrm rot="205779" flipH="1">
                <a:off x="6506920" y="-217236"/>
                <a:ext cx="123803" cy="77104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8"/>
              <p:cNvSpPr/>
              <p:nvPr/>
            </p:nvSpPr>
            <p:spPr>
              <a:xfrm rot="205779" flipH="1">
                <a:off x="6530893" y="-124355"/>
                <a:ext cx="28079" cy="20551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8"/>
              <p:cNvSpPr/>
              <p:nvPr/>
            </p:nvSpPr>
            <p:spPr>
              <a:xfrm rot="205779" flipH="1">
                <a:off x="6469797" y="-153185"/>
                <a:ext cx="43628" cy="36398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8"/>
              <p:cNvSpPr/>
              <p:nvPr/>
            </p:nvSpPr>
            <p:spPr>
              <a:xfrm rot="205779" flipH="1">
                <a:off x="6606697" y="-228717"/>
                <a:ext cx="60812" cy="84582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38"/>
              <p:cNvSpPr/>
              <p:nvPr/>
            </p:nvSpPr>
            <p:spPr>
              <a:xfrm rot="205779" flipH="1">
                <a:off x="6649659" y="320196"/>
                <a:ext cx="197144" cy="193479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38"/>
              <p:cNvSpPr/>
              <p:nvPr/>
            </p:nvSpPr>
            <p:spPr>
              <a:xfrm rot="205779" flipH="1">
                <a:off x="6711312" y="330245"/>
                <a:ext cx="120237" cy="11186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8"/>
              <p:cNvSpPr/>
              <p:nvPr/>
            </p:nvSpPr>
            <p:spPr>
              <a:xfrm rot="205779" flipH="1">
                <a:off x="6785162" y="443225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38"/>
              <p:cNvSpPr/>
              <p:nvPr/>
            </p:nvSpPr>
            <p:spPr>
              <a:xfrm rot="205779" flipH="1">
                <a:off x="6720490" y="451212"/>
                <a:ext cx="46500" cy="3828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8"/>
              <p:cNvSpPr/>
              <p:nvPr/>
            </p:nvSpPr>
            <p:spPr>
              <a:xfrm rot="205779" flipH="1">
                <a:off x="6783677" y="298355"/>
                <a:ext cx="84384" cy="82403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 rot="205779" flipH="1">
                <a:off x="8689589" y="553124"/>
                <a:ext cx="188428" cy="192885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 rot="205779" flipH="1">
                <a:off x="8744323" y="553994"/>
                <a:ext cx="79036" cy="107857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 rot="205779" flipH="1">
                <a:off x="8834456" y="643471"/>
                <a:ext cx="21393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 rot="205779" flipH="1">
                <a:off x="8784196" y="682326"/>
                <a:ext cx="52294" cy="36398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 rot="205779" flipH="1">
                <a:off x="8759072" y="512329"/>
                <a:ext cx="84384" cy="6006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 rot="205779" flipH="1">
                <a:off x="8392906" y="457173"/>
                <a:ext cx="191994" cy="196252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 rot="205779" flipH="1">
                <a:off x="8423761" y="459107"/>
                <a:ext cx="96170" cy="116672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 rot="205779" flipH="1">
                <a:off x="8528485" y="513394"/>
                <a:ext cx="24067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 rot="205779" flipH="1">
                <a:off x="8509359" y="565654"/>
                <a:ext cx="54325" cy="34219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38"/>
              <p:cNvSpPr/>
              <p:nvPr/>
            </p:nvSpPr>
            <p:spPr>
              <a:xfrm rot="205779" flipH="1">
                <a:off x="8401583" y="421593"/>
                <a:ext cx="86959" cy="7225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38"/>
              <p:cNvSpPr/>
              <p:nvPr/>
            </p:nvSpPr>
            <p:spPr>
              <a:xfrm rot="205779" flipH="1">
                <a:off x="9146054" y="406503"/>
                <a:ext cx="199075" cy="193727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 rot="205779" flipH="1">
                <a:off x="9166768" y="414160"/>
                <a:ext cx="107560" cy="113453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 rot="205779" flipH="1">
                <a:off x="9276842" y="450655"/>
                <a:ext cx="25305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 rot="205779" flipH="1">
                <a:off x="9272469" y="502686"/>
                <a:ext cx="51552" cy="3313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 rot="205779" flipH="1">
                <a:off x="9139202" y="376340"/>
                <a:ext cx="85325" cy="80125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 rot="205779" flipH="1">
                <a:off x="9330714" y="-72943"/>
                <a:ext cx="197788" cy="186794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 rot="205779" flipH="1">
                <a:off x="9329810" y="-10883"/>
                <a:ext cx="124793" cy="79036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 rot="205779" flipH="1">
                <a:off x="9398711" y="-46950"/>
                <a:ext cx="28475" cy="20997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 rot="205779" flipH="1">
                <a:off x="9445166" y="-35800"/>
                <a:ext cx="43975" cy="3664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 rot="205779" flipH="1">
                <a:off x="9292555" y="-3209"/>
                <a:ext cx="62743" cy="8483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38"/>
            <p:cNvGrpSpPr/>
            <p:nvPr/>
          </p:nvGrpSpPr>
          <p:grpSpPr>
            <a:xfrm>
              <a:off x="-464499" y="-478301"/>
              <a:ext cx="3089848" cy="1477442"/>
              <a:chOff x="-464499" y="-478301"/>
              <a:chExt cx="3089848" cy="1477442"/>
            </a:xfrm>
          </p:grpSpPr>
          <p:sp>
            <p:nvSpPr>
              <p:cNvPr id="2938" name="Google Shape;2938;p38"/>
              <p:cNvSpPr/>
              <p:nvPr/>
            </p:nvSpPr>
            <p:spPr>
              <a:xfrm rot="-618694" flipH="1">
                <a:off x="-222202" y="-246457"/>
                <a:ext cx="2671719" cy="900957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8"/>
              <p:cNvSpPr/>
              <p:nvPr/>
            </p:nvSpPr>
            <p:spPr>
              <a:xfrm rot="-618694" flipH="1">
                <a:off x="1247771" y="625942"/>
                <a:ext cx="188442" cy="19517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8"/>
              <p:cNvSpPr/>
              <p:nvPr/>
            </p:nvSpPr>
            <p:spPr>
              <a:xfrm rot="-618694" flipH="1">
                <a:off x="1291978" y="626882"/>
                <a:ext cx="74634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8"/>
              <p:cNvSpPr/>
              <p:nvPr/>
            </p:nvSpPr>
            <p:spPr>
              <a:xfrm rot="-618694" flipH="1">
                <a:off x="1389036" y="694241"/>
                <a:ext cx="21692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8"/>
              <p:cNvSpPr/>
              <p:nvPr/>
            </p:nvSpPr>
            <p:spPr>
              <a:xfrm rot="-618694" flipH="1">
                <a:off x="1357136" y="743317"/>
                <a:ext cx="54576" cy="3595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8"/>
              <p:cNvSpPr/>
              <p:nvPr/>
            </p:nvSpPr>
            <p:spPr>
              <a:xfrm rot="-618694" flipH="1">
                <a:off x="1276842" y="588982"/>
                <a:ext cx="84737" cy="56855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8"/>
              <p:cNvSpPr/>
              <p:nvPr/>
            </p:nvSpPr>
            <p:spPr>
              <a:xfrm rot="-618694" flipH="1">
                <a:off x="454307" y="788902"/>
                <a:ext cx="188095" cy="194979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8"/>
              <p:cNvSpPr/>
              <p:nvPr/>
            </p:nvSpPr>
            <p:spPr>
              <a:xfrm rot="-618694" flipH="1">
                <a:off x="498455" y="789644"/>
                <a:ext cx="74386" cy="108063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8"/>
              <p:cNvSpPr/>
              <p:nvPr/>
            </p:nvSpPr>
            <p:spPr>
              <a:xfrm rot="-618694" flipH="1">
                <a:off x="595261" y="856999"/>
                <a:ext cx="21989" cy="235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8"/>
              <p:cNvSpPr/>
              <p:nvPr/>
            </p:nvSpPr>
            <p:spPr>
              <a:xfrm rot="-618694" flipH="1">
                <a:off x="563667" y="906169"/>
                <a:ext cx="54329" cy="3590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8"/>
              <p:cNvSpPr/>
              <p:nvPr/>
            </p:nvSpPr>
            <p:spPr>
              <a:xfrm rot="-618694" flipH="1">
                <a:off x="483435" y="751788"/>
                <a:ext cx="84341" cy="57053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8"/>
              <p:cNvSpPr/>
              <p:nvPr/>
            </p:nvSpPr>
            <p:spPr>
              <a:xfrm rot="-618694" flipH="1">
                <a:off x="800903" y="584045"/>
                <a:ext cx="196218" cy="19349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8"/>
              <p:cNvSpPr/>
              <p:nvPr/>
            </p:nvSpPr>
            <p:spPr>
              <a:xfrm rot="-618694" flipH="1">
                <a:off x="852657" y="586937"/>
                <a:ext cx="115690" cy="11370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8"/>
              <p:cNvSpPr/>
              <p:nvPr/>
            </p:nvSpPr>
            <p:spPr>
              <a:xfrm rot="-618694" flipH="1">
                <a:off x="946041" y="689413"/>
                <a:ext cx="26050" cy="2317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8"/>
              <p:cNvSpPr/>
              <p:nvPr/>
            </p:nvSpPr>
            <p:spPr>
              <a:xfrm rot="-618694" flipH="1">
                <a:off x="889450" y="714441"/>
                <a:ext cx="45860" cy="3818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8"/>
              <p:cNvSpPr/>
              <p:nvPr/>
            </p:nvSpPr>
            <p:spPr>
              <a:xfrm rot="-618694" flipH="1">
                <a:off x="904640" y="542531"/>
                <a:ext cx="85678" cy="79983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8"/>
              <p:cNvSpPr/>
              <p:nvPr/>
            </p:nvSpPr>
            <p:spPr>
              <a:xfrm rot="-618694" flipH="1">
                <a:off x="-449369" y="205155"/>
                <a:ext cx="197456" cy="186857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8"/>
              <p:cNvSpPr/>
              <p:nvPr/>
            </p:nvSpPr>
            <p:spPr>
              <a:xfrm rot="-618694" flipH="1">
                <a:off x="-376977" y="244296"/>
                <a:ext cx="123812" cy="7711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8"/>
              <p:cNvSpPr/>
              <p:nvPr/>
            </p:nvSpPr>
            <p:spPr>
              <a:xfrm rot="-618694" flipH="1">
                <a:off x="-336975" y="341007"/>
                <a:ext cx="28081" cy="20553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8"/>
              <p:cNvSpPr/>
              <p:nvPr/>
            </p:nvSpPr>
            <p:spPr>
              <a:xfrm rot="-618694" flipH="1">
                <a:off x="-401514" y="325439"/>
                <a:ext cx="43631" cy="364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8"/>
              <p:cNvSpPr/>
              <p:nvPr/>
            </p:nvSpPr>
            <p:spPr>
              <a:xfrm rot="-618694" flipH="1">
                <a:off x="-280986" y="216818"/>
                <a:ext cx="60817" cy="84588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8"/>
              <p:cNvSpPr/>
              <p:nvPr/>
            </p:nvSpPr>
            <p:spPr>
              <a:xfrm rot="-618694" flipH="1">
                <a:off x="-97891" y="722105"/>
                <a:ext cx="197159" cy="19349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8"/>
              <p:cNvSpPr/>
              <p:nvPr/>
            </p:nvSpPr>
            <p:spPr>
              <a:xfrm rot="-618694" flipH="1">
                <a:off x="-44204" y="727523"/>
                <a:ext cx="120246" cy="111877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8"/>
              <p:cNvSpPr/>
              <p:nvPr/>
            </p:nvSpPr>
            <p:spPr>
              <a:xfrm rot="-618694" flipH="1">
                <a:off x="45139" y="832088"/>
                <a:ext cx="26942" cy="2288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8"/>
              <p:cNvSpPr/>
              <p:nvPr/>
            </p:nvSpPr>
            <p:spPr>
              <a:xfrm rot="-618694" flipH="1">
                <a:off x="-14241" y="852664"/>
                <a:ext cx="46504" cy="38283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8"/>
              <p:cNvSpPr/>
              <p:nvPr/>
            </p:nvSpPr>
            <p:spPr>
              <a:xfrm rot="-618694" flipH="1">
                <a:off x="15534" y="684035"/>
                <a:ext cx="84390" cy="8240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8"/>
              <p:cNvSpPr/>
              <p:nvPr/>
            </p:nvSpPr>
            <p:spPr>
              <a:xfrm rot="-618694" flipH="1">
                <a:off x="1939168" y="464901"/>
                <a:ext cx="188442" cy="192899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8"/>
              <p:cNvSpPr/>
              <p:nvPr/>
            </p:nvSpPr>
            <p:spPr>
              <a:xfrm rot="-618694" flipH="1">
                <a:off x="1984013" y="466952"/>
                <a:ext cx="79042" cy="10786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8"/>
              <p:cNvSpPr/>
              <p:nvPr/>
            </p:nvSpPr>
            <p:spPr>
              <a:xfrm rot="-618694" flipH="1">
                <a:off x="2083644" y="540515"/>
                <a:ext cx="2139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8"/>
              <p:cNvSpPr/>
              <p:nvPr/>
            </p:nvSpPr>
            <p:spPr>
              <a:xfrm rot="-618694" flipH="1">
                <a:off x="2045124" y="586347"/>
                <a:ext cx="52298" cy="3640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8"/>
              <p:cNvSpPr/>
              <p:nvPr/>
            </p:nvSpPr>
            <p:spPr>
              <a:xfrm rot="-618694" flipH="1">
                <a:off x="1982691" y="423022"/>
                <a:ext cx="84390" cy="6007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8"/>
              <p:cNvSpPr/>
              <p:nvPr/>
            </p:nvSpPr>
            <p:spPr>
              <a:xfrm rot="-618694" flipH="1">
                <a:off x="1628515" y="441686"/>
                <a:ext cx="192008" cy="196267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8"/>
              <p:cNvSpPr/>
              <p:nvPr/>
            </p:nvSpPr>
            <p:spPr>
              <a:xfrm rot="-618694" flipH="1">
                <a:off x="1650869" y="448754"/>
                <a:ext cx="96177" cy="116681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8"/>
              <p:cNvSpPr/>
              <p:nvPr/>
            </p:nvSpPr>
            <p:spPr>
              <a:xfrm rot="-618694" flipH="1">
                <a:off x="1755365" y="486524"/>
                <a:ext cx="24069" cy="22682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8"/>
              <p:cNvSpPr/>
              <p:nvPr/>
            </p:nvSpPr>
            <p:spPr>
              <a:xfrm rot="-618694" flipH="1">
                <a:off x="1750135" y="538076"/>
                <a:ext cx="54329" cy="34222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8"/>
              <p:cNvSpPr/>
              <p:nvPr/>
            </p:nvSpPr>
            <p:spPr>
              <a:xfrm rot="-618694" flipH="1">
                <a:off x="1615269" y="419308"/>
                <a:ext cx="86966" cy="72257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8"/>
              <p:cNvSpPr/>
              <p:nvPr/>
            </p:nvSpPr>
            <p:spPr>
              <a:xfrm rot="-618694" flipH="1">
                <a:off x="2347720" y="212771"/>
                <a:ext cx="199090" cy="19374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8"/>
              <p:cNvSpPr/>
              <p:nvPr/>
            </p:nvSpPr>
            <p:spPr>
              <a:xfrm rot="-618694" flipH="1">
                <a:off x="2361437" y="227304"/>
                <a:ext cx="107568" cy="113462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8"/>
              <p:cNvSpPr/>
              <p:nvPr/>
            </p:nvSpPr>
            <p:spPr>
              <a:xfrm rot="-618694" flipH="1">
                <a:off x="2467333" y="247691"/>
                <a:ext cx="25307" cy="2184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8"/>
              <p:cNvSpPr/>
              <p:nvPr/>
            </p:nvSpPr>
            <p:spPr>
              <a:xfrm rot="-618694" flipH="1">
                <a:off x="2476408" y="295997"/>
                <a:ext cx="51555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8"/>
              <p:cNvSpPr/>
              <p:nvPr/>
            </p:nvSpPr>
            <p:spPr>
              <a:xfrm rot="-618694" flipH="1">
                <a:off x="2322036" y="200229"/>
                <a:ext cx="85331" cy="80131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8"/>
              <p:cNvSpPr/>
              <p:nvPr/>
            </p:nvSpPr>
            <p:spPr>
              <a:xfrm rot="-618694" flipH="1">
                <a:off x="2412425" y="-296593"/>
                <a:ext cx="197802" cy="186808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8"/>
              <p:cNvSpPr/>
              <p:nvPr/>
            </p:nvSpPr>
            <p:spPr>
              <a:xfrm rot="-618694" flipH="1">
                <a:off x="2414533" y="-225880"/>
                <a:ext cx="124803" cy="7904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8"/>
              <p:cNvSpPr/>
              <p:nvPr/>
            </p:nvSpPr>
            <p:spPr>
              <a:xfrm rot="-618694" flipH="1">
                <a:off x="2467385" y="-265015"/>
                <a:ext cx="28477" cy="20999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8"/>
              <p:cNvSpPr/>
              <p:nvPr/>
            </p:nvSpPr>
            <p:spPr>
              <a:xfrm rot="-618694" flipH="1">
                <a:off x="2516799" y="-267282"/>
                <a:ext cx="43978" cy="36648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8"/>
              <p:cNvSpPr/>
              <p:nvPr/>
            </p:nvSpPr>
            <p:spPr>
              <a:xfrm rot="-618694" flipH="1">
                <a:off x="2381741" y="-202292"/>
                <a:ext cx="62748" cy="8483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762DD5E-5621-EBC0-EE50-45AD126E0EDD}"/>
              </a:ext>
            </a:extLst>
          </p:cNvPr>
          <p:cNvSpPr txBox="1"/>
          <p:nvPr/>
        </p:nvSpPr>
        <p:spPr>
          <a:xfrm>
            <a:off x="1122064" y="776389"/>
            <a:ext cx="3135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100">
                <a:solidFill>
                  <a:schemeClr val="dk1"/>
                </a:solidFill>
                <a:latin typeface="Cherry Swash"/>
              </a:defRPr>
            </a:lvl1pPr>
          </a:lstStyle>
          <a:p>
            <a:r>
              <a:rPr lang="de-CH" dirty="0" err="1">
                <a:sym typeface="Cherry Swash"/>
              </a:rPr>
              <a:t>Catching</a:t>
            </a:r>
            <a:r>
              <a:rPr lang="de-CH" dirty="0"/>
              <a:t> Landing Page mit Video</a:t>
            </a:r>
            <a:endParaRPr lang="en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AB931F-172D-8DB0-0123-61E52BEC7D97}"/>
              </a:ext>
            </a:extLst>
          </p:cNvPr>
          <p:cNvSpPr txBox="1"/>
          <p:nvPr/>
        </p:nvSpPr>
        <p:spPr>
          <a:xfrm>
            <a:off x="1075024" y="1462890"/>
            <a:ext cx="272538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100" dirty="0">
                <a:solidFill>
                  <a:schemeClr val="dk1"/>
                </a:solidFill>
                <a:latin typeface="Cherry Swash"/>
              </a:rPr>
              <a:t>Anmelde</a:t>
            </a:r>
            <a:r>
              <a:rPr lang="de-CH" dirty="0"/>
              <a:t> </a:t>
            </a:r>
            <a:r>
              <a:rPr lang="de-CH" sz="2100" dirty="0">
                <a:solidFill>
                  <a:schemeClr val="dk1"/>
                </a:solidFill>
                <a:latin typeface="Cherry Swash"/>
              </a:rPr>
              <a:t>Formular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CH" sz="2100" dirty="0">
                <a:solidFill>
                  <a:schemeClr val="dk1"/>
                </a:solidFill>
                <a:latin typeface="Cherry Swash"/>
              </a:rPr>
              <a:t>Name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CH" sz="2100" dirty="0">
                <a:solidFill>
                  <a:schemeClr val="dk1"/>
                </a:solidFill>
                <a:latin typeface="Cherry Swash"/>
              </a:rPr>
              <a:t>E-Mail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CH" sz="2100" dirty="0">
                <a:solidFill>
                  <a:schemeClr val="dk1"/>
                </a:solidFill>
                <a:latin typeface="Cherry Swash"/>
              </a:rPr>
              <a:t>Telefon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CH" sz="2100" dirty="0">
                <a:solidFill>
                  <a:schemeClr val="dk1"/>
                </a:solidFill>
                <a:latin typeface="Cherry Swash"/>
              </a:rPr>
              <a:t>Priorität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CH" sz="2100" dirty="0">
                <a:solidFill>
                  <a:schemeClr val="dk1"/>
                </a:solidFill>
                <a:latin typeface="Cherry Swash"/>
              </a:rPr>
              <a:t>Dienstleistungen </a:t>
            </a:r>
            <a:br>
              <a:rPr lang="de-CH" sz="2100" dirty="0">
                <a:solidFill>
                  <a:schemeClr val="dk1"/>
                </a:solidFill>
                <a:latin typeface="Cherry Swash"/>
              </a:rPr>
            </a:br>
            <a:endParaRPr lang="en-CH" sz="2100" dirty="0">
              <a:solidFill>
                <a:schemeClr val="dk1"/>
              </a:solidFill>
              <a:latin typeface="Cherry Swas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3"/>
          <p:cNvSpPr txBox="1">
            <a:spLocks noGrp="1"/>
          </p:cNvSpPr>
          <p:nvPr>
            <p:ph type="title"/>
          </p:nvPr>
        </p:nvSpPr>
        <p:spPr>
          <a:xfrm>
            <a:off x="3035850" y="2499005"/>
            <a:ext cx="3072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Planung</a:t>
            </a:r>
            <a:endParaRPr dirty="0"/>
          </a:p>
        </p:txBody>
      </p:sp>
      <p:sp>
        <p:nvSpPr>
          <p:cNvPr id="2352" name="Google Shape;2352;p33"/>
          <p:cNvSpPr txBox="1">
            <a:spLocks noGrp="1"/>
          </p:cNvSpPr>
          <p:nvPr>
            <p:ph type="title" idx="2"/>
          </p:nvPr>
        </p:nvSpPr>
        <p:spPr>
          <a:xfrm>
            <a:off x="3721500" y="1632900"/>
            <a:ext cx="1701000" cy="898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353" name="Google Shape;2353;p33"/>
          <p:cNvGrpSpPr/>
          <p:nvPr/>
        </p:nvGrpSpPr>
        <p:grpSpPr>
          <a:xfrm>
            <a:off x="6058475" y="3450226"/>
            <a:ext cx="2271806" cy="2027883"/>
            <a:chOff x="6457200" y="3450226"/>
            <a:chExt cx="2271806" cy="2027883"/>
          </a:xfrm>
        </p:grpSpPr>
        <p:grpSp>
          <p:nvGrpSpPr>
            <p:cNvPr id="2354" name="Google Shape;2354;p33"/>
            <p:cNvGrpSpPr/>
            <p:nvPr/>
          </p:nvGrpSpPr>
          <p:grpSpPr>
            <a:xfrm>
              <a:off x="6457200" y="4515811"/>
              <a:ext cx="1286426" cy="962298"/>
              <a:chOff x="4916950" y="812961"/>
              <a:chExt cx="1286426" cy="962298"/>
            </a:xfrm>
          </p:grpSpPr>
          <p:sp>
            <p:nvSpPr>
              <p:cNvPr id="2355" name="Google Shape;2355;p33"/>
              <p:cNvSpPr/>
              <p:nvPr/>
            </p:nvSpPr>
            <p:spPr>
              <a:xfrm>
                <a:off x="4916950" y="812961"/>
                <a:ext cx="1134444" cy="866616"/>
              </a:xfrm>
              <a:custGeom>
                <a:avLst/>
                <a:gdLst/>
                <a:ahLst/>
                <a:cxnLst/>
                <a:rect l="l" t="t" r="r" b="b"/>
                <a:pathLst>
                  <a:path w="24186" h="18475" extrusionOk="0">
                    <a:moveTo>
                      <a:pt x="14456" y="1"/>
                    </a:moveTo>
                    <a:cubicBezTo>
                      <a:pt x="14157" y="1"/>
                      <a:pt x="13998" y="319"/>
                      <a:pt x="13874" y="555"/>
                    </a:cubicBezTo>
                    <a:cubicBezTo>
                      <a:pt x="13540" y="1429"/>
                      <a:pt x="14002" y="2316"/>
                      <a:pt x="14285" y="3139"/>
                    </a:cubicBezTo>
                    <a:cubicBezTo>
                      <a:pt x="14645" y="4052"/>
                      <a:pt x="15044" y="4965"/>
                      <a:pt x="15314" y="5916"/>
                    </a:cubicBezTo>
                    <a:cubicBezTo>
                      <a:pt x="14170" y="5119"/>
                      <a:pt x="12974" y="4399"/>
                      <a:pt x="11740" y="3756"/>
                    </a:cubicBezTo>
                    <a:cubicBezTo>
                      <a:pt x="10197" y="3023"/>
                      <a:pt x="8564" y="2432"/>
                      <a:pt x="6867" y="2252"/>
                    </a:cubicBezTo>
                    <a:cubicBezTo>
                      <a:pt x="6535" y="2219"/>
                      <a:pt x="6198" y="2199"/>
                      <a:pt x="5862" y="2199"/>
                    </a:cubicBezTo>
                    <a:cubicBezTo>
                      <a:pt x="5153" y="2199"/>
                      <a:pt x="4443" y="2287"/>
                      <a:pt x="3781" y="2522"/>
                    </a:cubicBezTo>
                    <a:cubicBezTo>
                      <a:pt x="2791" y="2908"/>
                      <a:pt x="1839" y="3486"/>
                      <a:pt x="1248" y="4386"/>
                    </a:cubicBezTo>
                    <a:cubicBezTo>
                      <a:pt x="1055" y="4618"/>
                      <a:pt x="875" y="4862"/>
                      <a:pt x="721" y="5106"/>
                    </a:cubicBezTo>
                    <a:cubicBezTo>
                      <a:pt x="451" y="5595"/>
                      <a:pt x="271" y="6109"/>
                      <a:pt x="168" y="6649"/>
                    </a:cubicBezTo>
                    <a:cubicBezTo>
                      <a:pt x="39" y="7151"/>
                      <a:pt x="1" y="7665"/>
                      <a:pt x="52" y="8179"/>
                    </a:cubicBezTo>
                    <a:cubicBezTo>
                      <a:pt x="65" y="8398"/>
                      <a:pt x="104" y="8616"/>
                      <a:pt x="142" y="8835"/>
                    </a:cubicBezTo>
                    <a:cubicBezTo>
                      <a:pt x="232" y="9105"/>
                      <a:pt x="335" y="9375"/>
                      <a:pt x="476" y="9619"/>
                    </a:cubicBezTo>
                    <a:cubicBezTo>
                      <a:pt x="811" y="10326"/>
                      <a:pt x="1351" y="10905"/>
                      <a:pt x="1955" y="11381"/>
                    </a:cubicBezTo>
                    <a:cubicBezTo>
                      <a:pt x="2456" y="11741"/>
                      <a:pt x="2997" y="12024"/>
                      <a:pt x="3524" y="12332"/>
                    </a:cubicBezTo>
                    <a:cubicBezTo>
                      <a:pt x="4552" y="12885"/>
                      <a:pt x="5607" y="13374"/>
                      <a:pt x="6687" y="13824"/>
                    </a:cubicBezTo>
                    <a:cubicBezTo>
                      <a:pt x="7651" y="14196"/>
                      <a:pt x="8615" y="14556"/>
                      <a:pt x="9592" y="14904"/>
                    </a:cubicBezTo>
                    <a:cubicBezTo>
                      <a:pt x="10287" y="15122"/>
                      <a:pt x="10955" y="15405"/>
                      <a:pt x="11650" y="15649"/>
                    </a:cubicBezTo>
                    <a:cubicBezTo>
                      <a:pt x="13231" y="16215"/>
                      <a:pt x="14812" y="16781"/>
                      <a:pt x="16381" y="17398"/>
                    </a:cubicBezTo>
                    <a:cubicBezTo>
                      <a:pt x="16985" y="17604"/>
                      <a:pt x="17577" y="17861"/>
                      <a:pt x="18155" y="18105"/>
                    </a:cubicBezTo>
                    <a:cubicBezTo>
                      <a:pt x="18425" y="18221"/>
                      <a:pt x="18682" y="18349"/>
                      <a:pt x="18940" y="18465"/>
                    </a:cubicBezTo>
                    <a:cubicBezTo>
                      <a:pt x="18956" y="18472"/>
                      <a:pt x="18974" y="18475"/>
                      <a:pt x="18991" y="18475"/>
                    </a:cubicBezTo>
                    <a:cubicBezTo>
                      <a:pt x="19040" y="18475"/>
                      <a:pt x="19088" y="18449"/>
                      <a:pt x="19107" y="18401"/>
                    </a:cubicBezTo>
                    <a:cubicBezTo>
                      <a:pt x="19248" y="18298"/>
                      <a:pt x="19390" y="18169"/>
                      <a:pt x="19505" y="18041"/>
                    </a:cubicBezTo>
                    <a:cubicBezTo>
                      <a:pt x="20174" y="17308"/>
                      <a:pt x="20791" y="16537"/>
                      <a:pt x="21357" y="15727"/>
                    </a:cubicBezTo>
                    <a:cubicBezTo>
                      <a:pt x="21730" y="15251"/>
                      <a:pt x="22064" y="14749"/>
                      <a:pt x="22373" y="14235"/>
                    </a:cubicBezTo>
                    <a:cubicBezTo>
                      <a:pt x="23041" y="13155"/>
                      <a:pt x="23504" y="11946"/>
                      <a:pt x="24134" y="10854"/>
                    </a:cubicBezTo>
                    <a:cubicBezTo>
                      <a:pt x="24173" y="10815"/>
                      <a:pt x="24185" y="10764"/>
                      <a:pt x="24160" y="10725"/>
                    </a:cubicBezTo>
                    <a:cubicBezTo>
                      <a:pt x="23890" y="10198"/>
                      <a:pt x="23568" y="9696"/>
                      <a:pt x="23221" y="9208"/>
                    </a:cubicBezTo>
                    <a:cubicBezTo>
                      <a:pt x="23015" y="8899"/>
                      <a:pt x="22797" y="8591"/>
                      <a:pt x="22565" y="8308"/>
                    </a:cubicBezTo>
                    <a:cubicBezTo>
                      <a:pt x="22527" y="8269"/>
                      <a:pt x="22501" y="8231"/>
                      <a:pt x="22475" y="8205"/>
                    </a:cubicBezTo>
                    <a:lnTo>
                      <a:pt x="22475" y="8192"/>
                    </a:lnTo>
                    <a:cubicBezTo>
                      <a:pt x="22398" y="8089"/>
                      <a:pt x="22321" y="7986"/>
                      <a:pt x="22244" y="7884"/>
                    </a:cubicBezTo>
                    <a:cubicBezTo>
                      <a:pt x="21884" y="7395"/>
                      <a:pt x="21563" y="6881"/>
                      <a:pt x="21177" y="6405"/>
                    </a:cubicBezTo>
                    <a:cubicBezTo>
                      <a:pt x="20213" y="5171"/>
                      <a:pt x="19248" y="3949"/>
                      <a:pt x="18194" y="2792"/>
                    </a:cubicBezTo>
                    <a:cubicBezTo>
                      <a:pt x="17564" y="2059"/>
                      <a:pt x="16870" y="1378"/>
                      <a:pt x="16124" y="760"/>
                    </a:cubicBezTo>
                    <a:cubicBezTo>
                      <a:pt x="15648" y="400"/>
                      <a:pt x="15108" y="66"/>
                      <a:pt x="14491" y="2"/>
                    </a:cubicBezTo>
                    <a:cubicBezTo>
                      <a:pt x="14479" y="1"/>
                      <a:pt x="14468" y="1"/>
                      <a:pt x="144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6" name="Google Shape;2356;p33"/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rgbClr val="D13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3"/>
              <p:cNvSpPr/>
              <p:nvPr/>
            </p:nvSpPr>
            <p:spPr>
              <a:xfrm>
                <a:off x="6020514" y="1282933"/>
                <a:ext cx="179308" cy="111994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2847" extrusionOk="0">
                    <a:moveTo>
                      <a:pt x="131" y="0"/>
                    </a:moveTo>
                    <a:cubicBezTo>
                      <a:pt x="1" y="0"/>
                      <a:pt x="18" y="170"/>
                      <a:pt x="145" y="170"/>
                    </a:cubicBezTo>
                    <a:cubicBezTo>
                      <a:pt x="153" y="170"/>
                      <a:pt x="161" y="169"/>
                      <a:pt x="171" y="168"/>
                    </a:cubicBezTo>
                    <a:cubicBezTo>
                      <a:pt x="723" y="309"/>
                      <a:pt x="1263" y="515"/>
                      <a:pt x="1778" y="785"/>
                    </a:cubicBezTo>
                    <a:cubicBezTo>
                      <a:pt x="2626" y="1184"/>
                      <a:pt x="3436" y="1659"/>
                      <a:pt x="4195" y="2199"/>
                    </a:cubicBezTo>
                    <a:cubicBezTo>
                      <a:pt x="4478" y="2367"/>
                      <a:pt x="4735" y="2572"/>
                      <a:pt x="4953" y="2804"/>
                    </a:cubicBezTo>
                    <a:cubicBezTo>
                      <a:pt x="4976" y="2834"/>
                      <a:pt x="5005" y="2846"/>
                      <a:pt x="5034" y="2846"/>
                    </a:cubicBezTo>
                    <a:cubicBezTo>
                      <a:pt x="5102" y="2846"/>
                      <a:pt x="5166" y="2774"/>
                      <a:pt x="5121" y="2701"/>
                    </a:cubicBezTo>
                    <a:cubicBezTo>
                      <a:pt x="4812" y="2354"/>
                      <a:pt x="4413" y="2122"/>
                      <a:pt x="4053" y="1865"/>
                    </a:cubicBezTo>
                    <a:cubicBezTo>
                      <a:pt x="3578" y="1557"/>
                      <a:pt x="3102" y="1248"/>
                      <a:pt x="2601" y="991"/>
                    </a:cubicBezTo>
                    <a:cubicBezTo>
                      <a:pt x="1803" y="605"/>
                      <a:pt x="1019" y="168"/>
                      <a:pt x="145" y="1"/>
                    </a:cubicBezTo>
                    <a:cubicBezTo>
                      <a:pt x="140" y="0"/>
                      <a:pt x="136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3"/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3"/>
              <p:cNvSpPr/>
              <p:nvPr/>
            </p:nvSpPr>
            <p:spPr>
              <a:xfrm>
                <a:off x="5214097" y="960716"/>
                <a:ext cx="52111" cy="35134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749" extrusionOk="0">
                    <a:moveTo>
                      <a:pt x="554" y="187"/>
                    </a:moveTo>
                    <a:cubicBezTo>
                      <a:pt x="577" y="187"/>
                      <a:pt x="600" y="190"/>
                      <a:pt x="622" y="195"/>
                    </a:cubicBezTo>
                    <a:cubicBezTo>
                      <a:pt x="589" y="227"/>
                      <a:pt x="611" y="278"/>
                      <a:pt x="650" y="278"/>
                    </a:cubicBezTo>
                    <a:cubicBezTo>
                      <a:pt x="657" y="278"/>
                      <a:pt x="665" y="276"/>
                      <a:pt x="673" y="272"/>
                    </a:cubicBezTo>
                    <a:cubicBezTo>
                      <a:pt x="789" y="272"/>
                      <a:pt x="853" y="401"/>
                      <a:pt x="789" y="491"/>
                    </a:cubicBezTo>
                    <a:cubicBezTo>
                      <a:pt x="728" y="546"/>
                      <a:pt x="652" y="574"/>
                      <a:pt x="577" y="574"/>
                    </a:cubicBezTo>
                    <a:cubicBezTo>
                      <a:pt x="494" y="574"/>
                      <a:pt x="412" y="539"/>
                      <a:pt x="352" y="465"/>
                    </a:cubicBezTo>
                    <a:cubicBezTo>
                      <a:pt x="228" y="297"/>
                      <a:pt x="398" y="187"/>
                      <a:pt x="554" y="187"/>
                    </a:cubicBezTo>
                    <a:close/>
                    <a:moveTo>
                      <a:pt x="552" y="1"/>
                    </a:moveTo>
                    <a:cubicBezTo>
                      <a:pt x="422" y="1"/>
                      <a:pt x="290" y="52"/>
                      <a:pt x="197" y="169"/>
                    </a:cubicBezTo>
                    <a:cubicBezTo>
                      <a:pt x="0" y="469"/>
                      <a:pt x="309" y="748"/>
                      <a:pt x="601" y="748"/>
                    </a:cubicBezTo>
                    <a:cubicBezTo>
                      <a:pt x="709" y="748"/>
                      <a:pt x="815" y="710"/>
                      <a:pt x="892" y="619"/>
                    </a:cubicBezTo>
                    <a:cubicBezTo>
                      <a:pt x="917" y="619"/>
                      <a:pt x="930" y="606"/>
                      <a:pt x="943" y="581"/>
                    </a:cubicBezTo>
                    <a:cubicBezTo>
                      <a:pt x="1111" y="245"/>
                      <a:pt x="836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3"/>
              <p:cNvSpPr/>
              <p:nvPr/>
            </p:nvSpPr>
            <p:spPr>
              <a:xfrm>
                <a:off x="5180512" y="1050777"/>
                <a:ext cx="46577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41" extrusionOk="0">
                    <a:moveTo>
                      <a:pt x="543" y="190"/>
                    </a:moveTo>
                    <a:cubicBezTo>
                      <a:pt x="726" y="190"/>
                      <a:pt x="833" y="413"/>
                      <a:pt x="708" y="563"/>
                    </a:cubicBezTo>
                    <a:cubicBezTo>
                      <a:pt x="647" y="635"/>
                      <a:pt x="560" y="669"/>
                      <a:pt x="474" y="669"/>
                    </a:cubicBezTo>
                    <a:cubicBezTo>
                      <a:pt x="359" y="669"/>
                      <a:pt x="245" y="609"/>
                      <a:pt x="193" y="499"/>
                    </a:cubicBezTo>
                    <a:cubicBezTo>
                      <a:pt x="180" y="332"/>
                      <a:pt x="296" y="203"/>
                      <a:pt x="450" y="191"/>
                    </a:cubicBezTo>
                    <a:cubicBezTo>
                      <a:pt x="457" y="210"/>
                      <a:pt x="473" y="220"/>
                      <a:pt x="489" y="220"/>
                    </a:cubicBezTo>
                    <a:cubicBezTo>
                      <a:pt x="505" y="220"/>
                      <a:pt x="521" y="210"/>
                      <a:pt x="528" y="191"/>
                    </a:cubicBezTo>
                    <a:cubicBezTo>
                      <a:pt x="533" y="190"/>
                      <a:pt x="538" y="190"/>
                      <a:pt x="543" y="190"/>
                    </a:cubicBezTo>
                    <a:close/>
                    <a:moveTo>
                      <a:pt x="498" y="0"/>
                    </a:moveTo>
                    <a:cubicBezTo>
                      <a:pt x="266" y="0"/>
                      <a:pt x="25" y="145"/>
                      <a:pt x="0" y="435"/>
                    </a:cubicBezTo>
                    <a:cubicBezTo>
                      <a:pt x="8" y="692"/>
                      <a:pt x="243" y="840"/>
                      <a:pt x="471" y="840"/>
                    </a:cubicBezTo>
                    <a:cubicBezTo>
                      <a:pt x="642" y="840"/>
                      <a:pt x="809" y="758"/>
                      <a:pt x="875" y="576"/>
                    </a:cubicBezTo>
                    <a:cubicBezTo>
                      <a:pt x="913" y="576"/>
                      <a:pt x="939" y="538"/>
                      <a:pt x="939" y="512"/>
                    </a:cubicBezTo>
                    <a:cubicBezTo>
                      <a:pt x="993" y="171"/>
                      <a:pt x="750" y="0"/>
                      <a:pt x="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3"/>
              <p:cNvSpPr/>
              <p:nvPr/>
            </p:nvSpPr>
            <p:spPr>
              <a:xfrm>
                <a:off x="5122021" y="1163587"/>
                <a:ext cx="48547" cy="3987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50" extrusionOk="0">
                    <a:moveTo>
                      <a:pt x="561" y="179"/>
                    </a:moveTo>
                    <a:cubicBezTo>
                      <a:pt x="629" y="179"/>
                      <a:pt x="696" y="195"/>
                      <a:pt x="759" y="228"/>
                    </a:cubicBezTo>
                    <a:cubicBezTo>
                      <a:pt x="836" y="293"/>
                      <a:pt x="797" y="409"/>
                      <a:pt x="823" y="486"/>
                    </a:cubicBezTo>
                    <a:cubicBezTo>
                      <a:pt x="823" y="511"/>
                      <a:pt x="810" y="524"/>
                      <a:pt x="797" y="550"/>
                    </a:cubicBezTo>
                    <a:cubicBezTo>
                      <a:pt x="725" y="635"/>
                      <a:pt x="623" y="677"/>
                      <a:pt x="520" y="677"/>
                    </a:cubicBezTo>
                    <a:cubicBezTo>
                      <a:pt x="420" y="677"/>
                      <a:pt x="320" y="638"/>
                      <a:pt x="245" y="563"/>
                    </a:cubicBezTo>
                    <a:cubicBezTo>
                      <a:pt x="206" y="511"/>
                      <a:pt x="155" y="434"/>
                      <a:pt x="193" y="370"/>
                    </a:cubicBezTo>
                    <a:cubicBezTo>
                      <a:pt x="280" y="248"/>
                      <a:pt x="420" y="179"/>
                      <a:pt x="561" y="179"/>
                    </a:cubicBezTo>
                    <a:close/>
                    <a:moveTo>
                      <a:pt x="550" y="0"/>
                    </a:moveTo>
                    <a:cubicBezTo>
                      <a:pt x="288" y="0"/>
                      <a:pt x="7" y="158"/>
                      <a:pt x="0" y="447"/>
                    </a:cubicBezTo>
                    <a:cubicBezTo>
                      <a:pt x="27" y="710"/>
                      <a:pt x="276" y="849"/>
                      <a:pt x="517" y="849"/>
                    </a:cubicBezTo>
                    <a:cubicBezTo>
                      <a:pt x="748" y="849"/>
                      <a:pt x="971" y="723"/>
                      <a:pt x="990" y="460"/>
                    </a:cubicBezTo>
                    <a:cubicBezTo>
                      <a:pt x="1034" y="145"/>
                      <a:pt x="801" y="0"/>
                      <a:pt x="5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3"/>
              <p:cNvSpPr/>
              <p:nvPr/>
            </p:nvSpPr>
            <p:spPr>
              <a:xfrm>
                <a:off x="5074647" y="1255148"/>
                <a:ext cx="50892" cy="402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859" extrusionOk="0">
                    <a:moveTo>
                      <a:pt x="529" y="176"/>
                    </a:moveTo>
                    <a:cubicBezTo>
                      <a:pt x="613" y="176"/>
                      <a:pt x="698" y="208"/>
                      <a:pt x="766" y="269"/>
                    </a:cubicBezTo>
                    <a:cubicBezTo>
                      <a:pt x="830" y="321"/>
                      <a:pt x="792" y="411"/>
                      <a:pt x="817" y="475"/>
                    </a:cubicBezTo>
                    <a:cubicBezTo>
                      <a:pt x="805" y="501"/>
                      <a:pt x="792" y="527"/>
                      <a:pt x="779" y="552"/>
                    </a:cubicBezTo>
                    <a:cubicBezTo>
                      <a:pt x="716" y="634"/>
                      <a:pt x="608" y="683"/>
                      <a:pt x="500" y="683"/>
                    </a:cubicBezTo>
                    <a:cubicBezTo>
                      <a:pt x="455" y="683"/>
                      <a:pt x="409" y="674"/>
                      <a:pt x="367" y="655"/>
                    </a:cubicBezTo>
                    <a:cubicBezTo>
                      <a:pt x="226" y="591"/>
                      <a:pt x="187" y="411"/>
                      <a:pt x="277" y="295"/>
                    </a:cubicBezTo>
                    <a:cubicBezTo>
                      <a:pt x="345" y="214"/>
                      <a:pt x="436" y="176"/>
                      <a:pt x="529" y="176"/>
                    </a:cubicBezTo>
                    <a:close/>
                    <a:moveTo>
                      <a:pt x="523" y="1"/>
                    </a:moveTo>
                    <a:cubicBezTo>
                      <a:pt x="316" y="1"/>
                      <a:pt x="108" y="105"/>
                      <a:pt x="59" y="334"/>
                    </a:cubicBezTo>
                    <a:cubicBezTo>
                      <a:pt x="0" y="671"/>
                      <a:pt x="239" y="858"/>
                      <a:pt x="491" y="858"/>
                    </a:cubicBezTo>
                    <a:cubicBezTo>
                      <a:pt x="680" y="858"/>
                      <a:pt x="876" y="753"/>
                      <a:pt x="959" y="527"/>
                    </a:cubicBezTo>
                    <a:cubicBezTo>
                      <a:pt x="1085" y="193"/>
                      <a:pt x="805" y="1"/>
                      <a:pt x="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3"/>
              <p:cNvSpPr/>
              <p:nvPr/>
            </p:nvSpPr>
            <p:spPr>
              <a:xfrm>
                <a:off x="5034589" y="1319316"/>
                <a:ext cx="47515" cy="3288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01" extrusionOk="0">
                    <a:moveTo>
                      <a:pt x="411" y="187"/>
                    </a:moveTo>
                    <a:cubicBezTo>
                      <a:pt x="527" y="187"/>
                      <a:pt x="694" y="187"/>
                      <a:pt x="759" y="303"/>
                    </a:cubicBezTo>
                    <a:cubicBezTo>
                      <a:pt x="771" y="341"/>
                      <a:pt x="797" y="354"/>
                      <a:pt x="823" y="367"/>
                    </a:cubicBezTo>
                    <a:cubicBezTo>
                      <a:pt x="823" y="419"/>
                      <a:pt x="797" y="483"/>
                      <a:pt x="771" y="534"/>
                    </a:cubicBezTo>
                    <a:cubicBezTo>
                      <a:pt x="716" y="615"/>
                      <a:pt x="631" y="652"/>
                      <a:pt x="547" y="652"/>
                    </a:cubicBezTo>
                    <a:cubicBezTo>
                      <a:pt x="417" y="652"/>
                      <a:pt x="291" y="562"/>
                      <a:pt x="283" y="406"/>
                    </a:cubicBezTo>
                    <a:cubicBezTo>
                      <a:pt x="270" y="316"/>
                      <a:pt x="296" y="200"/>
                      <a:pt x="411" y="187"/>
                    </a:cubicBezTo>
                    <a:close/>
                    <a:moveTo>
                      <a:pt x="477" y="1"/>
                    </a:moveTo>
                    <a:cubicBezTo>
                      <a:pt x="327" y="1"/>
                      <a:pt x="186" y="61"/>
                      <a:pt x="128" y="200"/>
                    </a:cubicBezTo>
                    <a:cubicBezTo>
                      <a:pt x="1" y="488"/>
                      <a:pt x="334" y="701"/>
                      <a:pt x="618" y="701"/>
                    </a:cubicBezTo>
                    <a:cubicBezTo>
                      <a:pt x="791" y="701"/>
                      <a:pt x="945" y="621"/>
                      <a:pt x="964" y="431"/>
                    </a:cubicBezTo>
                    <a:cubicBezTo>
                      <a:pt x="1013" y="173"/>
                      <a:pt x="732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3"/>
              <p:cNvSpPr/>
              <p:nvPr/>
            </p:nvSpPr>
            <p:spPr>
              <a:xfrm>
                <a:off x="5123194" y="939468"/>
                <a:ext cx="21107" cy="27488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86" extrusionOk="0">
                    <a:moveTo>
                      <a:pt x="210" y="1"/>
                    </a:moveTo>
                    <a:cubicBezTo>
                      <a:pt x="193" y="1"/>
                      <a:pt x="175" y="6"/>
                      <a:pt x="155" y="18"/>
                    </a:cubicBezTo>
                    <a:cubicBezTo>
                      <a:pt x="130" y="56"/>
                      <a:pt x="130" y="108"/>
                      <a:pt x="168" y="146"/>
                    </a:cubicBezTo>
                    <a:cubicBezTo>
                      <a:pt x="194" y="211"/>
                      <a:pt x="220" y="275"/>
                      <a:pt x="232" y="339"/>
                    </a:cubicBezTo>
                    <a:cubicBezTo>
                      <a:pt x="168" y="365"/>
                      <a:pt x="78" y="378"/>
                      <a:pt x="40" y="442"/>
                    </a:cubicBezTo>
                    <a:cubicBezTo>
                      <a:pt x="1" y="494"/>
                      <a:pt x="27" y="558"/>
                      <a:pt x="91" y="584"/>
                    </a:cubicBezTo>
                    <a:cubicBezTo>
                      <a:pt x="103" y="585"/>
                      <a:pt x="117" y="586"/>
                      <a:pt x="133" y="586"/>
                    </a:cubicBezTo>
                    <a:cubicBezTo>
                      <a:pt x="250" y="586"/>
                      <a:pt x="449" y="540"/>
                      <a:pt x="438" y="404"/>
                    </a:cubicBezTo>
                    <a:cubicBezTo>
                      <a:pt x="415" y="313"/>
                      <a:pt x="342" y="1"/>
                      <a:pt x="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3"/>
              <p:cNvSpPr/>
              <p:nvPr/>
            </p:nvSpPr>
            <p:spPr>
              <a:xfrm>
                <a:off x="5078587" y="1025306"/>
                <a:ext cx="25985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47" extrusionOk="0">
                    <a:moveTo>
                      <a:pt x="386" y="1"/>
                    </a:moveTo>
                    <a:cubicBezTo>
                      <a:pt x="232" y="52"/>
                      <a:pt x="335" y="284"/>
                      <a:pt x="361" y="386"/>
                    </a:cubicBezTo>
                    <a:cubicBezTo>
                      <a:pt x="258" y="438"/>
                      <a:pt x="1" y="438"/>
                      <a:pt x="26" y="579"/>
                    </a:cubicBezTo>
                    <a:cubicBezTo>
                      <a:pt x="37" y="622"/>
                      <a:pt x="74" y="647"/>
                      <a:pt x="116" y="647"/>
                    </a:cubicBezTo>
                    <a:cubicBezTo>
                      <a:pt x="124" y="647"/>
                      <a:pt x="133" y="646"/>
                      <a:pt x="142" y="644"/>
                    </a:cubicBezTo>
                    <a:cubicBezTo>
                      <a:pt x="271" y="592"/>
                      <a:pt x="528" y="631"/>
                      <a:pt x="553" y="451"/>
                    </a:cubicBezTo>
                    <a:cubicBezTo>
                      <a:pt x="528" y="309"/>
                      <a:pt x="463" y="181"/>
                      <a:pt x="463" y="39"/>
                    </a:cubicBezTo>
                    <a:cubicBezTo>
                      <a:pt x="451" y="14"/>
                      <a:pt x="412" y="1"/>
                      <a:pt x="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3"/>
              <p:cNvSpPr/>
              <p:nvPr/>
            </p:nvSpPr>
            <p:spPr>
              <a:xfrm>
                <a:off x="5036981" y="1122637"/>
                <a:ext cx="22374" cy="2997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39" extrusionOk="0">
                    <a:moveTo>
                      <a:pt x="305" y="0"/>
                    </a:moveTo>
                    <a:cubicBezTo>
                      <a:pt x="294" y="0"/>
                      <a:pt x="282" y="3"/>
                      <a:pt x="270" y="9"/>
                    </a:cubicBezTo>
                    <a:cubicBezTo>
                      <a:pt x="206" y="47"/>
                      <a:pt x="232" y="137"/>
                      <a:pt x="257" y="189"/>
                    </a:cubicBezTo>
                    <a:cubicBezTo>
                      <a:pt x="270" y="253"/>
                      <a:pt x="283" y="317"/>
                      <a:pt x="283" y="394"/>
                    </a:cubicBezTo>
                    <a:cubicBezTo>
                      <a:pt x="206" y="407"/>
                      <a:pt x="129" y="446"/>
                      <a:pt x="65" y="484"/>
                    </a:cubicBezTo>
                    <a:cubicBezTo>
                      <a:pt x="0" y="536"/>
                      <a:pt x="26" y="626"/>
                      <a:pt x="103" y="639"/>
                    </a:cubicBezTo>
                    <a:cubicBezTo>
                      <a:pt x="167" y="639"/>
                      <a:pt x="232" y="626"/>
                      <a:pt x="296" y="600"/>
                    </a:cubicBezTo>
                    <a:cubicBezTo>
                      <a:pt x="360" y="587"/>
                      <a:pt x="438" y="561"/>
                      <a:pt x="463" y="484"/>
                    </a:cubicBezTo>
                    <a:cubicBezTo>
                      <a:pt x="476" y="343"/>
                      <a:pt x="450" y="201"/>
                      <a:pt x="386" y="73"/>
                    </a:cubicBezTo>
                    <a:cubicBezTo>
                      <a:pt x="386" y="33"/>
                      <a:pt x="347" y="0"/>
                      <a:pt x="3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3"/>
              <p:cNvSpPr/>
              <p:nvPr/>
            </p:nvSpPr>
            <p:spPr>
              <a:xfrm>
                <a:off x="4983415" y="1216450"/>
                <a:ext cx="2767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47" extrusionOk="0">
                    <a:moveTo>
                      <a:pt x="409" y="0"/>
                    </a:moveTo>
                    <a:cubicBezTo>
                      <a:pt x="405" y="0"/>
                      <a:pt x="401" y="1"/>
                      <a:pt x="397" y="2"/>
                    </a:cubicBezTo>
                    <a:cubicBezTo>
                      <a:pt x="371" y="14"/>
                      <a:pt x="358" y="40"/>
                      <a:pt x="358" y="66"/>
                    </a:cubicBezTo>
                    <a:cubicBezTo>
                      <a:pt x="384" y="156"/>
                      <a:pt x="397" y="259"/>
                      <a:pt x="397" y="362"/>
                    </a:cubicBezTo>
                    <a:cubicBezTo>
                      <a:pt x="307" y="387"/>
                      <a:pt x="242" y="413"/>
                      <a:pt x="152" y="439"/>
                    </a:cubicBezTo>
                    <a:cubicBezTo>
                      <a:pt x="101" y="452"/>
                      <a:pt x="37" y="464"/>
                      <a:pt x="24" y="529"/>
                    </a:cubicBezTo>
                    <a:cubicBezTo>
                      <a:pt x="0" y="587"/>
                      <a:pt x="52" y="646"/>
                      <a:pt x="120" y="646"/>
                    </a:cubicBezTo>
                    <a:cubicBezTo>
                      <a:pt x="126" y="646"/>
                      <a:pt x="133" y="646"/>
                      <a:pt x="139" y="644"/>
                    </a:cubicBezTo>
                    <a:cubicBezTo>
                      <a:pt x="242" y="606"/>
                      <a:pt x="345" y="580"/>
                      <a:pt x="448" y="567"/>
                    </a:cubicBezTo>
                    <a:cubicBezTo>
                      <a:pt x="538" y="554"/>
                      <a:pt x="589" y="477"/>
                      <a:pt x="577" y="400"/>
                    </a:cubicBezTo>
                    <a:cubicBezTo>
                      <a:pt x="564" y="313"/>
                      <a:pt x="516" y="0"/>
                      <a:pt x="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3"/>
              <p:cNvSpPr/>
              <p:nvPr/>
            </p:nvSpPr>
            <p:spPr>
              <a:xfrm>
                <a:off x="6026031" y="1329260"/>
                <a:ext cx="19935" cy="1937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13" extrusionOk="0">
                    <a:moveTo>
                      <a:pt x="283" y="1"/>
                    </a:moveTo>
                    <a:cubicBezTo>
                      <a:pt x="245" y="1"/>
                      <a:pt x="219" y="14"/>
                      <a:pt x="206" y="39"/>
                    </a:cubicBezTo>
                    <a:cubicBezTo>
                      <a:pt x="180" y="78"/>
                      <a:pt x="206" y="117"/>
                      <a:pt x="219" y="155"/>
                    </a:cubicBezTo>
                    <a:cubicBezTo>
                      <a:pt x="219" y="168"/>
                      <a:pt x="219" y="181"/>
                      <a:pt x="219" y="194"/>
                    </a:cubicBezTo>
                    <a:cubicBezTo>
                      <a:pt x="155" y="219"/>
                      <a:pt x="26" y="219"/>
                      <a:pt x="13" y="309"/>
                    </a:cubicBezTo>
                    <a:cubicBezTo>
                      <a:pt x="0" y="361"/>
                      <a:pt x="39" y="399"/>
                      <a:pt x="90" y="412"/>
                    </a:cubicBezTo>
                    <a:cubicBezTo>
                      <a:pt x="142" y="412"/>
                      <a:pt x="193" y="412"/>
                      <a:pt x="245" y="399"/>
                    </a:cubicBezTo>
                    <a:cubicBezTo>
                      <a:pt x="309" y="399"/>
                      <a:pt x="386" y="387"/>
                      <a:pt x="399" y="309"/>
                    </a:cubicBezTo>
                    <a:cubicBezTo>
                      <a:pt x="425" y="219"/>
                      <a:pt x="373" y="27"/>
                      <a:pt x="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3"/>
              <p:cNvSpPr/>
              <p:nvPr/>
            </p:nvSpPr>
            <p:spPr>
              <a:xfrm>
                <a:off x="6118837" y="1384745"/>
                <a:ext cx="24156" cy="2547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43" extrusionOk="0">
                    <a:moveTo>
                      <a:pt x="336" y="0"/>
                    </a:moveTo>
                    <a:cubicBezTo>
                      <a:pt x="192" y="0"/>
                      <a:pt x="298" y="225"/>
                      <a:pt x="322" y="311"/>
                    </a:cubicBezTo>
                    <a:cubicBezTo>
                      <a:pt x="232" y="336"/>
                      <a:pt x="1" y="336"/>
                      <a:pt x="13" y="465"/>
                    </a:cubicBezTo>
                    <a:cubicBezTo>
                      <a:pt x="13" y="516"/>
                      <a:pt x="52" y="542"/>
                      <a:pt x="103" y="542"/>
                    </a:cubicBezTo>
                    <a:cubicBezTo>
                      <a:pt x="193" y="542"/>
                      <a:pt x="309" y="504"/>
                      <a:pt x="399" y="491"/>
                    </a:cubicBezTo>
                    <a:cubicBezTo>
                      <a:pt x="463" y="491"/>
                      <a:pt x="515" y="439"/>
                      <a:pt x="515" y="362"/>
                    </a:cubicBezTo>
                    <a:cubicBezTo>
                      <a:pt x="502" y="272"/>
                      <a:pt x="476" y="182"/>
                      <a:pt x="438" y="92"/>
                    </a:cubicBezTo>
                    <a:cubicBezTo>
                      <a:pt x="425" y="54"/>
                      <a:pt x="412" y="15"/>
                      <a:pt x="361" y="2"/>
                    </a:cubicBezTo>
                    <a:cubicBezTo>
                      <a:pt x="352" y="1"/>
                      <a:pt x="343" y="0"/>
                      <a:pt x="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3"/>
              <p:cNvSpPr/>
              <p:nvPr/>
            </p:nvSpPr>
            <p:spPr>
              <a:xfrm>
                <a:off x="5989257" y="1439631"/>
                <a:ext cx="31379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60" extrusionOk="0">
                    <a:moveTo>
                      <a:pt x="362" y="0"/>
                    </a:moveTo>
                    <a:cubicBezTo>
                      <a:pt x="332" y="0"/>
                      <a:pt x="301" y="17"/>
                      <a:pt x="283" y="52"/>
                    </a:cubicBezTo>
                    <a:cubicBezTo>
                      <a:pt x="270" y="78"/>
                      <a:pt x="270" y="116"/>
                      <a:pt x="296" y="142"/>
                    </a:cubicBezTo>
                    <a:cubicBezTo>
                      <a:pt x="347" y="258"/>
                      <a:pt x="399" y="374"/>
                      <a:pt x="437" y="489"/>
                    </a:cubicBezTo>
                    <a:cubicBezTo>
                      <a:pt x="322" y="528"/>
                      <a:pt x="206" y="541"/>
                      <a:pt x="90" y="579"/>
                    </a:cubicBezTo>
                    <a:cubicBezTo>
                      <a:pt x="0" y="605"/>
                      <a:pt x="13" y="734"/>
                      <a:pt x="103" y="759"/>
                    </a:cubicBezTo>
                    <a:cubicBezTo>
                      <a:pt x="232" y="746"/>
                      <a:pt x="669" y="734"/>
                      <a:pt x="656" y="554"/>
                    </a:cubicBezTo>
                    <a:cubicBezTo>
                      <a:pt x="656" y="528"/>
                      <a:pt x="643" y="515"/>
                      <a:pt x="630" y="502"/>
                    </a:cubicBezTo>
                    <a:cubicBezTo>
                      <a:pt x="579" y="348"/>
                      <a:pt x="514" y="206"/>
                      <a:pt x="437" y="65"/>
                    </a:cubicBezTo>
                    <a:cubicBezTo>
                      <a:pt x="430" y="23"/>
                      <a:pt x="397" y="0"/>
                      <a:pt x="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3"/>
              <p:cNvSpPr/>
              <p:nvPr/>
            </p:nvSpPr>
            <p:spPr>
              <a:xfrm>
                <a:off x="5865004" y="1613560"/>
                <a:ext cx="31989" cy="3541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755" extrusionOk="0">
                    <a:moveTo>
                      <a:pt x="367" y="0"/>
                    </a:moveTo>
                    <a:cubicBezTo>
                      <a:pt x="335" y="0"/>
                      <a:pt x="302" y="16"/>
                      <a:pt x="283" y="47"/>
                    </a:cubicBezTo>
                    <a:cubicBezTo>
                      <a:pt x="271" y="73"/>
                      <a:pt x="283" y="111"/>
                      <a:pt x="296" y="137"/>
                    </a:cubicBezTo>
                    <a:cubicBezTo>
                      <a:pt x="348" y="253"/>
                      <a:pt x="412" y="369"/>
                      <a:pt x="438" y="497"/>
                    </a:cubicBezTo>
                    <a:cubicBezTo>
                      <a:pt x="322" y="536"/>
                      <a:pt x="206" y="536"/>
                      <a:pt x="91" y="574"/>
                    </a:cubicBezTo>
                    <a:cubicBezTo>
                      <a:pt x="1" y="613"/>
                      <a:pt x="13" y="741"/>
                      <a:pt x="116" y="754"/>
                    </a:cubicBezTo>
                    <a:cubicBezTo>
                      <a:pt x="245" y="741"/>
                      <a:pt x="682" y="729"/>
                      <a:pt x="669" y="549"/>
                    </a:cubicBezTo>
                    <a:cubicBezTo>
                      <a:pt x="669" y="536"/>
                      <a:pt x="656" y="510"/>
                      <a:pt x="643" y="497"/>
                    </a:cubicBezTo>
                    <a:cubicBezTo>
                      <a:pt x="592" y="343"/>
                      <a:pt x="528" y="201"/>
                      <a:pt x="451" y="60"/>
                    </a:cubicBezTo>
                    <a:cubicBezTo>
                      <a:pt x="437" y="20"/>
                      <a:pt x="403" y="0"/>
                      <a:pt x="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3"/>
              <p:cNvSpPr/>
              <p:nvPr/>
            </p:nvSpPr>
            <p:spPr>
              <a:xfrm>
                <a:off x="6045224" y="1489552"/>
                <a:ext cx="30207" cy="3330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10" extrusionOk="0">
                    <a:moveTo>
                      <a:pt x="404" y="0"/>
                    </a:moveTo>
                    <a:cubicBezTo>
                      <a:pt x="387" y="0"/>
                      <a:pt x="368" y="5"/>
                      <a:pt x="348" y="16"/>
                    </a:cubicBezTo>
                    <a:cubicBezTo>
                      <a:pt x="296" y="54"/>
                      <a:pt x="322" y="131"/>
                      <a:pt x="348" y="183"/>
                    </a:cubicBezTo>
                    <a:cubicBezTo>
                      <a:pt x="386" y="247"/>
                      <a:pt x="425" y="337"/>
                      <a:pt x="438" y="414"/>
                    </a:cubicBezTo>
                    <a:cubicBezTo>
                      <a:pt x="335" y="427"/>
                      <a:pt x="232" y="453"/>
                      <a:pt x="129" y="491"/>
                    </a:cubicBezTo>
                    <a:cubicBezTo>
                      <a:pt x="78" y="504"/>
                      <a:pt x="39" y="543"/>
                      <a:pt x="14" y="581"/>
                    </a:cubicBezTo>
                    <a:cubicBezTo>
                      <a:pt x="1" y="646"/>
                      <a:pt x="39" y="697"/>
                      <a:pt x="91" y="710"/>
                    </a:cubicBezTo>
                    <a:cubicBezTo>
                      <a:pt x="219" y="697"/>
                      <a:pt x="335" y="659"/>
                      <a:pt x="451" y="620"/>
                    </a:cubicBezTo>
                    <a:cubicBezTo>
                      <a:pt x="528" y="594"/>
                      <a:pt x="644" y="581"/>
                      <a:pt x="644" y="479"/>
                    </a:cubicBezTo>
                    <a:cubicBezTo>
                      <a:pt x="621" y="363"/>
                      <a:pt x="556" y="0"/>
                      <a:pt x="4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3"/>
              <p:cNvSpPr/>
              <p:nvPr/>
            </p:nvSpPr>
            <p:spPr>
              <a:xfrm>
                <a:off x="5902952" y="1508384"/>
                <a:ext cx="24766" cy="2472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7" extrusionOk="0">
                    <a:moveTo>
                      <a:pt x="301" y="1"/>
                    </a:moveTo>
                    <a:cubicBezTo>
                      <a:pt x="245" y="1"/>
                      <a:pt x="194" y="48"/>
                      <a:pt x="206" y="106"/>
                    </a:cubicBezTo>
                    <a:cubicBezTo>
                      <a:pt x="232" y="183"/>
                      <a:pt x="270" y="247"/>
                      <a:pt x="309" y="286"/>
                    </a:cubicBezTo>
                    <a:cubicBezTo>
                      <a:pt x="219" y="299"/>
                      <a:pt x="90" y="312"/>
                      <a:pt x="39" y="389"/>
                    </a:cubicBezTo>
                    <a:cubicBezTo>
                      <a:pt x="0" y="440"/>
                      <a:pt x="26" y="504"/>
                      <a:pt x="77" y="517"/>
                    </a:cubicBezTo>
                    <a:cubicBezTo>
                      <a:pt x="116" y="524"/>
                      <a:pt x="158" y="527"/>
                      <a:pt x="199" y="527"/>
                    </a:cubicBezTo>
                    <a:cubicBezTo>
                      <a:pt x="241" y="527"/>
                      <a:pt x="283" y="524"/>
                      <a:pt x="322" y="517"/>
                    </a:cubicBezTo>
                    <a:cubicBezTo>
                      <a:pt x="399" y="504"/>
                      <a:pt x="514" y="504"/>
                      <a:pt x="527" y="402"/>
                    </a:cubicBezTo>
                    <a:cubicBezTo>
                      <a:pt x="514" y="312"/>
                      <a:pt x="489" y="222"/>
                      <a:pt x="450" y="144"/>
                    </a:cubicBezTo>
                    <a:cubicBezTo>
                      <a:pt x="424" y="80"/>
                      <a:pt x="386" y="29"/>
                      <a:pt x="322" y="3"/>
                    </a:cubicBezTo>
                    <a:cubicBezTo>
                      <a:pt x="315" y="2"/>
                      <a:pt x="308" y="1"/>
                      <a:pt x="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3"/>
              <p:cNvSpPr/>
              <p:nvPr/>
            </p:nvSpPr>
            <p:spPr>
              <a:xfrm>
                <a:off x="5927717" y="1659998"/>
                <a:ext cx="20497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26" extrusionOk="0">
                    <a:moveTo>
                      <a:pt x="255" y="1"/>
                    </a:moveTo>
                    <a:cubicBezTo>
                      <a:pt x="203" y="1"/>
                      <a:pt x="155" y="38"/>
                      <a:pt x="155" y="99"/>
                    </a:cubicBezTo>
                    <a:cubicBezTo>
                      <a:pt x="168" y="137"/>
                      <a:pt x="194" y="189"/>
                      <a:pt x="206" y="227"/>
                    </a:cubicBezTo>
                    <a:cubicBezTo>
                      <a:pt x="168" y="227"/>
                      <a:pt x="129" y="227"/>
                      <a:pt x="78" y="240"/>
                    </a:cubicBezTo>
                    <a:cubicBezTo>
                      <a:pt x="14" y="266"/>
                      <a:pt x="1" y="381"/>
                      <a:pt x="78" y="407"/>
                    </a:cubicBezTo>
                    <a:cubicBezTo>
                      <a:pt x="123" y="416"/>
                      <a:pt x="162" y="425"/>
                      <a:pt x="204" y="425"/>
                    </a:cubicBezTo>
                    <a:cubicBezTo>
                      <a:pt x="221" y="425"/>
                      <a:pt x="239" y="424"/>
                      <a:pt x="258" y="420"/>
                    </a:cubicBezTo>
                    <a:cubicBezTo>
                      <a:pt x="267" y="422"/>
                      <a:pt x="277" y="422"/>
                      <a:pt x="287" y="422"/>
                    </a:cubicBezTo>
                    <a:cubicBezTo>
                      <a:pt x="359" y="422"/>
                      <a:pt x="436" y="382"/>
                      <a:pt x="425" y="291"/>
                    </a:cubicBezTo>
                    <a:cubicBezTo>
                      <a:pt x="412" y="189"/>
                      <a:pt x="361" y="86"/>
                      <a:pt x="296" y="9"/>
                    </a:cubicBezTo>
                    <a:cubicBezTo>
                      <a:pt x="283" y="3"/>
                      <a:pt x="269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3"/>
              <p:cNvSpPr/>
              <p:nvPr/>
            </p:nvSpPr>
            <p:spPr>
              <a:xfrm>
                <a:off x="6120946" y="1281128"/>
                <a:ext cx="19935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6" extrusionOk="0">
                    <a:moveTo>
                      <a:pt x="236" y="1"/>
                    </a:moveTo>
                    <a:cubicBezTo>
                      <a:pt x="187" y="1"/>
                      <a:pt x="145" y="42"/>
                      <a:pt x="154" y="91"/>
                    </a:cubicBezTo>
                    <a:cubicBezTo>
                      <a:pt x="154" y="143"/>
                      <a:pt x="180" y="181"/>
                      <a:pt x="206" y="220"/>
                    </a:cubicBezTo>
                    <a:cubicBezTo>
                      <a:pt x="154" y="220"/>
                      <a:pt x="116" y="233"/>
                      <a:pt x="77" y="233"/>
                    </a:cubicBezTo>
                    <a:cubicBezTo>
                      <a:pt x="0" y="271"/>
                      <a:pt x="0" y="374"/>
                      <a:pt x="64" y="413"/>
                    </a:cubicBezTo>
                    <a:cubicBezTo>
                      <a:pt x="129" y="426"/>
                      <a:pt x="180" y="426"/>
                      <a:pt x="244" y="426"/>
                    </a:cubicBezTo>
                    <a:cubicBezTo>
                      <a:pt x="322" y="426"/>
                      <a:pt x="424" y="387"/>
                      <a:pt x="412" y="297"/>
                    </a:cubicBezTo>
                    <a:cubicBezTo>
                      <a:pt x="399" y="194"/>
                      <a:pt x="347" y="91"/>
                      <a:pt x="283" y="14"/>
                    </a:cubicBezTo>
                    <a:cubicBezTo>
                      <a:pt x="268" y="5"/>
                      <a:pt x="252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3"/>
              <p:cNvSpPr/>
              <p:nvPr/>
            </p:nvSpPr>
            <p:spPr>
              <a:xfrm>
                <a:off x="5836064" y="1705544"/>
                <a:ext cx="21154" cy="22422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78" extrusionOk="0">
                    <a:moveTo>
                      <a:pt x="172" y="1"/>
                    </a:moveTo>
                    <a:cubicBezTo>
                      <a:pt x="166" y="1"/>
                      <a:pt x="161" y="1"/>
                      <a:pt x="155" y="2"/>
                    </a:cubicBezTo>
                    <a:cubicBezTo>
                      <a:pt x="13" y="66"/>
                      <a:pt x="142" y="195"/>
                      <a:pt x="193" y="259"/>
                    </a:cubicBezTo>
                    <a:cubicBezTo>
                      <a:pt x="155" y="272"/>
                      <a:pt x="129" y="272"/>
                      <a:pt x="90" y="285"/>
                    </a:cubicBezTo>
                    <a:cubicBezTo>
                      <a:pt x="0" y="310"/>
                      <a:pt x="13" y="439"/>
                      <a:pt x="116" y="465"/>
                    </a:cubicBezTo>
                    <a:cubicBezTo>
                      <a:pt x="219" y="452"/>
                      <a:pt x="399" y="478"/>
                      <a:pt x="438" y="349"/>
                    </a:cubicBezTo>
                    <a:cubicBezTo>
                      <a:pt x="450" y="272"/>
                      <a:pt x="386" y="208"/>
                      <a:pt x="348" y="143"/>
                    </a:cubicBezTo>
                    <a:cubicBezTo>
                      <a:pt x="311" y="83"/>
                      <a:pt x="253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3"/>
              <p:cNvSpPr/>
              <p:nvPr/>
            </p:nvSpPr>
            <p:spPr>
              <a:xfrm>
                <a:off x="5982881" y="1578524"/>
                <a:ext cx="19372" cy="2115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51" extrusionOk="0">
                    <a:moveTo>
                      <a:pt x="216" y="0"/>
                    </a:moveTo>
                    <a:cubicBezTo>
                      <a:pt x="159" y="0"/>
                      <a:pt x="119" y="59"/>
                      <a:pt x="142" y="118"/>
                    </a:cubicBezTo>
                    <a:cubicBezTo>
                      <a:pt x="155" y="156"/>
                      <a:pt x="155" y="208"/>
                      <a:pt x="181" y="234"/>
                    </a:cubicBezTo>
                    <a:cubicBezTo>
                      <a:pt x="52" y="234"/>
                      <a:pt x="1" y="388"/>
                      <a:pt x="129" y="439"/>
                    </a:cubicBezTo>
                    <a:cubicBezTo>
                      <a:pt x="162" y="444"/>
                      <a:pt x="207" y="450"/>
                      <a:pt x="251" y="450"/>
                    </a:cubicBezTo>
                    <a:cubicBezTo>
                      <a:pt x="328" y="450"/>
                      <a:pt x="404" y="431"/>
                      <a:pt x="412" y="349"/>
                    </a:cubicBezTo>
                    <a:cubicBezTo>
                      <a:pt x="399" y="246"/>
                      <a:pt x="374" y="156"/>
                      <a:pt x="322" y="79"/>
                    </a:cubicBezTo>
                    <a:cubicBezTo>
                      <a:pt x="309" y="41"/>
                      <a:pt x="284" y="15"/>
                      <a:pt x="232" y="2"/>
                    </a:cubicBezTo>
                    <a:cubicBezTo>
                      <a:pt x="227" y="1"/>
                      <a:pt x="221" y="0"/>
                      <a:pt x="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3"/>
              <p:cNvSpPr/>
              <p:nvPr/>
            </p:nvSpPr>
            <p:spPr>
              <a:xfrm>
                <a:off x="5447076" y="1218233"/>
                <a:ext cx="200800" cy="145789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3108" extrusionOk="0">
                    <a:moveTo>
                      <a:pt x="2424" y="0"/>
                    </a:moveTo>
                    <a:cubicBezTo>
                      <a:pt x="2398" y="0"/>
                      <a:pt x="2373" y="13"/>
                      <a:pt x="2366" y="41"/>
                    </a:cubicBezTo>
                    <a:cubicBezTo>
                      <a:pt x="2122" y="504"/>
                      <a:pt x="1852" y="941"/>
                      <a:pt x="1530" y="1352"/>
                    </a:cubicBezTo>
                    <a:cubicBezTo>
                      <a:pt x="1466" y="1018"/>
                      <a:pt x="1389" y="684"/>
                      <a:pt x="1312" y="349"/>
                    </a:cubicBezTo>
                    <a:cubicBezTo>
                      <a:pt x="1299" y="311"/>
                      <a:pt x="1260" y="298"/>
                      <a:pt x="1222" y="298"/>
                    </a:cubicBezTo>
                    <a:cubicBezTo>
                      <a:pt x="1158" y="311"/>
                      <a:pt x="1145" y="388"/>
                      <a:pt x="1158" y="439"/>
                    </a:cubicBezTo>
                    <a:cubicBezTo>
                      <a:pt x="1209" y="735"/>
                      <a:pt x="1273" y="1044"/>
                      <a:pt x="1338" y="1339"/>
                    </a:cubicBezTo>
                    <a:cubicBezTo>
                      <a:pt x="965" y="1121"/>
                      <a:pt x="579" y="915"/>
                      <a:pt x="206" y="684"/>
                    </a:cubicBezTo>
                    <a:cubicBezTo>
                      <a:pt x="170" y="669"/>
                      <a:pt x="126" y="651"/>
                      <a:pt x="88" y="651"/>
                    </a:cubicBezTo>
                    <a:cubicBezTo>
                      <a:pt x="57" y="651"/>
                      <a:pt x="30" y="662"/>
                      <a:pt x="13" y="696"/>
                    </a:cubicBezTo>
                    <a:cubicBezTo>
                      <a:pt x="0" y="748"/>
                      <a:pt x="13" y="786"/>
                      <a:pt x="65" y="812"/>
                    </a:cubicBezTo>
                    <a:cubicBezTo>
                      <a:pt x="245" y="902"/>
                      <a:pt x="425" y="1031"/>
                      <a:pt x="605" y="1134"/>
                    </a:cubicBezTo>
                    <a:cubicBezTo>
                      <a:pt x="810" y="1262"/>
                      <a:pt x="1029" y="1378"/>
                      <a:pt x="1248" y="1494"/>
                    </a:cubicBezTo>
                    <a:cubicBezTo>
                      <a:pt x="978" y="1532"/>
                      <a:pt x="720" y="1571"/>
                      <a:pt x="450" y="1609"/>
                    </a:cubicBezTo>
                    <a:cubicBezTo>
                      <a:pt x="335" y="1609"/>
                      <a:pt x="296" y="1764"/>
                      <a:pt x="425" y="1789"/>
                    </a:cubicBezTo>
                    <a:cubicBezTo>
                      <a:pt x="720" y="1764"/>
                      <a:pt x="1016" y="1712"/>
                      <a:pt x="1299" y="1674"/>
                    </a:cubicBezTo>
                    <a:lnTo>
                      <a:pt x="1299" y="1674"/>
                    </a:lnTo>
                    <a:cubicBezTo>
                      <a:pt x="1248" y="1751"/>
                      <a:pt x="1209" y="1815"/>
                      <a:pt x="1158" y="1879"/>
                    </a:cubicBezTo>
                    <a:cubicBezTo>
                      <a:pt x="978" y="2149"/>
                      <a:pt x="759" y="2381"/>
                      <a:pt x="579" y="2638"/>
                    </a:cubicBezTo>
                    <a:cubicBezTo>
                      <a:pt x="528" y="2728"/>
                      <a:pt x="438" y="2792"/>
                      <a:pt x="438" y="2895"/>
                    </a:cubicBezTo>
                    <a:cubicBezTo>
                      <a:pt x="445" y="2948"/>
                      <a:pt x="488" y="2974"/>
                      <a:pt x="529" y="2974"/>
                    </a:cubicBezTo>
                    <a:cubicBezTo>
                      <a:pt x="559" y="2974"/>
                      <a:pt x="589" y="2960"/>
                      <a:pt x="605" y="2934"/>
                    </a:cubicBezTo>
                    <a:cubicBezTo>
                      <a:pt x="875" y="2548"/>
                      <a:pt x="1170" y="2188"/>
                      <a:pt x="1440" y="1802"/>
                    </a:cubicBezTo>
                    <a:cubicBezTo>
                      <a:pt x="1505" y="2046"/>
                      <a:pt x="1556" y="2291"/>
                      <a:pt x="1595" y="2535"/>
                    </a:cubicBezTo>
                    <a:cubicBezTo>
                      <a:pt x="1620" y="2638"/>
                      <a:pt x="1646" y="2741"/>
                      <a:pt x="1659" y="2844"/>
                    </a:cubicBezTo>
                    <a:cubicBezTo>
                      <a:pt x="1659" y="2869"/>
                      <a:pt x="1685" y="2895"/>
                      <a:pt x="1710" y="2908"/>
                    </a:cubicBezTo>
                    <a:cubicBezTo>
                      <a:pt x="1725" y="2917"/>
                      <a:pt x="1742" y="2921"/>
                      <a:pt x="1758" y="2921"/>
                    </a:cubicBezTo>
                    <a:cubicBezTo>
                      <a:pt x="1811" y="2921"/>
                      <a:pt x="1862" y="2877"/>
                      <a:pt x="1852" y="2818"/>
                    </a:cubicBezTo>
                    <a:cubicBezTo>
                      <a:pt x="1775" y="2445"/>
                      <a:pt x="1698" y="2072"/>
                      <a:pt x="1620" y="1699"/>
                    </a:cubicBezTo>
                    <a:lnTo>
                      <a:pt x="1620" y="1699"/>
                    </a:lnTo>
                    <a:cubicBezTo>
                      <a:pt x="2122" y="1995"/>
                      <a:pt x="2636" y="2278"/>
                      <a:pt x="3150" y="2574"/>
                    </a:cubicBezTo>
                    <a:cubicBezTo>
                      <a:pt x="3459" y="2754"/>
                      <a:pt x="3793" y="2895"/>
                      <a:pt x="4089" y="3088"/>
                    </a:cubicBezTo>
                    <a:cubicBezTo>
                      <a:pt x="4109" y="3102"/>
                      <a:pt x="4129" y="3108"/>
                      <a:pt x="4149" y="3108"/>
                    </a:cubicBezTo>
                    <a:cubicBezTo>
                      <a:pt x="4221" y="3108"/>
                      <a:pt x="4281" y="3030"/>
                      <a:pt x="4230" y="2959"/>
                    </a:cubicBezTo>
                    <a:cubicBezTo>
                      <a:pt x="4012" y="2818"/>
                      <a:pt x="3768" y="2676"/>
                      <a:pt x="3536" y="2561"/>
                    </a:cubicBezTo>
                    <a:cubicBezTo>
                      <a:pt x="3189" y="2381"/>
                      <a:pt x="2855" y="2175"/>
                      <a:pt x="2508" y="1995"/>
                    </a:cubicBezTo>
                    <a:cubicBezTo>
                      <a:pt x="2276" y="1866"/>
                      <a:pt x="2058" y="1738"/>
                      <a:pt x="1826" y="1609"/>
                    </a:cubicBezTo>
                    <a:cubicBezTo>
                      <a:pt x="1916" y="1596"/>
                      <a:pt x="1993" y="1584"/>
                      <a:pt x="2083" y="1584"/>
                    </a:cubicBezTo>
                    <a:cubicBezTo>
                      <a:pt x="2289" y="1558"/>
                      <a:pt x="2495" y="1519"/>
                      <a:pt x="2713" y="1506"/>
                    </a:cubicBezTo>
                    <a:cubicBezTo>
                      <a:pt x="2837" y="1494"/>
                      <a:pt x="2818" y="1326"/>
                      <a:pt x="2712" y="1326"/>
                    </a:cubicBezTo>
                    <a:cubicBezTo>
                      <a:pt x="2708" y="1326"/>
                      <a:pt x="2704" y="1326"/>
                      <a:pt x="2700" y="1326"/>
                    </a:cubicBezTo>
                    <a:cubicBezTo>
                      <a:pt x="2546" y="1326"/>
                      <a:pt x="2405" y="1352"/>
                      <a:pt x="2250" y="1365"/>
                    </a:cubicBezTo>
                    <a:cubicBezTo>
                      <a:pt x="2070" y="1391"/>
                      <a:pt x="1890" y="1404"/>
                      <a:pt x="1710" y="1429"/>
                    </a:cubicBezTo>
                    <a:cubicBezTo>
                      <a:pt x="1993" y="1018"/>
                      <a:pt x="2302" y="606"/>
                      <a:pt x="2482" y="144"/>
                    </a:cubicBezTo>
                    <a:cubicBezTo>
                      <a:pt x="2495" y="105"/>
                      <a:pt x="2495" y="66"/>
                      <a:pt x="2482" y="28"/>
                    </a:cubicBezTo>
                    <a:cubicBezTo>
                      <a:pt x="2470" y="10"/>
                      <a:pt x="2447" y="0"/>
                      <a:pt x="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3"/>
              <p:cNvSpPr/>
              <p:nvPr/>
            </p:nvSpPr>
            <p:spPr>
              <a:xfrm>
                <a:off x="5487650" y="1202378"/>
                <a:ext cx="9522" cy="905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93" extrusionOk="0">
                    <a:moveTo>
                      <a:pt x="111" y="0"/>
                    </a:moveTo>
                    <a:cubicBezTo>
                      <a:pt x="55" y="0"/>
                      <a:pt x="0" y="51"/>
                      <a:pt x="10" y="109"/>
                    </a:cubicBezTo>
                    <a:cubicBezTo>
                      <a:pt x="18" y="159"/>
                      <a:pt x="64" y="193"/>
                      <a:pt x="110" y="193"/>
                    </a:cubicBezTo>
                    <a:cubicBezTo>
                      <a:pt x="134" y="193"/>
                      <a:pt x="159" y="183"/>
                      <a:pt x="177" y="160"/>
                    </a:cubicBezTo>
                    <a:cubicBezTo>
                      <a:pt x="203" y="109"/>
                      <a:pt x="203" y="57"/>
                      <a:pt x="164" y="19"/>
                    </a:cubicBezTo>
                    <a:cubicBezTo>
                      <a:pt x="148" y="6"/>
                      <a:pt x="129" y="0"/>
                      <a:pt x="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3"/>
              <p:cNvSpPr/>
              <p:nvPr/>
            </p:nvSpPr>
            <p:spPr>
              <a:xfrm>
                <a:off x="5425781" y="1302008"/>
                <a:ext cx="6238" cy="797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0" extrusionOk="0">
                    <a:moveTo>
                      <a:pt x="59" y="1"/>
                    </a:moveTo>
                    <a:cubicBezTo>
                      <a:pt x="1" y="1"/>
                      <a:pt x="18" y="169"/>
                      <a:pt x="70" y="169"/>
                    </a:cubicBezTo>
                    <a:cubicBezTo>
                      <a:pt x="81" y="169"/>
                      <a:pt x="94" y="162"/>
                      <a:pt x="107" y="145"/>
                    </a:cubicBezTo>
                    <a:cubicBezTo>
                      <a:pt x="133" y="106"/>
                      <a:pt x="133" y="55"/>
                      <a:pt x="94" y="16"/>
                    </a:cubicBezTo>
                    <a:cubicBezTo>
                      <a:pt x="80" y="5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3"/>
              <p:cNvSpPr/>
              <p:nvPr/>
            </p:nvSpPr>
            <p:spPr>
              <a:xfrm>
                <a:off x="5593609" y="1272081"/>
                <a:ext cx="91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6" extrusionOk="0">
                    <a:moveTo>
                      <a:pt x="102" y="1"/>
                    </a:moveTo>
                    <a:cubicBezTo>
                      <a:pt x="74" y="1"/>
                      <a:pt x="46" y="12"/>
                      <a:pt x="26" y="37"/>
                    </a:cubicBezTo>
                    <a:cubicBezTo>
                      <a:pt x="1" y="76"/>
                      <a:pt x="1" y="127"/>
                      <a:pt x="39" y="166"/>
                    </a:cubicBezTo>
                    <a:cubicBezTo>
                      <a:pt x="57" y="180"/>
                      <a:pt x="76" y="186"/>
                      <a:pt x="95" y="186"/>
                    </a:cubicBezTo>
                    <a:cubicBezTo>
                      <a:pt x="146" y="186"/>
                      <a:pt x="194" y="141"/>
                      <a:pt x="194" y="76"/>
                    </a:cubicBezTo>
                    <a:cubicBezTo>
                      <a:pt x="186" y="28"/>
                      <a:pt x="144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3"/>
              <p:cNvSpPr/>
              <p:nvPr/>
            </p:nvSpPr>
            <p:spPr>
              <a:xfrm>
                <a:off x="5530896" y="1377621"/>
                <a:ext cx="9709" cy="877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87" extrusionOk="0">
                    <a:moveTo>
                      <a:pt x="114" y="1"/>
                    </a:moveTo>
                    <a:cubicBezTo>
                      <a:pt x="87" y="1"/>
                      <a:pt x="59" y="12"/>
                      <a:pt x="39" y="37"/>
                    </a:cubicBezTo>
                    <a:cubicBezTo>
                      <a:pt x="1" y="76"/>
                      <a:pt x="13" y="127"/>
                      <a:pt x="52" y="166"/>
                    </a:cubicBezTo>
                    <a:cubicBezTo>
                      <a:pt x="70" y="180"/>
                      <a:pt x="89" y="186"/>
                      <a:pt x="108" y="186"/>
                    </a:cubicBezTo>
                    <a:cubicBezTo>
                      <a:pt x="159" y="186"/>
                      <a:pt x="206" y="141"/>
                      <a:pt x="206" y="76"/>
                    </a:cubicBezTo>
                    <a:cubicBezTo>
                      <a:pt x="198" y="29"/>
                      <a:pt x="157" y="1"/>
                      <a:pt x="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3"/>
              <p:cNvSpPr/>
              <p:nvPr/>
            </p:nvSpPr>
            <p:spPr>
              <a:xfrm>
                <a:off x="5558055" y="1164384"/>
                <a:ext cx="9662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85" extrusionOk="0">
                    <a:moveTo>
                      <a:pt x="135" y="1"/>
                    </a:moveTo>
                    <a:cubicBezTo>
                      <a:pt x="119" y="1"/>
                      <a:pt x="102" y="6"/>
                      <a:pt x="90" y="19"/>
                    </a:cubicBezTo>
                    <a:cubicBezTo>
                      <a:pt x="26" y="134"/>
                      <a:pt x="0" y="263"/>
                      <a:pt x="13" y="392"/>
                    </a:cubicBezTo>
                    <a:cubicBezTo>
                      <a:pt x="6" y="453"/>
                      <a:pt x="53" y="485"/>
                      <a:pt x="101" y="485"/>
                    </a:cubicBezTo>
                    <a:cubicBezTo>
                      <a:pt x="144" y="485"/>
                      <a:pt x="187" y="459"/>
                      <a:pt x="193" y="404"/>
                    </a:cubicBezTo>
                    <a:cubicBezTo>
                      <a:pt x="180" y="289"/>
                      <a:pt x="193" y="186"/>
                      <a:pt x="206" y="70"/>
                    </a:cubicBezTo>
                    <a:cubicBezTo>
                      <a:pt x="206" y="26"/>
                      <a:pt x="170" y="1"/>
                      <a:pt x="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3"/>
              <p:cNvSpPr/>
              <p:nvPr/>
            </p:nvSpPr>
            <p:spPr>
              <a:xfrm>
                <a:off x="5579397" y="1183053"/>
                <a:ext cx="23218" cy="17637"/>
              </a:xfrm>
              <a:custGeom>
                <a:avLst/>
                <a:gdLst/>
                <a:ahLst/>
                <a:cxnLst/>
                <a:rect l="l" t="t" r="r" b="b"/>
                <a:pathLst>
                  <a:path w="495" h="376" extrusionOk="0">
                    <a:moveTo>
                      <a:pt x="388" y="0"/>
                    </a:moveTo>
                    <a:cubicBezTo>
                      <a:pt x="366" y="0"/>
                      <a:pt x="344" y="9"/>
                      <a:pt x="329" y="32"/>
                    </a:cubicBezTo>
                    <a:cubicBezTo>
                      <a:pt x="252" y="96"/>
                      <a:pt x="162" y="161"/>
                      <a:pt x="72" y="225"/>
                    </a:cubicBezTo>
                    <a:cubicBezTo>
                      <a:pt x="1" y="276"/>
                      <a:pt x="51" y="376"/>
                      <a:pt x="120" y="376"/>
                    </a:cubicBezTo>
                    <a:cubicBezTo>
                      <a:pt x="138" y="376"/>
                      <a:pt x="157" y="369"/>
                      <a:pt x="175" y="354"/>
                    </a:cubicBezTo>
                    <a:cubicBezTo>
                      <a:pt x="265" y="264"/>
                      <a:pt x="368" y="186"/>
                      <a:pt x="458" y="109"/>
                    </a:cubicBezTo>
                    <a:cubicBezTo>
                      <a:pt x="494" y="55"/>
                      <a:pt x="441" y="0"/>
                      <a:pt x="3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3"/>
              <p:cNvSpPr/>
              <p:nvPr/>
            </p:nvSpPr>
            <p:spPr>
              <a:xfrm>
                <a:off x="5419308" y="1376964"/>
                <a:ext cx="22983" cy="966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06" extrusionOk="0">
                    <a:moveTo>
                      <a:pt x="401" y="0"/>
                    </a:moveTo>
                    <a:cubicBezTo>
                      <a:pt x="358" y="0"/>
                      <a:pt x="308" y="23"/>
                      <a:pt x="271" y="38"/>
                    </a:cubicBezTo>
                    <a:cubicBezTo>
                      <a:pt x="207" y="51"/>
                      <a:pt x="129" y="64"/>
                      <a:pt x="65" y="77"/>
                    </a:cubicBezTo>
                    <a:cubicBezTo>
                      <a:pt x="14" y="90"/>
                      <a:pt x="1" y="154"/>
                      <a:pt x="52" y="192"/>
                    </a:cubicBezTo>
                    <a:cubicBezTo>
                      <a:pt x="91" y="201"/>
                      <a:pt x="132" y="205"/>
                      <a:pt x="175" y="205"/>
                    </a:cubicBezTo>
                    <a:cubicBezTo>
                      <a:pt x="259" y="205"/>
                      <a:pt x="348" y="188"/>
                      <a:pt x="425" y="154"/>
                    </a:cubicBezTo>
                    <a:cubicBezTo>
                      <a:pt x="464" y="141"/>
                      <a:pt x="490" y="90"/>
                      <a:pt x="477" y="51"/>
                    </a:cubicBezTo>
                    <a:cubicBezTo>
                      <a:pt x="460" y="13"/>
                      <a:pt x="432" y="0"/>
                      <a:pt x="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3"/>
              <p:cNvSpPr/>
              <p:nvPr/>
            </p:nvSpPr>
            <p:spPr>
              <a:xfrm>
                <a:off x="5456880" y="1387096"/>
                <a:ext cx="10131" cy="2078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43" extrusionOk="0">
                    <a:moveTo>
                      <a:pt x="133" y="1"/>
                    </a:moveTo>
                    <a:cubicBezTo>
                      <a:pt x="0" y="1"/>
                      <a:pt x="36" y="276"/>
                      <a:pt x="36" y="362"/>
                    </a:cubicBezTo>
                    <a:cubicBezTo>
                      <a:pt x="42" y="417"/>
                      <a:pt x="79" y="443"/>
                      <a:pt x="117" y="443"/>
                    </a:cubicBezTo>
                    <a:cubicBezTo>
                      <a:pt x="160" y="443"/>
                      <a:pt x="203" y="410"/>
                      <a:pt x="203" y="349"/>
                    </a:cubicBezTo>
                    <a:cubicBezTo>
                      <a:pt x="190" y="272"/>
                      <a:pt x="190" y="195"/>
                      <a:pt x="190" y="118"/>
                    </a:cubicBezTo>
                    <a:cubicBezTo>
                      <a:pt x="216" y="79"/>
                      <a:pt x="203" y="28"/>
                      <a:pt x="151" y="2"/>
                    </a:cubicBezTo>
                    <a:cubicBezTo>
                      <a:pt x="145" y="1"/>
                      <a:pt x="139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3"/>
              <p:cNvSpPr/>
              <p:nvPr/>
            </p:nvSpPr>
            <p:spPr>
              <a:xfrm>
                <a:off x="5417526" y="1211056"/>
                <a:ext cx="13837" cy="1838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92" extrusionOk="0">
                    <a:moveTo>
                      <a:pt x="155" y="1"/>
                    </a:moveTo>
                    <a:cubicBezTo>
                      <a:pt x="0" y="14"/>
                      <a:pt x="103" y="245"/>
                      <a:pt x="129" y="335"/>
                    </a:cubicBezTo>
                    <a:cubicBezTo>
                      <a:pt x="144" y="374"/>
                      <a:pt x="173" y="391"/>
                      <a:pt x="202" y="391"/>
                    </a:cubicBezTo>
                    <a:cubicBezTo>
                      <a:pt x="249" y="391"/>
                      <a:pt x="294" y="347"/>
                      <a:pt x="270" y="284"/>
                    </a:cubicBezTo>
                    <a:cubicBezTo>
                      <a:pt x="245" y="219"/>
                      <a:pt x="232" y="155"/>
                      <a:pt x="219" y="91"/>
                    </a:cubicBezTo>
                    <a:cubicBezTo>
                      <a:pt x="232" y="52"/>
                      <a:pt x="206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3"/>
              <p:cNvSpPr/>
              <p:nvPr/>
            </p:nvSpPr>
            <p:spPr>
              <a:xfrm>
                <a:off x="5391587" y="1235776"/>
                <a:ext cx="25376" cy="867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5" extrusionOk="0">
                    <a:moveTo>
                      <a:pt x="78" y="1"/>
                    </a:moveTo>
                    <a:cubicBezTo>
                      <a:pt x="13" y="14"/>
                      <a:pt x="0" y="104"/>
                      <a:pt x="65" y="130"/>
                    </a:cubicBezTo>
                    <a:cubicBezTo>
                      <a:pt x="116" y="130"/>
                      <a:pt x="168" y="130"/>
                      <a:pt x="206" y="142"/>
                    </a:cubicBezTo>
                    <a:cubicBezTo>
                      <a:pt x="283" y="142"/>
                      <a:pt x="360" y="168"/>
                      <a:pt x="425" y="181"/>
                    </a:cubicBezTo>
                    <a:cubicBezTo>
                      <a:pt x="432" y="183"/>
                      <a:pt x="438" y="184"/>
                      <a:pt x="445" y="184"/>
                    </a:cubicBezTo>
                    <a:cubicBezTo>
                      <a:pt x="476" y="184"/>
                      <a:pt x="504" y="161"/>
                      <a:pt x="515" y="130"/>
                    </a:cubicBezTo>
                    <a:cubicBezTo>
                      <a:pt x="540" y="52"/>
                      <a:pt x="450" y="27"/>
                      <a:pt x="386" y="27"/>
                    </a:cubicBezTo>
                    <a:cubicBezTo>
                      <a:pt x="283" y="14"/>
                      <a:pt x="180" y="1"/>
                      <a:pt x="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3"/>
              <p:cNvSpPr/>
              <p:nvPr/>
            </p:nvSpPr>
            <p:spPr>
              <a:xfrm>
                <a:off x="5661153" y="1359890"/>
                <a:ext cx="25000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13" extrusionOk="0">
                    <a:moveTo>
                      <a:pt x="70" y="0"/>
                    </a:moveTo>
                    <a:cubicBezTo>
                      <a:pt x="39" y="0"/>
                      <a:pt x="11" y="23"/>
                      <a:pt x="1" y="55"/>
                    </a:cubicBezTo>
                    <a:cubicBezTo>
                      <a:pt x="1" y="106"/>
                      <a:pt x="26" y="145"/>
                      <a:pt x="65" y="145"/>
                    </a:cubicBezTo>
                    <a:cubicBezTo>
                      <a:pt x="181" y="171"/>
                      <a:pt x="296" y="196"/>
                      <a:pt x="412" y="209"/>
                    </a:cubicBezTo>
                    <a:cubicBezTo>
                      <a:pt x="420" y="211"/>
                      <a:pt x="427" y="212"/>
                      <a:pt x="434" y="212"/>
                    </a:cubicBezTo>
                    <a:cubicBezTo>
                      <a:pt x="518" y="212"/>
                      <a:pt x="533" y="80"/>
                      <a:pt x="438" y="68"/>
                    </a:cubicBezTo>
                    <a:cubicBezTo>
                      <a:pt x="322" y="42"/>
                      <a:pt x="206" y="29"/>
                      <a:pt x="91" y="4"/>
                    </a:cubicBezTo>
                    <a:cubicBezTo>
                      <a:pt x="84" y="1"/>
                      <a:pt x="77" y="0"/>
                      <a:pt x="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3"/>
              <p:cNvSpPr/>
              <p:nvPr/>
            </p:nvSpPr>
            <p:spPr>
              <a:xfrm>
                <a:off x="5647879" y="1380951"/>
                <a:ext cx="12148" cy="2214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72" extrusionOk="0">
                    <a:moveTo>
                      <a:pt x="70" y="1"/>
                    </a:moveTo>
                    <a:cubicBezTo>
                      <a:pt x="56" y="1"/>
                      <a:pt x="41" y="10"/>
                      <a:pt x="27" y="30"/>
                    </a:cubicBezTo>
                    <a:cubicBezTo>
                      <a:pt x="1" y="133"/>
                      <a:pt x="14" y="236"/>
                      <a:pt x="52" y="326"/>
                    </a:cubicBezTo>
                    <a:cubicBezTo>
                      <a:pt x="64" y="383"/>
                      <a:pt x="85" y="471"/>
                      <a:pt x="154" y="471"/>
                    </a:cubicBezTo>
                    <a:cubicBezTo>
                      <a:pt x="162" y="471"/>
                      <a:pt x="171" y="470"/>
                      <a:pt x="181" y="467"/>
                    </a:cubicBezTo>
                    <a:cubicBezTo>
                      <a:pt x="232" y="455"/>
                      <a:pt x="258" y="416"/>
                      <a:pt x="245" y="365"/>
                    </a:cubicBezTo>
                    <a:cubicBezTo>
                      <a:pt x="223" y="310"/>
                      <a:pt x="154" y="1"/>
                      <a:pt x="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3"/>
              <p:cNvSpPr/>
              <p:nvPr/>
            </p:nvSpPr>
            <p:spPr>
              <a:xfrm>
                <a:off x="5808883" y="1625535"/>
                <a:ext cx="157549" cy="116439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2960" extrusionOk="0">
                    <a:moveTo>
                      <a:pt x="97" y="1"/>
                    </a:moveTo>
                    <a:cubicBezTo>
                      <a:pt x="77" y="1"/>
                      <a:pt x="57" y="9"/>
                      <a:pt x="39" y="31"/>
                    </a:cubicBezTo>
                    <a:cubicBezTo>
                      <a:pt x="0" y="82"/>
                      <a:pt x="26" y="159"/>
                      <a:pt x="78" y="185"/>
                    </a:cubicBezTo>
                    <a:cubicBezTo>
                      <a:pt x="965" y="1008"/>
                      <a:pt x="2045" y="1586"/>
                      <a:pt x="3061" y="2242"/>
                    </a:cubicBezTo>
                    <a:cubicBezTo>
                      <a:pt x="3395" y="2461"/>
                      <a:pt x="3755" y="2654"/>
                      <a:pt x="4115" y="2821"/>
                    </a:cubicBezTo>
                    <a:cubicBezTo>
                      <a:pt x="4205" y="2872"/>
                      <a:pt x="4295" y="2911"/>
                      <a:pt x="4385" y="2949"/>
                    </a:cubicBezTo>
                    <a:cubicBezTo>
                      <a:pt x="4399" y="2957"/>
                      <a:pt x="4414" y="2960"/>
                      <a:pt x="4427" y="2960"/>
                    </a:cubicBezTo>
                    <a:cubicBezTo>
                      <a:pt x="4463" y="2960"/>
                      <a:pt x="4495" y="2939"/>
                      <a:pt x="4513" y="2911"/>
                    </a:cubicBezTo>
                    <a:cubicBezTo>
                      <a:pt x="4539" y="2859"/>
                      <a:pt x="4513" y="2808"/>
                      <a:pt x="4462" y="2782"/>
                    </a:cubicBezTo>
                    <a:cubicBezTo>
                      <a:pt x="4153" y="2615"/>
                      <a:pt x="3832" y="2499"/>
                      <a:pt x="3536" y="2306"/>
                    </a:cubicBezTo>
                    <a:cubicBezTo>
                      <a:pt x="2932" y="1946"/>
                      <a:pt x="2341" y="1574"/>
                      <a:pt x="1749" y="1201"/>
                    </a:cubicBezTo>
                    <a:cubicBezTo>
                      <a:pt x="1209" y="879"/>
                      <a:pt x="708" y="506"/>
                      <a:pt x="245" y="95"/>
                    </a:cubicBezTo>
                    <a:cubicBezTo>
                      <a:pt x="208" y="58"/>
                      <a:pt x="150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3"/>
              <p:cNvSpPr/>
              <p:nvPr/>
            </p:nvSpPr>
            <p:spPr>
              <a:xfrm>
                <a:off x="5892427" y="1453443"/>
                <a:ext cx="200303" cy="125093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80" extrusionOk="0">
                    <a:moveTo>
                      <a:pt x="124" y="0"/>
                    </a:moveTo>
                    <a:cubicBezTo>
                      <a:pt x="104" y="0"/>
                      <a:pt x="84" y="6"/>
                      <a:pt x="65" y="19"/>
                    </a:cubicBezTo>
                    <a:cubicBezTo>
                      <a:pt x="0" y="71"/>
                      <a:pt x="52" y="173"/>
                      <a:pt x="129" y="173"/>
                    </a:cubicBezTo>
                    <a:cubicBezTo>
                      <a:pt x="232" y="225"/>
                      <a:pt x="322" y="289"/>
                      <a:pt x="412" y="328"/>
                    </a:cubicBezTo>
                    <a:cubicBezTo>
                      <a:pt x="1119" y="713"/>
                      <a:pt x="1826" y="1086"/>
                      <a:pt x="2546" y="1446"/>
                    </a:cubicBezTo>
                    <a:cubicBezTo>
                      <a:pt x="3138" y="1755"/>
                      <a:pt x="3729" y="2089"/>
                      <a:pt x="4308" y="2424"/>
                    </a:cubicBezTo>
                    <a:cubicBezTo>
                      <a:pt x="4745" y="2655"/>
                      <a:pt x="5156" y="2912"/>
                      <a:pt x="5580" y="3169"/>
                    </a:cubicBezTo>
                    <a:cubicBezTo>
                      <a:pt x="5595" y="3176"/>
                      <a:pt x="5609" y="3180"/>
                      <a:pt x="5623" y="3180"/>
                    </a:cubicBezTo>
                    <a:cubicBezTo>
                      <a:pt x="5708" y="3180"/>
                      <a:pt x="5772" y="3057"/>
                      <a:pt x="5683" y="3002"/>
                    </a:cubicBezTo>
                    <a:cubicBezTo>
                      <a:pt x="4295" y="2166"/>
                      <a:pt x="2868" y="1382"/>
                      <a:pt x="1415" y="662"/>
                    </a:cubicBezTo>
                    <a:cubicBezTo>
                      <a:pt x="1068" y="482"/>
                      <a:pt x="708" y="289"/>
                      <a:pt x="360" y="109"/>
                    </a:cubicBezTo>
                    <a:cubicBezTo>
                      <a:pt x="289" y="79"/>
                      <a:pt x="202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3"/>
              <p:cNvSpPr/>
              <p:nvPr/>
            </p:nvSpPr>
            <p:spPr>
              <a:xfrm>
                <a:off x="5842314" y="1533092"/>
                <a:ext cx="191315" cy="12761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3244" extrusionOk="0">
                    <a:moveTo>
                      <a:pt x="134" y="0"/>
                    </a:moveTo>
                    <a:cubicBezTo>
                      <a:pt x="103" y="0"/>
                      <a:pt x="74" y="14"/>
                      <a:pt x="65" y="39"/>
                    </a:cubicBezTo>
                    <a:cubicBezTo>
                      <a:pt x="1" y="142"/>
                      <a:pt x="142" y="181"/>
                      <a:pt x="207" y="219"/>
                    </a:cubicBezTo>
                    <a:cubicBezTo>
                      <a:pt x="772" y="515"/>
                      <a:pt x="1312" y="875"/>
                      <a:pt x="1865" y="1209"/>
                    </a:cubicBezTo>
                    <a:cubicBezTo>
                      <a:pt x="2701" y="1711"/>
                      <a:pt x="3550" y="2199"/>
                      <a:pt x="4385" y="2714"/>
                    </a:cubicBezTo>
                    <a:cubicBezTo>
                      <a:pt x="4694" y="2894"/>
                      <a:pt x="5015" y="3074"/>
                      <a:pt x="5337" y="3228"/>
                    </a:cubicBezTo>
                    <a:cubicBezTo>
                      <a:pt x="5354" y="3239"/>
                      <a:pt x="5371" y="3243"/>
                      <a:pt x="5386" y="3243"/>
                    </a:cubicBezTo>
                    <a:cubicBezTo>
                      <a:pt x="5464" y="3243"/>
                      <a:pt x="5512" y="3127"/>
                      <a:pt x="5427" y="3074"/>
                    </a:cubicBezTo>
                    <a:cubicBezTo>
                      <a:pt x="4630" y="2662"/>
                      <a:pt x="3871" y="2174"/>
                      <a:pt x="3087" y="1724"/>
                    </a:cubicBezTo>
                    <a:cubicBezTo>
                      <a:pt x="2110" y="1158"/>
                      <a:pt x="1171" y="541"/>
                      <a:pt x="181" y="14"/>
                    </a:cubicBezTo>
                    <a:cubicBezTo>
                      <a:pt x="167" y="4"/>
                      <a:pt x="150" y="0"/>
                      <a:pt x="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3"/>
              <p:cNvSpPr/>
              <p:nvPr/>
            </p:nvSpPr>
            <p:spPr>
              <a:xfrm>
                <a:off x="5963079" y="1362455"/>
                <a:ext cx="194508" cy="122379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3111" extrusionOk="0">
                    <a:moveTo>
                      <a:pt x="125" y="0"/>
                    </a:moveTo>
                    <a:cubicBezTo>
                      <a:pt x="45" y="0"/>
                      <a:pt x="1" y="121"/>
                      <a:pt x="89" y="165"/>
                    </a:cubicBezTo>
                    <a:cubicBezTo>
                      <a:pt x="565" y="306"/>
                      <a:pt x="989" y="589"/>
                      <a:pt x="1439" y="808"/>
                    </a:cubicBezTo>
                    <a:cubicBezTo>
                      <a:pt x="1953" y="1065"/>
                      <a:pt x="2442" y="1335"/>
                      <a:pt x="2931" y="1618"/>
                    </a:cubicBezTo>
                    <a:cubicBezTo>
                      <a:pt x="3406" y="1875"/>
                      <a:pt x="3882" y="2119"/>
                      <a:pt x="4345" y="2402"/>
                    </a:cubicBezTo>
                    <a:cubicBezTo>
                      <a:pt x="4666" y="2595"/>
                      <a:pt x="4988" y="2801"/>
                      <a:pt x="5309" y="2993"/>
                    </a:cubicBezTo>
                    <a:cubicBezTo>
                      <a:pt x="5381" y="3030"/>
                      <a:pt x="5431" y="3110"/>
                      <a:pt x="5500" y="3110"/>
                    </a:cubicBezTo>
                    <a:cubicBezTo>
                      <a:pt x="5505" y="3110"/>
                      <a:pt x="5510" y="3110"/>
                      <a:pt x="5515" y="3109"/>
                    </a:cubicBezTo>
                    <a:cubicBezTo>
                      <a:pt x="5566" y="3096"/>
                      <a:pt x="5605" y="3045"/>
                      <a:pt x="5592" y="2993"/>
                    </a:cubicBezTo>
                    <a:cubicBezTo>
                      <a:pt x="5579" y="2942"/>
                      <a:pt x="5528" y="2916"/>
                      <a:pt x="5489" y="2891"/>
                    </a:cubicBezTo>
                    <a:cubicBezTo>
                      <a:pt x="5361" y="2813"/>
                      <a:pt x="5245" y="2736"/>
                      <a:pt x="5129" y="2659"/>
                    </a:cubicBezTo>
                    <a:cubicBezTo>
                      <a:pt x="4512" y="2286"/>
                      <a:pt x="3895" y="1913"/>
                      <a:pt x="3252" y="1579"/>
                    </a:cubicBezTo>
                    <a:cubicBezTo>
                      <a:pt x="2378" y="1091"/>
                      <a:pt x="1503" y="628"/>
                      <a:pt x="616" y="203"/>
                    </a:cubicBezTo>
                    <a:cubicBezTo>
                      <a:pt x="462" y="126"/>
                      <a:pt x="321" y="62"/>
                      <a:pt x="166" y="11"/>
                    </a:cubicBezTo>
                    <a:cubicBezTo>
                      <a:pt x="152" y="3"/>
                      <a:pt x="138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3"/>
              <p:cNvSpPr/>
              <p:nvPr/>
            </p:nvSpPr>
            <p:spPr>
              <a:xfrm>
                <a:off x="4994050" y="909750"/>
                <a:ext cx="212954" cy="428896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73" extrusionOk="0">
                    <a:moveTo>
                      <a:pt x="4978" y="1"/>
                    </a:moveTo>
                    <a:cubicBezTo>
                      <a:pt x="4941" y="1"/>
                      <a:pt x="4902" y="26"/>
                      <a:pt x="4894" y="67"/>
                    </a:cubicBezTo>
                    <a:cubicBezTo>
                      <a:pt x="4855" y="324"/>
                      <a:pt x="4791" y="594"/>
                      <a:pt x="4726" y="851"/>
                    </a:cubicBezTo>
                    <a:cubicBezTo>
                      <a:pt x="4341" y="2407"/>
                      <a:pt x="3711" y="3872"/>
                      <a:pt x="2991" y="5300"/>
                    </a:cubicBezTo>
                    <a:cubicBezTo>
                      <a:pt x="2438" y="6405"/>
                      <a:pt x="1911" y="7524"/>
                      <a:pt x="1242" y="8565"/>
                    </a:cubicBezTo>
                    <a:cubicBezTo>
                      <a:pt x="869" y="9183"/>
                      <a:pt x="458" y="9774"/>
                      <a:pt x="21" y="10353"/>
                    </a:cubicBezTo>
                    <a:cubicBezTo>
                      <a:pt x="1" y="10412"/>
                      <a:pt x="58" y="10472"/>
                      <a:pt x="121" y="10472"/>
                    </a:cubicBezTo>
                    <a:cubicBezTo>
                      <a:pt x="139" y="10472"/>
                      <a:pt x="158" y="10467"/>
                      <a:pt x="175" y="10455"/>
                    </a:cubicBezTo>
                    <a:cubicBezTo>
                      <a:pt x="766" y="9684"/>
                      <a:pt x="1293" y="8887"/>
                      <a:pt x="1782" y="8051"/>
                    </a:cubicBezTo>
                    <a:cubicBezTo>
                      <a:pt x="2284" y="7177"/>
                      <a:pt x="2708" y="6290"/>
                      <a:pt x="3158" y="5390"/>
                    </a:cubicBezTo>
                    <a:cubicBezTo>
                      <a:pt x="3595" y="4490"/>
                      <a:pt x="4045" y="3602"/>
                      <a:pt x="4366" y="2664"/>
                    </a:cubicBezTo>
                    <a:cubicBezTo>
                      <a:pt x="4662" y="1841"/>
                      <a:pt x="4906" y="992"/>
                      <a:pt x="5061" y="131"/>
                    </a:cubicBezTo>
                    <a:cubicBezTo>
                      <a:pt x="5061" y="92"/>
                      <a:pt x="5061" y="54"/>
                      <a:pt x="5035" y="28"/>
                    </a:cubicBezTo>
                    <a:cubicBezTo>
                      <a:pt x="5021" y="9"/>
                      <a:pt x="5000" y="1"/>
                      <a:pt x="4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3"/>
              <p:cNvSpPr/>
              <p:nvPr/>
            </p:nvSpPr>
            <p:spPr>
              <a:xfrm>
                <a:off x="5593598" y="939477"/>
                <a:ext cx="174242" cy="50886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1293" extrusionOk="0">
                    <a:moveTo>
                      <a:pt x="4329" y="1"/>
                    </a:moveTo>
                    <a:cubicBezTo>
                      <a:pt x="4249" y="1"/>
                      <a:pt x="4137" y="86"/>
                      <a:pt x="4068" y="112"/>
                    </a:cubicBezTo>
                    <a:cubicBezTo>
                      <a:pt x="3849" y="228"/>
                      <a:pt x="3592" y="344"/>
                      <a:pt x="3360" y="434"/>
                    </a:cubicBezTo>
                    <a:cubicBezTo>
                      <a:pt x="2769" y="665"/>
                      <a:pt x="2139" y="832"/>
                      <a:pt x="1509" y="961"/>
                    </a:cubicBezTo>
                    <a:cubicBezTo>
                      <a:pt x="1175" y="1020"/>
                      <a:pt x="819" y="1124"/>
                      <a:pt x="469" y="1124"/>
                    </a:cubicBezTo>
                    <a:cubicBezTo>
                      <a:pt x="360" y="1124"/>
                      <a:pt x="252" y="1114"/>
                      <a:pt x="146" y="1089"/>
                    </a:cubicBezTo>
                    <a:cubicBezTo>
                      <a:pt x="138" y="1086"/>
                      <a:pt x="131" y="1085"/>
                      <a:pt x="124" y="1085"/>
                    </a:cubicBezTo>
                    <a:cubicBezTo>
                      <a:pt x="46" y="1085"/>
                      <a:pt x="1" y="1257"/>
                      <a:pt x="95" y="1257"/>
                    </a:cubicBezTo>
                    <a:cubicBezTo>
                      <a:pt x="225" y="1282"/>
                      <a:pt x="355" y="1292"/>
                      <a:pt x="484" y="1292"/>
                    </a:cubicBezTo>
                    <a:cubicBezTo>
                      <a:pt x="877" y="1292"/>
                      <a:pt x="1263" y="1196"/>
                      <a:pt x="1650" y="1128"/>
                    </a:cubicBezTo>
                    <a:cubicBezTo>
                      <a:pt x="2383" y="974"/>
                      <a:pt x="3103" y="755"/>
                      <a:pt x="3798" y="459"/>
                    </a:cubicBezTo>
                    <a:cubicBezTo>
                      <a:pt x="3965" y="382"/>
                      <a:pt x="4145" y="292"/>
                      <a:pt x="4312" y="202"/>
                    </a:cubicBezTo>
                    <a:cubicBezTo>
                      <a:pt x="4363" y="177"/>
                      <a:pt x="4428" y="138"/>
                      <a:pt x="4415" y="74"/>
                    </a:cubicBezTo>
                    <a:cubicBezTo>
                      <a:pt x="4398" y="20"/>
                      <a:pt x="4367" y="1"/>
                      <a:pt x="4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3"/>
              <p:cNvSpPr/>
              <p:nvPr/>
            </p:nvSpPr>
            <p:spPr>
              <a:xfrm>
                <a:off x="5614572" y="998626"/>
                <a:ext cx="198285" cy="53169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1351" extrusionOk="0">
                    <a:moveTo>
                      <a:pt x="4934" y="0"/>
                    </a:moveTo>
                    <a:cubicBezTo>
                      <a:pt x="4921" y="0"/>
                      <a:pt x="4908" y="4"/>
                      <a:pt x="4897" y="11"/>
                    </a:cubicBezTo>
                    <a:cubicBezTo>
                      <a:pt x="4730" y="75"/>
                      <a:pt x="4576" y="139"/>
                      <a:pt x="4409" y="216"/>
                    </a:cubicBezTo>
                    <a:cubicBezTo>
                      <a:pt x="4113" y="358"/>
                      <a:pt x="3805" y="486"/>
                      <a:pt x="3496" y="615"/>
                    </a:cubicBezTo>
                    <a:cubicBezTo>
                      <a:pt x="2892" y="821"/>
                      <a:pt x="2275" y="988"/>
                      <a:pt x="1645" y="1078"/>
                    </a:cubicBezTo>
                    <a:cubicBezTo>
                      <a:pt x="1286" y="1144"/>
                      <a:pt x="914" y="1210"/>
                      <a:pt x="543" y="1210"/>
                    </a:cubicBezTo>
                    <a:cubicBezTo>
                      <a:pt x="408" y="1210"/>
                      <a:pt x="274" y="1201"/>
                      <a:pt x="140" y="1181"/>
                    </a:cubicBezTo>
                    <a:cubicBezTo>
                      <a:pt x="126" y="1160"/>
                      <a:pt x="108" y="1151"/>
                      <a:pt x="91" y="1151"/>
                    </a:cubicBezTo>
                    <a:cubicBezTo>
                      <a:pt x="44" y="1151"/>
                      <a:pt x="0" y="1211"/>
                      <a:pt x="37" y="1258"/>
                    </a:cubicBezTo>
                    <a:cubicBezTo>
                      <a:pt x="140" y="1322"/>
                      <a:pt x="269" y="1348"/>
                      <a:pt x="385" y="1348"/>
                    </a:cubicBezTo>
                    <a:cubicBezTo>
                      <a:pt x="438" y="1349"/>
                      <a:pt x="493" y="1350"/>
                      <a:pt x="547" y="1350"/>
                    </a:cubicBezTo>
                    <a:cubicBezTo>
                      <a:pt x="920" y="1350"/>
                      <a:pt x="1300" y="1312"/>
                      <a:pt x="1670" y="1245"/>
                    </a:cubicBezTo>
                    <a:cubicBezTo>
                      <a:pt x="2185" y="1155"/>
                      <a:pt x="2699" y="1052"/>
                      <a:pt x="3200" y="911"/>
                    </a:cubicBezTo>
                    <a:cubicBezTo>
                      <a:pt x="3663" y="756"/>
                      <a:pt x="4113" y="564"/>
                      <a:pt x="4550" y="358"/>
                    </a:cubicBezTo>
                    <a:cubicBezTo>
                      <a:pt x="4692" y="294"/>
                      <a:pt x="4833" y="242"/>
                      <a:pt x="4975" y="178"/>
                    </a:cubicBezTo>
                    <a:cubicBezTo>
                      <a:pt x="5013" y="152"/>
                      <a:pt x="5039" y="101"/>
                      <a:pt x="5013" y="49"/>
                    </a:cubicBezTo>
                    <a:cubicBezTo>
                      <a:pt x="5004" y="21"/>
                      <a:pt x="4968" y="0"/>
                      <a:pt x="4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3"/>
              <p:cNvSpPr/>
              <p:nvPr/>
            </p:nvSpPr>
            <p:spPr>
              <a:xfrm>
                <a:off x="5664906" y="1176585"/>
                <a:ext cx="293302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0936" extrusionOk="0">
                    <a:moveTo>
                      <a:pt x="7016" y="0"/>
                    </a:moveTo>
                    <a:cubicBezTo>
                      <a:pt x="7000" y="0"/>
                      <a:pt x="6976" y="10"/>
                      <a:pt x="6943" y="32"/>
                    </a:cubicBezTo>
                    <a:cubicBezTo>
                      <a:pt x="6905" y="32"/>
                      <a:pt x="6892" y="97"/>
                      <a:pt x="6930" y="109"/>
                    </a:cubicBezTo>
                    <a:cubicBezTo>
                      <a:pt x="6789" y="444"/>
                      <a:pt x="6635" y="752"/>
                      <a:pt x="6455" y="1061"/>
                    </a:cubicBezTo>
                    <a:cubicBezTo>
                      <a:pt x="6172" y="1550"/>
                      <a:pt x="5915" y="2038"/>
                      <a:pt x="5619" y="2527"/>
                    </a:cubicBezTo>
                    <a:cubicBezTo>
                      <a:pt x="5027" y="3504"/>
                      <a:pt x="4423" y="4481"/>
                      <a:pt x="3806" y="5445"/>
                    </a:cubicBezTo>
                    <a:cubicBezTo>
                      <a:pt x="2623" y="7258"/>
                      <a:pt x="1440" y="9058"/>
                      <a:pt x="64" y="10730"/>
                    </a:cubicBezTo>
                    <a:cubicBezTo>
                      <a:pt x="39" y="10768"/>
                      <a:pt x="0" y="10820"/>
                      <a:pt x="13" y="10871"/>
                    </a:cubicBezTo>
                    <a:cubicBezTo>
                      <a:pt x="27" y="10913"/>
                      <a:pt x="63" y="10936"/>
                      <a:pt x="102" y="10936"/>
                    </a:cubicBezTo>
                    <a:cubicBezTo>
                      <a:pt x="135" y="10936"/>
                      <a:pt x="169" y="10919"/>
                      <a:pt x="193" y="10884"/>
                    </a:cubicBezTo>
                    <a:cubicBezTo>
                      <a:pt x="334" y="10665"/>
                      <a:pt x="514" y="10460"/>
                      <a:pt x="682" y="10254"/>
                    </a:cubicBezTo>
                    <a:cubicBezTo>
                      <a:pt x="2199" y="8338"/>
                      <a:pt x="3510" y="6268"/>
                      <a:pt x="4809" y="4198"/>
                    </a:cubicBezTo>
                    <a:cubicBezTo>
                      <a:pt x="5503" y="3028"/>
                      <a:pt x="6210" y="1871"/>
                      <a:pt x="6827" y="650"/>
                    </a:cubicBezTo>
                    <a:cubicBezTo>
                      <a:pt x="6850" y="581"/>
                      <a:pt x="7144" y="0"/>
                      <a:pt x="7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3"/>
              <p:cNvSpPr/>
              <p:nvPr/>
            </p:nvSpPr>
            <p:spPr>
              <a:xfrm>
                <a:off x="5633749" y="1169319"/>
                <a:ext cx="293631" cy="428917"/>
              </a:xfrm>
              <a:custGeom>
                <a:avLst/>
                <a:gdLst/>
                <a:ahLst/>
                <a:cxnLst/>
                <a:rect l="l" t="t" r="r" b="b"/>
                <a:pathLst>
                  <a:path w="7153" h="10448" extrusionOk="0">
                    <a:moveTo>
                      <a:pt x="6991" y="0"/>
                    </a:moveTo>
                    <a:cubicBezTo>
                      <a:pt x="6581" y="0"/>
                      <a:pt x="6271" y="534"/>
                      <a:pt x="6185" y="891"/>
                    </a:cubicBezTo>
                    <a:cubicBezTo>
                      <a:pt x="6082" y="1328"/>
                      <a:pt x="5928" y="1739"/>
                      <a:pt x="5555" y="2009"/>
                    </a:cubicBezTo>
                    <a:cubicBezTo>
                      <a:pt x="5169" y="2292"/>
                      <a:pt x="4706" y="2511"/>
                      <a:pt x="4411" y="2922"/>
                    </a:cubicBezTo>
                    <a:cubicBezTo>
                      <a:pt x="4102" y="3372"/>
                      <a:pt x="3986" y="3925"/>
                      <a:pt x="3768" y="4427"/>
                    </a:cubicBezTo>
                    <a:cubicBezTo>
                      <a:pt x="3588" y="4799"/>
                      <a:pt x="3369" y="5159"/>
                      <a:pt x="3099" y="5468"/>
                    </a:cubicBezTo>
                    <a:cubicBezTo>
                      <a:pt x="2842" y="5777"/>
                      <a:pt x="2482" y="5957"/>
                      <a:pt x="2186" y="6214"/>
                    </a:cubicBezTo>
                    <a:cubicBezTo>
                      <a:pt x="1749" y="6599"/>
                      <a:pt x="1775" y="7217"/>
                      <a:pt x="1556" y="7718"/>
                    </a:cubicBezTo>
                    <a:cubicBezTo>
                      <a:pt x="1441" y="7975"/>
                      <a:pt x="1273" y="8220"/>
                      <a:pt x="1055" y="8400"/>
                    </a:cubicBezTo>
                    <a:cubicBezTo>
                      <a:pt x="746" y="8670"/>
                      <a:pt x="386" y="8927"/>
                      <a:pt x="271" y="9338"/>
                    </a:cubicBezTo>
                    <a:cubicBezTo>
                      <a:pt x="206" y="9634"/>
                      <a:pt x="232" y="9942"/>
                      <a:pt x="103" y="10212"/>
                    </a:cubicBezTo>
                    <a:cubicBezTo>
                      <a:pt x="78" y="10290"/>
                      <a:pt x="1" y="10367"/>
                      <a:pt x="78" y="10431"/>
                    </a:cubicBezTo>
                    <a:cubicBezTo>
                      <a:pt x="97" y="10443"/>
                      <a:pt x="115" y="10448"/>
                      <a:pt x="132" y="10448"/>
                    </a:cubicBezTo>
                    <a:cubicBezTo>
                      <a:pt x="222" y="10448"/>
                      <a:pt x="266" y="10289"/>
                      <a:pt x="309" y="10212"/>
                    </a:cubicBezTo>
                    <a:cubicBezTo>
                      <a:pt x="373" y="9981"/>
                      <a:pt x="412" y="9750"/>
                      <a:pt x="425" y="9505"/>
                    </a:cubicBezTo>
                    <a:cubicBezTo>
                      <a:pt x="515" y="8927"/>
                      <a:pt x="1132" y="8670"/>
                      <a:pt x="1466" y="8232"/>
                    </a:cubicBezTo>
                    <a:cubicBezTo>
                      <a:pt x="1633" y="8014"/>
                      <a:pt x="1749" y="7769"/>
                      <a:pt x="1826" y="7499"/>
                    </a:cubicBezTo>
                    <a:cubicBezTo>
                      <a:pt x="2032" y="6587"/>
                      <a:pt x="2071" y="6484"/>
                      <a:pt x="2855" y="5944"/>
                    </a:cubicBezTo>
                    <a:cubicBezTo>
                      <a:pt x="3318" y="5545"/>
                      <a:pt x="3691" y="5057"/>
                      <a:pt x="3935" y="4491"/>
                    </a:cubicBezTo>
                    <a:cubicBezTo>
                      <a:pt x="4192" y="3938"/>
                      <a:pt x="4282" y="3269"/>
                      <a:pt x="4732" y="2832"/>
                    </a:cubicBezTo>
                    <a:cubicBezTo>
                      <a:pt x="5028" y="2549"/>
                      <a:pt x="5388" y="2369"/>
                      <a:pt x="5709" y="2112"/>
                    </a:cubicBezTo>
                    <a:cubicBezTo>
                      <a:pt x="5966" y="1907"/>
                      <a:pt x="6146" y="1637"/>
                      <a:pt x="6249" y="1315"/>
                    </a:cubicBezTo>
                    <a:cubicBezTo>
                      <a:pt x="6339" y="994"/>
                      <a:pt x="6378" y="646"/>
                      <a:pt x="6609" y="389"/>
                    </a:cubicBezTo>
                    <a:cubicBezTo>
                      <a:pt x="6699" y="261"/>
                      <a:pt x="6841" y="158"/>
                      <a:pt x="6995" y="119"/>
                    </a:cubicBezTo>
                    <a:cubicBezTo>
                      <a:pt x="7013" y="133"/>
                      <a:pt x="7030" y="138"/>
                      <a:pt x="7046" y="138"/>
                    </a:cubicBezTo>
                    <a:cubicBezTo>
                      <a:pt x="7119" y="138"/>
                      <a:pt x="7152" y="14"/>
                      <a:pt x="7046" y="4"/>
                    </a:cubicBezTo>
                    <a:cubicBezTo>
                      <a:pt x="7028" y="1"/>
                      <a:pt x="7009" y="0"/>
                      <a:pt x="6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3"/>
              <p:cNvSpPr/>
              <p:nvPr/>
            </p:nvSpPr>
            <p:spPr>
              <a:xfrm>
                <a:off x="5109269" y="970688"/>
                <a:ext cx="282991" cy="431726"/>
              </a:xfrm>
              <a:custGeom>
                <a:avLst/>
                <a:gdLst/>
                <a:ahLst/>
                <a:cxnLst/>
                <a:rect l="l" t="t" r="r" b="b"/>
                <a:pathLst>
                  <a:path w="6315" h="10468" extrusionOk="0">
                    <a:moveTo>
                      <a:pt x="6252" y="1"/>
                    </a:moveTo>
                    <a:cubicBezTo>
                      <a:pt x="6249" y="1"/>
                      <a:pt x="6246" y="1"/>
                      <a:pt x="6244" y="2"/>
                    </a:cubicBezTo>
                    <a:cubicBezTo>
                      <a:pt x="5858" y="2"/>
                      <a:pt x="5536" y="297"/>
                      <a:pt x="5344" y="606"/>
                    </a:cubicBezTo>
                    <a:cubicBezTo>
                      <a:pt x="5189" y="902"/>
                      <a:pt x="5099" y="1223"/>
                      <a:pt x="5074" y="1545"/>
                    </a:cubicBezTo>
                    <a:cubicBezTo>
                      <a:pt x="5009" y="1866"/>
                      <a:pt x="4971" y="2213"/>
                      <a:pt x="4675" y="2393"/>
                    </a:cubicBezTo>
                    <a:cubicBezTo>
                      <a:pt x="3492" y="3190"/>
                      <a:pt x="3286" y="3486"/>
                      <a:pt x="3106" y="4900"/>
                    </a:cubicBezTo>
                    <a:cubicBezTo>
                      <a:pt x="2914" y="6186"/>
                      <a:pt x="2772" y="6366"/>
                      <a:pt x="1808" y="7176"/>
                    </a:cubicBezTo>
                    <a:cubicBezTo>
                      <a:pt x="1448" y="7459"/>
                      <a:pt x="1242" y="7896"/>
                      <a:pt x="1255" y="8359"/>
                    </a:cubicBezTo>
                    <a:cubicBezTo>
                      <a:pt x="1229" y="8603"/>
                      <a:pt x="1294" y="8848"/>
                      <a:pt x="1229" y="9079"/>
                    </a:cubicBezTo>
                    <a:cubicBezTo>
                      <a:pt x="1101" y="9452"/>
                      <a:pt x="766" y="9683"/>
                      <a:pt x="484" y="9940"/>
                    </a:cubicBezTo>
                    <a:cubicBezTo>
                      <a:pt x="342" y="10056"/>
                      <a:pt x="201" y="10185"/>
                      <a:pt x="59" y="10326"/>
                    </a:cubicBezTo>
                    <a:cubicBezTo>
                      <a:pt x="0" y="10385"/>
                      <a:pt x="54" y="10467"/>
                      <a:pt x="118" y="10467"/>
                    </a:cubicBezTo>
                    <a:cubicBezTo>
                      <a:pt x="137" y="10467"/>
                      <a:pt x="157" y="10460"/>
                      <a:pt x="175" y="10442"/>
                    </a:cubicBezTo>
                    <a:cubicBezTo>
                      <a:pt x="561" y="10069"/>
                      <a:pt x="1049" y="9773"/>
                      <a:pt x="1332" y="9310"/>
                    </a:cubicBezTo>
                    <a:cubicBezTo>
                      <a:pt x="1538" y="8950"/>
                      <a:pt x="1371" y="8513"/>
                      <a:pt x="1448" y="8128"/>
                    </a:cubicBezTo>
                    <a:cubicBezTo>
                      <a:pt x="1551" y="7318"/>
                      <a:pt x="2489" y="7022"/>
                      <a:pt x="2875" y="6366"/>
                    </a:cubicBezTo>
                    <a:cubicBezTo>
                      <a:pt x="3209" y="5788"/>
                      <a:pt x="3235" y="5093"/>
                      <a:pt x="3364" y="4437"/>
                    </a:cubicBezTo>
                    <a:cubicBezTo>
                      <a:pt x="3441" y="3949"/>
                      <a:pt x="3595" y="3460"/>
                      <a:pt x="3981" y="3139"/>
                    </a:cubicBezTo>
                    <a:cubicBezTo>
                      <a:pt x="4302" y="2817"/>
                      <a:pt x="4765" y="2637"/>
                      <a:pt x="5048" y="2277"/>
                    </a:cubicBezTo>
                    <a:cubicBezTo>
                      <a:pt x="5292" y="1815"/>
                      <a:pt x="5215" y="1262"/>
                      <a:pt x="5421" y="786"/>
                    </a:cubicBezTo>
                    <a:cubicBezTo>
                      <a:pt x="5562" y="490"/>
                      <a:pt x="5884" y="143"/>
                      <a:pt x="6231" y="143"/>
                    </a:cubicBezTo>
                    <a:lnTo>
                      <a:pt x="6231" y="130"/>
                    </a:lnTo>
                    <a:cubicBezTo>
                      <a:pt x="6236" y="132"/>
                      <a:pt x="6241" y="133"/>
                      <a:pt x="6246" y="133"/>
                    </a:cubicBezTo>
                    <a:cubicBezTo>
                      <a:pt x="6307" y="133"/>
                      <a:pt x="6315" y="1"/>
                      <a:pt x="62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3"/>
              <p:cNvSpPr/>
              <p:nvPr/>
            </p:nvSpPr>
            <p:spPr>
              <a:xfrm>
                <a:off x="4924715" y="939035"/>
                <a:ext cx="157547" cy="300598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7612" extrusionOk="0">
                    <a:moveTo>
                      <a:pt x="3327" y="1"/>
                    </a:moveTo>
                    <a:cubicBezTo>
                      <a:pt x="3281" y="1"/>
                      <a:pt x="3237" y="48"/>
                      <a:pt x="3286" y="105"/>
                    </a:cubicBezTo>
                    <a:cubicBezTo>
                      <a:pt x="3556" y="426"/>
                      <a:pt x="3582" y="889"/>
                      <a:pt x="3363" y="1249"/>
                    </a:cubicBezTo>
                    <a:cubicBezTo>
                      <a:pt x="2964" y="1866"/>
                      <a:pt x="2257" y="2291"/>
                      <a:pt x="2051" y="3024"/>
                    </a:cubicBezTo>
                    <a:cubicBezTo>
                      <a:pt x="1846" y="3846"/>
                      <a:pt x="2090" y="4579"/>
                      <a:pt x="1241" y="5119"/>
                    </a:cubicBezTo>
                    <a:cubicBezTo>
                      <a:pt x="959" y="5312"/>
                      <a:pt x="791" y="5647"/>
                      <a:pt x="804" y="5994"/>
                    </a:cubicBezTo>
                    <a:cubicBezTo>
                      <a:pt x="779" y="6469"/>
                      <a:pt x="624" y="6958"/>
                      <a:pt x="264" y="7279"/>
                    </a:cubicBezTo>
                    <a:cubicBezTo>
                      <a:pt x="200" y="7344"/>
                      <a:pt x="136" y="7395"/>
                      <a:pt x="71" y="7459"/>
                    </a:cubicBezTo>
                    <a:cubicBezTo>
                      <a:pt x="1" y="7520"/>
                      <a:pt x="57" y="7612"/>
                      <a:pt x="121" y="7612"/>
                    </a:cubicBezTo>
                    <a:cubicBezTo>
                      <a:pt x="139" y="7612"/>
                      <a:pt x="158" y="7605"/>
                      <a:pt x="174" y="7588"/>
                    </a:cubicBezTo>
                    <a:cubicBezTo>
                      <a:pt x="393" y="7421"/>
                      <a:pt x="573" y="7215"/>
                      <a:pt x="714" y="6984"/>
                    </a:cubicBezTo>
                    <a:cubicBezTo>
                      <a:pt x="843" y="6765"/>
                      <a:pt x="920" y="6521"/>
                      <a:pt x="946" y="6277"/>
                    </a:cubicBezTo>
                    <a:cubicBezTo>
                      <a:pt x="984" y="6019"/>
                      <a:pt x="971" y="5749"/>
                      <a:pt x="1100" y="5518"/>
                    </a:cubicBezTo>
                    <a:cubicBezTo>
                      <a:pt x="1190" y="5389"/>
                      <a:pt x="1306" y="5274"/>
                      <a:pt x="1447" y="5184"/>
                    </a:cubicBezTo>
                    <a:cubicBezTo>
                      <a:pt x="1769" y="4952"/>
                      <a:pt x="2000" y="4605"/>
                      <a:pt x="2064" y="4219"/>
                    </a:cubicBezTo>
                    <a:cubicBezTo>
                      <a:pt x="2180" y="3589"/>
                      <a:pt x="2077" y="2985"/>
                      <a:pt x="2540" y="2458"/>
                    </a:cubicBezTo>
                    <a:cubicBezTo>
                      <a:pt x="2913" y="1956"/>
                      <a:pt x="3517" y="1571"/>
                      <a:pt x="3633" y="928"/>
                    </a:cubicBezTo>
                    <a:cubicBezTo>
                      <a:pt x="3672" y="606"/>
                      <a:pt x="3582" y="298"/>
                      <a:pt x="3389" y="54"/>
                    </a:cubicBezTo>
                    <a:cubicBezTo>
                      <a:pt x="3379" y="16"/>
                      <a:pt x="3353" y="1"/>
                      <a:pt x="3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3"/>
              <p:cNvSpPr/>
              <p:nvPr/>
            </p:nvSpPr>
            <p:spPr>
              <a:xfrm>
                <a:off x="5644361" y="1036052"/>
                <a:ext cx="207807" cy="53247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1353" extrusionOk="0">
                    <a:moveTo>
                      <a:pt x="5130" y="1"/>
                    </a:moveTo>
                    <a:cubicBezTo>
                      <a:pt x="4961" y="1"/>
                      <a:pt x="4692" y="106"/>
                      <a:pt x="4616" y="140"/>
                    </a:cubicBezTo>
                    <a:cubicBezTo>
                      <a:pt x="4462" y="217"/>
                      <a:pt x="4308" y="320"/>
                      <a:pt x="4179" y="448"/>
                    </a:cubicBezTo>
                    <a:cubicBezTo>
                      <a:pt x="4076" y="538"/>
                      <a:pt x="3973" y="667"/>
                      <a:pt x="3819" y="667"/>
                    </a:cubicBezTo>
                    <a:cubicBezTo>
                      <a:pt x="3553" y="639"/>
                      <a:pt x="3311" y="569"/>
                      <a:pt x="3076" y="569"/>
                    </a:cubicBezTo>
                    <a:cubicBezTo>
                      <a:pt x="2879" y="569"/>
                      <a:pt x="2688" y="618"/>
                      <a:pt x="2495" y="783"/>
                    </a:cubicBezTo>
                    <a:cubicBezTo>
                      <a:pt x="2340" y="924"/>
                      <a:pt x="2186" y="1053"/>
                      <a:pt x="2006" y="1155"/>
                    </a:cubicBezTo>
                    <a:cubicBezTo>
                      <a:pt x="1940" y="1171"/>
                      <a:pt x="1872" y="1178"/>
                      <a:pt x="1804" y="1178"/>
                    </a:cubicBezTo>
                    <a:cubicBezTo>
                      <a:pt x="1699" y="1178"/>
                      <a:pt x="1593" y="1161"/>
                      <a:pt x="1492" y="1130"/>
                    </a:cubicBezTo>
                    <a:cubicBezTo>
                      <a:pt x="1286" y="1065"/>
                      <a:pt x="1132" y="950"/>
                      <a:pt x="926" y="911"/>
                    </a:cubicBezTo>
                    <a:cubicBezTo>
                      <a:pt x="867" y="905"/>
                      <a:pt x="808" y="902"/>
                      <a:pt x="751" y="902"/>
                    </a:cubicBezTo>
                    <a:cubicBezTo>
                      <a:pt x="570" y="902"/>
                      <a:pt x="397" y="933"/>
                      <a:pt x="232" y="1001"/>
                    </a:cubicBezTo>
                    <a:cubicBezTo>
                      <a:pt x="155" y="1014"/>
                      <a:pt x="90" y="1053"/>
                      <a:pt x="26" y="1091"/>
                    </a:cubicBezTo>
                    <a:cubicBezTo>
                      <a:pt x="0" y="1130"/>
                      <a:pt x="26" y="1181"/>
                      <a:pt x="65" y="1181"/>
                    </a:cubicBezTo>
                    <a:cubicBezTo>
                      <a:pt x="103" y="1181"/>
                      <a:pt x="142" y="1168"/>
                      <a:pt x="180" y="1155"/>
                    </a:cubicBezTo>
                    <a:cubicBezTo>
                      <a:pt x="364" y="1091"/>
                      <a:pt x="556" y="1062"/>
                      <a:pt x="742" y="1062"/>
                    </a:cubicBezTo>
                    <a:cubicBezTo>
                      <a:pt x="778" y="1062"/>
                      <a:pt x="814" y="1063"/>
                      <a:pt x="849" y="1065"/>
                    </a:cubicBezTo>
                    <a:cubicBezTo>
                      <a:pt x="1055" y="1091"/>
                      <a:pt x="1222" y="1233"/>
                      <a:pt x="1428" y="1284"/>
                    </a:cubicBezTo>
                    <a:cubicBezTo>
                      <a:pt x="1567" y="1334"/>
                      <a:pt x="1707" y="1353"/>
                      <a:pt x="1846" y="1353"/>
                    </a:cubicBezTo>
                    <a:cubicBezTo>
                      <a:pt x="1887" y="1353"/>
                      <a:pt x="1927" y="1351"/>
                      <a:pt x="1968" y="1348"/>
                    </a:cubicBezTo>
                    <a:cubicBezTo>
                      <a:pt x="2366" y="1271"/>
                      <a:pt x="2572" y="808"/>
                      <a:pt x="2983" y="744"/>
                    </a:cubicBezTo>
                    <a:cubicBezTo>
                      <a:pt x="3176" y="744"/>
                      <a:pt x="3356" y="770"/>
                      <a:pt x="3549" y="808"/>
                    </a:cubicBezTo>
                    <a:cubicBezTo>
                      <a:pt x="3616" y="829"/>
                      <a:pt x="3687" y="839"/>
                      <a:pt x="3758" y="839"/>
                    </a:cubicBezTo>
                    <a:cubicBezTo>
                      <a:pt x="3864" y="839"/>
                      <a:pt x="3971" y="816"/>
                      <a:pt x="4063" y="770"/>
                    </a:cubicBezTo>
                    <a:cubicBezTo>
                      <a:pt x="4230" y="667"/>
                      <a:pt x="4346" y="500"/>
                      <a:pt x="4513" y="410"/>
                    </a:cubicBezTo>
                    <a:cubicBezTo>
                      <a:pt x="4706" y="281"/>
                      <a:pt x="4938" y="191"/>
                      <a:pt x="5169" y="178"/>
                    </a:cubicBezTo>
                    <a:cubicBezTo>
                      <a:pt x="5176" y="180"/>
                      <a:pt x="5183" y="181"/>
                      <a:pt x="5189" y="181"/>
                    </a:cubicBezTo>
                    <a:cubicBezTo>
                      <a:pt x="5230" y="181"/>
                      <a:pt x="5261" y="147"/>
                      <a:pt x="5272" y="114"/>
                    </a:cubicBezTo>
                    <a:cubicBezTo>
                      <a:pt x="5281" y="30"/>
                      <a:pt x="5219" y="1"/>
                      <a:pt x="5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3" name="Google Shape;2403;p33"/>
            <p:cNvGrpSpPr/>
            <p:nvPr/>
          </p:nvGrpSpPr>
          <p:grpSpPr>
            <a:xfrm>
              <a:off x="7202004" y="3450226"/>
              <a:ext cx="1527002" cy="1754254"/>
              <a:chOff x="6355425" y="1709092"/>
              <a:chExt cx="1424575" cy="1636583"/>
            </a:xfrm>
          </p:grpSpPr>
          <p:sp>
            <p:nvSpPr>
              <p:cNvPr id="2404" name="Google Shape;2404;p33"/>
              <p:cNvSpPr/>
              <p:nvPr/>
            </p:nvSpPr>
            <p:spPr>
              <a:xfrm>
                <a:off x="6638413" y="2960058"/>
                <a:ext cx="835951" cy="385617"/>
              </a:xfrm>
              <a:custGeom>
                <a:avLst/>
                <a:gdLst/>
                <a:ahLst/>
                <a:cxnLst/>
                <a:rect l="l" t="t" r="r" b="b"/>
                <a:pathLst>
                  <a:path w="17089" h="7883" extrusionOk="0">
                    <a:moveTo>
                      <a:pt x="1891" y="1"/>
                    </a:moveTo>
                    <a:cubicBezTo>
                      <a:pt x="1801" y="309"/>
                      <a:pt x="1749" y="644"/>
                      <a:pt x="1711" y="965"/>
                    </a:cubicBezTo>
                    <a:cubicBezTo>
                      <a:pt x="1685" y="1184"/>
                      <a:pt x="1698" y="1402"/>
                      <a:pt x="1762" y="1608"/>
                    </a:cubicBezTo>
                    <a:cubicBezTo>
                      <a:pt x="1801" y="1762"/>
                      <a:pt x="1865" y="1891"/>
                      <a:pt x="1955" y="2019"/>
                    </a:cubicBezTo>
                    <a:cubicBezTo>
                      <a:pt x="1968" y="2032"/>
                      <a:pt x="1968" y="2045"/>
                      <a:pt x="1968" y="2045"/>
                    </a:cubicBezTo>
                    <a:cubicBezTo>
                      <a:pt x="1968" y="2045"/>
                      <a:pt x="1966" y="2045"/>
                      <a:pt x="1962" y="2045"/>
                    </a:cubicBezTo>
                    <a:cubicBezTo>
                      <a:pt x="1920" y="2045"/>
                      <a:pt x="1663" y="2066"/>
                      <a:pt x="1299" y="2559"/>
                    </a:cubicBezTo>
                    <a:cubicBezTo>
                      <a:pt x="1158" y="2791"/>
                      <a:pt x="1094" y="3074"/>
                      <a:pt x="1145" y="3344"/>
                    </a:cubicBezTo>
                    <a:cubicBezTo>
                      <a:pt x="1171" y="3562"/>
                      <a:pt x="1222" y="3768"/>
                      <a:pt x="1299" y="3974"/>
                    </a:cubicBezTo>
                    <a:cubicBezTo>
                      <a:pt x="939" y="4089"/>
                      <a:pt x="631" y="4346"/>
                      <a:pt x="451" y="4694"/>
                    </a:cubicBezTo>
                    <a:cubicBezTo>
                      <a:pt x="271" y="5079"/>
                      <a:pt x="554" y="5465"/>
                      <a:pt x="747" y="5658"/>
                    </a:cubicBezTo>
                    <a:cubicBezTo>
                      <a:pt x="785" y="5709"/>
                      <a:pt x="824" y="5748"/>
                      <a:pt x="875" y="5786"/>
                    </a:cubicBezTo>
                    <a:cubicBezTo>
                      <a:pt x="837" y="5786"/>
                      <a:pt x="785" y="5799"/>
                      <a:pt x="747" y="5812"/>
                    </a:cubicBezTo>
                    <a:cubicBezTo>
                      <a:pt x="554" y="5889"/>
                      <a:pt x="387" y="6005"/>
                      <a:pt x="284" y="6172"/>
                    </a:cubicBezTo>
                    <a:cubicBezTo>
                      <a:pt x="1" y="6558"/>
                      <a:pt x="284" y="7149"/>
                      <a:pt x="284" y="7149"/>
                    </a:cubicBezTo>
                    <a:cubicBezTo>
                      <a:pt x="1621" y="7458"/>
                      <a:pt x="2984" y="7664"/>
                      <a:pt x="4360" y="7767"/>
                    </a:cubicBezTo>
                    <a:cubicBezTo>
                      <a:pt x="5755" y="7844"/>
                      <a:pt x="7153" y="7882"/>
                      <a:pt x="8549" y="7882"/>
                    </a:cubicBezTo>
                    <a:cubicBezTo>
                      <a:pt x="9946" y="7882"/>
                      <a:pt x="11341" y="7844"/>
                      <a:pt x="12730" y="7767"/>
                    </a:cubicBezTo>
                    <a:cubicBezTo>
                      <a:pt x="14105" y="7664"/>
                      <a:pt x="15481" y="7458"/>
                      <a:pt x="16818" y="7149"/>
                    </a:cubicBezTo>
                    <a:cubicBezTo>
                      <a:pt x="16818" y="7149"/>
                      <a:pt x="17088" y="6558"/>
                      <a:pt x="16818" y="6172"/>
                    </a:cubicBezTo>
                    <a:cubicBezTo>
                      <a:pt x="16690" y="5966"/>
                      <a:pt x="16471" y="5825"/>
                      <a:pt x="16227" y="5786"/>
                    </a:cubicBezTo>
                    <a:cubicBezTo>
                      <a:pt x="16227" y="5786"/>
                      <a:pt x="16908" y="5234"/>
                      <a:pt x="16651" y="4694"/>
                    </a:cubicBezTo>
                    <a:cubicBezTo>
                      <a:pt x="16638" y="4681"/>
                      <a:pt x="16638" y="4668"/>
                      <a:pt x="16625" y="4655"/>
                    </a:cubicBezTo>
                    <a:cubicBezTo>
                      <a:pt x="16445" y="4334"/>
                      <a:pt x="16150" y="4089"/>
                      <a:pt x="15803" y="3974"/>
                    </a:cubicBezTo>
                    <a:lnTo>
                      <a:pt x="15790" y="3974"/>
                    </a:lnTo>
                    <a:cubicBezTo>
                      <a:pt x="15790" y="3974"/>
                      <a:pt x="16098" y="3266"/>
                      <a:pt x="15893" y="2739"/>
                    </a:cubicBezTo>
                    <a:cubicBezTo>
                      <a:pt x="15867" y="2675"/>
                      <a:pt x="15841" y="2611"/>
                      <a:pt x="15790" y="2559"/>
                    </a:cubicBezTo>
                    <a:cubicBezTo>
                      <a:pt x="15438" y="2066"/>
                      <a:pt x="15182" y="2045"/>
                      <a:pt x="15140" y="2045"/>
                    </a:cubicBezTo>
                    <a:cubicBezTo>
                      <a:pt x="15136" y="2045"/>
                      <a:pt x="15134" y="2045"/>
                      <a:pt x="15134" y="2045"/>
                    </a:cubicBezTo>
                    <a:cubicBezTo>
                      <a:pt x="15353" y="1736"/>
                      <a:pt x="15455" y="1338"/>
                      <a:pt x="15378" y="965"/>
                    </a:cubicBezTo>
                    <a:cubicBezTo>
                      <a:pt x="15365" y="824"/>
                      <a:pt x="15353" y="695"/>
                      <a:pt x="15327" y="592"/>
                    </a:cubicBezTo>
                    <a:cubicBezTo>
                      <a:pt x="15301" y="399"/>
                      <a:pt x="15263" y="194"/>
                      <a:pt x="15211" y="1"/>
                    </a:cubicBezTo>
                    <a:lnTo>
                      <a:pt x="8551" y="862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3"/>
              <p:cNvSpPr/>
              <p:nvPr/>
            </p:nvSpPr>
            <p:spPr>
              <a:xfrm>
                <a:off x="6724605" y="2989018"/>
                <a:ext cx="669876" cy="87513"/>
              </a:xfrm>
              <a:custGeom>
                <a:avLst/>
                <a:gdLst/>
                <a:ahLst/>
                <a:cxnLst/>
                <a:rect l="l" t="t" r="r" b="b"/>
                <a:pathLst>
                  <a:path w="13694" h="1789" extrusionOk="0">
                    <a:moveTo>
                      <a:pt x="13565" y="0"/>
                    </a:moveTo>
                    <a:cubicBezTo>
                      <a:pt x="13565" y="0"/>
                      <a:pt x="13513" y="592"/>
                      <a:pt x="13192" y="887"/>
                    </a:cubicBezTo>
                    <a:cubicBezTo>
                      <a:pt x="12871" y="1170"/>
                      <a:pt x="11585" y="1363"/>
                      <a:pt x="7020" y="1620"/>
                    </a:cubicBezTo>
                    <a:cubicBezTo>
                      <a:pt x="6457" y="1652"/>
                      <a:pt x="5923" y="1666"/>
                      <a:pt x="5419" y="1666"/>
                    </a:cubicBezTo>
                    <a:cubicBezTo>
                      <a:pt x="2442" y="1666"/>
                      <a:pt x="539" y="1181"/>
                      <a:pt x="0" y="1016"/>
                    </a:cubicBezTo>
                    <a:lnTo>
                      <a:pt x="0" y="1016"/>
                    </a:lnTo>
                    <a:cubicBezTo>
                      <a:pt x="39" y="1170"/>
                      <a:pt x="103" y="1299"/>
                      <a:pt x="193" y="1427"/>
                    </a:cubicBezTo>
                    <a:cubicBezTo>
                      <a:pt x="733" y="1530"/>
                      <a:pt x="2495" y="1774"/>
                      <a:pt x="6789" y="1787"/>
                    </a:cubicBezTo>
                    <a:cubicBezTo>
                      <a:pt x="6976" y="1788"/>
                      <a:pt x="7157" y="1789"/>
                      <a:pt x="7334" y="1789"/>
                    </a:cubicBezTo>
                    <a:cubicBezTo>
                      <a:pt x="12281" y="1789"/>
                      <a:pt x="13372" y="1453"/>
                      <a:pt x="13372" y="1453"/>
                    </a:cubicBezTo>
                    <a:cubicBezTo>
                      <a:pt x="13591" y="1144"/>
                      <a:pt x="13693" y="746"/>
                      <a:pt x="13616" y="373"/>
                    </a:cubicBezTo>
                    <a:cubicBezTo>
                      <a:pt x="13603" y="232"/>
                      <a:pt x="13591" y="103"/>
                      <a:pt x="13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3"/>
              <p:cNvSpPr/>
              <p:nvPr/>
            </p:nvSpPr>
            <p:spPr>
              <a:xfrm>
                <a:off x="6694423" y="3094043"/>
                <a:ext cx="731512" cy="72936"/>
              </a:xfrm>
              <a:custGeom>
                <a:avLst/>
                <a:gdLst/>
                <a:ahLst/>
                <a:cxnLst/>
                <a:rect l="l" t="t" r="r" b="b"/>
                <a:pathLst>
                  <a:path w="14954" h="1491" extrusionOk="0">
                    <a:moveTo>
                      <a:pt x="14748" y="0"/>
                    </a:moveTo>
                    <a:cubicBezTo>
                      <a:pt x="14696" y="270"/>
                      <a:pt x="14542" y="617"/>
                      <a:pt x="13912" y="785"/>
                    </a:cubicBezTo>
                    <a:cubicBezTo>
                      <a:pt x="13423" y="924"/>
                      <a:pt x="8532" y="1087"/>
                      <a:pt x="5216" y="1087"/>
                    </a:cubicBezTo>
                    <a:cubicBezTo>
                      <a:pt x="4258" y="1087"/>
                      <a:pt x="3431" y="1073"/>
                      <a:pt x="2880" y="1042"/>
                    </a:cubicBezTo>
                    <a:cubicBezTo>
                      <a:pt x="1093" y="952"/>
                      <a:pt x="296" y="720"/>
                      <a:pt x="0" y="605"/>
                    </a:cubicBezTo>
                    <a:lnTo>
                      <a:pt x="0" y="605"/>
                    </a:lnTo>
                    <a:cubicBezTo>
                      <a:pt x="26" y="823"/>
                      <a:pt x="77" y="1029"/>
                      <a:pt x="154" y="1235"/>
                    </a:cubicBezTo>
                    <a:cubicBezTo>
                      <a:pt x="154" y="1235"/>
                      <a:pt x="2212" y="1299"/>
                      <a:pt x="6840" y="1453"/>
                    </a:cubicBezTo>
                    <a:cubicBezTo>
                      <a:pt x="7634" y="1480"/>
                      <a:pt x="8385" y="1491"/>
                      <a:pt x="9084" y="1491"/>
                    </a:cubicBezTo>
                    <a:cubicBezTo>
                      <a:pt x="12464" y="1491"/>
                      <a:pt x="14645" y="1235"/>
                      <a:pt x="14645" y="1235"/>
                    </a:cubicBezTo>
                    <a:cubicBezTo>
                      <a:pt x="14645" y="1235"/>
                      <a:pt x="14953" y="527"/>
                      <a:pt x="14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3"/>
              <p:cNvSpPr/>
              <p:nvPr/>
            </p:nvSpPr>
            <p:spPr>
              <a:xfrm>
                <a:off x="6674905" y="3187769"/>
                <a:ext cx="790654" cy="83062"/>
              </a:xfrm>
              <a:custGeom>
                <a:avLst/>
                <a:gdLst/>
                <a:ahLst/>
                <a:cxnLst/>
                <a:rect l="l" t="t" r="r" b="b"/>
                <a:pathLst>
                  <a:path w="16163" h="1698" extrusionOk="0">
                    <a:moveTo>
                      <a:pt x="15879" y="0"/>
                    </a:moveTo>
                    <a:cubicBezTo>
                      <a:pt x="15828" y="180"/>
                      <a:pt x="15738" y="347"/>
                      <a:pt x="15597" y="476"/>
                    </a:cubicBezTo>
                    <a:cubicBezTo>
                      <a:pt x="15249" y="836"/>
                      <a:pt x="13372" y="1106"/>
                      <a:pt x="8551" y="1466"/>
                    </a:cubicBezTo>
                    <a:cubicBezTo>
                      <a:pt x="7710" y="1534"/>
                      <a:pt x="6867" y="1568"/>
                      <a:pt x="6024" y="1568"/>
                    </a:cubicBezTo>
                    <a:cubicBezTo>
                      <a:pt x="4006" y="1568"/>
                      <a:pt x="1987" y="1375"/>
                      <a:pt x="1" y="1003"/>
                    </a:cubicBezTo>
                    <a:lnTo>
                      <a:pt x="1" y="1003"/>
                    </a:lnTo>
                    <a:cubicBezTo>
                      <a:pt x="39" y="1054"/>
                      <a:pt x="78" y="1093"/>
                      <a:pt x="129" y="1131"/>
                    </a:cubicBezTo>
                    <a:cubicBezTo>
                      <a:pt x="91" y="1131"/>
                      <a:pt x="39" y="1144"/>
                      <a:pt x="1" y="1157"/>
                    </a:cubicBezTo>
                    <a:cubicBezTo>
                      <a:pt x="1" y="1157"/>
                      <a:pt x="2662" y="1672"/>
                      <a:pt x="7432" y="1697"/>
                    </a:cubicBezTo>
                    <a:cubicBezTo>
                      <a:pt x="7484" y="1697"/>
                      <a:pt x="7537" y="1697"/>
                      <a:pt x="7588" y="1697"/>
                    </a:cubicBezTo>
                    <a:cubicBezTo>
                      <a:pt x="12261" y="1697"/>
                      <a:pt x="15481" y="1131"/>
                      <a:pt x="15481" y="1131"/>
                    </a:cubicBezTo>
                    <a:cubicBezTo>
                      <a:pt x="15481" y="1131"/>
                      <a:pt x="16162" y="579"/>
                      <a:pt x="15905" y="39"/>
                    </a:cubicBezTo>
                    <a:cubicBezTo>
                      <a:pt x="15892" y="26"/>
                      <a:pt x="15892" y="13"/>
                      <a:pt x="158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3"/>
              <p:cNvSpPr/>
              <p:nvPr/>
            </p:nvSpPr>
            <p:spPr>
              <a:xfrm>
                <a:off x="6376802" y="1709092"/>
                <a:ext cx="1403198" cy="1321457"/>
              </a:xfrm>
              <a:custGeom>
                <a:avLst/>
                <a:gdLst/>
                <a:ahLst/>
                <a:cxnLst/>
                <a:rect l="l" t="t" r="r" b="b"/>
                <a:pathLst>
                  <a:path w="28685" h="27014" extrusionOk="0">
                    <a:moveTo>
                      <a:pt x="14921" y="0"/>
                    </a:moveTo>
                    <a:cubicBezTo>
                      <a:pt x="14897" y="0"/>
                      <a:pt x="14874" y="0"/>
                      <a:pt x="14850" y="0"/>
                    </a:cubicBezTo>
                    <a:cubicBezTo>
                      <a:pt x="11829" y="13"/>
                      <a:pt x="8897" y="952"/>
                      <a:pt x="6429" y="2700"/>
                    </a:cubicBezTo>
                    <a:cubicBezTo>
                      <a:pt x="3742" y="4616"/>
                      <a:pt x="1775" y="7432"/>
                      <a:pt x="720" y="10839"/>
                    </a:cubicBezTo>
                    <a:cubicBezTo>
                      <a:pt x="0" y="13218"/>
                      <a:pt x="206" y="16278"/>
                      <a:pt x="1286" y="19016"/>
                    </a:cubicBezTo>
                    <a:cubicBezTo>
                      <a:pt x="2495" y="22076"/>
                      <a:pt x="4655" y="24468"/>
                      <a:pt x="7367" y="25754"/>
                    </a:cubicBezTo>
                    <a:cubicBezTo>
                      <a:pt x="9090" y="26577"/>
                      <a:pt x="11212" y="27014"/>
                      <a:pt x="13500" y="27014"/>
                    </a:cubicBezTo>
                    <a:cubicBezTo>
                      <a:pt x="16046" y="27014"/>
                      <a:pt x="18618" y="26474"/>
                      <a:pt x="20739" y="25497"/>
                    </a:cubicBezTo>
                    <a:cubicBezTo>
                      <a:pt x="23053" y="24429"/>
                      <a:pt x="24686" y="22925"/>
                      <a:pt x="25432" y="21151"/>
                    </a:cubicBezTo>
                    <a:cubicBezTo>
                      <a:pt x="27746" y="15686"/>
                      <a:pt x="28685" y="6056"/>
                      <a:pt x="21793" y="1890"/>
                    </a:cubicBezTo>
                    <a:cubicBezTo>
                      <a:pt x="19705" y="655"/>
                      <a:pt x="17339" y="0"/>
                      <a:pt x="149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3"/>
              <p:cNvSpPr/>
              <p:nvPr/>
            </p:nvSpPr>
            <p:spPr>
              <a:xfrm>
                <a:off x="6355425" y="1722055"/>
                <a:ext cx="1415770" cy="1295238"/>
              </a:xfrm>
              <a:custGeom>
                <a:avLst/>
                <a:gdLst/>
                <a:ahLst/>
                <a:cxnLst/>
                <a:rect l="l" t="t" r="r" b="b"/>
                <a:pathLst>
                  <a:path w="28942" h="26478" extrusionOk="0">
                    <a:moveTo>
                      <a:pt x="15288" y="0"/>
                    </a:moveTo>
                    <a:cubicBezTo>
                      <a:pt x="9562" y="0"/>
                      <a:pt x="3605" y="3500"/>
                      <a:pt x="1414" y="10651"/>
                    </a:cubicBezTo>
                    <a:cubicBezTo>
                      <a:pt x="0" y="15267"/>
                      <a:pt x="2147" y="22506"/>
                      <a:pt x="7920" y="25257"/>
                    </a:cubicBezTo>
                    <a:cubicBezTo>
                      <a:pt x="9667" y="26086"/>
                      <a:pt x="11777" y="26478"/>
                      <a:pt x="13930" y="26478"/>
                    </a:cubicBezTo>
                    <a:cubicBezTo>
                      <a:pt x="18894" y="26478"/>
                      <a:pt x="24091" y="24396"/>
                      <a:pt x="25625" y="20783"/>
                    </a:cubicBezTo>
                    <a:cubicBezTo>
                      <a:pt x="27823" y="15588"/>
                      <a:pt x="28942" y="5997"/>
                      <a:pt x="22089" y="1844"/>
                    </a:cubicBezTo>
                    <a:cubicBezTo>
                      <a:pt x="20061" y="619"/>
                      <a:pt x="17695" y="0"/>
                      <a:pt x="15288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3"/>
              <p:cNvSpPr/>
              <p:nvPr/>
            </p:nvSpPr>
            <p:spPr>
              <a:xfrm>
                <a:off x="6492144" y="2540567"/>
                <a:ext cx="1113888" cy="385616"/>
              </a:xfrm>
              <a:custGeom>
                <a:avLst/>
                <a:gdLst/>
                <a:ahLst/>
                <a:cxnLst/>
                <a:rect l="l" t="t" r="r" b="b"/>
                <a:pathLst>
                  <a:path w="25034" h="8667" extrusionOk="0">
                    <a:moveTo>
                      <a:pt x="5220" y="1"/>
                    </a:moveTo>
                    <a:cubicBezTo>
                      <a:pt x="3935" y="1"/>
                      <a:pt x="4166" y="2174"/>
                      <a:pt x="4166" y="2174"/>
                    </a:cubicBezTo>
                    <a:cubicBezTo>
                      <a:pt x="4166" y="2174"/>
                      <a:pt x="3588" y="927"/>
                      <a:pt x="2261" y="927"/>
                    </a:cubicBezTo>
                    <a:cubicBezTo>
                      <a:pt x="2094" y="927"/>
                      <a:pt x="1914" y="946"/>
                      <a:pt x="1723" y="991"/>
                    </a:cubicBezTo>
                    <a:cubicBezTo>
                      <a:pt x="0" y="1390"/>
                      <a:pt x="232" y="4450"/>
                      <a:pt x="232" y="4450"/>
                    </a:cubicBezTo>
                    <a:cubicBezTo>
                      <a:pt x="232" y="4450"/>
                      <a:pt x="1685" y="7587"/>
                      <a:pt x="2675" y="8281"/>
                    </a:cubicBezTo>
                    <a:cubicBezTo>
                      <a:pt x="2939" y="8466"/>
                      <a:pt x="3947" y="8525"/>
                      <a:pt x="5357" y="8525"/>
                    </a:cubicBezTo>
                    <a:cubicBezTo>
                      <a:pt x="7822" y="8525"/>
                      <a:pt x="11518" y="8345"/>
                      <a:pt x="14629" y="8345"/>
                    </a:cubicBezTo>
                    <a:cubicBezTo>
                      <a:pt x="16409" y="8345"/>
                      <a:pt x="17998" y="8404"/>
                      <a:pt x="19055" y="8590"/>
                    </a:cubicBezTo>
                    <a:cubicBezTo>
                      <a:pt x="19356" y="8642"/>
                      <a:pt x="19646" y="8667"/>
                      <a:pt x="19925" y="8667"/>
                    </a:cubicBezTo>
                    <a:cubicBezTo>
                      <a:pt x="23320" y="8667"/>
                      <a:pt x="25034" y="5054"/>
                      <a:pt x="25034" y="5054"/>
                    </a:cubicBezTo>
                    <a:cubicBezTo>
                      <a:pt x="25034" y="5054"/>
                      <a:pt x="24378" y="2148"/>
                      <a:pt x="22886" y="1171"/>
                    </a:cubicBezTo>
                    <a:cubicBezTo>
                      <a:pt x="22718" y="1061"/>
                      <a:pt x="22538" y="1013"/>
                      <a:pt x="22352" y="1013"/>
                    </a:cubicBezTo>
                    <a:cubicBezTo>
                      <a:pt x="20903" y="1013"/>
                      <a:pt x="19055" y="3961"/>
                      <a:pt x="19055" y="3961"/>
                    </a:cubicBezTo>
                    <a:cubicBezTo>
                      <a:pt x="19055" y="3961"/>
                      <a:pt x="19916" y="2174"/>
                      <a:pt x="18592" y="1171"/>
                    </a:cubicBezTo>
                    <a:cubicBezTo>
                      <a:pt x="18369" y="1000"/>
                      <a:pt x="18142" y="929"/>
                      <a:pt x="17919" y="929"/>
                    </a:cubicBezTo>
                    <a:cubicBezTo>
                      <a:pt x="16836" y="929"/>
                      <a:pt x="15853" y="2611"/>
                      <a:pt x="15853" y="2611"/>
                    </a:cubicBezTo>
                    <a:cubicBezTo>
                      <a:pt x="15853" y="2611"/>
                      <a:pt x="15159" y="927"/>
                      <a:pt x="14066" y="592"/>
                    </a:cubicBezTo>
                    <a:cubicBezTo>
                      <a:pt x="13982" y="566"/>
                      <a:pt x="13885" y="554"/>
                      <a:pt x="13780" y="554"/>
                    </a:cubicBezTo>
                    <a:cubicBezTo>
                      <a:pt x="12537" y="554"/>
                      <a:pt x="10003" y="2225"/>
                      <a:pt x="10003" y="2225"/>
                    </a:cubicBezTo>
                    <a:cubicBezTo>
                      <a:pt x="10003" y="2225"/>
                      <a:pt x="9481" y="1168"/>
                      <a:pt x="8778" y="1168"/>
                    </a:cubicBezTo>
                    <a:cubicBezTo>
                      <a:pt x="8758" y="1168"/>
                      <a:pt x="8738" y="1169"/>
                      <a:pt x="8718" y="1171"/>
                    </a:cubicBezTo>
                    <a:cubicBezTo>
                      <a:pt x="7985" y="1248"/>
                      <a:pt x="7239" y="2470"/>
                      <a:pt x="7239" y="2470"/>
                    </a:cubicBezTo>
                    <a:cubicBezTo>
                      <a:pt x="7239" y="2470"/>
                      <a:pt x="6506" y="1"/>
                      <a:pt x="5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3"/>
              <p:cNvSpPr/>
              <p:nvPr/>
            </p:nvSpPr>
            <p:spPr>
              <a:xfrm>
                <a:off x="6608925" y="2676000"/>
                <a:ext cx="843446" cy="360473"/>
              </a:xfrm>
              <a:custGeom>
                <a:avLst/>
                <a:gdLst/>
                <a:ahLst/>
                <a:cxnLst/>
                <a:rect l="l" t="t" r="r" b="b"/>
                <a:pathLst>
                  <a:path w="17179" h="7369" extrusionOk="0">
                    <a:moveTo>
                      <a:pt x="8758" y="0"/>
                    </a:moveTo>
                    <a:cubicBezTo>
                      <a:pt x="8109" y="0"/>
                      <a:pt x="7460" y="43"/>
                      <a:pt x="6815" y="127"/>
                    </a:cubicBezTo>
                    <a:cubicBezTo>
                      <a:pt x="5902" y="242"/>
                      <a:pt x="4976" y="384"/>
                      <a:pt x="4141" y="782"/>
                    </a:cubicBezTo>
                    <a:cubicBezTo>
                      <a:pt x="3331" y="1181"/>
                      <a:pt x="2572" y="1721"/>
                      <a:pt x="1929" y="2351"/>
                    </a:cubicBezTo>
                    <a:cubicBezTo>
                      <a:pt x="1376" y="2840"/>
                      <a:pt x="965" y="3444"/>
                      <a:pt x="566" y="4061"/>
                    </a:cubicBezTo>
                    <a:cubicBezTo>
                      <a:pt x="502" y="4190"/>
                      <a:pt x="1" y="5013"/>
                      <a:pt x="168" y="5103"/>
                    </a:cubicBezTo>
                    <a:cubicBezTo>
                      <a:pt x="181" y="5115"/>
                      <a:pt x="206" y="5115"/>
                      <a:pt x="219" y="5115"/>
                    </a:cubicBezTo>
                    <a:lnTo>
                      <a:pt x="258" y="5115"/>
                    </a:lnTo>
                    <a:cubicBezTo>
                      <a:pt x="271" y="5128"/>
                      <a:pt x="283" y="5128"/>
                      <a:pt x="296" y="5141"/>
                    </a:cubicBezTo>
                    <a:cubicBezTo>
                      <a:pt x="451" y="5257"/>
                      <a:pt x="592" y="5373"/>
                      <a:pt x="746" y="5488"/>
                    </a:cubicBezTo>
                    <a:cubicBezTo>
                      <a:pt x="1183" y="5810"/>
                      <a:pt x="1672" y="6067"/>
                      <a:pt x="2173" y="6273"/>
                    </a:cubicBezTo>
                    <a:cubicBezTo>
                      <a:pt x="3343" y="6671"/>
                      <a:pt x="4578" y="6838"/>
                      <a:pt x="5799" y="7018"/>
                    </a:cubicBezTo>
                    <a:cubicBezTo>
                      <a:pt x="7069" y="7184"/>
                      <a:pt x="8339" y="7368"/>
                      <a:pt x="9625" y="7368"/>
                    </a:cubicBezTo>
                    <a:cubicBezTo>
                      <a:pt x="9836" y="7368"/>
                      <a:pt x="10048" y="7363"/>
                      <a:pt x="10261" y="7353"/>
                    </a:cubicBezTo>
                    <a:cubicBezTo>
                      <a:pt x="11058" y="7301"/>
                      <a:pt x="11855" y="7211"/>
                      <a:pt x="12652" y="7083"/>
                    </a:cubicBezTo>
                    <a:cubicBezTo>
                      <a:pt x="13205" y="7018"/>
                      <a:pt x="13745" y="6877"/>
                      <a:pt x="14259" y="6671"/>
                    </a:cubicBezTo>
                    <a:cubicBezTo>
                      <a:pt x="14684" y="6530"/>
                      <a:pt x="15095" y="6337"/>
                      <a:pt x="15468" y="6118"/>
                    </a:cubicBezTo>
                    <a:cubicBezTo>
                      <a:pt x="15815" y="5925"/>
                      <a:pt x="16162" y="5745"/>
                      <a:pt x="16509" y="5553"/>
                    </a:cubicBezTo>
                    <a:cubicBezTo>
                      <a:pt x="16908" y="5360"/>
                      <a:pt x="17178" y="5128"/>
                      <a:pt x="17049" y="4794"/>
                    </a:cubicBezTo>
                    <a:cubicBezTo>
                      <a:pt x="17062" y="4755"/>
                      <a:pt x="17062" y="4717"/>
                      <a:pt x="17049" y="4691"/>
                    </a:cubicBezTo>
                    <a:cubicBezTo>
                      <a:pt x="16985" y="4588"/>
                      <a:pt x="16934" y="4498"/>
                      <a:pt x="16869" y="4395"/>
                    </a:cubicBezTo>
                    <a:cubicBezTo>
                      <a:pt x="16612" y="3932"/>
                      <a:pt x="16445" y="3418"/>
                      <a:pt x="16137" y="2981"/>
                    </a:cubicBezTo>
                    <a:cubicBezTo>
                      <a:pt x="15957" y="2737"/>
                      <a:pt x="15764" y="2518"/>
                      <a:pt x="15532" y="2325"/>
                    </a:cubicBezTo>
                    <a:cubicBezTo>
                      <a:pt x="15262" y="2055"/>
                      <a:pt x="14967" y="1811"/>
                      <a:pt x="14658" y="1605"/>
                    </a:cubicBezTo>
                    <a:cubicBezTo>
                      <a:pt x="13874" y="1065"/>
                      <a:pt x="13025" y="577"/>
                      <a:pt x="12086" y="345"/>
                    </a:cubicBezTo>
                    <a:cubicBezTo>
                      <a:pt x="11521" y="217"/>
                      <a:pt x="10942" y="178"/>
                      <a:pt x="10376" y="88"/>
                    </a:cubicBezTo>
                    <a:cubicBezTo>
                      <a:pt x="9839" y="30"/>
                      <a:pt x="9298" y="0"/>
                      <a:pt x="8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3"/>
              <p:cNvSpPr/>
              <p:nvPr/>
            </p:nvSpPr>
            <p:spPr>
              <a:xfrm>
                <a:off x="6892539" y="2333621"/>
                <a:ext cx="367322" cy="492599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0070" extrusionOk="0">
                    <a:moveTo>
                      <a:pt x="3986" y="1"/>
                    </a:moveTo>
                    <a:cubicBezTo>
                      <a:pt x="3935" y="1"/>
                      <a:pt x="3896" y="26"/>
                      <a:pt x="3870" y="65"/>
                    </a:cubicBezTo>
                    <a:cubicBezTo>
                      <a:pt x="3806" y="155"/>
                      <a:pt x="3716" y="245"/>
                      <a:pt x="3639" y="322"/>
                    </a:cubicBezTo>
                    <a:cubicBezTo>
                      <a:pt x="3356" y="605"/>
                      <a:pt x="3047" y="875"/>
                      <a:pt x="2752" y="1158"/>
                    </a:cubicBezTo>
                    <a:cubicBezTo>
                      <a:pt x="2045" y="1775"/>
                      <a:pt x="1376" y="2444"/>
                      <a:pt x="669" y="3061"/>
                    </a:cubicBezTo>
                    <a:cubicBezTo>
                      <a:pt x="566" y="3164"/>
                      <a:pt x="450" y="3279"/>
                      <a:pt x="347" y="3395"/>
                    </a:cubicBezTo>
                    <a:cubicBezTo>
                      <a:pt x="322" y="3421"/>
                      <a:pt x="270" y="3459"/>
                      <a:pt x="232" y="3511"/>
                    </a:cubicBezTo>
                    <a:cubicBezTo>
                      <a:pt x="193" y="3511"/>
                      <a:pt x="167" y="3536"/>
                      <a:pt x="155" y="3562"/>
                    </a:cubicBezTo>
                    <a:cubicBezTo>
                      <a:pt x="90" y="4025"/>
                      <a:pt x="65" y="4488"/>
                      <a:pt x="77" y="4964"/>
                    </a:cubicBezTo>
                    <a:cubicBezTo>
                      <a:pt x="26" y="5709"/>
                      <a:pt x="52" y="6468"/>
                      <a:pt x="39" y="7239"/>
                    </a:cubicBezTo>
                    <a:cubicBezTo>
                      <a:pt x="26" y="7651"/>
                      <a:pt x="0" y="9695"/>
                      <a:pt x="65" y="9824"/>
                    </a:cubicBezTo>
                    <a:cubicBezTo>
                      <a:pt x="103" y="9862"/>
                      <a:pt x="155" y="9875"/>
                      <a:pt x="206" y="9875"/>
                    </a:cubicBezTo>
                    <a:cubicBezTo>
                      <a:pt x="386" y="9914"/>
                      <a:pt x="566" y="9914"/>
                      <a:pt x="746" y="9939"/>
                    </a:cubicBezTo>
                    <a:cubicBezTo>
                      <a:pt x="1334" y="10026"/>
                      <a:pt x="1930" y="10070"/>
                      <a:pt x="2521" y="10070"/>
                    </a:cubicBezTo>
                    <a:cubicBezTo>
                      <a:pt x="2719" y="10070"/>
                      <a:pt x="2916" y="10065"/>
                      <a:pt x="3112" y="10055"/>
                    </a:cubicBezTo>
                    <a:cubicBezTo>
                      <a:pt x="3549" y="10042"/>
                      <a:pt x="3986" y="10017"/>
                      <a:pt x="4423" y="9991"/>
                    </a:cubicBezTo>
                    <a:cubicBezTo>
                      <a:pt x="5387" y="9927"/>
                      <a:pt x="6365" y="9849"/>
                      <a:pt x="7290" y="9567"/>
                    </a:cubicBezTo>
                    <a:cubicBezTo>
                      <a:pt x="7316" y="9554"/>
                      <a:pt x="7342" y="9541"/>
                      <a:pt x="7368" y="9528"/>
                    </a:cubicBezTo>
                    <a:cubicBezTo>
                      <a:pt x="7509" y="9515"/>
                      <a:pt x="7406" y="7162"/>
                      <a:pt x="7342" y="6134"/>
                    </a:cubicBezTo>
                    <a:cubicBezTo>
                      <a:pt x="7316" y="5645"/>
                      <a:pt x="7316" y="5182"/>
                      <a:pt x="7316" y="4694"/>
                    </a:cubicBezTo>
                    <a:cubicBezTo>
                      <a:pt x="7290" y="4295"/>
                      <a:pt x="7252" y="3909"/>
                      <a:pt x="7226" y="3524"/>
                    </a:cubicBezTo>
                    <a:cubicBezTo>
                      <a:pt x="7226" y="3472"/>
                      <a:pt x="7226" y="3408"/>
                      <a:pt x="7175" y="3382"/>
                    </a:cubicBezTo>
                    <a:lnTo>
                      <a:pt x="7136" y="3382"/>
                    </a:lnTo>
                    <a:cubicBezTo>
                      <a:pt x="6956" y="3176"/>
                      <a:pt x="6763" y="2984"/>
                      <a:pt x="6583" y="2778"/>
                    </a:cubicBezTo>
                    <a:cubicBezTo>
                      <a:pt x="5747" y="1891"/>
                      <a:pt x="4963" y="965"/>
                      <a:pt x="4127" y="78"/>
                    </a:cubicBezTo>
                    <a:cubicBezTo>
                      <a:pt x="4115" y="52"/>
                      <a:pt x="4089" y="39"/>
                      <a:pt x="4050" y="26"/>
                    </a:cubicBezTo>
                    <a:cubicBezTo>
                      <a:pt x="4037" y="1"/>
                      <a:pt x="4012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3"/>
              <p:cNvSpPr/>
              <p:nvPr/>
            </p:nvSpPr>
            <p:spPr>
              <a:xfrm>
                <a:off x="7165499" y="2254766"/>
                <a:ext cx="52244" cy="14367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937" extrusionOk="0">
                    <a:moveTo>
                      <a:pt x="239" y="0"/>
                    </a:moveTo>
                    <a:cubicBezTo>
                      <a:pt x="125" y="0"/>
                      <a:pt x="43" y="2"/>
                      <a:pt x="39" y="6"/>
                    </a:cubicBezTo>
                    <a:cubicBezTo>
                      <a:pt x="39" y="6"/>
                      <a:pt x="39" y="250"/>
                      <a:pt x="39" y="314"/>
                    </a:cubicBezTo>
                    <a:cubicBezTo>
                      <a:pt x="39" y="314"/>
                      <a:pt x="39" y="1124"/>
                      <a:pt x="26" y="1548"/>
                    </a:cubicBezTo>
                    <a:cubicBezTo>
                      <a:pt x="26" y="1638"/>
                      <a:pt x="39" y="1741"/>
                      <a:pt x="39" y="1844"/>
                    </a:cubicBezTo>
                    <a:cubicBezTo>
                      <a:pt x="0" y="1896"/>
                      <a:pt x="26" y="1998"/>
                      <a:pt x="26" y="2063"/>
                    </a:cubicBezTo>
                    <a:cubicBezTo>
                      <a:pt x="39" y="2243"/>
                      <a:pt x="39" y="2423"/>
                      <a:pt x="52" y="2603"/>
                    </a:cubicBezTo>
                    <a:cubicBezTo>
                      <a:pt x="65" y="2628"/>
                      <a:pt x="90" y="2654"/>
                      <a:pt x="116" y="2667"/>
                    </a:cubicBezTo>
                    <a:lnTo>
                      <a:pt x="129" y="2667"/>
                    </a:lnTo>
                    <a:cubicBezTo>
                      <a:pt x="219" y="2731"/>
                      <a:pt x="322" y="2783"/>
                      <a:pt x="425" y="2821"/>
                    </a:cubicBezTo>
                    <a:cubicBezTo>
                      <a:pt x="579" y="2860"/>
                      <a:pt x="746" y="2898"/>
                      <a:pt x="913" y="2937"/>
                    </a:cubicBezTo>
                    <a:cubicBezTo>
                      <a:pt x="977" y="2937"/>
                      <a:pt x="1029" y="2886"/>
                      <a:pt x="1029" y="2834"/>
                    </a:cubicBezTo>
                    <a:cubicBezTo>
                      <a:pt x="1055" y="2796"/>
                      <a:pt x="1067" y="2757"/>
                      <a:pt x="1055" y="2731"/>
                    </a:cubicBezTo>
                    <a:cubicBezTo>
                      <a:pt x="1055" y="2641"/>
                      <a:pt x="1055" y="2551"/>
                      <a:pt x="1055" y="2461"/>
                    </a:cubicBezTo>
                    <a:cubicBezTo>
                      <a:pt x="1055" y="2140"/>
                      <a:pt x="1016" y="1806"/>
                      <a:pt x="1016" y="1471"/>
                    </a:cubicBezTo>
                    <a:cubicBezTo>
                      <a:pt x="1016" y="1111"/>
                      <a:pt x="990" y="134"/>
                      <a:pt x="977" y="18"/>
                    </a:cubicBezTo>
                    <a:cubicBezTo>
                      <a:pt x="977" y="9"/>
                      <a:pt x="515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3"/>
              <p:cNvSpPr/>
              <p:nvPr/>
            </p:nvSpPr>
            <p:spPr>
              <a:xfrm>
                <a:off x="7088111" y="1997607"/>
                <a:ext cx="256034" cy="227466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650" extrusionOk="0">
                    <a:moveTo>
                      <a:pt x="2724" y="1"/>
                    </a:moveTo>
                    <a:cubicBezTo>
                      <a:pt x="2573" y="1"/>
                      <a:pt x="2413" y="35"/>
                      <a:pt x="2251" y="107"/>
                    </a:cubicBezTo>
                    <a:cubicBezTo>
                      <a:pt x="1942" y="287"/>
                      <a:pt x="1711" y="570"/>
                      <a:pt x="1608" y="904"/>
                    </a:cubicBezTo>
                    <a:cubicBezTo>
                      <a:pt x="1544" y="827"/>
                      <a:pt x="1467" y="775"/>
                      <a:pt x="1364" y="737"/>
                    </a:cubicBezTo>
                    <a:cubicBezTo>
                      <a:pt x="1285" y="705"/>
                      <a:pt x="1205" y="691"/>
                      <a:pt x="1126" y="691"/>
                    </a:cubicBezTo>
                    <a:cubicBezTo>
                      <a:pt x="823" y="691"/>
                      <a:pt x="537" y="906"/>
                      <a:pt x="374" y="1161"/>
                    </a:cubicBezTo>
                    <a:cubicBezTo>
                      <a:pt x="1" y="1675"/>
                      <a:pt x="258" y="2408"/>
                      <a:pt x="875" y="2575"/>
                    </a:cubicBezTo>
                    <a:cubicBezTo>
                      <a:pt x="567" y="2858"/>
                      <a:pt x="554" y="3334"/>
                      <a:pt x="669" y="3720"/>
                    </a:cubicBezTo>
                    <a:cubicBezTo>
                      <a:pt x="779" y="4127"/>
                      <a:pt x="1118" y="4312"/>
                      <a:pt x="1479" y="4312"/>
                    </a:cubicBezTo>
                    <a:cubicBezTo>
                      <a:pt x="1756" y="4312"/>
                      <a:pt x="2044" y="4203"/>
                      <a:pt x="2251" y="4002"/>
                    </a:cubicBezTo>
                    <a:cubicBezTo>
                      <a:pt x="2457" y="4324"/>
                      <a:pt x="2778" y="4542"/>
                      <a:pt x="3151" y="4620"/>
                    </a:cubicBezTo>
                    <a:cubicBezTo>
                      <a:pt x="3236" y="4640"/>
                      <a:pt x="3315" y="4649"/>
                      <a:pt x="3388" y="4649"/>
                    </a:cubicBezTo>
                    <a:cubicBezTo>
                      <a:pt x="4200" y="4649"/>
                      <a:pt x="4292" y="3483"/>
                      <a:pt x="3974" y="2858"/>
                    </a:cubicBezTo>
                    <a:cubicBezTo>
                      <a:pt x="5233" y="2678"/>
                      <a:pt x="4814" y="966"/>
                      <a:pt x="3761" y="966"/>
                    </a:cubicBezTo>
                    <a:cubicBezTo>
                      <a:pt x="3685" y="966"/>
                      <a:pt x="3606" y="975"/>
                      <a:pt x="3524" y="994"/>
                    </a:cubicBezTo>
                    <a:cubicBezTo>
                      <a:pt x="3603" y="372"/>
                      <a:pt x="3220" y="1"/>
                      <a:pt x="27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3"/>
              <p:cNvSpPr/>
              <p:nvPr/>
            </p:nvSpPr>
            <p:spPr>
              <a:xfrm>
                <a:off x="6868618" y="2313516"/>
                <a:ext cx="408852" cy="220814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4514" extrusionOk="0">
                    <a:moveTo>
                      <a:pt x="4449" y="0"/>
                    </a:moveTo>
                    <a:lnTo>
                      <a:pt x="1" y="4410"/>
                    </a:lnTo>
                    <a:lnTo>
                      <a:pt x="335" y="4513"/>
                    </a:lnTo>
                    <a:lnTo>
                      <a:pt x="4462" y="553"/>
                    </a:lnTo>
                    <a:lnTo>
                      <a:pt x="7934" y="4410"/>
                    </a:lnTo>
                    <a:lnTo>
                      <a:pt x="8358" y="4179"/>
                    </a:lnTo>
                    <a:lnTo>
                      <a:pt x="44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3"/>
              <p:cNvSpPr/>
              <p:nvPr/>
            </p:nvSpPr>
            <p:spPr>
              <a:xfrm>
                <a:off x="6813293" y="2272474"/>
                <a:ext cx="491865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700" extrusionOk="0">
                    <a:moveTo>
                      <a:pt x="5877" y="1"/>
                    </a:moveTo>
                    <a:cubicBezTo>
                      <a:pt x="5633" y="1"/>
                      <a:pt x="5416" y="137"/>
                      <a:pt x="5297" y="351"/>
                    </a:cubicBezTo>
                    <a:cubicBezTo>
                      <a:pt x="5218" y="313"/>
                      <a:pt x="5136" y="295"/>
                      <a:pt x="5056" y="295"/>
                    </a:cubicBezTo>
                    <a:cubicBezTo>
                      <a:pt x="4811" y="295"/>
                      <a:pt x="4587" y="462"/>
                      <a:pt x="4539" y="724"/>
                    </a:cubicBezTo>
                    <a:cubicBezTo>
                      <a:pt x="4386" y="627"/>
                      <a:pt x="4234" y="584"/>
                      <a:pt x="4090" y="584"/>
                    </a:cubicBezTo>
                    <a:cubicBezTo>
                      <a:pt x="3566" y="584"/>
                      <a:pt x="3155" y="1149"/>
                      <a:pt x="3266" y="1714"/>
                    </a:cubicBezTo>
                    <a:cubicBezTo>
                      <a:pt x="3244" y="1712"/>
                      <a:pt x="3222" y="1711"/>
                      <a:pt x="3200" y="1711"/>
                    </a:cubicBezTo>
                    <a:cubicBezTo>
                      <a:pt x="2749" y="1711"/>
                      <a:pt x="2334" y="2083"/>
                      <a:pt x="2469" y="2549"/>
                    </a:cubicBezTo>
                    <a:cubicBezTo>
                      <a:pt x="2443" y="2547"/>
                      <a:pt x="2416" y="2545"/>
                      <a:pt x="2389" y="2545"/>
                    </a:cubicBezTo>
                    <a:cubicBezTo>
                      <a:pt x="1875" y="2545"/>
                      <a:pt x="1256" y="3002"/>
                      <a:pt x="1415" y="3552"/>
                    </a:cubicBezTo>
                    <a:cubicBezTo>
                      <a:pt x="1386" y="3548"/>
                      <a:pt x="1357" y="3546"/>
                      <a:pt x="1327" y="3546"/>
                    </a:cubicBezTo>
                    <a:cubicBezTo>
                      <a:pt x="772" y="3546"/>
                      <a:pt x="182" y="4223"/>
                      <a:pt x="463" y="4748"/>
                    </a:cubicBezTo>
                    <a:cubicBezTo>
                      <a:pt x="52" y="4876"/>
                      <a:pt x="0" y="5609"/>
                      <a:pt x="463" y="5699"/>
                    </a:cubicBezTo>
                    <a:cubicBezTo>
                      <a:pt x="1016" y="5699"/>
                      <a:pt x="1517" y="4941"/>
                      <a:pt x="1877" y="4568"/>
                    </a:cubicBezTo>
                    <a:cubicBezTo>
                      <a:pt x="2083" y="4324"/>
                      <a:pt x="2302" y="4092"/>
                      <a:pt x="2520" y="3861"/>
                    </a:cubicBezTo>
                    <a:cubicBezTo>
                      <a:pt x="3112" y="3244"/>
                      <a:pt x="3857" y="2588"/>
                      <a:pt x="4487" y="1984"/>
                    </a:cubicBezTo>
                    <a:cubicBezTo>
                      <a:pt x="4847" y="1636"/>
                      <a:pt x="5233" y="1366"/>
                      <a:pt x="5580" y="994"/>
                    </a:cubicBezTo>
                    <a:cubicBezTo>
                      <a:pt x="5760" y="1264"/>
                      <a:pt x="6236" y="1662"/>
                      <a:pt x="6455" y="1894"/>
                    </a:cubicBezTo>
                    <a:cubicBezTo>
                      <a:pt x="7020" y="2421"/>
                      <a:pt x="7560" y="2974"/>
                      <a:pt x="8075" y="3565"/>
                    </a:cubicBezTo>
                    <a:cubicBezTo>
                      <a:pt x="8332" y="3861"/>
                      <a:pt x="8602" y="4144"/>
                      <a:pt x="8898" y="4414"/>
                    </a:cubicBezTo>
                    <a:cubicBezTo>
                      <a:pt x="8988" y="4504"/>
                      <a:pt x="9078" y="4594"/>
                      <a:pt x="9155" y="4684"/>
                    </a:cubicBezTo>
                    <a:cubicBezTo>
                      <a:pt x="9219" y="4735"/>
                      <a:pt x="9270" y="4825"/>
                      <a:pt x="9360" y="4838"/>
                    </a:cubicBezTo>
                    <a:cubicBezTo>
                      <a:pt x="9384" y="4842"/>
                      <a:pt x="9408" y="4844"/>
                      <a:pt x="9432" y="4844"/>
                    </a:cubicBezTo>
                    <a:cubicBezTo>
                      <a:pt x="9638" y="4844"/>
                      <a:pt x="9830" y="4700"/>
                      <a:pt x="9888" y="4504"/>
                    </a:cubicBezTo>
                    <a:cubicBezTo>
                      <a:pt x="9926" y="4414"/>
                      <a:pt x="9900" y="4311"/>
                      <a:pt x="9823" y="4259"/>
                    </a:cubicBezTo>
                    <a:cubicBezTo>
                      <a:pt x="10055" y="3912"/>
                      <a:pt x="9798" y="3526"/>
                      <a:pt x="9412" y="3501"/>
                    </a:cubicBezTo>
                    <a:cubicBezTo>
                      <a:pt x="9463" y="3282"/>
                      <a:pt x="9540" y="3012"/>
                      <a:pt x="9399" y="2819"/>
                    </a:cubicBezTo>
                    <a:cubicBezTo>
                      <a:pt x="9311" y="2724"/>
                      <a:pt x="9182" y="2687"/>
                      <a:pt x="9052" y="2687"/>
                    </a:cubicBezTo>
                    <a:cubicBezTo>
                      <a:pt x="8952" y="2687"/>
                      <a:pt x="8852" y="2709"/>
                      <a:pt x="8769" y="2742"/>
                    </a:cubicBezTo>
                    <a:cubicBezTo>
                      <a:pt x="8757" y="2439"/>
                      <a:pt x="8651" y="1968"/>
                      <a:pt x="8306" y="1968"/>
                    </a:cubicBezTo>
                    <a:cubicBezTo>
                      <a:pt x="8270" y="1968"/>
                      <a:pt x="8231" y="1973"/>
                      <a:pt x="8190" y="1984"/>
                    </a:cubicBezTo>
                    <a:cubicBezTo>
                      <a:pt x="8234" y="1519"/>
                      <a:pt x="8095" y="1055"/>
                      <a:pt x="7654" y="1055"/>
                    </a:cubicBezTo>
                    <a:cubicBezTo>
                      <a:pt x="7570" y="1055"/>
                      <a:pt x="7475" y="1072"/>
                      <a:pt x="7367" y="1109"/>
                    </a:cubicBezTo>
                    <a:cubicBezTo>
                      <a:pt x="7427" y="749"/>
                      <a:pt x="7122" y="397"/>
                      <a:pt x="6790" y="397"/>
                    </a:cubicBezTo>
                    <a:cubicBezTo>
                      <a:pt x="6695" y="397"/>
                      <a:pt x="6598" y="426"/>
                      <a:pt x="6506" y="492"/>
                    </a:cubicBezTo>
                    <a:cubicBezTo>
                      <a:pt x="6455" y="209"/>
                      <a:pt x="6223" y="16"/>
                      <a:pt x="5940" y="4"/>
                    </a:cubicBezTo>
                    <a:cubicBezTo>
                      <a:pt x="5919" y="2"/>
                      <a:pt x="5898" y="1"/>
                      <a:pt x="5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3"/>
              <p:cNvSpPr/>
              <p:nvPr/>
            </p:nvSpPr>
            <p:spPr>
              <a:xfrm>
                <a:off x="6996929" y="2490255"/>
                <a:ext cx="172385" cy="199388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4076" extrusionOk="0">
                    <a:moveTo>
                      <a:pt x="3523" y="0"/>
                    </a:moveTo>
                    <a:lnTo>
                      <a:pt x="1" y="347"/>
                    </a:lnTo>
                    <a:lnTo>
                      <a:pt x="91" y="4076"/>
                    </a:lnTo>
                    <a:lnTo>
                      <a:pt x="3305" y="4076"/>
                    </a:lnTo>
                    <a:lnTo>
                      <a:pt x="3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3"/>
              <p:cNvSpPr/>
              <p:nvPr/>
            </p:nvSpPr>
            <p:spPr>
              <a:xfrm>
                <a:off x="7010137" y="2504099"/>
                <a:ext cx="145334" cy="172336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3523" extrusionOk="0">
                    <a:moveTo>
                      <a:pt x="2971" y="0"/>
                    </a:moveTo>
                    <a:lnTo>
                      <a:pt x="1" y="309"/>
                    </a:lnTo>
                    <a:lnTo>
                      <a:pt x="78" y="3523"/>
                    </a:lnTo>
                    <a:lnTo>
                      <a:pt x="2791" y="3523"/>
                    </a:lnTo>
                    <a:lnTo>
                      <a:pt x="29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3"/>
              <p:cNvSpPr/>
              <p:nvPr/>
            </p:nvSpPr>
            <p:spPr>
              <a:xfrm>
                <a:off x="7060473" y="2504099"/>
                <a:ext cx="15116" cy="178647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52" extrusionOk="0">
                    <a:moveTo>
                      <a:pt x="0" y="0"/>
                    </a:moveTo>
                    <a:lnTo>
                      <a:pt x="77" y="3652"/>
                    </a:lnTo>
                    <a:lnTo>
                      <a:pt x="309" y="36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3"/>
              <p:cNvSpPr/>
              <p:nvPr/>
            </p:nvSpPr>
            <p:spPr>
              <a:xfrm>
                <a:off x="6686841" y="2004700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45" y="0"/>
                    </a:moveTo>
                    <a:cubicBezTo>
                      <a:pt x="1" y="0"/>
                      <a:pt x="1" y="386"/>
                      <a:pt x="245" y="386"/>
                    </a:cubicBezTo>
                    <a:cubicBezTo>
                      <a:pt x="502" y="386"/>
                      <a:pt x="502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3"/>
              <p:cNvSpPr/>
              <p:nvPr/>
            </p:nvSpPr>
            <p:spPr>
              <a:xfrm>
                <a:off x="6815787" y="2110362"/>
                <a:ext cx="25193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7" extrusionOk="0">
                    <a:moveTo>
                      <a:pt x="258" y="0"/>
                    </a:moveTo>
                    <a:cubicBezTo>
                      <a:pt x="1" y="0"/>
                      <a:pt x="1" y="386"/>
                      <a:pt x="258" y="386"/>
                    </a:cubicBezTo>
                    <a:cubicBezTo>
                      <a:pt x="515" y="386"/>
                      <a:pt x="515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3"/>
              <p:cNvSpPr/>
              <p:nvPr/>
            </p:nvSpPr>
            <p:spPr>
              <a:xfrm>
                <a:off x="6891267" y="2261908"/>
                <a:ext cx="24557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00" extrusionOk="0">
                    <a:moveTo>
                      <a:pt x="258" y="1"/>
                    </a:moveTo>
                    <a:cubicBezTo>
                      <a:pt x="1" y="14"/>
                      <a:pt x="1" y="387"/>
                      <a:pt x="258" y="400"/>
                    </a:cubicBezTo>
                    <a:cubicBezTo>
                      <a:pt x="502" y="387"/>
                      <a:pt x="502" y="14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3"/>
              <p:cNvSpPr/>
              <p:nvPr/>
            </p:nvSpPr>
            <p:spPr>
              <a:xfrm>
                <a:off x="7020214" y="190344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cubicBezTo>
                      <a:pt x="515" y="386"/>
                      <a:pt x="515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3"/>
              <p:cNvSpPr/>
              <p:nvPr/>
            </p:nvSpPr>
            <p:spPr>
              <a:xfrm>
                <a:off x="7438458" y="206256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58" y="0"/>
                    </a:moveTo>
                    <a:cubicBezTo>
                      <a:pt x="0" y="13"/>
                      <a:pt x="0" y="386"/>
                      <a:pt x="258" y="399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3"/>
              <p:cNvSpPr/>
              <p:nvPr/>
            </p:nvSpPr>
            <p:spPr>
              <a:xfrm>
                <a:off x="7546028" y="2338660"/>
                <a:ext cx="29595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7" extrusionOk="0">
                    <a:moveTo>
                      <a:pt x="257" y="1"/>
                    </a:moveTo>
                    <a:cubicBezTo>
                      <a:pt x="0" y="1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4" y="386"/>
                      <a:pt x="604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3"/>
              <p:cNvSpPr/>
              <p:nvPr/>
            </p:nvSpPr>
            <p:spPr>
              <a:xfrm>
                <a:off x="7386263" y="2344970"/>
                <a:ext cx="29595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5" y="386"/>
                      <a:pt x="605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3"/>
              <p:cNvSpPr/>
              <p:nvPr/>
            </p:nvSpPr>
            <p:spPr>
              <a:xfrm>
                <a:off x="7531548" y="2074505"/>
                <a:ext cx="30231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99" extrusionOk="0">
                    <a:moveTo>
                      <a:pt x="270" y="0"/>
                    </a:moveTo>
                    <a:cubicBezTo>
                      <a:pt x="0" y="0"/>
                      <a:pt x="0" y="399"/>
                      <a:pt x="270" y="399"/>
                    </a:cubicBezTo>
                    <a:lnTo>
                      <a:pt x="360" y="399"/>
                    </a:lnTo>
                    <a:cubicBezTo>
                      <a:pt x="617" y="399"/>
                      <a:pt x="617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3"/>
              <p:cNvSpPr/>
              <p:nvPr/>
            </p:nvSpPr>
            <p:spPr>
              <a:xfrm>
                <a:off x="7582471" y="2475139"/>
                <a:ext cx="29644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87" extrusionOk="0">
                    <a:moveTo>
                      <a:pt x="258" y="1"/>
                    </a:moveTo>
                    <a:cubicBezTo>
                      <a:pt x="1" y="1"/>
                      <a:pt x="1" y="386"/>
                      <a:pt x="258" y="386"/>
                    </a:cubicBezTo>
                    <a:lnTo>
                      <a:pt x="348" y="386"/>
                    </a:lnTo>
                    <a:cubicBezTo>
                      <a:pt x="605" y="386"/>
                      <a:pt x="605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3"/>
              <p:cNvSpPr/>
              <p:nvPr/>
            </p:nvSpPr>
            <p:spPr>
              <a:xfrm>
                <a:off x="7630264" y="2248113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58" y="0"/>
                    </a:moveTo>
                    <a:cubicBezTo>
                      <a:pt x="1" y="13"/>
                      <a:pt x="1" y="386"/>
                      <a:pt x="258" y="386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3"/>
              <p:cNvSpPr/>
              <p:nvPr/>
            </p:nvSpPr>
            <p:spPr>
              <a:xfrm>
                <a:off x="7178070" y="179777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3"/>
              <p:cNvSpPr/>
              <p:nvPr/>
            </p:nvSpPr>
            <p:spPr>
              <a:xfrm>
                <a:off x="6994434" y="1739274"/>
                <a:ext cx="25193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0" extrusionOk="0">
                    <a:moveTo>
                      <a:pt x="257" y="0"/>
                    </a:moveTo>
                    <a:cubicBezTo>
                      <a:pt x="0" y="13"/>
                      <a:pt x="0" y="386"/>
                      <a:pt x="257" y="399"/>
                    </a:cubicBezTo>
                    <a:cubicBezTo>
                      <a:pt x="514" y="386"/>
                      <a:pt x="514" y="13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3"/>
              <p:cNvSpPr/>
              <p:nvPr/>
            </p:nvSpPr>
            <p:spPr>
              <a:xfrm>
                <a:off x="6596295" y="213804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3"/>
              <p:cNvSpPr/>
              <p:nvPr/>
            </p:nvSpPr>
            <p:spPr>
              <a:xfrm>
                <a:off x="6623982" y="239780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73"/>
                      <a:pt x="257" y="386"/>
                    </a:cubicBezTo>
                    <a:cubicBezTo>
                      <a:pt x="514" y="373"/>
                      <a:pt x="514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3"/>
              <p:cNvSpPr/>
              <p:nvPr/>
            </p:nvSpPr>
            <p:spPr>
              <a:xfrm>
                <a:off x="6674269" y="2234270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0"/>
                    </a:moveTo>
                    <a:cubicBezTo>
                      <a:pt x="1" y="0"/>
                      <a:pt x="1" y="785"/>
                      <a:pt x="502" y="785"/>
                    </a:cubicBezTo>
                    <a:cubicBezTo>
                      <a:pt x="1016" y="785"/>
                      <a:pt x="1016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3"/>
              <p:cNvSpPr/>
              <p:nvPr/>
            </p:nvSpPr>
            <p:spPr>
              <a:xfrm>
                <a:off x="7462966" y="2242439"/>
                <a:ext cx="49113" cy="3903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98" extrusionOk="0">
                    <a:moveTo>
                      <a:pt x="502" y="0"/>
                    </a:moveTo>
                    <a:cubicBezTo>
                      <a:pt x="1" y="0"/>
                      <a:pt x="1" y="798"/>
                      <a:pt x="502" y="798"/>
                    </a:cubicBezTo>
                    <a:cubicBezTo>
                      <a:pt x="1004" y="798"/>
                      <a:pt x="1004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3"/>
              <p:cNvSpPr/>
              <p:nvPr/>
            </p:nvSpPr>
            <p:spPr>
              <a:xfrm>
                <a:off x="7406368" y="191977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1" y="1"/>
                      <a:pt x="1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3"/>
              <p:cNvSpPr/>
              <p:nvPr/>
            </p:nvSpPr>
            <p:spPr>
              <a:xfrm>
                <a:off x="6807618" y="1839897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0" y="1"/>
                      <a:pt x="0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3"/>
              <p:cNvSpPr/>
              <p:nvPr/>
            </p:nvSpPr>
            <p:spPr>
              <a:xfrm>
                <a:off x="6923993" y="2074505"/>
                <a:ext cx="497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85" extrusionOk="0">
                    <a:moveTo>
                      <a:pt x="514" y="0"/>
                    </a:moveTo>
                    <a:cubicBezTo>
                      <a:pt x="0" y="0"/>
                      <a:pt x="0" y="785"/>
                      <a:pt x="514" y="785"/>
                    </a:cubicBezTo>
                    <a:cubicBezTo>
                      <a:pt x="1016" y="785"/>
                      <a:pt x="1016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3"/>
              <p:cNvSpPr/>
              <p:nvPr/>
            </p:nvSpPr>
            <p:spPr>
              <a:xfrm>
                <a:off x="7402602" y="247513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1"/>
                    </a:moveTo>
                    <a:cubicBezTo>
                      <a:pt x="1" y="1"/>
                      <a:pt x="1" y="785"/>
                      <a:pt x="502" y="785"/>
                    </a:cubicBezTo>
                    <a:cubicBezTo>
                      <a:pt x="1016" y="785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3"/>
              <p:cNvSpPr/>
              <p:nvPr/>
            </p:nvSpPr>
            <p:spPr>
              <a:xfrm>
                <a:off x="6437166" y="2358765"/>
                <a:ext cx="49749" cy="3908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9" extrusionOk="0">
                    <a:moveTo>
                      <a:pt x="502" y="1"/>
                    </a:moveTo>
                    <a:cubicBezTo>
                      <a:pt x="0" y="1"/>
                      <a:pt x="0" y="798"/>
                      <a:pt x="502" y="798"/>
                    </a:cubicBezTo>
                    <a:cubicBezTo>
                      <a:pt x="1016" y="798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1" name="Google Shape;2441;p33"/>
          <p:cNvSpPr/>
          <p:nvPr/>
        </p:nvSpPr>
        <p:spPr>
          <a:xfrm>
            <a:off x="1904664" y="4228613"/>
            <a:ext cx="16111" cy="12658"/>
          </a:xfrm>
          <a:custGeom>
            <a:avLst/>
            <a:gdLst/>
            <a:ahLst/>
            <a:cxnLst/>
            <a:rect l="l" t="t" r="r" b="b"/>
            <a:pathLst>
              <a:path w="392" h="308" extrusionOk="0">
                <a:moveTo>
                  <a:pt x="194" y="0"/>
                </a:moveTo>
                <a:cubicBezTo>
                  <a:pt x="85" y="0"/>
                  <a:pt x="0" y="123"/>
                  <a:pt x="57" y="225"/>
                </a:cubicBezTo>
                <a:cubicBezTo>
                  <a:pt x="84" y="279"/>
                  <a:pt x="135" y="307"/>
                  <a:pt x="190" y="307"/>
                </a:cubicBezTo>
                <a:cubicBezTo>
                  <a:pt x="214" y="307"/>
                  <a:pt x="239" y="301"/>
                  <a:pt x="263" y="290"/>
                </a:cubicBezTo>
                <a:cubicBezTo>
                  <a:pt x="392" y="225"/>
                  <a:pt x="366" y="45"/>
                  <a:pt x="237" y="7"/>
                </a:cubicBezTo>
                <a:cubicBezTo>
                  <a:pt x="223" y="2"/>
                  <a:pt x="208" y="0"/>
                  <a:pt x="194" y="0"/>
                </a:cubicBezTo>
                <a:close/>
              </a:path>
            </a:pathLst>
          </a:custGeom>
          <a:solidFill>
            <a:srgbClr val="B2B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2" name="Google Shape;2442;p33"/>
          <p:cNvGrpSpPr/>
          <p:nvPr/>
        </p:nvGrpSpPr>
        <p:grpSpPr>
          <a:xfrm>
            <a:off x="2523293" y="1211425"/>
            <a:ext cx="4649150" cy="3127363"/>
            <a:chOff x="2523293" y="1211425"/>
            <a:chExt cx="4649150" cy="3127363"/>
          </a:xfrm>
        </p:grpSpPr>
        <p:grpSp>
          <p:nvGrpSpPr>
            <p:cNvPr id="2443" name="Google Shape;2443;p33"/>
            <p:cNvGrpSpPr/>
            <p:nvPr/>
          </p:nvGrpSpPr>
          <p:grpSpPr>
            <a:xfrm flipH="1">
              <a:off x="6841318" y="2531688"/>
              <a:ext cx="331125" cy="331425"/>
              <a:chOff x="2618288" y="3590025"/>
              <a:chExt cx="331125" cy="331425"/>
            </a:xfrm>
          </p:grpSpPr>
          <p:sp>
            <p:nvSpPr>
              <p:cNvPr id="2444" name="Google Shape;2444;p33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3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3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3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8" name="Google Shape;2448;p33"/>
            <p:cNvGrpSpPr/>
            <p:nvPr/>
          </p:nvGrpSpPr>
          <p:grpSpPr>
            <a:xfrm flipH="1">
              <a:off x="5162043" y="4007363"/>
              <a:ext cx="331125" cy="331425"/>
              <a:chOff x="2618288" y="3590025"/>
              <a:chExt cx="331125" cy="331425"/>
            </a:xfrm>
          </p:grpSpPr>
          <p:sp>
            <p:nvSpPr>
              <p:cNvPr id="2449" name="Google Shape;2449;p33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3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3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3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3" name="Google Shape;2453;p33"/>
            <p:cNvGrpSpPr/>
            <p:nvPr/>
          </p:nvGrpSpPr>
          <p:grpSpPr>
            <a:xfrm flipH="1">
              <a:off x="2523293" y="1211425"/>
              <a:ext cx="331125" cy="331425"/>
              <a:chOff x="2618288" y="3590025"/>
              <a:chExt cx="331125" cy="331425"/>
            </a:xfrm>
          </p:grpSpPr>
          <p:sp>
            <p:nvSpPr>
              <p:cNvPr id="2454" name="Google Shape;2454;p33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3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3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3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8" name="Google Shape;2458;p33"/>
          <p:cNvGrpSpPr/>
          <p:nvPr/>
        </p:nvGrpSpPr>
        <p:grpSpPr>
          <a:xfrm flipH="1">
            <a:off x="0" y="2315287"/>
            <a:ext cx="3554252" cy="3182270"/>
            <a:chOff x="5525025" y="2034116"/>
            <a:chExt cx="3703503" cy="3315901"/>
          </a:xfrm>
        </p:grpSpPr>
        <p:sp>
          <p:nvSpPr>
            <p:cNvPr id="2459" name="Google Shape;2459;p33"/>
            <p:cNvSpPr/>
            <p:nvPr/>
          </p:nvSpPr>
          <p:spPr>
            <a:xfrm>
              <a:off x="6628935" y="3549051"/>
              <a:ext cx="1774948" cy="1800966"/>
            </a:xfrm>
            <a:custGeom>
              <a:avLst/>
              <a:gdLst/>
              <a:ahLst/>
              <a:cxnLst/>
              <a:rect l="l" t="t" r="r" b="b"/>
              <a:pathLst>
                <a:path w="42501" h="43124" extrusionOk="0">
                  <a:moveTo>
                    <a:pt x="21066" y="0"/>
                  </a:moveTo>
                  <a:cubicBezTo>
                    <a:pt x="19776" y="0"/>
                    <a:pt x="18481" y="70"/>
                    <a:pt x="17229" y="366"/>
                  </a:cubicBezTo>
                  <a:cubicBezTo>
                    <a:pt x="15822" y="740"/>
                    <a:pt x="14454" y="1224"/>
                    <a:pt x="13130" y="1825"/>
                  </a:cubicBezTo>
                  <a:cubicBezTo>
                    <a:pt x="12633" y="2044"/>
                    <a:pt x="12130" y="2264"/>
                    <a:pt x="11646" y="2502"/>
                  </a:cubicBezTo>
                  <a:cubicBezTo>
                    <a:pt x="11187" y="2722"/>
                    <a:pt x="10748" y="2967"/>
                    <a:pt x="10316" y="3232"/>
                  </a:cubicBezTo>
                  <a:cubicBezTo>
                    <a:pt x="9173" y="3929"/>
                    <a:pt x="8141" y="4794"/>
                    <a:pt x="7250" y="5795"/>
                  </a:cubicBezTo>
                  <a:cubicBezTo>
                    <a:pt x="5881" y="7027"/>
                    <a:pt x="4790" y="8519"/>
                    <a:pt x="3790" y="10048"/>
                  </a:cubicBezTo>
                  <a:cubicBezTo>
                    <a:pt x="2854" y="11494"/>
                    <a:pt x="2170" y="13076"/>
                    <a:pt x="1602" y="14689"/>
                  </a:cubicBezTo>
                  <a:cubicBezTo>
                    <a:pt x="769" y="17000"/>
                    <a:pt x="227" y="19427"/>
                    <a:pt x="91" y="21880"/>
                  </a:cubicBezTo>
                  <a:cubicBezTo>
                    <a:pt x="1" y="23513"/>
                    <a:pt x="14" y="25159"/>
                    <a:pt x="227" y="26786"/>
                  </a:cubicBezTo>
                  <a:cubicBezTo>
                    <a:pt x="407" y="27812"/>
                    <a:pt x="614" y="28839"/>
                    <a:pt x="937" y="29839"/>
                  </a:cubicBezTo>
                  <a:cubicBezTo>
                    <a:pt x="1776" y="32260"/>
                    <a:pt x="3183" y="34532"/>
                    <a:pt x="5158" y="36198"/>
                  </a:cubicBezTo>
                  <a:cubicBezTo>
                    <a:pt x="6191" y="37004"/>
                    <a:pt x="7217" y="37831"/>
                    <a:pt x="8334" y="38541"/>
                  </a:cubicBezTo>
                  <a:cubicBezTo>
                    <a:pt x="9315" y="39167"/>
                    <a:pt x="10368" y="39677"/>
                    <a:pt x="11413" y="40187"/>
                  </a:cubicBezTo>
                  <a:cubicBezTo>
                    <a:pt x="12665" y="40839"/>
                    <a:pt x="14047" y="41155"/>
                    <a:pt x="15364" y="41633"/>
                  </a:cubicBezTo>
                  <a:cubicBezTo>
                    <a:pt x="16358" y="41988"/>
                    <a:pt x="17371" y="42285"/>
                    <a:pt x="18404" y="42517"/>
                  </a:cubicBezTo>
                  <a:cubicBezTo>
                    <a:pt x="19069" y="42685"/>
                    <a:pt x="19734" y="42853"/>
                    <a:pt x="20418" y="42962"/>
                  </a:cubicBezTo>
                  <a:cubicBezTo>
                    <a:pt x="21560" y="43124"/>
                    <a:pt x="22722" y="43104"/>
                    <a:pt x="23878" y="43117"/>
                  </a:cubicBezTo>
                  <a:cubicBezTo>
                    <a:pt x="23928" y="43118"/>
                    <a:pt x="23978" y="43118"/>
                    <a:pt x="24028" y="43118"/>
                  </a:cubicBezTo>
                  <a:cubicBezTo>
                    <a:pt x="25773" y="43118"/>
                    <a:pt x="27516" y="42901"/>
                    <a:pt x="29235" y="42581"/>
                  </a:cubicBezTo>
                  <a:cubicBezTo>
                    <a:pt x="30733" y="42259"/>
                    <a:pt x="32276" y="41981"/>
                    <a:pt x="33651" y="41284"/>
                  </a:cubicBezTo>
                  <a:cubicBezTo>
                    <a:pt x="34412" y="40884"/>
                    <a:pt x="35064" y="40322"/>
                    <a:pt x="35729" y="39786"/>
                  </a:cubicBezTo>
                  <a:cubicBezTo>
                    <a:pt x="36310" y="39335"/>
                    <a:pt x="36846" y="38838"/>
                    <a:pt x="37343" y="38295"/>
                  </a:cubicBezTo>
                  <a:cubicBezTo>
                    <a:pt x="38163" y="37392"/>
                    <a:pt x="38892" y="36417"/>
                    <a:pt x="39538" y="35378"/>
                  </a:cubicBezTo>
                  <a:cubicBezTo>
                    <a:pt x="40461" y="33803"/>
                    <a:pt x="41074" y="32047"/>
                    <a:pt x="41519" y="30278"/>
                  </a:cubicBezTo>
                  <a:cubicBezTo>
                    <a:pt x="42055" y="28155"/>
                    <a:pt x="42455" y="25986"/>
                    <a:pt x="42455" y="23785"/>
                  </a:cubicBezTo>
                  <a:cubicBezTo>
                    <a:pt x="42501" y="22461"/>
                    <a:pt x="42436" y="21132"/>
                    <a:pt x="42255" y="19821"/>
                  </a:cubicBezTo>
                  <a:cubicBezTo>
                    <a:pt x="42107" y="18453"/>
                    <a:pt x="41816" y="17104"/>
                    <a:pt x="41390" y="15793"/>
                  </a:cubicBezTo>
                  <a:cubicBezTo>
                    <a:pt x="41087" y="14825"/>
                    <a:pt x="40719" y="13876"/>
                    <a:pt x="40299" y="12953"/>
                  </a:cubicBezTo>
                  <a:cubicBezTo>
                    <a:pt x="39492" y="11365"/>
                    <a:pt x="38589" y="9829"/>
                    <a:pt x="37601" y="8344"/>
                  </a:cubicBezTo>
                  <a:cubicBezTo>
                    <a:pt x="36969" y="7376"/>
                    <a:pt x="36226" y="6492"/>
                    <a:pt x="35477" y="5607"/>
                  </a:cubicBezTo>
                  <a:cubicBezTo>
                    <a:pt x="34761" y="4717"/>
                    <a:pt x="33941" y="3923"/>
                    <a:pt x="33031" y="3238"/>
                  </a:cubicBezTo>
                  <a:cubicBezTo>
                    <a:pt x="31062" y="1786"/>
                    <a:pt x="28713" y="927"/>
                    <a:pt x="26331" y="417"/>
                  </a:cubicBezTo>
                  <a:cubicBezTo>
                    <a:pt x="25020" y="153"/>
                    <a:pt x="23678" y="82"/>
                    <a:pt x="22342" y="17"/>
                  </a:cubicBezTo>
                  <a:cubicBezTo>
                    <a:pt x="21918" y="8"/>
                    <a:pt x="21493" y="0"/>
                    <a:pt x="2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7267861" y="3924412"/>
              <a:ext cx="196200" cy="176363"/>
            </a:xfrm>
            <a:custGeom>
              <a:avLst/>
              <a:gdLst/>
              <a:ahLst/>
              <a:cxnLst/>
              <a:rect l="l" t="t" r="r" b="b"/>
              <a:pathLst>
                <a:path w="4698" h="4223" extrusionOk="0">
                  <a:moveTo>
                    <a:pt x="2376" y="0"/>
                  </a:moveTo>
                  <a:cubicBezTo>
                    <a:pt x="1847" y="0"/>
                    <a:pt x="1373" y="306"/>
                    <a:pt x="1001" y="660"/>
                  </a:cubicBezTo>
                  <a:cubicBezTo>
                    <a:pt x="742" y="918"/>
                    <a:pt x="523" y="1202"/>
                    <a:pt x="349" y="1519"/>
                  </a:cubicBezTo>
                  <a:cubicBezTo>
                    <a:pt x="194" y="1790"/>
                    <a:pt x="19" y="2074"/>
                    <a:pt x="7" y="2390"/>
                  </a:cubicBezTo>
                  <a:cubicBezTo>
                    <a:pt x="0" y="3391"/>
                    <a:pt x="555" y="4107"/>
                    <a:pt x="1569" y="4204"/>
                  </a:cubicBezTo>
                  <a:cubicBezTo>
                    <a:pt x="1687" y="4217"/>
                    <a:pt x="1805" y="4223"/>
                    <a:pt x="1921" y="4223"/>
                  </a:cubicBezTo>
                  <a:cubicBezTo>
                    <a:pt x="3291" y="4223"/>
                    <a:pt x="4458" y="3357"/>
                    <a:pt x="4583" y="1899"/>
                  </a:cubicBezTo>
                  <a:cubicBezTo>
                    <a:pt x="4697" y="761"/>
                    <a:pt x="3534" y="1"/>
                    <a:pt x="2504" y="1"/>
                  </a:cubicBezTo>
                  <a:cubicBezTo>
                    <a:pt x="2483" y="1"/>
                    <a:pt x="2461" y="1"/>
                    <a:pt x="2440" y="2"/>
                  </a:cubicBezTo>
                  <a:cubicBezTo>
                    <a:pt x="2419" y="1"/>
                    <a:pt x="2398" y="0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7115803" y="4449575"/>
              <a:ext cx="185509" cy="173189"/>
            </a:xfrm>
            <a:custGeom>
              <a:avLst/>
              <a:gdLst/>
              <a:ahLst/>
              <a:cxnLst/>
              <a:rect l="l" t="t" r="r" b="b"/>
              <a:pathLst>
                <a:path w="4442" h="4147" extrusionOk="0">
                  <a:moveTo>
                    <a:pt x="2446" y="1"/>
                  </a:moveTo>
                  <a:cubicBezTo>
                    <a:pt x="1887" y="1"/>
                    <a:pt x="1341" y="222"/>
                    <a:pt x="936" y="627"/>
                  </a:cubicBezTo>
                  <a:cubicBezTo>
                    <a:pt x="407" y="1137"/>
                    <a:pt x="1" y="1918"/>
                    <a:pt x="110" y="2667"/>
                  </a:cubicBezTo>
                  <a:cubicBezTo>
                    <a:pt x="259" y="3545"/>
                    <a:pt x="1195" y="4081"/>
                    <a:pt x="2027" y="4139"/>
                  </a:cubicBezTo>
                  <a:cubicBezTo>
                    <a:pt x="2097" y="4144"/>
                    <a:pt x="2168" y="4147"/>
                    <a:pt x="2239" y="4147"/>
                  </a:cubicBezTo>
                  <a:cubicBezTo>
                    <a:pt x="2869" y="4147"/>
                    <a:pt x="3527" y="3937"/>
                    <a:pt x="3951" y="3467"/>
                  </a:cubicBezTo>
                  <a:cubicBezTo>
                    <a:pt x="4209" y="3145"/>
                    <a:pt x="4351" y="2744"/>
                    <a:pt x="4364" y="2331"/>
                  </a:cubicBezTo>
                  <a:cubicBezTo>
                    <a:pt x="4422" y="2118"/>
                    <a:pt x="4442" y="1892"/>
                    <a:pt x="4429" y="1673"/>
                  </a:cubicBezTo>
                  <a:cubicBezTo>
                    <a:pt x="4403" y="885"/>
                    <a:pt x="3738" y="292"/>
                    <a:pt x="3015" y="79"/>
                  </a:cubicBezTo>
                  <a:cubicBezTo>
                    <a:pt x="2827" y="26"/>
                    <a:pt x="2636" y="1"/>
                    <a:pt x="2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7115260" y="3549051"/>
              <a:ext cx="1288624" cy="1599337"/>
            </a:xfrm>
            <a:custGeom>
              <a:avLst/>
              <a:gdLst/>
              <a:ahLst/>
              <a:cxnLst/>
              <a:rect l="l" t="t" r="r" b="b"/>
              <a:pathLst>
                <a:path w="30856" h="38296" extrusionOk="0">
                  <a:moveTo>
                    <a:pt x="9421" y="0"/>
                  </a:moveTo>
                  <a:cubicBezTo>
                    <a:pt x="8131" y="0"/>
                    <a:pt x="6836" y="70"/>
                    <a:pt x="5584" y="366"/>
                  </a:cubicBezTo>
                  <a:cubicBezTo>
                    <a:pt x="4177" y="740"/>
                    <a:pt x="2809" y="1224"/>
                    <a:pt x="1485" y="1825"/>
                  </a:cubicBezTo>
                  <a:cubicBezTo>
                    <a:pt x="988" y="2044"/>
                    <a:pt x="485" y="2264"/>
                    <a:pt x="1" y="2502"/>
                  </a:cubicBezTo>
                  <a:cubicBezTo>
                    <a:pt x="799" y="4228"/>
                    <a:pt x="2651" y="7354"/>
                    <a:pt x="11285" y="7354"/>
                  </a:cubicBezTo>
                  <a:cubicBezTo>
                    <a:pt x="12211" y="7354"/>
                    <a:pt x="13215" y="7318"/>
                    <a:pt x="14305" y="7240"/>
                  </a:cubicBezTo>
                  <a:cubicBezTo>
                    <a:pt x="14369" y="7236"/>
                    <a:pt x="14433" y="7234"/>
                    <a:pt x="14497" y="7234"/>
                  </a:cubicBezTo>
                  <a:cubicBezTo>
                    <a:pt x="19772" y="7234"/>
                    <a:pt x="27869" y="22230"/>
                    <a:pt x="26498" y="31266"/>
                  </a:cubicBezTo>
                  <a:cubicBezTo>
                    <a:pt x="26137" y="33654"/>
                    <a:pt x="25846" y="36081"/>
                    <a:pt x="25698" y="38295"/>
                  </a:cubicBezTo>
                  <a:cubicBezTo>
                    <a:pt x="26518" y="37392"/>
                    <a:pt x="27247" y="36417"/>
                    <a:pt x="27893" y="35378"/>
                  </a:cubicBezTo>
                  <a:cubicBezTo>
                    <a:pt x="28816" y="33803"/>
                    <a:pt x="29429" y="32047"/>
                    <a:pt x="29874" y="30278"/>
                  </a:cubicBezTo>
                  <a:cubicBezTo>
                    <a:pt x="30410" y="28155"/>
                    <a:pt x="30810" y="25986"/>
                    <a:pt x="30810" y="23785"/>
                  </a:cubicBezTo>
                  <a:cubicBezTo>
                    <a:pt x="30856" y="22461"/>
                    <a:pt x="30791" y="21132"/>
                    <a:pt x="30610" y="19821"/>
                  </a:cubicBezTo>
                  <a:cubicBezTo>
                    <a:pt x="30462" y="18453"/>
                    <a:pt x="30171" y="17104"/>
                    <a:pt x="29745" y="15793"/>
                  </a:cubicBezTo>
                  <a:cubicBezTo>
                    <a:pt x="29442" y="14825"/>
                    <a:pt x="29074" y="13876"/>
                    <a:pt x="28654" y="12953"/>
                  </a:cubicBezTo>
                  <a:cubicBezTo>
                    <a:pt x="27847" y="11365"/>
                    <a:pt x="26944" y="9829"/>
                    <a:pt x="25956" y="8344"/>
                  </a:cubicBezTo>
                  <a:cubicBezTo>
                    <a:pt x="25324" y="7376"/>
                    <a:pt x="24581" y="6492"/>
                    <a:pt x="23832" y="5607"/>
                  </a:cubicBezTo>
                  <a:cubicBezTo>
                    <a:pt x="23116" y="4717"/>
                    <a:pt x="22296" y="3923"/>
                    <a:pt x="21386" y="3238"/>
                  </a:cubicBezTo>
                  <a:cubicBezTo>
                    <a:pt x="19417" y="1786"/>
                    <a:pt x="17068" y="927"/>
                    <a:pt x="14686" y="417"/>
                  </a:cubicBezTo>
                  <a:cubicBezTo>
                    <a:pt x="13375" y="153"/>
                    <a:pt x="12033" y="82"/>
                    <a:pt x="10697" y="17"/>
                  </a:cubicBezTo>
                  <a:cubicBezTo>
                    <a:pt x="10273" y="8"/>
                    <a:pt x="9848" y="0"/>
                    <a:pt x="9421" y="0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6905821" y="2336309"/>
              <a:ext cx="1336567" cy="1397164"/>
            </a:xfrm>
            <a:custGeom>
              <a:avLst/>
              <a:gdLst/>
              <a:ahLst/>
              <a:cxnLst/>
              <a:rect l="l" t="t" r="r" b="b"/>
              <a:pathLst>
                <a:path w="32004" h="33455" extrusionOk="0">
                  <a:moveTo>
                    <a:pt x="15976" y="1"/>
                  </a:moveTo>
                  <a:cubicBezTo>
                    <a:pt x="15142" y="1"/>
                    <a:pt x="14314" y="67"/>
                    <a:pt x="13491" y="209"/>
                  </a:cubicBezTo>
                  <a:cubicBezTo>
                    <a:pt x="12671" y="351"/>
                    <a:pt x="11884" y="622"/>
                    <a:pt x="11083" y="854"/>
                  </a:cubicBezTo>
                  <a:cubicBezTo>
                    <a:pt x="8850" y="1506"/>
                    <a:pt x="6726" y="2559"/>
                    <a:pt x="4951" y="4063"/>
                  </a:cubicBezTo>
                  <a:cubicBezTo>
                    <a:pt x="4783" y="4211"/>
                    <a:pt x="4628" y="4359"/>
                    <a:pt x="4473" y="4514"/>
                  </a:cubicBezTo>
                  <a:cubicBezTo>
                    <a:pt x="3763" y="5250"/>
                    <a:pt x="3195" y="6115"/>
                    <a:pt x="2672" y="6993"/>
                  </a:cubicBezTo>
                  <a:cubicBezTo>
                    <a:pt x="2046" y="8071"/>
                    <a:pt x="1491" y="9181"/>
                    <a:pt x="1136" y="10376"/>
                  </a:cubicBezTo>
                  <a:cubicBezTo>
                    <a:pt x="671" y="11750"/>
                    <a:pt x="297" y="13158"/>
                    <a:pt x="181" y="14604"/>
                  </a:cubicBezTo>
                  <a:cubicBezTo>
                    <a:pt x="0" y="16243"/>
                    <a:pt x="13" y="17896"/>
                    <a:pt x="220" y="19529"/>
                  </a:cubicBezTo>
                  <a:cubicBezTo>
                    <a:pt x="368" y="20484"/>
                    <a:pt x="394" y="21459"/>
                    <a:pt x="691" y="22382"/>
                  </a:cubicBezTo>
                  <a:cubicBezTo>
                    <a:pt x="968" y="23195"/>
                    <a:pt x="1265" y="24015"/>
                    <a:pt x="1665" y="24783"/>
                  </a:cubicBezTo>
                  <a:cubicBezTo>
                    <a:pt x="1956" y="25325"/>
                    <a:pt x="2246" y="25861"/>
                    <a:pt x="2563" y="26384"/>
                  </a:cubicBezTo>
                  <a:cubicBezTo>
                    <a:pt x="3169" y="27359"/>
                    <a:pt x="3931" y="28230"/>
                    <a:pt x="4725" y="29063"/>
                  </a:cubicBezTo>
                  <a:cubicBezTo>
                    <a:pt x="5693" y="30108"/>
                    <a:pt x="6791" y="31057"/>
                    <a:pt x="8056" y="31729"/>
                  </a:cubicBezTo>
                  <a:cubicBezTo>
                    <a:pt x="8682" y="32103"/>
                    <a:pt x="9366" y="32348"/>
                    <a:pt x="10057" y="32574"/>
                  </a:cubicBezTo>
                  <a:cubicBezTo>
                    <a:pt x="10380" y="32710"/>
                    <a:pt x="10709" y="32813"/>
                    <a:pt x="11045" y="32897"/>
                  </a:cubicBezTo>
                  <a:cubicBezTo>
                    <a:pt x="11722" y="33071"/>
                    <a:pt x="12419" y="33155"/>
                    <a:pt x="13110" y="33239"/>
                  </a:cubicBezTo>
                  <a:cubicBezTo>
                    <a:pt x="14001" y="33368"/>
                    <a:pt x="14905" y="33439"/>
                    <a:pt x="15808" y="33446"/>
                  </a:cubicBezTo>
                  <a:cubicBezTo>
                    <a:pt x="15965" y="33451"/>
                    <a:pt x="16122" y="33454"/>
                    <a:pt x="16278" y="33454"/>
                  </a:cubicBezTo>
                  <a:cubicBezTo>
                    <a:pt x="17702" y="33454"/>
                    <a:pt x="19117" y="33225"/>
                    <a:pt x="20501" y="32916"/>
                  </a:cubicBezTo>
                  <a:cubicBezTo>
                    <a:pt x="21721" y="32555"/>
                    <a:pt x="22928" y="32129"/>
                    <a:pt x="24058" y="31541"/>
                  </a:cubicBezTo>
                  <a:cubicBezTo>
                    <a:pt x="25555" y="30696"/>
                    <a:pt x="26898" y="29605"/>
                    <a:pt x="28028" y="28314"/>
                  </a:cubicBezTo>
                  <a:cubicBezTo>
                    <a:pt x="28267" y="28023"/>
                    <a:pt x="28486" y="27720"/>
                    <a:pt x="28693" y="27404"/>
                  </a:cubicBezTo>
                  <a:cubicBezTo>
                    <a:pt x="29106" y="26739"/>
                    <a:pt x="29487" y="26055"/>
                    <a:pt x="29829" y="25351"/>
                  </a:cubicBezTo>
                  <a:cubicBezTo>
                    <a:pt x="30319" y="24402"/>
                    <a:pt x="30790" y="23440"/>
                    <a:pt x="31094" y="22414"/>
                  </a:cubicBezTo>
                  <a:cubicBezTo>
                    <a:pt x="31462" y="21207"/>
                    <a:pt x="31642" y="19948"/>
                    <a:pt x="31772" y="18702"/>
                  </a:cubicBezTo>
                  <a:cubicBezTo>
                    <a:pt x="32004" y="16727"/>
                    <a:pt x="31881" y="14726"/>
                    <a:pt x="31417" y="12790"/>
                  </a:cubicBezTo>
                  <a:cubicBezTo>
                    <a:pt x="30913" y="10769"/>
                    <a:pt x="30306" y="8730"/>
                    <a:pt x="29144" y="6980"/>
                  </a:cubicBezTo>
                  <a:cubicBezTo>
                    <a:pt x="28712" y="6309"/>
                    <a:pt x="28215" y="5683"/>
                    <a:pt x="27666" y="5108"/>
                  </a:cubicBezTo>
                  <a:cubicBezTo>
                    <a:pt x="27163" y="4579"/>
                    <a:pt x="26685" y="4024"/>
                    <a:pt x="26136" y="3553"/>
                  </a:cubicBezTo>
                  <a:cubicBezTo>
                    <a:pt x="25465" y="2965"/>
                    <a:pt x="24736" y="2442"/>
                    <a:pt x="23967" y="1991"/>
                  </a:cubicBezTo>
                  <a:cubicBezTo>
                    <a:pt x="21760" y="712"/>
                    <a:pt x="18745" y="41"/>
                    <a:pt x="16202" y="2"/>
                  </a:cubicBezTo>
                  <a:cubicBezTo>
                    <a:pt x="16127" y="1"/>
                    <a:pt x="16052" y="1"/>
                    <a:pt x="15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7536895" y="3210357"/>
              <a:ext cx="103529" cy="62310"/>
            </a:xfrm>
            <a:custGeom>
              <a:avLst/>
              <a:gdLst/>
              <a:ahLst/>
              <a:cxnLst/>
              <a:rect l="l" t="t" r="r" b="b"/>
              <a:pathLst>
                <a:path w="2479" h="1492" extrusionOk="0">
                  <a:moveTo>
                    <a:pt x="2337" y="0"/>
                  </a:moveTo>
                  <a:cubicBezTo>
                    <a:pt x="2247" y="0"/>
                    <a:pt x="2176" y="84"/>
                    <a:pt x="2124" y="149"/>
                  </a:cubicBezTo>
                  <a:cubicBezTo>
                    <a:pt x="2008" y="284"/>
                    <a:pt x="1930" y="439"/>
                    <a:pt x="1885" y="601"/>
                  </a:cubicBezTo>
                  <a:cubicBezTo>
                    <a:pt x="1833" y="904"/>
                    <a:pt x="1646" y="1175"/>
                    <a:pt x="1323" y="1208"/>
                  </a:cubicBezTo>
                  <a:cubicBezTo>
                    <a:pt x="1295" y="1213"/>
                    <a:pt x="1266" y="1215"/>
                    <a:pt x="1238" y="1215"/>
                  </a:cubicBezTo>
                  <a:cubicBezTo>
                    <a:pt x="1050" y="1215"/>
                    <a:pt x="887" y="1108"/>
                    <a:pt x="730" y="1001"/>
                  </a:cubicBezTo>
                  <a:cubicBezTo>
                    <a:pt x="569" y="890"/>
                    <a:pt x="412" y="779"/>
                    <a:pt x="228" y="779"/>
                  </a:cubicBezTo>
                  <a:cubicBezTo>
                    <a:pt x="198" y="779"/>
                    <a:pt x="167" y="782"/>
                    <a:pt x="136" y="788"/>
                  </a:cubicBezTo>
                  <a:cubicBezTo>
                    <a:pt x="58" y="794"/>
                    <a:pt x="0" y="872"/>
                    <a:pt x="26" y="949"/>
                  </a:cubicBezTo>
                  <a:cubicBezTo>
                    <a:pt x="44" y="1021"/>
                    <a:pt x="94" y="1043"/>
                    <a:pt x="150" y="1043"/>
                  </a:cubicBezTo>
                  <a:cubicBezTo>
                    <a:pt x="175" y="1043"/>
                    <a:pt x="201" y="1039"/>
                    <a:pt x="226" y="1033"/>
                  </a:cubicBezTo>
                  <a:cubicBezTo>
                    <a:pt x="536" y="1130"/>
                    <a:pt x="762" y="1433"/>
                    <a:pt x="1098" y="1479"/>
                  </a:cubicBezTo>
                  <a:cubicBezTo>
                    <a:pt x="1143" y="1485"/>
                    <a:pt x="1194" y="1492"/>
                    <a:pt x="1246" y="1492"/>
                  </a:cubicBezTo>
                  <a:cubicBezTo>
                    <a:pt x="1530" y="1485"/>
                    <a:pt x="1795" y="1356"/>
                    <a:pt x="1969" y="1137"/>
                  </a:cubicBezTo>
                  <a:cubicBezTo>
                    <a:pt x="2111" y="949"/>
                    <a:pt x="2124" y="704"/>
                    <a:pt x="2214" y="497"/>
                  </a:cubicBezTo>
                  <a:cubicBezTo>
                    <a:pt x="2266" y="414"/>
                    <a:pt x="2324" y="336"/>
                    <a:pt x="2389" y="272"/>
                  </a:cubicBezTo>
                  <a:cubicBezTo>
                    <a:pt x="2440" y="246"/>
                    <a:pt x="2479" y="201"/>
                    <a:pt x="2479" y="142"/>
                  </a:cubicBezTo>
                  <a:cubicBezTo>
                    <a:pt x="2472" y="65"/>
                    <a:pt x="2414" y="7"/>
                    <a:pt x="2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7150842" y="2987303"/>
              <a:ext cx="462353" cy="230905"/>
            </a:xfrm>
            <a:custGeom>
              <a:avLst/>
              <a:gdLst/>
              <a:ahLst/>
              <a:cxnLst/>
              <a:rect l="l" t="t" r="r" b="b"/>
              <a:pathLst>
                <a:path w="11071" h="5529" extrusionOk="0">
                  <a:moveTo>
                    <a:pt x="184" y="0"/>
                  </a:moveTo>
                  <a:cubicBezTo>
                    <a:pt x="126" y="0"/>
                    <a:pt x="74" y="23"/>
                    <a:pt x="46" y="87"/>
                  </a:cubicBezTo>
                  <a:cubicBezTo>
                    <a:pt x="1" y="184"/>
                    <a:pt x="78" y="261"/>
                    <a:pt x="130" y="339"/>
                  </a:cubicBezTo>
                  <a:cubicBezTo>
                    <a:pt x="214" y="461"/>
                    <a:pt x="304" y="571"/>
                    <a:pt x="401" y="681"/>
                  </a:cubicBezTo>
                  <a:cubicBezTo>
                    <a:pt x="917" y="1204"/>
                    <a:pt x="1518" y="1630"/>
                    <a:pt x="2053" y="2127"/>
                  </a:cubicBezTo>
                  <a:cubicBezTo>
                    <a:pt x="2854" y="2766"/>
                    <a:pt x="3706" y="3340"/>
                    <a:pt x="4603" y="3844"/>
                  </a:cubicBezTo>
                  <a:cubicBezTo>
                    <a:pt x="5862" y="4638"/>
                    <a:pt x="7243" y="5270"/>
                    <a:pt x="8728" y="5483"/>
                  </a:cubicBezTo>
                  <a:cubicBezTo>
                    <a:pt x="8767" y="5516"/>
                    <a:pt x="8812" y="5529"/>
                    <a:pt x="8857" y="5529"/>
                  </a:cubicBezTo>
                  <a:cubicBezTo>
                    <a:pt x="9012" y="5529"/>
                    <a:pt x="9205" y="5380"/>
                    <a:pt x="9315" y="5303"/>
                  </a:cubicBezTo>
                  <a:cubicBezTo>
                    <a:pt x="9548" y="5128"/>
                    <a:pt x="9741" y="4915"/>
                    <a:pt x="9903" y="4677"/>
                  </a:cubicBezTo>
                  <a:cubicBezTo>
                    <a:pt x="10664" y="3566"/>
                    <a:pt x="11071" y="2166"/>
                    <a:pt x="10852" y="829"/>
                  </a:cubicBezTo>
                  <a:cubicBezTo>
                    <a:pt x="10852" y="810"/>
                    <a:pt x="10845" y="791"/>
                    <a:pt x="10832" y="778"/>
                  </a:cubicBezTo>
                  <a:cubicBezTo>
                    <a:pt x="10868" y="683"/>
                    <a:pt x="10801" y="595"/>
                    <a:pt x="10710" y="595"/>
                  </a:cubicBezTo>
                  <a:cubicBezTo>
                    <a:pt x="10701" y="595"/>
                    <a:pt x="10693" y="595"/>
                    <a:pt x="10684" y="597"/>
                  </a:cubicBezTo>
                  <a:cubicBezTo>
                    <a:pt x="10329" y="674"/>
                    <a:pt x="9980" y="810"/>
                    <a:pt x="9619" y="875"/>
                  </a:cubicBezTo>
                  <a:cubicBezTo>
                    <a:pt x="9090" y="996"/>
                    <a:pt x="8552" y="1026"/>
                    <a:pt x="8013" y="1026"/>
                  </a:cubicBezTo>
                  <a:cubicBezTo>
                    <a:pt x="7808" y="1026"/>
                    <a:pt x="7603" y="1022"/>
                    <a:pt x="7398" y="1017"/>
                  </a:cubicBezTo>
                  <a:cubicBezTo>
                    <a:pt x="7290" y="1018"/>
                    <a:pt x="7182" y="1018"/>
                    <a:pt x="7074" y="1018"/>
                  </a:cubicBezTo>
                  <a:cubicBezTo>
                    <a:pt x="5724" y="1018"/>
                    <a:pt x="4380" y="941"/>
                    <a:pt x="3047" y="720"/>
                  </a:cubicBezTo>
                  <a:cubicBezTo>
                    <a:pt x="2273" y="584"/>
                    <a:pt x="1505" y="397"/>
                    <a:pt x="749" y="165"/>
                  </a:cubicBezTo>
                  <a:cubicBezTo>
                    <a:pt x="607" y="119"/>
                    <a:pt x="465" y="81"/>
                    <a:pt x="323" y="35"/>
                  </a:cubicBezTo>
                  <a:cubicBezTo>
                    <a:pt x="280" y="15"/>
                    <a:pt x="230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7358694" y="2848318"/>
              <a:ext cx="68240" cy="86824"/>
            </a:xfrm>
            <a:custGeom>
              <a:avLst/>
              <a:gdLst/>
              <a:ahLst/>
              <a:cxnLst/>
              <a:rect l="l" t="t" r="r" b="b"/>
              <a:pathLst>
                <a:path w="1634" h="2079" extrusionOk="0">
                  <a:moveTo>
                    <a:pt x="1078" y="0"/>
                  </a:moveTo>
                  <a:cubicBezTo>
                    <a:pt x="317" y="13"/>
                    <a:pt x="0" y="2001"/>
                    <a:pt x="840" y="2079"/>
                  </a:cubicBezTo>
                  <a:cubicBezTo>
                    <a:pt x="1317" y="2008"/>
                    <a:pt x="1453" y="1414"/>
                    <a:pt x="1543" y="1014"/>
                  </a:cubicBezTo>
                  <a:cubicBezTo>
                    <a:pt x="1634" y="633"/>
                    <a:pt x="1575" y="2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7709667" y="2864146"/>
              <a:ext cx="58843" cy="83692"/>
            </a:xfrm>
            <a:custGeom>
              <a:avLst/>
              <a:gdLst/>
              <a:ahLst/>
              <a:cxnLst/>
              <a:rect l="l" t="t" r="r" b="b"/>
              <a:pathLst>
                <a:path w="1409" h="2004" extrusionOk="0">
                  <a:moveTo>
                    <a:pt x="834" y="0"/>
                  </a:moveTo>
                  <a:cubicBezTo>
                    <a:pt x="797" y="0"/>
                    <a:pt x="760" y="5"/>
                    <a:pt x="724" y="15"/>
                  </a:cubicBezTo>
                  <a:cubicBezTo>
                    <a:pt x="130" y="112"/>
                    <a:pt x="1" y="841"/>
                    <a:pt x="111" y="1338"/>
                  </a:cubicBezTo>
                  <a:cubicBezTo>
                    <a:pt x="165" y="1513"/>
                    <a:pt x="157" y="1972"/>
                    <a:pt x="396" y="1972"/>
                  </a:cubicBezTo>
                  <a:cubicBezTo>
                    <a:pt x="413" y="1972"/>
                    <a:pt x="432" y="1970"/>
                    <a:pt x="453" y="1965"/>
                  </a:cubicBezTo>
                  <a:cubicBezTo>
                    <a:pt x="511" y="1990"/>
                    <a:pt x="575" y="2003"/>
                    <a:pt x="640" y="2003"/>
                  </a:cubicBezTo>
                  <a:cubicBezTo>
                    <a:pt x="1253" y="2003"/>
                    <a:pt x="1408" y="551"/>
                    <a:pt x="1163" y="164"/>
                  </a:cubicBezTo>
                  <a:cubicBezTo>
                    <a:pt x="1083" y="59"/>
                    <a:pt x="960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7092625" y="2336309"/>
              <a:ext cx="1149763" cy="1144460"/>
            </a:xfrm>
            <a:custGeom>
              <a:avLst/>
              <a:gdLst/>
              <a:ahLst/>
              <a:cxnLst/>
              <a:rect l="l" t="t" r="r" b="b"/>
              <a:pathLst>
                <a:path w="27531" h="27404" extrusionOk="0">
                  <a:moveTo>
                    <a:pt x="11503" y="1"/>
                  </a:moveTo>
                  <a:cubicBezTo>
                    <a:pt x="10669" y="1"/>
                    <a:pt x="9841" y="67"/>
                    <a:pt x="9018" y="209"/>
                  </a:cubicBezTo>
                  <a:cubicBezTo>
                    <a:pt x="8198" y="351"/>
                    <a:pt x="7411" y="622"/>
                    <a:pt x="6610" y="854"/>
                  </a:cubicBezTo>
                  <a:cubicBezTo>
                    <a:pt x="4377" y="1506"/>
                    <a:pt x="2253" y="2559"/>
                    <a:pt x="478" y="4063"/>
                  </a:cubicBezTo>
                  <a:cubicBezTo>
                    <a:pt x="310" y="4211"/>
                    <a:pt x="155" y="4359"/>
                    <a:pt x="0" y="4514"/>
                  </a:cubicBezTo>
                  <a:cubicBezTo>
                    <a:pt x="1548" y="5260"/>
                    <a:pt x="5992" y="7110"/>
                    <a:pt x="11906" y="7110"/>
                  </a:cubicBezTo>
                  <a:cubicBezTo>
                    <a:pt x="11987" y="7110"/>
                    <a:pt x="12068" y="7110"/>
                    <a:pt x="12149" y="7109"/>
                  </a:cubicBezTo>
                  <a:cubicBezTo>
                    <a:pt x="12352" y="7108"/>
                    <a:pt x="12551" y="7107"/>
                    <a:pt x="12746" y="7107"/>
                  </a:cubicBezTo>
                  <a:cubicBezTo>
                    <a:pt x="19761" y="7107"/>
                    <a:pt x="21329" y="8153"/>
                    <a:pt x="23916" y="12260"/>
                  </a:cubicBezTo>
                  <a:cubicBezTo>
                    <a:pt x="26040" y="15623"/>
                    <a:pt x="24471" y="23860"/>
                    <a:pt x="24220" y="27404"/>
                  </a:cubicBezTo>
                  <a:cubicBezTo>
                    <a:pt x="24633" y="26739"/>
                    <a:pt x="25014" y="26055"/>
                    <a:pt x="25356" y="25351"/>
                  </a:cubicBezTo>
                  <a:cubicBezTo>
                    <a:pt x="25846" y="24402"/>
                    <a:pt x="26317" y="23440"/>
                    <a:pt x="26621" y="22414"/>
                  </a:cubicBezTo>
                  <a:cubicBezTo>
                    <a:pt x="26989" y="21207"/>
                    <a:pt x="27169" y="19948"/>
                    <a:pt x="27299" y="18702"/>
                  </a:cubicBezTo>
                  <a:cubicBezTo>
                    <a:pt x="27531" y="16727"/>
                    <a:pt x="27408" y="14726"/>
                    <a:pt x="26944" y="12790"/>
                  </a:cubicBezTo>
                  <a:cubicBezTo>
                    <a:pt x="26440" y="10769"/>
                    <a:pt x="25833" y="8730"/>
                    <a:pt x="24671" y="6980"/>
                  </a:cubicBezTo>
                  <a:cubicBezTo>
                    <a:pt x="24239" y="6309"/>
                    <a:pt x="23742" y="5683"/>
                    <a:pt x="23193" y="5108"/>
                  </a:cubicBezTo>
                  <a:cubicBezTo>
                    <a:pt x="22690" y="4579"/>
                    <a:pt x="22212" y="4024"/>
                    <a:pt x="21663" y="3553"/>
                  </a:cubicBezTo>
                  <a:cubicBezTo>
                    <a:pt x="20992" y="2965"/>
                    <a:pt x="20263" y="2442"/>
                    <a:pt x="19494" y="1991"/>
                  </a:cubicBezTo>
                  <a:cubicBezTo>
                    <a:pt x="17287" y="712"/>
                    <a:pt x="14272" y="41"/>
                    <a:pt x="11729" y="2"/>
                  </a:cubicBezTo>
                  <a:cubicBezTo>
                    <a:pt x="11654" y="1"/>
                    <a:pt x="11579" y="1"/>
                    <a:pt x="11503" y="1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6422417" y="2074158"/>
              <a:ext cx="2159393" cy="597998"/>
            </a:xfrm>
            <a:custGeom>
              <a:avLst/>
              <a:gdLst/>
              <a:ahLst/>
              <a:cxnLst/>
              <a:rect l="l" t="t" r="r" b="b"/>
              <a:pathLst>
                <a:path w="21612" h="14319" extrusionOk="0">
                  <a:moveTo>
                    <a:pt x="9918" y="0"/>
                  </a:moveTo>
                  <a:cubicBezTo>
                    <a:pt x="9729" y="0"/>
                    <a:pt x="9573" y="3"/>
                    <a:pt x="9457" y="10"/>
                  </a:cubicBezTo>
                  <a:cubicBezTo>
                    <a:pt x="8650" y="43"/>
                    <a:pt x="6597" y="339"/>
                    <a:pt x="6481" y="507"/>
                  </a:cubicBezTo>
                  <a:cubicBezTo>
                    <a:pt x="6145" y="946"/>
                    <a:pt x="5855" y="1411"/>
                    <a:pt x="5610" y="1908"/>
                  </a:cubicBezTo>
                  <a:cubicBezTo>
                    <a:pt x="5306" y="2418"/>
                    <a:pt x="4996" y="2909"/>
                    <a:pt x="4693" y="3425"/>
                  </a:cubicBezTo>
                  <a:cubicBezTo>
                    <a:pt x="4564" y="3638"/>
                    <a:pt x="4441" y="3851"/>
                    <a:pt x="4319" y="4070"/>
                  </a:cubicBezTo>
                  <a:cubicBezTo>
                    <a:pt x="4099" y="4438"/>
                    <a:pt x="3873" y="4800"/>
                    <a:pt x="3654" y="5168"/>
                  </a:cubicBezTo>
                  <a:cubicBezTo>
                    <a:pt x="2640" y="6865"/>
                    <a:pt x="1524" y="8505"/>
                    <a:pt x="633" y="10267"/>
                  </a:cubicBezTo>
                  <a:cubicBezTo>
                    <a:pt x="426" y="10648"/>
                    <a:pt x="226" y="11029"/>
                    <a:pt x="45" y="11423"/>
                  </a:cubicBezTo>
                  <a:cubicBezTo>
                    <a:pt x="13" y="11474"/>
                    <a:pt x="0" y="11545"/>
                    <a:pt x="13" y="11610"/>
                  </a:cubicBezTo>
                  <a:cubicBezTo>
                    <a:pt x="33" y="11674"/>
                    <a:pt x="78" y="11726"/>
                    <a:pt x="142" y="11752"/>
                  </a:cubicBezTo>
                  <a:cubicBezTo>
                    <a:pt x="504" y="12036"/>
                    <a:pt x="833" y="12268"/>
                    <a:pt x="1265" y="12449"/>
                  </a:cubicBezTo>
                  <a:cubicBezTo>
                    <a:pt x="2615" y="13004"/>
                    <a:pt x="4022" y="13411"/>
                    <a:pt x="5461" y="13650"/>
                  </a:cubicBezTo>
                  <a:cubicBezTo>
                    <a:pt x="6307" y="13798"/>
                    <a:pt x="7159" y="13914"/>
                    <a:pt x="8011" y="14005"/>
                  </a:cubicBezTo>
                  <a:cubicBezTo>
                    <a:pt x="9669" y="14180"/>
                    <a:pt x="11337" y="14319"/>
                    <a:pt x="13007" y="14319"/>
                  </a:cubicBezTo>
                  <a:cubicBezTo>
                    <a:pt x="13177" y="14319"/>
                    <a:pt x="13347" y="14318"/>
                    <a:pt x="13517" y="14315"/>
                  </a:cubicBezTo>
                  <a:cubicBezTo>
                    <a:pt x="13756" y="14308"/>
                    <a:pt x="14001" y="14302"/>
                    <a:pt x="14240" y="14295"/>
                  </a:cubicBezTo>
                  <a:cubicBezTo>
                    <a:pt x="14550" y="14282"/>
                    <a:pt x="14866" y="14263"/>
                    <a:pt x="15176" y="14244"/>
                  </a:cubicBezTo>
                  <a:cubicBezTo>
                    <a:pt x="17093" y="14108"/>
                    <a:pt x="19068" y="13779"/>
                    <a:pt x="20785" y="12882"/>
                  </a:cubicBezTo>
                  <a:cubicBezTo>
                    <a:pt x="20921" y="12804"/>
                    <a:pt x="21056" y="12727"/>
                    <a:pt x="21192" y="12649"/>
                  </a:cubicBezTo>
                  <a:cubicBezTo>
                    <a:pt x="21244" y="12623"/>
                    <a:pt x="21289" y="12578"/>
                    <a:pt x="21315" y="12527"/>
                  </a:cubicBezTo>
                  <a:cubicBezTo>
                    <a:pt x="21360" y="12507"/>
                    <a:pt x="21399" y="12462"/>
                    <a:pt x="21405" y="12410"/>
                  </a:cubicBezTo>
                  <a:cubicBezTo>
                    <a:pt x="21444" y="12378"/>
                    <a:pt x="21476" y="12339"/>
                    <a:pt x="21508" y="12301"/>
                  </a:cubicBezTo>
                  <a:cubicBezTo>
                    <a:pt x="21612" y="12107"/>
                    <a:pt x="21437" y="11907"/>
                    <a:pt x="21386" y="11720"/>
                  </a:cubicBezTo>
                  <a:cubicBezTo>
                    <a:pt x="21224" y="11281"/>
                    <a:pt x="21069" y="10842"/>
                    <a:pt x="20882" y="10416"/>
                  </a:cubicBezTo>
                  <a:cubicBezTo>
                    <a:pt x="20340" y="9202"/>
                    <a:pt x="18126" y="2424"/>
                    <a:pt x="17119" y="430"/>
                  </a:cubicBezTo>
                  <a:cubicBezTo>
                    <a:pt x="17060" y="330"/>
                    <a:pt x="11830" y="0"/>
                    <a:pt x="99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7411524" y="2034116"/>
              <a:ext cx="103696" cy="44728"/>
            </a:xfrm>
            <a:custGeom>
              <a:avLst/>
              <a:gdLst/>
              <a:ahLst/>
              <a:cxnLst/>
              <a:rect l="l" t="t" r="r" b="b"/>
              <a:pathLst>
                <a:path w="2483" h="1071" extrusionOk="0">
                  <a:moveTo>
                    <a:pt x="104" y="0"/>
                  </a:moveTo>
                  <a:cubicBezTo>
                    <a:pt x="55" y="0"/>
                    <a:pt x="15" y="22"/>
                    <a:pt x="1" y="86"/>
                  </a:cubicBezTo>
                  <a:cubicBezTo>
                    <a:pt x="1" y="202"/>
                    <a:pt x="143" y="248"/>
                    <a:pt x="220" y="312"/>
                  </a:cubicBezTo>
                  <a:cubicBezTo>
                    <a:pt x="833" y="693"/>
                    <a:pt x="1556" y="841"/>
                    <a:pt x="2241" y="1061"/>
                  </a:cubicBezTo>
                  <a:cubicBezTo>
                    <a:pt x="2258" y="1068"/>
                    <a:pt x="2275" y="1071"/>
                    <a:pt x="2291" y="1071"/>
                  </a:cubicBezTo>
                  <a:cubicBezTo>
                    <a:pt x="2416" y="1071"/>
                    <a:pt x="2482" y="890"/>
                    <a:pt x="2357" y="816"/>
                  </a:cubicBezTo>
                  <a:cubicBezTo>
                    <a:pt x="2266" y="777"/>
                    <a:pt x="2176" y="745"/>
                    <a:pt x="2079" y="719"/>
                  </a:cubicBezTo>
                  <a:cubicBezTo>
                    <a:pt x="1466" y="557"/>
                    <a:pt x="853" y="383"/>
                    <a:pt x="298" y="67"/>
                  </a:cubicBezTo>
                  <a:cubicBezTo>
                    <a:pt x="246" y="38"/>
                    <a:pt x="168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7557108" y="2077591"/>
              <a:ext cx="119441" cy="19211"/>
            </a:xfrm>
            <a:custGeom>
              <a:avLst/>
              <a:gdLst/>
              <a:ahLst/>
              <a:cxnLst/>
              <a:rect l="l" t="t" r="r" b="b"/>
              <a:pathLst>
                <a:path w="2860" h="460" extrusionOk="0">
                  <a:moveTo>
                    <a:pt x="78" y="1"/>
                  </a:moveTo>
                  <a:cubicBezTo>
                    <a:pt x="0" y="26"/>
                    <a:pt x="0" y="136"/>
                    <a:pt x="78" y="168"/>
                  </a:cubicBezTo>
                  <a:cubicBezTo>
                    <a:pt x="426" y="285"/>
                    <a:pt x="807" y="291"/>
                    <a:pt x="1169" y="356"/>
                  </a:cubicBezTo>
                  <a:cubicBezTo>
                    <a:pt x="1672" y="452"/>
                    <a:pt x="2189" y="401"/>
                    <a:pt x="2692" y="459"/>
                  </a:cubicBezTo>
                  <a:cubicBezTo>
                    <a:pt x="2696" y="459"/>
                    <a:pt x="2701" y="459"/>
                    <a:pt x="2705" y="459"/>
                  </a:cubicBezTo>
                  <a:cubicBezTo>
                    <a:pt x="2777" y="459"/>
                    <a:pt x="2835" y="410"/>
                    <a:pt x="2847" y="343"/>
                  </a:cubicBezTo>
                  <a:cubicBezTo>
                    <a:pt x="2860" y="201"/>
                    <a:pt x="2711" y="175"/>
                    <a:pt x="2608" y="175"/>
                  </a:cubicBezTo>
                  <a:cubicBezTo>
                    <a:pt x="2489" y="168"/>
                    <a:pt x="2369" y="167"/>
                    <a:pt x="2250" y="167"/>
                  </a:cubicBezTo>
                  <a:cubicBezTo>
                    <a:pt x="2130" y="167"/>
                    <a:pt x="2011" y="168"/>
                    <a:pt x="1892" y="168"/>
                  </a:cubicBezTo>
                  <a:cubicBezTo>
                    <a:pt x="1343" y="155"/>
                    <a:pt x="801" y="65"/>
                    <a:pt x="252" y="20"/>
                  </a:cubicBezTo>
                  <a:cubicBezTo>
                    <a:pt x="194" y="7"/>
                    <a:pt x="136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7737188" y="2056083"/>
              <a:ext cx="86824" cy="29944"/>
            </a:xfrm>
            <a:custGeom>
              <a:avLst/>
              <a:gdLst/>
              <a:ahLst/>
              <a:cxnLst/>
              <a:rect l="l" t="t" r="r" b="b"/>
              <a:pathLst>
                <a:path w="2079" h="717" extrusionOk="0">
                  <a:moveTo>
                    <a:pt x="1864" y="1"/>
                  </a:moveTo>
                  <a:cubicBezTo>
                    <a:pt x="1840" y="1"/>
                    <a:pt x="1814" y="6"/>
                    <a:pt x="1788" y="19"/>
                  </a:cubicBezTo>
                  <a:cubicBezTo>
                    <a:pt x="1253" y="238"/>
                    <a:pt x="697" y="393"/>
                    <a:pt x="136" y="490"/>
                  </a:cubicBezTo>
                  <a:cubicBezTo>
                    <a:pt x="129" y="489"/>
                    <a:pt x="123" y="488"/>
                    <a:pt x="116" y="488"/>
                  </a:cubicBezTo>
                  <a:cubicBezTo>
                    <a:pt x="49" y="488"/>
                    <a:pt x="1" y="548"/>
                    <a:pt x="7" y="619"/>
                  </a:cubicBezTo>
                  <a:cubicBezTo>
                    <a:pt x="17" y="676"/>
                    <a:pt x="70" y="717"/>
                    <a:pt x="127" y="717"/>
                  </a:cubicBezTo>
                  <a:cubicBezTo>
                    <a:pt x="140" y="717"/>
                    <a:pt x="154" y="714"/>
                    <a:pt x="168" y="709"/>
                  </a:cubicBezTo>
                  <a:cubicBezTo>
                    <a:pt x="271" y="683"/>
                    <a:pt x="381" y="670"/>
                    <a:pt x="484" y="651"/>
                  </a:cubicBezTo>
                  <a:cubicBezTo>
                    <a:pt x="839" y="587"/>
                    <a:pt x="1188" y="496"/>
                    <a:pt x="1530" y="386"/>
                  </a:cubicBezTo>
                  <a:cubicBezTo>
                    <a:pt x="1666" y="335"/>
                    <a:pt x="1808" y="296"/>
                    <a:pt x="1943" y="244"/>
                  </a:cubicBezTo>
                  <a:cubicBezTo>
                    <a:pt x="2079" y="152"/>
                    <a:pt x="1991" y="1"/>
                    <a:pt x="1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3" name="Google Shape;2473;p33"/>
            <p:cNvGrpSpPr/>
            <p:nvPr/>
          </p:nvGrpSpPr>
          <p:grpSpPr>
            <a:xfrm>
              <a:off x="5525025" y="3953019"/>
              <a:ext cx="3703503" cy="272584"/>
              <a:chOff x="5525025" y="3953019"/>
              <a:chExt cx="3703503" cy="272584"/>
            </a:xfrm>
          </p:grpSpPr>
          <p:sp>
            <p:nvSpPr>
              <p:cNvPr id="2474" name="Google Shape;2474;p33"/>
              <p:cNvSpPr/>
              <p:nvPr/>
            </p:nvSpPr>
            <p:spPr>
              <a:xfrm>
                <a:off x="5525025" y="4009106"/>
                <a:ext cx="12565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3648" extrusionOk="0">
                    <a:moveTo>
                      <a:pt x="362" y="1"/>
                    </a:moveTo>
                    <a:lnTo>
                      <a:pt x="1" y="775"/>
                    </a:lnTo>
                    <a:cubicBezTo>
                      <a:pt x="1" y="775"/>
                      <a:pt x="5823" y="2363"/>
                      <a:pt x="11833" y="3099"/>
                    </a:cubicBezTo>
                    <a:cubicBezTo>
                      <a:pt x="15568" y="3560"/>
                      <a:pt x="21519" y="3648"/>
                      <a:pt x="25487" y="3648"/>
                    </a:cubicBezTo>
                    <a:cubicBezTo>
                      <a:pt x="27903" y="3648"/>
                      <a:pt x="29584" y="3615"/>
                      <a:pt x="29584" y="3615"/>
                    </a:cubicBezTo>
                    <a:cubicBezTo>
                      <a:pt x="29584" y="3615"/>
                      <a:pt x="30087" y="3538"/>
                      <a:pt x="29719" y="2944"/>
                    </a:cubicBezTo>
                    <a:cubicBezTo>
                      <a:pt x="29719" y="2944"/>
                      <a:pt x="16203" y="2809"/>
                      <a:pt x="11723" y="2376"/>
                    </a:cubicBezTo>
                    <a:cubicBezTo>
                      <a:pt x="9754" y="2189"/>
                      <a:pt x="362" y="1"/>
                      <a:pt x="3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33"/>
              <p:cNvSpPr/>
              <p:nvPr/>
            </p:nvSpPr>
            <p:spPr>
              <a:xfrm>
                <a:off x="8119984" y="4055212"/>
                <a:ext cx="1108544" cy="106244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44" extrusionOk="0">
                    <a:moveTo>
                      <a:pt x="26182" y="0"/>
                    </a:moveTo>
                    <a:cubicBezTo>
                      <a:pt x="26182" y="0"/>
                      <a:pt x="20334" y="1085"/>
                      <a:pt x="18365" y="1272"/>
                    </a:cubicBezTo>
                    <a:cubicBezTo>
                      <a:pt x="13885" y="1705"/>
                      <a:pt x="368" y="1840"/>
                      <a:pt x="368" y="1840"/>
                    </a:cubicBezTo>
                    <a:cubicBezTo>
                      <a:pt x="0" y="2434"/>
                      <a:pt x="504" y="2511"/>
                      <a:pt x="504" y="2511"/>
                    </a:cubicBezTo>
                    <a:cubicBezTo>
                      <a:pt x="504" y="2511"/>
                      <a:pt x="2186" y="2544"/>
                      <a:pt x="4603" y="2544"/>
                    </a:cubicBezTo>
                    <a:cubicBezTo>
                      <a:pt x="8573" y="2544"/>
                      <a:pt x="14526" y="2456"/>
                      <a:pt x="18262" y="1995"/>
                    </a:cubicBezTo>
                    <a:cubicBezTo>
                      <a:pt x="24271" y="1259"/>
                      <a:pt x="26543" y="781"/>
                      <a:pt x="26543" y="781"/>
                    </a:cubicBezTo>
                    <a:lnTo>
                      <a:pt x="261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33"/>
              <p:cNvSpPr/>
              <p:nvPr/>
            </p:nvSpPr>
            <p:spPr>
              <a:xfrm>
                <a:off x="5674660" y="3953019"/>
                <a:ext cx="50449" cy="114346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2738" extrusionOk="0">
                    <a:moveTo>
                      <a:pt x="426" y="1"/>
                    </a:moveTo>
                    <a:lnTo>
                      <a:pt x="0" y="246"/>
                    </a:lnTo>
                    <a:lnTo>
                      <a:pt x="562" y="2473"/>
                    </a:lnTo>
                    <a:lnTo>
                      <a:pt x="1207" y="2738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3"/>
              <p:cNvSpPr/>
              <p:nvPr/>
            </p:nvSpPr>
            <p:spPr>
              <a:xfrm>
                <a:off x="5531248" y="4056841"/>
                <a:ext cx="123199" cy="120276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880" extrusionOk="0">
                    <a:moveTo>
                      <a:pt x="2414" y="0"/>
                    </a:moveTo>
                    <a:lnTo>
                      <a:pt x="0" y="2505"/>
                    </a:lnTo>
                    <a:lnTo>
                      <a:pt x="265" y="2879"/>
                    </a:lnTo>
                    <a:lnTo>
                      <a:pt x="2950" y="142"/>
                    </a:lnTo>
                    <a:lnTo>
                      <a:pt x="24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3"/>
              <p:cNvSpPr/>
              <p:nvPr/>
            </p:nvSpPr>
            <p:spPr>
              <a:xfrm>
                <a:off x="5674660" y="4088622"/>
                <a:ext cx="96263" cy="136981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3280" extrusionOk="0">
                    <a:moveTo>
                      <a:pt x="1878" y="1"/>
                    </a:moveTo>
                    <a:lnTo>
                      <a:pt x="0" y="2628"/>
                    </a:lnTo>
                    <a:cubicBezTo>
                      <a:pt x="0" y="2628"/>
                      <a:pt x="459" y="3279"/>
                      <a:pt x="583" y="3279"/>
                    </a:cubicBezTo>
                    <a:cubicBezTo>
                      <a:pt x="590" y="3279"/>
                      <a:pt x="596" y="3277"/>
                      <a:pt x="600" y="3273"/>
                    </a:cubicBezTo>
                    <a:cubicBezTo>
                      <a:pt x="697" y="3190"/>
                      <a:pt x="2305" y="1"/>
                      <a:pt x="2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3"/>
              <p:cNvSpPr/>
              <p:nvPr/>
            </p:nvSpPr>
            <p:spPr>
              <a:xfrm>
                <a:off x="5592680" y="4103197"/>
                <a:ext cx="19211" cy="58259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395" extrusionOk="0">
                    <a:moveTo>
                      <a:pt x="136" y="0"/>
                    </a:moveTo>
                    <a:lnTo>
                      <a:pt x="1" y="1395"/>
                    </a:lnTo>
                    <a:lnTo>
                      <a:pt x="459" y="1098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80" name="Google Shape;2480;p33"/>
          <p:cNvSpPr/>
          <p:nvPr/>
        </p:nvSpPr>
        <p:spPr>
          <a:xfrm>
            <a:off x="5699019" y="3015090"/>
            <a:ext cx="52490" cy="40617"/>
          </a:xfrm>
          <a:custGeom>
            <a:avLst/>
            <a:gdLst/>
            <a:ahLst/>
            <a:cxnLst/>
            <a:rect l="l" t="t" r="r" b="b"/>
            <a:pathLst>
              <a:path w="1313" h="1016" extrusionOk="0">
                <a:moveTo>
                  <a:pt x="657" y="0"/>
                </a:moveTo>
                <a:cubicBezTo>
                  <a:pt x="1" y="0"/>
                  <a:pt x="1" y="1016"/>
                  <a:pt x="657" y="1016"/>
                </a:cubicBezTo>
                <a:cubicBezTo>
                  <a:pt x="1312" y="1016"/>
                  <a:pt x="1312" y="0"/>
                  <a:pt x="6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33"/>
          <p:cNvGrpSpPr/>
          <p:nvPr/>
        </p:nvGrpSpPr>
        <p:grpSpPr>
          <a:xfrm>
            <a:off x="2731492" y="908751"/>
            <a:ext cx="3287426" cy="2781433"/>
            <a:chOff x="2731492" y="908751"/>
            <a:chExt cx="3287426" cy="2781433"/>
          </a:xfrm>
        </p:grpSpPr>
        <p:sp>
          <p:nvSpPr>
            <p:cNvPr id="2482" name="Google Shape;2482;p33"/>
            <p:cNvSpPr/>
            <p:nvPr/>
          </p:nvSpPr>
          <p:spPr>
            <a:xfrm>
              <a:off x="2731492" y="3649527"/>
              <a:ext cx="52970" cy="40657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5940242" y="908751"/>
              <a:ext cx="78676" cy="60726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33"/>
          <p:cNvGrpSpPr/>
          <p:nvPr/>
        </p:nvGrpSpPr>
        <p:grpSpPr>
          <a:xfrm rot="4840286" flipH="1">
            <a:off x="4854749" y="-1261893"/>
            <a:ext cx="4816641" cy="3868240"/>
            <a:chOff x="5245500" y="-1101488"/>
            <a:chExt cx="4816519" cy="3868142"/>
          </a:xfrm>
        </p:grpSpPr>
        <p:grpSp>
          <p:nvGrpSpPr>
            <p:cNvPr id="2485" name="Google Shape;2485;p33"/>
            <p:cNvGrpSpPr/>
            <p:nvPr/>
          </p:nvGrpSpPr>
          <p:grpSpPr>
            <a:xfrm rot="-2306024">
              <a:off x="6630803" y="644562"/>
              <a:ext cx="2043347" cy="1366379"/>
              <a:chOff x="4139598" y="4451875"/>
              <a:chExt cx="1738283" cy="1162383"/>
            </a:xfrm>
          </p:grpSpPr>
          <p:sp>
            <p:nvSpPr>
              <p:cNvPr id="2486" name="Google Shape;2486;p33"/>
              <p:cNvSpPr/>
              <p:nvPr/>
            </p:nvSpPr>
            <p:spPr>
              <a:xfrm rot="-1496785" flipH="1">
                <a:off x="4156733" y="4834521"/>
                <a:ext cx="775644" cy="252829"/>
              </a:xfrm>
              <a:custGeom>
                <a:avLst/>
                <a:gdLst/>
                <a:ahLst/>
                <a:cxnLst/>
                <a:rect l="l" t="t" r="r" b="b"/>
                <a:pathLst>
                  <a:path w="17450" h="5688" extrusionOk="0">
                    <a:moveTo>
                      <a:pt x="13215" y="0"/>
                    </a:moveTo>
                    <a:cubicBezTo>
                      <a:pt x="12075" y="0"/>
                      <a:pt x="10931" y="128"/>
                      <a:pt x="9805" y="304"/>
                    </a:cubicBezTo>
                    <a:cubicBezTo>
                      <a:pt x="8883" y="438"/>
                      <a:pt x="7916" y="438"/>
                      <a:pt x="6994" y="528"/>
                    </a:cubicBezTo>
                    <a:cubicBezTo>
                      <a:pt x="5285" y="731"/>
                      <a:pt x="3801" y="1743"/>
                      <a:pt x="2452" y="2732"/>
                    </a:cubicBezTo>
                    <a:cubicBezTo>
                      <a:pt x="1710" y="3249"/>
                      <a:pt x="1058" y="3901"/>
                      <a:pt x="518" y="4598"/>
                    </a:cubicBezTo>
                    <a:cubicBezTo>
                      <a:pt x="383" y="4823"/>
                      <a:pt x="271" y="5071"/>
                      <a:pt x="136" y="5295"/>
                    </a:cubicBezTo>
                    <a:cubicBezTo>
                      <a:pt x="68" y="5385"/>
                      <a:pt x="23" y="5498"/>
                      <a:pt x="1" y="5588"/>
                    </a:cubicBezTo>
                    <a:cubicBezTo>
                      <a:pt x="1" y="5648"/>
                      <a:pt x="51" y="5688"/>
                      <a:pt x="97" y="5688"/>
                    </a:cubicBezTo>
                    <a:cubicBezTo>
                      <a:pt x="121" y="5688"/>
                      <a:pt x="143" y="5678"/>
                      <a:pt x="158" y="5655"/>
                    </a:cubicBezTo>
                    <a:cubicBezTo>
                      <a:pt x="203" y="5633"/>
                      <a:pt x="181" y="5565"/>
                      <a:pt x="203" y="5543"/>
                    </a:cubicBezTo>
                    <a:cubicBezTo>
                      <a:pt x="217" y="5612"/>
                      <a:pt x="273" y="5638"/>
                      <a:pt x="335" y="5638"/>
                    </a:cubicBezTo>
                    <a:cubicBezTo>
                      <a:pt x="374" y="5638"/>
                      <a:pt x="416" y="5628"/>
                      <a:pt x="451" y="5610"/>
                    </a:cubicBezTo>
                    <a:cubicBezTo>
                      <a:pt x="563" y="5588"/>
                      <a:pt x="653" y="5565"/>
                      <a:pt x="765" y="5565"/>
                    </a:cubicBezTo>
                    <a:cubicBezTo>
                      <a:pt x="1597" y="5430"/>
                      <a:pt x="2429" y="5295"/>
                      <a:pt x="3261" y="5093"/>
                    </a:cubicBezTo>
                    <a:cubicBezTo>
                      <a:pt x="4251" y="4891"/>
                      <a:pt x="5218" y="4756"/>
                      <a:pt x="6184" y="4463"/>
                    </a:cubicBezTo>
                    <a:cubicBezTo>
                      <a:pt x="6904" y="4239"/>
                      <a:pt x="7601" y="3969"/>
                      <a:pt x="8276" y="3654"/>
                    </a:cubicBezTo>
                    <a:cubicBezTo>
                      <a:pt x="9332" y="3204"/>
                      <a:pt x="10322" y="2687"/>
                      <a:pt x="11356" y="2215"/>
                    </a:cubicBezTo>
                    <a:cubicBezTo>
                      <a:pt x="12301" y="1765"/>
                      <a:pt x="13290" y="1450"/>
                      <a:pt x="14324" y="1293"/>
                    </a:cubicBezTo>
                    <a:cubicBezTo>
                      <a:pt x="14976" y="1135"/>
                      <a:pt x="15606" y="1001"/>
                      <a:pt x="16258" y="888"/>
                    </a:cubicBezTo>
                    <a:cubicBezTo>
                      <a:pt x="16528" y="843"/>
                      <a:pt x="16775" y="798"/>
                      <a:pt x="17045" y="753"/>
                    </a:cubicBezTo>
                    <a:cubicBezTo>
                      <a:pt x="17203" y="731"/>
                      <a:pt x="17450" y="663"/>
                      <a:pt x="17270" y="461"/>
                    </a:cubicBezTo>
                    <a:cubicBezTo>
                      <a:pt x="17090" y="416"/>
                      <a:pt x="16910" y="393"/>
                      <a:pt x="16753" y="371"/>
                    </a:cubicBezTo>
                    <a:cubicBezTo>
                      <a:pt x="16168" y="281"/>
                      <a:pt x="15606" y="191"/>
                      <a:pt x="15044" y="124"/>
                    </a:cubicBezTo>
                    <a:cubicBezTo>
                      <a:pt x="14438" y="37"/>
                      <a:pt x="13827" y="0"/>
                      <a:pt x="13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3"/>
              <p:cNvSpPr/>
              <p:nvPr/>
            </p:nvSpPr>
            <p:spPr>
              <a:xfrm rot="-1496785" flipH="1">
                <a:off x="4667917" y="4983176"/>
                <a:ext cx="610736" cy="147261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3313" extrusionOk="0">
                    <a:moveTo>
                      <a:pt x="11072" y="1"/>
                    </a:moveTo>
                    <a:cubicBezTo>
                      <a:pt x="10467" y="1"/>
                      <a:pt x="9864" y="29"/>
                      <a:pt x="9265" y="86"/>
                    </a:cubicBezTo>
                    <a:cubicBezTo>
                      <a:pt x="7893" y="266"/>
                      <a:pt x="6566" y="670"/>
                      <a:pt x="5330" y="1300"/>
                    </a:cubicBezTo>
                    <a:cubicBezTo>
                      <a:pt x="4655" y="1637"/>
                      <a:pt x="3936" y="1862"/>
                      <a:pt x="3216" y="1974"/>
                    </a:cubicBezTo>
                    <a:cubicBezTo>
                      <a:pt x="2249" y="2177"/>
                      <a:pt x="1237" y="2312"/>
                      <a:pt x="383" y="2851"/>
                    </a:cubicBezTo>
                    <a:cubicBezTo>
                      <a:pt x="315" y="2919"/>
                      <a:pt x="225" y="2964"/>
                      <a:pt x="136" y="3009"/>
                    </a:cubicBezTo>
                    <a:cubicBezTo>
                      <a:pt x="46" y="3009"/>
                      <a:pt x="1" y="3121"/>
                      <a:pt x="46" y="3211"/>
                    </a:cubicBezTo>
                    <a:cubicBezTo>
                      <a:pt x="68" y="3290"/>
                      <a:pt x="119" y="3312"/>
                      <a:pt x="178" y="3312"/>
                    </a:cubicBezTo>
                    <a:cubicBezTo>
                      <a:pt x="237" y="3312"/>
                      <a:pt x="304" y="3290"/>
                      <a:pt x="360" y="3279"/>
                    </a:cubicBezTo>
                    <a:cubicBezTo>
                      <a:pt x="720" y="3234"/>
                      <a:pt x="1102" y="3189"/>
                      <a:pt x="1462" y="3144"/>
                    </a:cubicBezTo>
                    <a:cubicBezTo>
                      <a:pt x="2766" y="3144"/>
                      <a:pt x="4093" y="2964"/>
                      <a:pt x="5352" y="2627"/>
                    </a:cubicBezTo>
                    <a:cubicBezTo>
                      <a:pt x="6477" y="2357"/>
                      <a:pt x="7556" y="1974"/>
                      <a:pt x="8613" y="1525"/>
                    </a:cubicBezTo>
                    <a:cubicBezTo>
                      <a:pt x="9287" y="1232"/>
                      <a:pt x="9962" y="985"/>
                      <a:pt x="10681" y="828"/>
                    </a:cubicBezTo>
                    <a:cubicBezTo>
                      <a:pt x="11558" y="648"/>
                      <a:pt x="12435" y="490"/>
                      <a:pt x="13312" y="400"/>
                    </a:cubicBezTo>
                    <a:cubicBezTo>
                      <a:pt x="13325" y="398"/>
                      <a:pt x="13339" y="397"/>
                      <a:pt x="13353" y="397"/>
                    </a:cubicBezTo>
                    <a:cubicBezTo>
                      <a:pt x="13422" y="397"/>
                      <a:pt x="13502" y="419"/>
                      <a:pt x="13571" y="419"/>
                    </a:cubicBezTo>
                    <a:cubicBezTo>
                      <a:pt x="13634" y="419"/>
                      <a:pt x="13688" y="401"/>
                      <a:pt x="13717" y="333"/>
                    </a:cubicBezTo>
                    <a:cubicBezTo>
                      <a:pt x="13739" y="266"/>
                      <a:pt x="13694" y="176"/>
                      <a:pt x="13627" y="176"/>
                    </a:cubicBezTo>
                    <a:cubicBezTo>
                      <a:pt x="12774" y="57"/>
                      <a:pt x="11920" y="1"/>
                      <a:pt x="11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3"/>
              <p:cNvSpPr/>
              <p:nvPr/>
            </p:nvSpPr>
            <p:spPr>
              <a:xfrm rot="-1496785" flipH="1">
                <a:off x="5161546" y="4475884"/>
                <a:ext cx="237894" cy="56077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12616" extrusionOk="0">
                    <a:moveTo>
                      <a:pt x="4175" y="1"/>
                    </a:moveTo>
                    <a:cubicBezTo>
                      <a:pt x="4121" y="1"/>
                      <a:pt x="4069" y="29"/>
                      <a:pt x="4048" y="83"/>
                    </a:cubicBezTo>
                    <a:cubicBezTo>
                      <a:pt x="3890" y="375"/>
                      <a:pt x="3823" y="690"/>
                      <a:pt x="3620" y="982"/>
                    </a:cubicBezTo>
                    <a:cubicBezTo>
                      <a:pt x="3598" y="1027"/>
                      <a:pt x="3575" y="1072"/>
                      <a:pt x="3553" y="1117"/>
                    </a:cubicBezTo>
                    <a:cubicBezTo>
                      <a:pt x="3171" y="1679"/>
                      <a:pt x="2766" y="2219"/>
                      <a:pt x="2316" y="2736"/>
                    </a:cubicBezTo>
                    <a:lnTo>
                      <a:pt x="2316" y="2758"/>
                    </a:lnTo>
                    <a:cubicBezTo>
                      <a:pt x="2271" y="2803"/>
                      <a:pt x="2226" y="2848"/>
                      <a:pt x="2204" y="2893"/>
                    </a:cubicBezTo>
                    <a:cubicBezTo>
                      <a:pt x="1844" y="3343"/>
                      <a:pt x="1529" y="3793"/>
                      <a:pt x="1282" y="4287"/>
                    </a:cubicBezTo>
                    <a:cubicBezTo>
                      <a:pt x="1057" y="4670"/>
                      <a:pt x="855" y="5052"/>
                      <a:pt x="675" y="5457"/>
                    </a:cubicBezTo>
                    <a:cubicBezTo>
                      <a:pt x="517" y="5861"/>
                      <a:pt x="382" y="6289"/>
                      <a:pt x="270" y="6716"/>
                    </a:cubicBezTo>
                    <a:cubicBezTo>
                      <a:pt x="180" y="7233"/>
                      <a:pt x="113" y="7750"/>
                      <a:pt x="90" y="8267"/>
                    </a:cubicBezTo>
                    <a:cubicBezTo>
                      <a:pt x="0" y="9167"/>
                      <a:pt x="45" y="10066"/>
                      <a:pt x="203" y="10943"/>
                    </a:cubicBezTo>
                    <a:cubicBezTo>
                      <a:pt x="293" y="11281"/>
                      <a:pt x="338" y="11618"/>
                      <a:pt x="382" y="11955"/>
                    </a:cubicBezTo>
                    <a:cubicBezTo>
                      <a:pt x="405" y="12068"/>
                      <a:pt x="427" y="12157"/>
                      <a:pt x="472" y="12247"/>
                    </a:cubicBezTo>
                    <a:cubicBezTo>
                      <a:pt x="472" y="12292"/>
                      <a:pt x="495" y="12337"/>
                      <a:pt x="540" y="12360"/>
                    </a:cubicBezTo>
                    <a:cubicBezTo>
                      <a:pt x="540" y="12360"/>
                      <a:pt x="540" y="12382"/>
                      <a:pt x="540" y="12382"/>
                    </a:cubicBezTo>
                    <a:cubicBezTo>
                      <a:pt x="517" y="12427"/>
                      <a:pt x="517" y="12472"/>
                      <a:pt x="540" y="12517"/>
                    </a:cubicBezTo>
                    <a:cubicBezTo>
                      <a:pt x="540" y="12582"/>
                      <a:pt x="576" y="12616"/>
                      <a:pt x="614" y="12616"/>
                    </a:cubicBezTo>
                    <a:cubicBezTo>
                      <a:pt x="655" y="12616"/>
                      <a:pt x="697" y="12576"/>
                      <a:pt x="697" y="12495"/>
                    </a:cubicBezTo>
                    <a:lnTo>
                      <a:pt x="720" y="12495"/>
                    </a:lnTo>
                    <a:cubicBezTo>
                      <a:pt x="742" y="12472"/>
                      <a:pt x="720" y="12450"/>
                      <a:pt x="720" y="12450"/>
                    </a:cubicBezTo>
                    <a:cubicBezTo>
                      <a:pt x="922" y="11415"/>
                      <a:pt x="1777" y="10696"/>
                      <a:pt x="2519" y="9976"/>
                    </a:cubicBezTo>
                    <a:cubicBezTo>
                      <a:pt x="2811" y="9707"/>
                      <a:pt x="3103" y="9459"/>
                      <a:pt x="3373" y="9167"/>
                    </a:cubicBezTo>
                    <a:cubicBezTo>
                      <a:pt x="3733" y="8695"/>
                      <a:pt x="4070" y="8222"/>
                      <a:pt x="4362" y="7705"/>
                    </a:cubicBezTo>
                    <a:cubicBezTo>
                      <a:pt x="4610" y="7323"/>
                      <a:pt x="4812" y="6918"/>
                      <a:pt x="4992" y="6491"/>
                    </a:cubicBezTo>
                    <a:cubicBezTo>
                      <a:pt x="5149" y="6064"/>
                      <a:pt x="5262" y="5614"/>
                      <a:pt x="5307" y="5164"/>
                    </a:cubicBezTo>
                    <a:cubicBezTo>
                      <a:pt x="5352" y="4602"/>
                      <a:pt x="5352" y="4040"/>
                      <a:pt x="5307" y="3478"/>
                    </a:cubicBezTo>
                    <a:cubicBezTo>
                      <a:pt x="5217" y="2758"/>
                      <a:pt x="5015" y="2039"/>
                      <a:pt x="4722" y="1387"/>
                    </a:cubicBezTo>
                    <a:cubicBezTo>
                      <a:pt x="4565" y="1027"/>
                      <a:pt x="4430" y="667"/>
                      <a:pt x="4362" y="285"/>
                    </a:cubicBezTo>
                    <a:cubicBezTo>
                      <a:pt x="4340" y="240"/>
                      <a:pt x="4340" y="150"/>
                      <a:pt x="4318" y="105"/>
                    </a:cubicBezTo>
                    <a:cubicBezTo>
                      <a:pt x="4294" y="35"/>
                      <a:pt x="4234" y="1"/>
                      <a:pt x="4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3"/>
              <p:cNvSpPr/>
              <p:nvPr/>
            </p:nvSpPr>
            <p:spPr>
              <a:xfrm rot="-1496785" flipH="1">
                <a:off x="4797307" y="4670743"/>
                <a:ext cx="961577" cy="776978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17480" extrusionOk="0">
                    <a:moveTo>
                      <a:pt x="21452" y="0"/>
                    </a:moveTo>
                    <a:cubicBezTo>
                      <a:pt x="21317" y="23"/>
                      <a:pt x="21182" y="90"/>
                      <a:pt x="21070" y="135"/>
                    </a:cubicBezTo>
                    <a:cubicBezTo>
                      <a:pt x="20238" y="383"/>
                      <a:pt x="19451" y="720"/>
                      <a:pt x="18686" y="1102"/>
                    </a:cubicBezTo>
                    <a:cubicBezTo>
                      <a:pt x="17517" y="1709"/>
                      <a:pt x="16370" y="2316"/>
                      <a:pt x="15246" y="3013"/>
                    </a:cubicBezTo>
                    <a:cubicBezTo>
                      <a:pt x="14301" y="3620"/>
                      <a:pt x="13357" y="4250"/>
                      <a:pt x="12435" y="4880"/>
                    </a:cubicBezTo>
                    <a:cubicBezTo>
                      <a:pt x="12503" y="4160"/>
                      <a:pt x="12660" y="3463"/>
                      <a:pt x="12907" y="2789"/>
                    </a:cubicBezTo>
                    <a:cubicBezTo>
                      <a:pt x="13110" y="2249"/>
                      <a:pt x="13357" y="1732"/>
                      <a:pt x="13649" y="1237"/>
                    </a:cubicBezTo>
                    <a:cubicBezTo>
                      <a:pt x="13717" y="1102"/>
                      <a:pt x="13784" y="990"/>
                      <a:pt x="13874" y="855"/>
                    </a:cubicBezTo>
                    <a:cubicBezTo>
                      <a:pt x="13897" y="832"/>
                      <a:pt x="13897" y="787"/>
                      <a:pt x="13897" y="742"/>
                    </a:cubicBezTo>
                    <a:cubicBezTo>
                      <a:pt x="13897" y="706"/>
                      <a:pt x="13852" y="669"/>
                      <a:pt x="13811" y="669"/>
                    </a:cubicBezTo>
                    <a:cubicBezTo>
                      <a:pt x="13802" y="669"/>
                      <a:pt x="13793" y="671"/>
                      <a:pt x="13784" y="675"/>
                    </a:cubicBezTo>
                    <a:cubicBezTo>
                      <a:pt x="13717" y="720"/>
                      <a:pt x="13672" y="787"/>
                      <a:pt x="13627" y="855"/>
                    </a:cubicBezTo>
                    <a:cubicBezTo>
                      <a:pt x="13470" y="1080"/>
                      <a:pt x="13335" y="1304"/>
                      <a:pt x="13200" y="1552"/>
                    </a:cubicBezTo>
                    <a:cubicBezTo>
                      <a:pt x="12997" y="1957"/>
                      <a:pt x="12795" y="2384"/>
                      <a:pt x="12638" y="2811"/>
                    </a:cubicBezTo>
                    <a:cubicBezTo>
                      <a:pt x="12503" y="3148"/>
                      <a:pt x="12413" y="3486"/>
                      <a:pt x="12345" y="3823"/>
                    </a:cubicBezTo>
                    <a:cubicBezTo>
                      <a:pt x="12255" y="4228"/>
                      <a:pt x="12188" y="4655"/>
                      <a:pt x="12188" y="5060"/>
                    </a:cubicBezTo>
                    <a:cubicBezTo>
                      <a:pt x="11648" y="5442"/>
                      <a:pt x="11109" y="5824"/>
                      <a:pt x="10569" y="6206"/>
                    </a:cubicBezTo>
                    <a:cubicBezTo>
                      <a:pt x="8995" y="7398"/>
                      <a:pt x="7421" y="8545"/>
                      <a:pt x="5869" y="9759"/>
                    </a:cubicBezTo>
                    <a:cubicBezTo>
                      <a:pt x="5892" y="9692"/>
                      <a:pt x="5892" y="9647"/>
                      <a:pt x="5892" y="9579"/>
                    </a:cubicBezTo>
                    <a:cubicBezTo>
                      <a:pt x="5937" y="9017"/>
                      <a:pt x="6004" y="8477"/>
                      <a:pt x="6117" y="7915"/>
                    </a:cubicBezTo>
                    <a:cubicBezTo>
                      <a:pt x="6297" y="7061"/>
                      <a:pt x="6521" y="6229"/>
                      <a:pt x="6791" y="5397"/>
                    </a:cubicBezTo>
                    <a:cubicBezTo>
                      <a:pt x="7061" y="4610"/>
                      <a:pt x="7398" y="3868"/>
                      <a:pt x="7713" y="3103"/>
                    </a:cubicBezTo>
                    <a:cubicBezTo>
                      <a:pt x="7736" y="2991"/>
                      <a:pt x="7916" y="2856"/>
                      <a:pt x="7781" y="2766"/>
                    </a:cubicBezTo>
                    <a:cubicBezTo>
                      <a:pt x="7762" y="2757"/>
                      <a:pt x="7739" y="2751"/>
                      <a:pt x="7718" y="2751"/>
                    </a:cubicBezTo>
                    <a:cubicBezTo>
                      <a:pt x="7687" y="2751"/>
                      <a:pt x="7659" y="2762"/>
                      <a:pt x="7646" y="2789"/>
                    </a:cubicBezTo>
                    <a:cubicBezTo>
                      <a:pt x="7151" y="3800"/>
                      <a:pt x="6724" y="4835"/>
                      <a:pt x="6364" y="5892"/>
                    </a:cubicBezTo>
                    <a:cubicBezTo>
                      <a:pt x="6342" y="6026"/>
                      <a:pt x="6297" y="6161"/>
                      <a:pt x="6252" y="6296"/>
                    </a:cubicBezTo>
                    <a:cubicBezTo>
                      <a:pt x="6139" y="6634"/>
                      <a:pt x="6049" y="6971"/>
                      <a:pt x="5937" y="7308"/>
                    </a:cubicBezTo>
                    <a:cubicBezTo>
                      <a:pt x="5667" y="8208"/>
                      <a:pt x="5510" y="9152"/>
                      <a:pt x="5465" y="10096"/>
                    </a:cubicBezTo>
                    <a:cubicBezTo>
                      <a:pt x="4655" y="10838"/>
                      <a:pt x="3913" y="11603"/>
                      <a:pt x="3238" y="12457"/>
                    </a:cubicBezTo>
                    <a:cubicBezTo>
                      <a:pt x="2406" y="13469"/>
                      <a:pt x="1642" y="14526"/>
                      <a:pt x="945" y="15650"/>
                    </a:cubicBezTo>
                    <a:cubicBezTo>
                      <a:pt x="720" y="16010"/>
                      <a:pt x="450" y="16347"/>
                      <a:pt x="248" y="16730"/>
                    </a:cubicBezTo>
                    <a:cubicBezTo>
                      <a:pt x="180" y="16887"/>
                      <a:pt x="1" y="17067"/>
                      <a:pt x="113" y="17247"/>
                    </a:cubicBezTo>
                    <a:cubicBezTo>
                      <a:pt x="225" y="17414"/>
                      <a:pt x="316" y="17480"/>
                      <a:pt x="395" y="17480"/>
                    </a:cubicBezTo>
                    <a:cubicBezTo>
                      <a:pt x="539" y="17480"/>
                      <a:pt x="641" y="17262"/>
                      <a:pt x="743" y="17045"/>
                    </a:cubicBezTo>
                    <a:cubicBezTo>
                      <a:pt x="922" y="16662"/>
                      <a:pt x="1147" y="16303"/>
                      <a:pt x="1350" y="15943"/>
                    </a:cubicBezTo>
                    <a:cubicBezTo>
                      <a:pt x="1619" y="15448"/>
                      <a:pt x="1889" y="14976"/>
                      <a:pt x="2159" y="14504"/>
                    </a:cubicBezTo>
                    <a:cubicBezTo>
                      <a:pt x="2474" y="14054"/>
                      <a:pt x="2721" y="13604"/>
                      <a:pt x="3014" y="13154"/>
                    </a:cubicBezTo>
                    <a:cubicBezTo>
                      <a:pt x="3059" y="13132"/>
                      <a:pt x="3081" y="13087"/>
                      <a:pt x="3081" y="13042"/>
                    </a:cubicBezTo>
                    <a:cubicBezTo>
                      <a:pt x="3351" y="12705"/>
                      <a:pt x="3621" y="12367"/>
                      <a:pt x="3913" y="12053"/>
                    </a:cubicBezTo>
                    <a:cubicBezTo>
                      <a:pt x="4003" y="12053"/>
                      <a:pt x="4093" y="12075"/>
                      <a:pt x="4183" y="12075"/>
                    </a:cubicBezTo>
                    <a:cubicBezTo>
                      <a:pt x="4498" y="12120"/>
                      <a:pt x="4812" y="12143"/>
                      <a:pt x="5127" y="12188"/>
                    </a:cubicBezTo>
                    <a:cubicBezTo>
                      <a:pt x="5352" y="12210"/>
                      <a:pt x="5555" y="12233"/>
                      <a:pt x="5779" y="12233"/>
                    </a:cubicBezTo>
                    <a:cubicBezTo>
                      <a:pt x="6215" y="12303"/>
                      <a:pt x="6651" y="12338"/>
                      <a:pt x="7086" y="12338"/>
                    </a:cubicBezTo>
                    <a:cubicBezTo>
                      <a:pt x="7348" y="12338"/>
                      <a:pt x="7609" y="12325"/>
                      <a:pt x="7871" y="12300"/>
                    </a:cubicBezTo>
                    <a:cubicBezTo>
                      <a:pt x="8388" y="12278"/>
                      <a:pt x="8882" y="12210"/>
                      <a:pt x="9400" y="12120"/>
                    </a:cubicBezTo>
                    <a:cubicBezTo>
                      <a:pt x="9535" y="12098"/>
                      <a:pt x="9669" y="12053"/>
                      <a:pt x="9804" y="11985"/>
                    </a:cubicBezTo>
                    <a:cubicBezTo>
                      <a:pt x="9866" y="11944"/>
                      <a:pt x="9834" y="11847"/>
                      <a:pt x="9760" y="11847"/>
                    </a:cubicBezTo>
                    <a:cubicBezTo>
                      <a:pt x="9753" y="11847"/>
                      <a:pt x="9745" y="11848"/>
                      <a:pt x="9737" y="11850"/>
                    </a:cubicBezTo>
                    <a:lnTo>
                      <a:pt x="9669" y="11850"/>
                    </a:lnTo>
                    <a:cubicBezTo>
                      <a:pt x="9107" y="11963"/>
                      <a:pt x="8523" y="12030"/>
                      <a:pt x="7938" y="12053"/>
                    </a:cubicBezTo>
                    <a:cubicBezTo>
                      <a:pt x="7679" y="12070"/>
                      <a:pt x="7419" y="12078"/>
                      <a:pt x="7159" y="12078"/>
                    </a:cubicBezTo>
                    <a:cubicBezTo>
                      <a:pt x="6378" y="12078"/>
                      <a:pt x="5594" y="12002"/>
                      <a:pt x="4835" y="11850"/>
                    </a:cubicBezTo>
                    <a:cubicBezTo>
                      <a:pt x="4633" y="11828"/>
                      <a:pt x="4408" y="11805"/>
                      <a:pt x="4205" y="11738"/>
                    </a:cubicBezTo>
                    <a:lnTo>
                      <a:pt x="4183" y="11738"/>
                    </a:lnTo>
                    <a:cubicBezTo>
                      <a:pt x="4633" y="11221"/>
                      <a:pt x="5127" y="10726"/>
                      <a:pt x="5644" y="10276"/>
                    </a:cubicBezTo>
                    <a:cubicBezTo>
                      <a:pt x="5667" y="10254"/>
                      <a:pt x="5667" y="10254"/>
                      <a:pt x="5667" y="10254"/>
                    </a:cubicBezTo>
                    <a:cubicBezTo>
                      <a:pt x="6679" y="9444"/>
                      <a:pt x="7691" y="8680"/>
                      <a:pt x="8725" y="7915"/>
                    </a:cubicBezTo>
                    <a:cubicBezTo>
                      <a:pt x="8815" y="7893"/>
                      <a:pt x="8905" y="7848"/>
                      <a:pt x="8972" y="7825"/>
                    </a:cubicBezTo>
                    <a:cubicBezTo>
                      <a:pt x="9377" y="7690"/>
                      <a:pt x="9782" y="7600"/>
                      <a:pt x="10187" y="7488"/>
                    </a:cubicBezTo>
                    <a:cubicBezTo>
                      <a:pt x="10749" y="7376"/>
                      <a:pt x="11311" y="7286"/>
                      <a:pt x="11873" y="7128"/>
                    </a:cubicBezTo>
                    <a:cubicBezTo>
                      <a:pt x="12683" y="6971"/>
                      <a:pt x="13470" y="6769"/>
                      <a:pt x="14279" y="6589"/>
                    </a:cubicBezTo>
                    <a:cubicBezTo>
                      <a:pt x="14369" y="6566"/>
                      <a:pt x="14481" y="6544"/>
                      <a:pt x="14571" y="6544"/>
                    </a:cubicBezTo>
                    <a:cubicBezTo>
                      <a:pt x="14661" y="6544"/>
                      <a:pt x="14819" y="6544"/>
                      <a:pt x="14796" y="6409"/>
                    </a:cubicBezTo>
                    <a:cubicBezTo>
                      <a:pt x="14780" y="6337"/>
                      <a:pt x="14728" y="6314"/>
                      <a:pt x="14661" y="6314"/>
                    </a:cubicBezTo>
                    <a:cubicBezTo>
                      <a:pt x="14539" y="6314"/>
                      <a:pt x="14366" y="6394"/>
                      <a:pt x="14279" y="6409"/>
                    </a:cubicBezTo>
                    <a:cubicBezTo>
                      <a:pt x="13425" y="6566"/>
                      <a:pt x="12570" y="6746"/>
                      <a:pt x="11738" y="6926"/>
                    </a:cubicBezTo>
                    <a:cubicBezTo>
                      <a:pt x="11019" y="7106"/>
                      <a:pt x="10277" y="7218"/>
                      <a:pt x="9557" y="7376"/>
                    </a:cubicBezTo>
                    <a:cubicBezTo>
                      <a:pt x="9512" y="7376"/>
                      <a:pt x="9445" y="7398"/>
                      <a:pt x="9400" y="7398"/>
                    </a:cubicBezTo>
                    <a:cubicBezTo>
                      <a:pt x="9804" y="7106"/>
                      <a:pt x="10187" y="6813"/>
                      <a:pt x="10569" y="6521"/>
                    </a:cubicBezTo>
                    <a:cubicBezTo>
                      <a:pt x="11513" y="5824"/>
                      <a:pt x="12480" y="5150"/>
                      <a:pt x="13447" y="4497"/>
                    </a:cubicBezTo>
                    <a:cubicBezTo>
                      <a:pt x="14504" y="3755"/>
                      <a:pt x="15606" y="3058"/>
                      <a:pt x="16730" y="2429"/>
                    </a:cubicBezTo>
                    <a:cubicBezTo>
                      <a:pt x="17607" y="1934"/>
                      <a:pt x="18506" y="1439"/>
                      <a:pt x="19428" y="1012"/>
                    </a:cubicBezTo>
                    <a:cubicBezTo>
                      <a:pt x="20080" y="697"/>
                      <a:pt x="20755" y="450"/>
                      <a:pt x="21430" y="180"/>
                    </a:cubicBezTo>
                    <a:cubicBezTo>
                      <a:pt x="21451" y="198"/>
                      <a:pt x="21473" y="205"/>
                      <a:pt x="21493" y="205"/>
                    </a:cubicBezTo>
                    <a:cubicBezTo>
                      <a:pt x="21577" y="205"/>
                      <a:pt x="21633" y="77"/>
                      <a:pt x="21542" y="23"/>
                    </a:cubicBezTo>
                    <a:cubicBezTo>
                      <a:pt x="21519" y="0"/>
                      <a:pt x="21497" y="0"/>
                      <a:pt x="21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3"/>
              <p:cNvSpPr/>
              <p:nvPr/>
            </p:nvSpPr>
            <p:spPr>
              <a:xfrm rot="-1496785" flipH="1">
                <a:off x="4901990" y="4670057"/>
                <a:ext cx="160952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4108" extrusionOk="0">
                    <a:moveTo>
                      <a:pt x="2608" y="1"/>
                    </a:moveTo>
                    <a:cubicBezTo>
                      <a:pt x="2511" y="1"/>
                      <a:pt x="2413" y="13"/>
                      <a:pt x="2316" y="37"/>
                    </a:cubicBezTo>
                    <a:cubicBezTo>
                      <a:pt x="1642" y="239"/>
                      <a:pt x="1080" y="666"/>
                      <a:pt x="652" y="1228"/>
                    </a:cubicBezTo>
                    <a:cubicBezTo>
                      <a:pt x="360" y="1611"/>
                      <a:pt x="23" y="2038"/>
                      <a:pt x="0" y="2555"/>
                    </a:cubicBezTo>
                    <a:cubicBezTo>
                      <a:pt x="45" y="2802"/>
                      <a:pt x="135" y="3027"/>
                      <a:pt x="248" y="3252"/>
                    </a:cubicBezTo>
                    <a:cubicBezTo>
                      <a:pt x="585" y="3769"/>
                      <a:pt x="1170" y="4107"/>
                      <a:pt x="1777" y="4107"/>
                    </a:cubicBezTo>
                    <a:cubicBezTo>
                      <a:pt x="1788" y="4107"/>
                      <a:pt x="1799" y="4107"/>
                      <a:pt x="1810" y="4107"/>
                    </a:cubicBezTo>
                    <a:cubicBezTo>
                      <a:pt x="2577" y="4107"/>
                      <a:pt x="3040" y="3333"/>
                      <a:pt x="3328" y="2712"/>
                    </a:cubicBezTo>
                    <a:cubicBezTo>
                      <a:pt x="3418" y="2398"/>
                      <a:pt x="3508" y="2083"/>
                      <a:pt x="3553" y="1746"/>
                    </a:cubicBezTo>
                    <a:cubicBezTo>
                      <a:pt x="3621" y="1408"/>
                      <a:pt x="3621" y="1071"/>
                      <a:pt x="3576" y="734"/>
                    </a:cubicBezTo>
                    <a:cubicBezTo>
                      <a:pt x="3483" y="253"/>
                      <a:pt x="3057" y="1"/>
                      <a:pt x="2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3"/>
              <p:cNvSpPr/>
              <p:nvPr/>
            </p:nvSpPr>
            <p:spPr>
              <a:xfrm rot="-1496785" flipH="1">
                <a:off x="5179622" y="5085482"/>
                <a:ext cx="258918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108" extrusionOk="0">
                    <a:moveTo>
                      <a:pt x="3197" y="1"/>
                    </a:moveTo>
                    <a:cubicBezTo>
                      <a:pt x="2645" y="1"/>
                      <a:pt x="2096" y="114"/>
                      <a:pt x="1597" y="314"/>
                    </a:cubicBezTo>
                    <a:cubicBezTo>
                      <a:pt x="675" y="606"/>
                      <a:pt x="1" y="1505"/>
                      <a:pt x="271" y="2472"/>
                    </a:cubicBezTo>
                    <a:cubicBezTo>
                      <a:pt x="495" y="3057"/>
                      <a:pt x="900" y="3574"/>
                      <a:pt x="1440" y="3911"/>
                    </a:cubicBezTo>
                    <a:cubicBezTo>
                      <a:pt x="1726" y="4048"/>
                      <a:pt x="2031" y="4108"/>
                      <a:pt x="2341" y="4108"/>
                    </a:cubicBezTo>
                    <a:cubicBezTo>
                      <a:pt x="3149" y="4108"/>
                      <a:pt x="3986" y="3702"/>
                      <a:pt x="4588" y="3214"/>
                    </a:cubicBezTo>
                    <a:cubicBezTo>
                      <a:pt x="5038" y="2855"/>
                      <a:pt x="5397" y="2360"/>
                      <a:pt x="5577" y="1798"/>
                    </a:cubicBezTo>
                    <a:cubicBezTo>
                      <a:pt x="5825" y="718"/>
                      <a:pt x="4700" y="89"/>
                      <a:pt x="3778" y="44"/>
                    </a:cubicBezTo>
                    <a:cubicBezTo>
                      <a:pt x="3585" y="15"/>
                      <a:pt x="3391" y="1"/>
                      <a:pt x="3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2" name="Google Shape;2492;p33"/>
            <p:cNvGrpSpPr/>
            <p:nvPr/>
          </p:nvGrpSpPr>
          <p:grpSpPr>
            <a:xfrm rot="-4355108">
              <a:off x="5457523" y="-871291"/>
              <a:ext cx="1755776" cy="1733812"/>
              <a:chOff x="7167216" y="-174118"/>
              <a:chExt cx="1755708" cy="1733744"/>
            </a:xfrm>
          </p:grpSpPr>
          <p:sp>
            <p:nvSpPr>
              <p:cNvPr id="2493" name="Google Shape;2493;p33"/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3"/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3"/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3"/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3"/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3"/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3"/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3"/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3"/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3"/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3"/>
              <p:cNvSpPr/>
              <p:nvPr/>
            </p:nvSpPr>
            <p:spPr>
              <a:xfrm rot="-864877">
                <a:off x="7289068" y="-4340"/>
                <a:ext cx="1512003" cy="1170185"/>
              </a:xfrm>
              <a:custGeom>
                <a:avLst/>
                <a:gdLst/>
                <a:ahLst/>
                <a:cxnLst/>
                <a:rect l="l" t="t" r="r" b="b"/>
                <a:pathLst>
                  <a:path w="41903" h="32430" extrusionOk="0">
                    <a:moveTo>
                      <a:pt x="41120" y="1"/>
                    </a:moveTo>
                    <a:cubicBezTo>
                      <a:pt x="40984" y="1"/>
                      <a:pt x="40854" y="46"/>
                      <a:pt x="40771" y="164"/>
                    </a:cubicBezTo>
                    <a:cubicBezTo>
                      <a:pt x="40283" y="1360"/>
                      <a:pt x="39511" y="2401"/>
                      <a:pt x="38830" y="3481"/>
                    </a:cubicBezTo>
                    <a:cubicBezTo>
                      <a:pt x="37673" y="5307"/>
                      <a:pt x="36426" y="7069"/>
                      <a:pt x="35063" y="8740"/>
                    </a:cubicBezTo>
                    <a:cubicBezTo>
                      <a:pt x="32556" y="11736"/>
                      <a:pt x="29958" y="14667"/>
                      <a:pt x="27181" y="17419"/>
                    </a:cubicBezTo>
                    <a:cubicBezTo>
                      <a:pt x="25870" y="18602"/>
                      <a:pt x="24443" y="19656"/>
                      <a:pt x="23041" y="20710"/>
                    </a:cubicBezTo>
                    <a:cubicBezTo>
                      <a:pt x="22154" y="21482"/>
                      <a:pt x="21228" y="22189"/>
                      <a:pt x="20251" y="22819"/>
                    </a:cubicBezTo>
                    <a:cubicBezTo>
                      <a:pt x="14915" y="26200"/>
                      <a:pt x="12948" y="27229"/>
                      <a:pt x="10338" y="28399"/>
                    </a:cubicBezTo>
                    <a:cubicBezTo>
                      <a:pt x="7651" y="29466"/>
                      <a:pt x="4848" y="30225"/>
                      <a:pt x="2135" y="31202"/>
                    </a:cubicBezTo>
                    <a:cubicBezTo>
                      <a:pt x="1882" y="31144"/>
                      <a:pt x="1526" y="31066"/>
                      <a:pt x="1195" y="31066"/>
                    </a:cubicBezTo>
                    <a:cubicBezTo>
                      <a:pt x="939" y="31066"/>
                      <a:pt x="696" y="31113"/>
                      <a:pt x="528" y="31253"/>
                    </a:cubicBezTo>
                    <a:cubicBezTo>
                      <a:pt x="425" y="31369"/>
                      <a:pt x="451" y="31562"/>
                      <a:pt x="579" y="31652"/>
                    </a:cubicBezTo>
                    <a:cubicBezTo>
                      <a:pt x="386" y="31729"/>
                      <a:pt x="219" y="31858"/>
                      <a:pt x="78" y="32012"/>
                    </a:cubicBezTo>
                    <a:cubicBezTo>
                      <a:pt x="14" y="32076"/>
                      <a:pt x="1" y="32166"/>
                      <a:pt x="26" y="32256"/>
                    </a:cubicBezTo>
                    <a:cubicBezTo>
                      <a:pt x="76" y="32392"/>
                      <a:pt x="181" y="32430"/>
                      <a:pt x="301" y="32430"/>
                    </a:cubicBezTo>
                    <a:cubicBezTo>
                      <a:pt x="430" y="32430"/>
                      <a:pt x="575" y="32385"/>
                      <a:pt x="682" y="32372"/>
                    </a:cubicBezTo>
                    <a:cubicBezTo>
                      <a:pt x="1184" y="32282"/>
                      <a:pt x="1659" y="32063"/>
                      <a:pt x="2071" y="31768"/>
                    </a:cubicBezTo>
                    <a:cubicBezTo>
                      <a:pt x="2302" y="31755"/>
                      <a:pt x="2534" y="31690"/>
                      <a:pt x="2739" y="31588"/>
                    </a:cubicBezTo>
                    <a:cubicBezTo>
                      <a:pt x="3241" y="31446"/>
                      <a:pt x="3652" y="31150"/>
                      <a:pt x="4141" y="31022"/>
                    </a:cubicBezTo>
                    <a:cubicBezTo>
                      <a:pt x="6417" y="30302"/>
                      <a:pt x="8718" y="29608"/>
                      <a:pt x="10917" y="28695"/>
                    </a:cubicBezTo>
                    <a:cubicBezTo>
                      <a:pt x="14080" y="27190"/>
                      <a:pt x="17165" y="25519"/>
                      <a:pt x="20161" y="23706"/>
                    </a:cubicBezTo>
                    <a:cubicBezTo>
                      <a:pt x="22373" y="22215"/>
                      <a:pt x="24468" y="20543"/>
                      <a:pt x="26564" y="18885"/>
                    </a:cubicBezTo>
                    <a:cubicBezTo>
                      <a:pt x="29341" y="16660"/>
                      <a:pt x="31630" y="13947"/>
                      <a:pt x="33893" y="11183"/>
                    </a:cubicBezTo>
                    <a:cubicBezTo>
                      <a:pt x="34767" y="10064"/>
                      <a:pt x="35757" y="9023"/>
                      <a:pt x="36618" y="7879"/>
                    </a:cubicBezTo>
                    <a:cubicBezTo>
                      <a:pt x="37776" y="6374"/>
                      <a:pt x="38817" y="4793"/>
                      <a:pt x="39884" y="3224"/>
                    </a:cubicBezTo>
                    <a:cubicBezTo>
                      <a:pt x="40347" y="2568"/>
                      <a:pt x="40810" y="1900"/>
                      <a:pt x="41234" y="1218"/>
                    </a:cubicBezTo>
                    <a:cubicBezTo>
                      <a:pt x="41350" y="936"/>
                      <a:pt x="41903" y="421"/>
                      <a:pt x="41569" y="138"/>
                    </a:cubicBezTo>
                    <a:cubicBezTo>
                      <a:pt x="41451" y="62"/>
                      <a:pt x="41281" y="1"/>
                      <a:pt x="4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4" name="Google Shape;2504;p33"/>
            <p:cNvGrpSpPr/>
            <p:nvPr/>
          </p:nvGrpSpPr>
          <p:grpSpPr>
            <a:xfrm rot="-1839281" flipH="1">
              <a:off x="7391655" y="74060"/>
              <a:ext cx="2246277" cy="2279200"/>
              <a:chOff x="1888100" y="-160600"/>
              <a:chExt cx="1706591" cy="1731604"/>
            </a:xfrm>
          </p:grpSpPr>
          <p:sp>
            <p:nvSpPr>
              <p:cNvPr id="2505" name="Google Shape;2505;p33"/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3"/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3"/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3"/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9" name="Google Shape;2509;p33"/>
          <p:cNvGrpSpPr/>
          <p:nvPr/>
        </p:nvGrpSpPr>
        <p:grpSpPr>
          <a:xfrm rot="-1264422">
            <a:off x="-713043" y="33821"/>
            <a:ext cx="2434884" cy="2409961"/>
            <a:chOff x="-1445509" y="1030648"/>
            <a:chExt cx="2434671" cy="2409751"/>
          </a:xfrm>
        </p:grpSpPr>
        <p:grpSp>
          <p:nvGrpSpPr>
            <p:cNvPr id="2510" name="Google Shape;2510;p33"/>
            <p:cNvGrpSpPr/>
            <p:nvPr/>
          </p:nvGrpSpPr>
          <p:grpSpPr>
            <a:xfrm rot="-10114460">
              <a:off x="-338922" y="1333512"/>
              <a:ext cx="1255615" cy="857264"/>
              <a:chOff x="7923575" y="2012250"/>
              <a:chExt cx="1255593" cy="857249"/>
            </a:xfrm>
          </p:grpSpPr>
          <p:sp>
            <p:nvSpPr>
              <p:cNvPr id="2511" name="Google Shape;2511;p33"/>
              <p:cNvSpPr/>
              <p:nvPr/>
            </p:nvSpPr>
            <p:spPr>
              <a:xfrm flipH="1">
                <a:off x="8049574" y="2149319"/>
                <a:ext cx="46562" cy="36163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925" extrusionOk="0">
                    <a:moveTo>
                      <a:pt x="544" y="0"/>
                    </a:moveTo>
                    <a:cubicBezTo>
                      <a:pt x="259" y="0"/>
                      <a:pt x="1" y="148"/>
                      <a:pt x="68" y="484"/>
                    </a:cubicBezTo>
                    <a:cubicBezTo>
                      <a:pt x="124" y="746"/>
                      <a:pt x="406" y="925"/>
                      <a:pt x="674" y="925"/>
                    </a:cubicBezTo>
                    <a:cubicBezTo>
                      <a:pt x="779" y="925"/>
                      <a:pt x="882" y="897"/>
                      <a:pt x="968" y="836"/>
                    </a:cubicBezTo>
                    <a:cubicBezTo>
                      <a:pt x="1086" y="732"/>
                      <a:pt x="1171" y="589"/>
                      <a:pt x="1190" y="432"/>
                    </a:cubicBezTo>
                    <a:cubicBezTo>
                      <a:pt x="1167" y="159"/>
                      <a:pt x="841" y="0"/>
                      <a:pt x="5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3"/>
              <p:cNvSpPr/>
              <p:nvPr/>
            </p:nvSpPr>
            <p:spPr>
              <a:xfrm flipH="1">
                <a:off x="7935102" y="2580701"/>
                <a:ext cx="60949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348" extrusionOk="0">
                    <a:moveTo>
                      <a:pt x="646" y="1"/>
                    </a:moveTo>
                    <a:cubicBezTo>
                      <a:pt x="387" y="1"/>
                      <a:pt x="153" y="122"/>
                      <a:pt x="79" y="412"/>
                    </a:cubicBezTo>
                    <a:cubicBezTo>
                      <a:pt x="0" y="810"/>
                      <a:pt x="294" y="1234"/>
                      <a:pt x="679" y="1325"/>
                    </a:cubicBezTo>
                    <a:cubicBezTo>
                      <a:pt x="736" y="1340"/>
                      <a:pt x="794" y="1347"/>
                      <a:pt x="853" y="1347"/>
                    </a:cubicBezTo>
                    <a:cubicBezTo>
                      <a:pt x="1180" y="1347"/>
                      <a:pt x="1509" y="1125"/>
                      <a:pt x="1514" y="777"/>
                    </a:cubicBezTo>
                    <a:cubicBezTo>
                      <a:pt x="1559" y="327"/>
                      <a:pt x="1070" y="1"/>
                      <a:pt x="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3"/>
              <p:cNvSpPr/>
              <p:nvPr/>
            </p:nvSpPr>
            <p:spPr>
              <a:xfrm flipH="1">
                <a:off x="8330869" y="2814571"/>
                <a:ext cx="62630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405" extrusionOk="0">
                    <a:moveTo>
                      <a:pt x="563" y="1"/>
                    </a:moveTo>
                    <a:cubicBezTo>
                      <a:pt x="549" y="1"/>
                      <a:pt x="536" y="1"/>
                      <a:pt x="523" y="2"/>
                    </a:cubicBezTo>
                    <a:cubicBezTo>
                      <a:pt x="197" y="34"/>
                      <a:pt x="1" y="387"/>
                      <a:pt x="21" y="693"/>
                    </a:cubicBezTo>
                    <a:cubicBezTo>
                      <a:pt x="47" y="1134"/>
                      <a:pt x="431" y="1404"/>
                      <a:pt x="802" y="1404"/>
                    </a:cubicBezTo>
                    <a:cubicBezTo>
                      <a:pt x="1069" y="1404"/>
                      <a:pt x="1328" y="1264"/>
                      <a:pt x="1443" y="948"/>
                    </a:cubicBezTo>
                    <a:cubicBezTo>
                      <a:pt x="1602" y="440"/>
                      <a:pt x="1032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3"/>
              <p:cNvSpPr/>
              <p:nvPr/>
            </p:nvSpPr>
            <p:spPr>
              <a:xfrm flipH="1">
                <a:off x="8622132" y="2570966"/>
                <a:ext cx="50550" cy="4304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01" extrusionOk="0">
                    <a:moveTo>
                      <a:pt x="663" y="0"/>
                    </a:moveTo>
                    <a:cubicBezTo>
                      <a:pt x="339" y="0"/>
                      <a:pt x="0" y="280"/>
                      <a:pt x="37" y="680"/>
                    </a:cubicBezTo>
                    <a:cubicBezTo>
                      <a:pt x="69" y="902"/>
                      <a:pt x="298" y="1026"/>
                      <a:pt x="493" y="1085"/>
                    </a:cubicBezTo>
                    <a:cubicBezTo>
                      <a:pt x="535" y="1095"/>
                      <a:pt x="576" y="1100"/>
                      <a:pt x="617" y="1100"/>
                    </a:cubicBezTo>
                    <a:cubicBezTo>
                      <a:pt x="976" y="1100"/>
                      <a:pt x="1293" y="711"/>
                      <a:pt x="1152" y="354"/>
                    </a:cubicBezTo>
                    <a:cubicBezTo>
                      <a:pt x="1055" y="106"/>
                      <a:pt x="862" y="0"/>
                      <a:pt x="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3"/>
              <p:cNvSpPr/>
              <p:nvPr/>
            </p:nvSpPr>
            <p:spPr>
              <a:xfrm flipH="1">
                <a:off x="8253359" y="2012250"/>
                <a:ext cx="925809" cy="602180"/>
              </a:xfrm>
              <a:custGeom>
                <a:avLst/>
                <a:gdLst/>
                <a:ahLst/>
                <a:cxnLst/>
                <a:rect l="l" t="t" r="r" b="b"/>
                <a:pathLst>
                  <a:path w="23681" h="15403" extrusionOk="0">
                    <a:moveTo>
                      <a:pt x="202" y="0"/>
                    </a:moveTo>
                    <a:cubicBezTo>
                      <a:pt x="164" y="0"/>
                      <a:pt x="140" y="3"/>
                      <a:pt x="131" y="10"/>
                    </a:cubicBezTo>
                    <a:cubicBezTo>
                      <a:pt x="46" y="134"/>
                      <a:pt x="1" y="715"/>
                      <a:pt x="249" y="943"/>
                    </a:cubicBezTo>
                    <a:cubicBezTo>
                      <a:pt x="255" y="943"/>
                      <a:pt x="262" y="943"/>
                      <a:pt x="269" y="943"/>
                    </a:cubicBezTo>
                    <a:cubicBezTo>
                      <a:pt x="1314" y="943"/>
                      <a:pt x="4433" y="1442"/>
                      <a:pt x="5703" y="1941"/>
                    </a:cubicBezTo>
                    <a:cubicBezTo>
                      <a:pt x="6147" y="2150"/>
                      <a:pt x="6584" y="2379"/>
                      <a:pt x="7021" y="2607"/>
                    </a:cubicBezTo>
                    <a:cubicBezTo>
                      <a:pt x="7034" y="2646"/>
                      <a:pt x="7048" y="2692"/>
                      <a:pt x="7054" y="2731"/>
                    </a:cubicBezTo>
                    <a:cubicBezTo>
                      <a:pt x="7165" y="3142"/>
                      <a:pt x="7302" y="3560"/>
                      <a:pt x="7432" y="3964"/>
                    </a:cubicBezTo>
                    <a:cubicBezTo>
                      <a:pt x="7889" y="5439"/>
                      <a:pt x="8437" y="6881"/>
                      <a:pt x="9077" y="8283"/>
                    </a:cubicBezTo>
                    <a:cubicBezTo>
                      <a:pt x="9272" y="8740"/>
                      <a:pt x="9501" y="9236"/>
                      <a:pt x="9697" y="9706"/>
                    </a:cubicBezTo>
                    <a:cubicBezTo>
                      <a:pt x="9725" y="9762"/>
                      <a:pt x="9780" y="9791"/>
                      <a:pt x="9837" y="9791"/>
                    </a:cubicBezTo>
                    <a:cubicBezTo>
                      <a:pt x="9860" y="9791"/>
                      <a:pt x="9883" y="9787"/>
                      <a:pt x="9905" y="9778"/>
                    </a:cubicBezTo>
                    <a:cubicBezTo>
                      <a:pt x="9984" y="9738"/>
                      <a:pt x="10010" y="9641"/>
                      <a:pt x="9977" y="9569"/>
                    </a:cubicBezTo>
                    <a:cubicBezTo>
                      <a:pt x="9951" y="9517"/>
                      <a:pt x="9931" y="9464"/>
                      <a:pt x="9905" y="9412"/>
                    </a:cubicBezTo>
                    <a:cubicBezTo>
                      <a:pt x="9886" y="9210"/>
                      <a:pt x="9638" y="8727"/>
                      <a:pt x="9618" y="8636"/>
                    </a:cubicBezTo>
                    <a:cubicBezTo>
                      <a:pt x="9116" y="7298"/>
                      <a:pt x="8633" y="5961"/>
                      <a:pt x="8222" y="4597"/>
                    </a:cubicBezTo>
                    <a:cubicBezTo>
                      <a:pt x="8091" y="4062"/>
                      <a:pt x="7941" y="3533"/>
                      <a:pt x="7798" y="3005"/>
                    </a:cubicBezTo>
                    <a:lnTo>
                      <a:pt x="7798" y="3005"/>
                    </a:lnTo>
                    <a:cubicBezTo>
                      <a:pt x="7915" y="3064"/>
                      <a:pt x="8033" y="3129"/>
                      <a:pt x="8150" y="3188"/>
                    </a:cubicBezTo>
                    <a:cubicBezTo>
                      <a:pt x="8228" y="3233"/>
                      <a:pt x="8307" y="3279"/>
                      <a:pt x="8385" y="3331"/>
                    </a:cubicBezTo>
                    <a:cubicBezTo>
                      <a:pt x="9860" y="4238"/>
                      <a:pt x="11178" y="5367"/>
                      <a:pt x="12561" y="6404"/>
                    </a:cubicBezTo>
                    <a:cubicBezTo>
                      <a:pt x="13468" y="7031"/>
                      <a:pt x="14355" y="7690"/>
                      <a:pt x="15256" y="8336"/>
                    </a:cubicBezTo>
                    <a:cubicBezTo>
                      <a:pt x="15628" y="8642"/>
                      <a:pt x="16012" y="8929"/>
                      <a:pt x="16410" y="9197"/>
                    </a:cubicBezTo>
                    <a:cubicBezTo>
                      <a:pt x="16919" y="9562"/>
                      <a:pt x="17441" y="9888"/>
                      <a:pt x="17983" y="10195"/>
                    </a:cubicBezTo>
                    <a:cubicBezTo>
                      <a:pt x="17989" y="10678"/>
                      <a:pt x="18029" y="11167"/>
                      <a:pt x="18087" y="11650"/>
                    </a:cubicBezTo>
                    <a:cubicBezTo>
                      <a:pt x="18081" y="12368"/>
                      <a:pt x="18179" y="13086"/>
                      <a:pt x="18290" y="13803"/>
                    </a:cubicBezTo>
                    <a:cubicBezTo>
                      <a:pt x="18348" y="14221"/>
                      <a:pt x="18446" y="14638"/>
                      <a:pt x="18551" y="15050"/>
                    </a:cubicBezTo>
                    <a:cubicBezTo>
                      <a:pt x="18603" y="15167"/>
                      <a:pt x="18564" y="15369"/>
                      <a:pt x="18727" y="15402"/>
                    </a:cubicBezTo>
                    <a:cubicBezTo>
                      <a:pt x="18733" y="15402"/>
                      <a:pt x="18738" y="15403"/>
                      <a:pt x="18744" y="15403"/>
                    </a:cubicBezTo>
                    <a:cubicBezTo>
                      <a:pt x="18859" y="15403"/>
                      <a:pt x="18939" y="15279"/>
                      <a:pt x="18883" y="15174"/>
                    </a:cubicBezTo>
                    <a:cubicBezTo>
                      <a:pt x="18805" y="14854"/>
                      <a:pt x="18753" y="14528"/>
                      <a:pt x="18688" y="14201"/>
                    </a:cubicBezTo>
                    <a:cubicBezTo>
                      <a:pt x="18577" y="13614"/>
                      <a:pt x="18524" y="13020"/>
                      <a:pt x="18453" y="12433"/>
                    </a:cubicBezTo>
                    <a:cubicBezTo>
                      <a:pt x="18394" y="11794"/>
                      <a:pt x="18466" y="11128"/>
                      <a:pt x="18453" y="10482"/>
                    </a:cubicBezTo>
                    <a:cubicBezTo>
                      <a:pt x="18446" y="10469"/>
                      <a:pt x="18446" y="10463"/>
                      <a:pt x="18446" y="10450"/>
                    </a:cubicBezTo>
                    <a:lnTo>
                      <a:pt x="18446" y="10450"/>
                    </a:lnTo>
                    <a:cubicBezTo>
                      <a:pt x="18916" y="10698"/>
                      <a:pt x="19399" y="10932"/>
                      <a:pt x="19882" y="11148"/>
                    </a:cubicBezTo>
                    <a:cubicBezTo>
                      <a:pt x="21082" y="11742"/>
                      <a:pt x="22270" y="12374"/>
                      <a:pt x="23522" y="12851"/>
                    </a:cubicBezTo>
                    <a:lnTo>
                      <a:pt x="23522" y="12844"/>
                    </a:lnTo>
                    <a:cubicBezTo>
                      <a:pt x="23530" y="12846"/>
                      <a:pt x="23538" y="12846"/>
                      <a:pt x="23545" y="12846"/>
                    </a:cubicBezTo>
                    <a:cubicBezTo>
                      <a:pt x="23630" y="12846"/>
                      <a:pt x="23681" y="12747"/>
                      <a:pt x="23627" y="12681"/>
                    </a:cubicBezTo>
                    <a:cubicBezTo>
                      <a:pt x="23288" y="12433"/>
                      <a:pt x="22876" y="12296"/>
                      <a:pt x="22505" y="12100"/>
                    </a:cubicBezTo>
                    <a:cubicBezTo>
                      <a:pt x="21604" y="11631"/>
                      <a:pt x="20691" y="11187"/>
                      <a:pt x="19784" y="10724"/>
                    </a:cubicBezTo>
                    <a:cubicBezTo>
                      <a:pt x="18968" y="10358"/>
                      <a:pt x="18179" y="9941"/>
                      <a:pt x="17428" y="9464"/>
                    </a:cubicBezTo>
                    <a:cubicBezTo>
                      <a:pt x="17154" y="9295"/>
                      <a:pt x="16887" y="9112"/>
                      <a:pt x="16626" y="8929"/>
                    </a:cubicBezTo>
                    <a:cubicBezTo>
                      <a:pt x="16397" y="8760"/>
                      <a:pt x="16163" y="8590"/>
                      <a:pt x="15934" y="8427"/>
                    </a:cubicBezTo>
                    <a:cubicBezTo>
                      <a:pt x="15536" y="8120"/>
                      <a:pt x="15145" y="7807"/>
                      <a:pt x="14760" y="7481"/>
                    </a:cubicBezTo>
                    <a:lnTo>
                      <a:pt x="14760" y="7481"/>
                    </a:lnTo>
                    <a:cubicBezTo>
                      <a:pt x="15079" y="7507"/>
                      <a:pt x="15399" y="7533"/>
                      <a:pt x="15719" y="7540"/>
                    </a:cubicBezTo>
                    <a:cubicBezTo>
                      <a:pt x="17859" y="7540"/>
                      <a:pt x="19973" y="7174"/>
                      <a:pt x="22022" y="6554"/>
                    </a:cubicBezTo>
                    <a:cubicBezTo>
                      <a:pt x="22044" y="6562"/>
                      <a:pt x="22065" y="6566"/>
                      <a:pt x="22084" y="6566"/>
                    </a:cubicBezTo>
                    <a:cubicBezTo>
                      <a:pt x="22266" y="6566"/>
                      <a:pt x="22304" y="6241"/>
                      <a:pt x="22080" y="6241"/>
                    </a:cubicBezTo>
                    <a:cubicBezTo>
                      <a:pt x="22078" y="6241"/>
                      <a:pt x="22076" y="6241"/>
                      <a:pt x="22074" y="6241"/>
                    </a:cubicBezTo>
                    <a:cubicBezTo>
                      <a:pt x="21291" y="6391"/>
                      <a:pt x="20501" y="6652"/>
                      <a:pt x="19705" y="6796"/>
                    </a:cubicBezTo>
                    <a:cubicBezTo>
                      <a:pt x="18387" y="7070"/>
                      <a:pt x="17043" y="7174"/>
                      <a:pt x="15699" y="7194"/>
                    </a:cubicBezTo>
                    <a:cubicBezTo>
                      <a:pt x="15334" y="7181"/>
                      <a:pt x="14969" y="7148"/>
                      <a:pt x="14603" y="7122"/>
                    </a:cubicBezTo>
                    <a:cubicBezTo>
                      <a:pt x="14595" y="7123"/>
                      <a:pt x="14587" y="7123"/>
                      <a:pt x="14579" y="7123"/>
                    </a:cubicBezTo>
                    <a:cubicBezTo>
                      <a:pt x="14498" y="7123"/>
                      <a:pt x="14398" y="7096"/>
                      <a:pt x="14310" y="7096"/>
                    </a:cubicBezTo>
                    <a:cubicBezTo>
                      <a:pt x="14296" y="7089"/>
                      <a:pt x="14290" y="7076"/>
                      <a:pt x="14277" y="7070"/>
                    </a:cubicBezTo>
                    <a:cubicBezTo>
                      <a:pt x="13566" y="6476"/>
                      <a:pt x="12757" y="6006"/>
                      <a:pt x="12013" y="5452"/>
                    </a:cubicBezTo>
                    <a:cubicBezTo>
                      <a:pt x="10962" y="4603"/>
                      <a:pt x="9931" y="3690"/>
                      <a:pt x="8796" y="2940"/>
                    </a:cubicBezTo>
                    <a:cubicBezTo>
                      <a:pt x="7485" y="2091"/>
                      <a:pt x="6075" y="1400"/>
                      <a:pt x="4601" y="878"/>
                    </a:cubicBezTo>
                    <a:cubicBezTo>
                      <a:pt x="3805" y="586"/>
                      <a:pt x="722" y="0"/>
                      <a:pt x="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3"/>
              <p:cNvSpPr/>
              <p:nvPr/>
            </p:nvSpPr>
            <p:spPr>
              <a:xfrm flipH="1">
                <a:off x="8076634" y="2115462"/>
                <a:ext cx="296457" cy="191331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894" extrusionOk="0">
                    <a:moveTo>
                      <a:pt x="4416" y="0"/>
                    </a:moveTo>
                    <a:cubicBezTo>
                      <a:pt x="2370" y="0"/>
                      <a:pt x="152" y="1011"/>
                      <a:pt x="14" y="2981"/>
                    </a:cubicBezTo>
                    <a:cubicBezTo>
                      <a:pt x="1" y="3158"/>
                      <a:pt x="14" y="3327"/>
                      <a:pt x="47" y="3497"/>
                    </a:cubicBezTo>
                    <a:cubicBezTo>
                      <a:pt x="216" y="4338"/>
                      <a:pt x="980" y="4776"/>
                      <a:pt x="1887" y="4880"/>
                    </a:cubicBezTo>
                    <a:cubicBezTo>
                      <a:pt x="1987" y="4889"/>
                      <a:pt x="2088" y="4894"/>
                      <a:pt x="2190" y="4894"/>
                    </a:cubicBezTo>
                    <a:cubicBezTo>
                      <a:pt x="3376" y="4894"/>
                      <a:pt x="4698" y="4298"/>
                      <a:pt x="5743" y="3830"/>
                    </a:cubicBezTo>
                    <a:cubicBezTo>
                      <a:pt x="6330" y="3556"/>
                      <a:pt x="6930" y="3203"/>
                      <a:pt x="7243" y="2609"/>
                    </a:cubicBezTo>
                    <a:cubicBezTo>
                      <a:pt x="7583" y="1977"/>
                      <a:pt x="7576" y="1089"/>
                      <a:pt x="6930" y="659"/>
                    </a:cubicBezTo>
                    <a:cubicBezTo>
                      <a:pt x="6279" y="218"/>
                      <a:pt x="5366" y="0"/>
                      <a:pt x="44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3"/>
              <p:cNvSpPr/>
              <p:nvPr/>
            </p:nvSpPr>
            <p:spPr>
              <a:xfrm flipH="1">
                <a:off x="7923575" y="2435226"/>
                <a:ext cx="358931" cy="220730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5646" extrusionOk="0">
                    <a:moveTo>
                      <a:pt x="2629" y="1"/>
                    </a:moveTo>
                    <a:cubicBezTo>
                      <a:pt x="2408" y="1"/>
                      <a:pt x="2188" y="23"/>
                      <a:pt x="1971" y="74"/>
                    </a:cubicBezTo>
                    <a:cubicBezTo>
                      <a:pt x="1279" y="290"/>
                      <a:pt x="614" y="779"/>
                      <a:pt x="326" y="1458"/>
                    </a:cubicBezTo>
                    <a:cubicBezTo>
                      <a:pt x="124" y="1973"/>
                      <a:pt x="0" y="2567"/>
                      <a:pt x="78" y="3121"/>
                    </a:cubicBezTo>
                    <a:lnTo>
                      <a:pt x="78" y="3095"/>
                    </a:lnTo>
                    <a:cubicBezTo>
                      <a:pt x="85" y="3174"/>
                      <a:pt x="92" y="3252"/>
                      <a:pt x="111" y="3324"/>
                    </a:cubicBezTo>
                    <a:cubicBezTo>
                      <a:pt x="346" y="4498"/>
                      <a:pt x="1618" y="5059"/>
                      <a:pt x="2708" y="5248"/>
                    </a:cubicBezTo>
                    <a:cubicBezTo>
                      <a:pt x="3354" y="5398"/>
                      <a:pt x="4019" y="5522"/>
                      <a:pt x="4685" y="5620"/>
                    </a:cubicBezTo>
                    <a:cubicBezTo>
                      <a:pt x="4844" y="5637"/>
                      <a:pt x="5006" y="5645"/>
                      <a:pt x="5169" y="5645"/>
                    </a:cubicBezTo>
                    <a:cubicBezTo>
                      <a:pt x="5923" y="5645"/>
                      <a:pt x="6699" y="5461"/>
                      <a:pt x="7295" y="4994"/>
                    </a:cubicBezTo>
                    <a:cubicBezTo>
                      <a:pt x="9180" y="3428"/>
                      <a:pt x="6009" y="1157"/>
                      <a:pt x="4705" y="544"/>
                    </a:cubicBezTo>
                    <a:cubicBezTo>
                      <a:pt x="4066" y="240"/>
                      <a:pt x="3345" y="1"/>
                      <a:pt x="2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3"/>
              <p:cNvSpPr/>
              <p:nvPr/>
            </p:nvSpPr>
            <p:spPr>
              <a:xfrm flipH="1">
                <a:off x="8308509" y="2575696"/>
                <a:ext cx="210487" cy="254469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6509" extrusionOk="0">
                    <a:moveTo>
                      <a:pt x="2524" y="1"/>
                    </a:moveTo>
                    <a:cubicBezTo>
                      <a:pt x="2090" y="1"/>
                      <a:pt x="1660" y="100"/>
                      <a:pt x="1273" y="298"/>
                    </a:cubicBezTo>
                    <a:cubicBezTo>
                      <a:pt x="334" y="657"/>
                      <a:pt x="1" y="1636"/>
                      <a:pt x="14" y="2569"/>
                    </a:cubicBezTo>
                    <a:cubicBezTo>
                      <a:pt x="20" y="2699"/>
                      <a:pt x="33" y="2830"/>
                      <a:pt x="60" y="2960"/>
                    </a:cubicBezTo>
                    <a:cubicBezTo>
                      <a:pt x="236" y="3841"/>
                      <a:pt x="895" y="4546"/>
                      <a:pt x="1482" y="5224"/>
                    </a:cubicBezTo>
                    <a:cubicBezTo>
                      <a:pt x="1965" y="5766"/>
                      <a:pt x="2532" y="6327"/>
                      <a:pt x="3263" y="6490"/>
                    </a:cubicBezTo>
                    <a:cubicBezTo>
                      <a:pt x="3349" y="6502"/>
                      <a:pt x="3432" y="6508"/>
                      <a:pt x="3512" y="6508"/>
                    </a:cubicBezTo>
                    <a:cubicBezTo>
                      <a:pt x="4248" y="6508"/>
                      <a:pt x="4765" y="6011"/>
                      <a:pt x="4953" y="5270"/>
                    </a:cubicBezTo>
                    <a:cubicBezTo>
                      <a:pt x="5253" y="4252"/>
                      <a:pt x="5384" y="2986"/>
                      <a:pt x="5038" y="1942"/>
                    </a:cubicBezTo>
                    <a:lnTo>
                      <a:pt x="5038" y="1936"/>
                    </a:lnTo>
                    <a:cubicBezTo>
                      <a:pt x="4810" y="1173"/>
                      <a:pt x="4379" y="474"/>
                      <a:pt x="3622" y="181"/>
                    </a:cubicBezTo>
                    <a:cubicBezTo>
                      <a:pt x="3513" y="135"/>
                      <a:pt x="3195" y="18"/>
                      <a:pt x="2974" y="18"/>
                    </a:cubicBezTo>
                    <a:cubicBezTo>
                      <a:pt x="2944" y="18"/>
                      <a:pt x="2917" y="20"/>
                      <a:pt x="2891" y="24"/>
                    </a:cubicBezTo>
                    <a:cubicBezTo>
                      <a:pt x="2769" y="8"/>
                      <a:pt x="2647" y="1"/>
                      <a:pt x="2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3"/>
              <p:cNvSpPr/>
              <p:nvPr/>
            </p:nvSpPr>
            <p:spPr>
              <a:xfrm flipH="1">
                <a:off x="8608726" y="2339950"/>
                <a:ext cx="235743" cy="250873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6417" extrusionOk="0">
                    <a:moveTo>
                      <a:pt x="2517" y="1"/>
                    </a:moveTo>
                    <a:cubicBezTo>
                      <a:pt x="1987" y="1"/>
                      <a:pt x="1452" y="210"/>
                      <a:pt x="1051" y="573"/>
                    </a:cubicBezTo>
                    <a:cubicBezTo>
                      <a:pt x="457" y="1017"/>
                      <a:pt x="0" y="1715"/>
                      <a:pt x="79" y="2479"/>
                    </a:cubicBezTo>
                    <a:cubicBezTo>
                      <a:pt x="85" y="2498"/>
                      <a:pt x="85" y="2518"/>
                      <a:pt x="92" y="2531"/>
                    </a:cubicBezTo>
                    <a:cubicBezTo>
                      <a:pt x="307" y="3607"/>
                      <a:pt x="1331" y="4749"/>
                      <a:pt x="2101" y="5493"/>
                    </a:cubicBezTo>
                    <a:cubicBezTo>
                      <a:pt x="2655" y="5972"/>
                      <a:pt x="3322" y="6416"/>
                      <a:pt x="4079" y="6416"/>
                    </a:cubicBezTo>
                    <a:cubicBezTo>
                      <a:pt x="4116" y="6416"/>
                      <a:pt x="4152" y="6415"/>
                      <a:pt x="4189" y="6413"/>
                    </a:cubicBezTo>
                    <a:cubicBezTo>
                      <a:pt x="4868" y="6374"/>
                      <a:pt x="5318" y="5780"/>
                      <a:pt x="5494" y="5167"/>
                    </a:cubicBezTo>
                    <a:cubicBezTo>
                      <a:pt x="6029" y="3751"/>
                      <a:pt x="4809" y="1161"/>
                      <a:pt x="3608" y="352"/>
                    </a:cubicBezTo>
                    <a:cubicBezTo>
                      <a:pt x="3282" y="110"/>
                      <a:pt x="2901" y="1"/>
                      <a:pt x="25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0" name="Google Shape;2520;p33"/>
            <p:cNvGrpSpPr/>
            <p:nvPr/>
          </p:nvGrpSpPr>
          <p:grpSpPr>
            <a:xfrm rot="-5984647" flipH="1">
              <a:off x="-1269284" y="1179157"/>
              <a:ext cx="2082214" cy="2112733"/>
              <a:chOff x="1888100" y="-160600"/>
              <a:chExt cx="1706591" cy="1731604"/>
            </a:xfrm>
          </p:grpSpPr>
          <p:sp>
            <p:nvSpPr>
              <p:cNvPr id="2521" name="Google Shape;2521;p33"/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3"/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3"/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3"/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3"/>
          <p:cNvGrpSpPr/>
          <p:nvPr/>
        </p:nvGrpSpPr>
        <p:grpSpPr>
          <a:xfrm>
            <a:off x="1716353" y="-625788"/>
            <a:ext cx="8463144" cy="2330576"/>
            <a:chOff x="1716353" y="-625788"/>
            <a:chExt cx="8463144" cy="2330576"/>
          </a:xfrm>
        </p:grpSpPr>
        <p:grpSp>
          <p:nvGrpSpPr>
            <p:cNvPr id="2526" name="Google Shape;2526;p33"/>
            <p:cNvGrpSpPr/>
            <p:nvPr/>
          </p:nvGrpSpPr>
          <p:grpSpPr>
            <a:xfrm rot="1508719" flipH="1">
              <a:off x="6986064" y="-19525"/>
              <a:ext cx="3102922" cy="1118050"/>
              <a:chOff x="5591162" y="1972306"/>
              <a:chExt cx="3103035" cy="1118091"/>
            </a:xfrm>
          </p:grpSpPr>
          <p:sp>
            <p:nvSpPr>
              <p:cNvPr id="2527" name="Google Shape;2527;p33"/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3"/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3"/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3"/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3"/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3"/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3"/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3"/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3"/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3"/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3"/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3"/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3"/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3"/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3"/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3"/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3"/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3"/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3"/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3"/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3"/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3"/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3"/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3"/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3"/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3"/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3"/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3"/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3"/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3"/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3"/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3"/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3"/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3"/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3"/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3"/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3"/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3"/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3"/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3"/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3"/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3"/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/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/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/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/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3" name="Google Shape;2573;p33"/>
            <p:cNvGrpSpPr/>
            <p:nvPr/>
          </p:nvGrpSpPr>
          <p:grpSpPr>
            <a:xfrm rot="-493980" flipH="1">
              <a:off x="1780418" y="-370155"/>
              <a:ext cx="3103055" cy="1118098"/>
              <a:chOff x="5591162" y="1972306"/>
              <a:chExt cx="3103035" cy="1118091"/>
            </a:xfrm>
          </p:grpSpPr>
          <p:sp>
            <p:nvSpPr>
              <p:cNvPr id="2574" name="Google Shape;2574;p33"/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/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3"/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3"/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3"/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3"/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/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/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/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/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/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/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/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3"/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3"/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3"/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3"/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3"/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3"/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3"/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3"/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3"/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3"/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3"/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3"/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3"/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3"/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3"/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3"/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3"/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3"/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3"/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3"/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3"/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3"/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3"/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3"/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3"/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3"/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3"/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3"/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3"/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3"/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3"/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3"/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3"/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3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Planung</a:t>
            </a:r>
            <a:endParaRPr dirty="0"/>
          </a:p>
        </p:txBody>
      </p:sp>
      <p:sp>
        <p:nvSpPr>
          <p:cNvPr id="2625" name="Google Shape;2625;p34"/>
          <p:cNvSpPr txBox="1">
            <a:spLocks noGrp="1"/>
          </p:cNvSpPr>
          <p:nvPr>
            <p:ph type="subTitle" idx="1"/>
          </p:nvPr>
        </p:nvSpPr>
        <p:spPr>
          <a:xfrm>
            <a:off x="1009800" y="2139203"/>
            <a:ext cx="33528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Mockup</a:t>
            </a:r>
            <a:endParaRPr dirty="0"/>
          </a:p>
        </p:txBody>
      </p:sp>
      <p:sp>
        <p:nvSpPr>
          <p:cNvPr id="2626" name="Google Shape;2626;p34"/>
          <p:cNvSpPr txBox="1">
            <a:spLocks noGrp="1"/>
          </p:cNvSpPr>
          <p:nvPr>
            <p:ph type="subTitle" idx="2"/>
          </p:nvPr>
        </p:nvSpPr>
        <p:spPr>
          <a:xfrm>
            <a:off x="4781400" y="2139203"/>
            <a:ext cx="33528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Responsiv</a:t>
            </a:r>
            <a:endParaRPr dirty="0"/>
          </a:p>
        </p:txBody>
      </p:sp>
      <p:grpSp>
        <p:nvGrpSpPr>
          <p:cNvPr id="2629" name="Google Shape;2629;p34"/>
          <p:cNvGrpSpPr/>
          <p:nvPr/>
        </p:nvGrpSpPr>
        <p:grpSpPr>
          <a:xfrm>
            <a:off x="6222148" y="1499103"/>
            <a:ext cx="471294" cy="471294"/>
            <a:chOff x="1190625" y="238125"/>
            <a:chExt cx="5219200" cy="5219200"/>
          </a:xfrm>
        </p:grpSpPr>
        <p:sp>
          <p:nvSpPr>
            <p:cNvPr id="2630" name="Google Shape;2630;p34"/>
            <p:cNvSpPr/>
            <p:nvPr/>
          </p:nvSpPr>
          <p:spPr>
            <a:xfrm>
              <a:off x="3114375" y="485200"/>
              <a:ext cx="885650" cy="884850"/>
            </a:xfrm>
            <a:custGeom>
              <a:avLst/>
              <a:gdLst/>
              <a:ahLst/>
              <a:cxnLst/>
              <a:rect l="l" t="t" r="r" b="b"/>
              <a:pathLst>
                <a:path w="35426" h="35394" extrusionOk="0">
                  <a:moveTo>
                    <a:pt x="17713" y="1"/>
                  </a:moveTo>
                  <a:cubicBezTo>
                    <a:pt x="7927" y="1"/>
                    <a:pt x="0" y="7927"/>
                    <a:pt x="0" y="17713"/>
                  </a:cubicBezTo>
                  <a:cubicBezTo>
                    <a:pt x="0" y="27467"/>
                    <a:pt x="7927" y="35393"/>
                    <a:pt x="17713" y="35393"/>
                  </a:cubicBezTo>
                  <a:cubicBezTo>
                    <a:pt x="27499" y="35393"/>
                    <a:pt x="35425" y="27467"/>
                    <a:pt x="35425" y="17713"/>
                  </a:cubicBezTo>
                  <a:cubicBezTo>
                    <a:pt x="35425" y="7927"/>
                    <a:pt x="27499" y="1"/>
                    <a:pt x="17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2861575" y="4065250"/>
              <a:ext cx="1392075" cy="1392075"/>
            </a:xfrm>
            <a:custGeom>
              <a:avLst/>
              <a:gdLst/>
              <a:ahLst/>
              <a:cxnLst/>
              <a:rect l="l" t="t" r="r" b="b"/>
              <a:pathLst>
                <a:path w="55683" h="55683" extrusionOk="0">
                  <a:moveTo>
                    <a:pt x="27825" y="0"/>
                  </a:moveTo>
                  <a:cubicBezTo>
                    <a:pt x="12461" y="0"/>
                    <a:pt x="0" y="12461"/>
                    <a:pt x="0" y="27825"/>
                  </a:cubicBezTo>
                  <a:cubicBezTo>
                    <a:pt x="0" y="30695"/>
                    <a:pt x="424" y="33435"/>
                    <a:pt x="1207" y="36045"/>
                  </a:cubicBezTo>
                  <a:cubicBezTo>
                    <a:pt x="4697" y="47397"/>
                    <a:pt x="15299" y="55682"/>
                    <a:pt x="27825" y="55682"/>
                  </a:cubicBezTo>
                  <a:cubicBezTo>
                    <a:pt x="40351" y="55682"/>
                    <a:pt x="50952" y="47397"/>
                    <a:pt x="54443" y="36045"/>
                  </a:cubicBezTo>
                  <a:cubicBezTo>
                    <a:pt x="55226" y="33435"/>
                    <a:pt x="55682" y="30695"/>
                    <a:pt x="55682" y="27857"/>
                  </a:cubicBezTo>
                  <a:cubicBezTo>
                    <a:pt x="55682" y="12461"/>
                    <a:pt x="43189" y="0"/>
                    <a:pt x="27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2861575" y="4065250"/>
              <a:ext cx="945175" cy="1392075"/>
            </a:xfrm>
            <a:custGeom>
              <a:avLst/>
              <a:gdLst/>
              <a:ahLst/>
              <a:cxnLst/>
              <a:rect l="l" t="t" r="r" b="b"/>
              <a:pathLst>
                <a:path w="37807" h="55683" extrusionOk="0">
                  <a:moveTo>
                    <a:pt x="27825" y="0"/>
                  </a:moveTo>
                  <a:cubicBezTo>
                    <a:pt x="12461" y="0"/>
                    <a:pt x="0" y="12461"/>
                    <a:pt x="0" y="27857"/>
                  </a:cubicBezTo>
                  <a:cubicBezTo>
                    <a:pt x="0" y="43221"/>
                    <a:pt x="12461" y="55682"/>
                    <a:pt x="27825" y="55682"/>
                  </a:cubicBezTo>
                  <a:cubicBezTo>
                    <a:pt x="31348" y="55682"/>
                    <a:pt x="34708" y="55030"/>
                    <a:pt x="37807" y="53855"/>
                  </a:cubicBezTo>
                  <a:cubicBezTo>
                    <a:pt x="27336" y="49843"/>
                    <a:pt x="19898" y="39698"/>
                    <a:pt x="19898" y="27825"/>
                  </a:cubicBezTo>
                  <a:cubicBezTo>
                    <a:pt x="19898" y="15984"/>
                    <a:pt x="27336" y="5839"/>
                    <a:pt x="37807" y="1827"/>
                  </a:cubicBezTo>
                  <a:cubicBezTo>
                    <a:pt x="34708" y="652"/>
                    <a:pt x="31348" y="0"/>
                    <a:pt x="27825" y="0"/>
                  </a:cubicBezTo>
                  <a:close/>
                </a:path>
              </a:pathLst>
            </a:custGeom>
            <a:solidFill>
              <a:srgbClr val="C47728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1389600" y="928025"/>
              <a:ext cx="4335200" cy="2863225"/>
            </a:xfrm>
            <a:custGeom>
              <a:avLst/>
              <a:gdLst/>
              <a:ahLst/>
              <a:cxnLst/>
              <a:rect l="l" t="t" r="r" b="b"/>
              <a:pathLst>
                <a:path w="173408" h="114529" extrusionOk="0">
                  <a:moveTo>
                    <a:pt x="86704" y="0"/>
                  </a:moveTo>
                  <a:cubicBezTo>
                    <a:pt x="35001" y="0"/>
                    <a:pt x="27825" y="58847"/>
                    <a:pt x="27825" y="78745"/>
                  </a:cubicBezTo>
                  <a:cubicBezTo>
                    <a:pt x="27825" y="84094"/>
                    <a:pt x="27140" y="89150"/>
                    <a:pt x="25803" y="93652"/>
                  </a:cubicBezTo>
                  <a:cubicBezTo>
                    <a:pt x="22084" y="106015"/>
                    <a:pt x="13374" y="114529"/>
                    <a:pt x="0" y="114529"/>
                  </a:cubicBezTo>
                  <a:lnTo>
                    <a:pt x="173407" y="114529"/>
                  </a:lnTo>
                  <a:cubicBezTo>
                    <a:pt x="160033" y="114529"/>
                    <a:pt x="151324" y="106015"/>
                    <a:pt x="147605" y="93652"/>
                  </a:cubicBezTo>
                  <a:cubicBezTo>
                    <a:pt x="146268" y="89150"/>
                    <a:pt x="145583" y="84094"/>
                    <a:pt x="145583" y="78745"/>
                  </a:cubicBezTo>
                  <a:cubicBezTo>
                    <a:pt x="145583" y="58847"/>
                    <a:pt x="138406" y="0"/>
                    <a:pt x="86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1389600" y="928025"/>
              <a:ext cx="2167600" cy="2863225"/>
            </a:xfrm>
            <a:custGeom>
              <a:avLst/>
              <a:gdLst/>
              <a:ahLst/>
              <a:cxnLst/>
              <a:rect l="l" t="t" r="r" b="b"/>
              <a:pathLst>
                <a:path w="86704" h="114529" extrusionOk="0">
                  <a:moveTo>
                    <a:pt x="86704" y="0"/>
                  </a:moveTo>
                  <a:cubicBezTo>
                    <a:pt x="35001" y="0"/>
                    <a:pt x="27825" y="58847"/>
                    <a:pt x="27825" y="78745"/>
                  </a:cubicBezTo>
                  <a:cubicBezTo>
                    <a:pt x="27825" y="98643"/>
                    <a:pt x="18300" y="114529"/>
                    <a:pt x="0" y="114529"/>
                  </a:cubicBezTo>
                  <a:lnTo>
                    <a:pt x="41754" y="114529"/>
                  </a:lnTo>
                  <a:cubicBezTo>
                    <a:pt x="51246" y="114529"/>
                    <a:pt x="56204" y="98643"/>
                    <a:pt x="56204" y="78745"/>
                  </a:cubicBezTo>
                  <a:cubicBezTo>
                    <a:pt x="56204" y="58847"/>
                    <a:pt x="59890" y="0"/>
                    <a:pt x="86704" y="0"/>
                  </a:cubicBezTo>
                  <a:close/>
                </a:path>
              </a:pathLst>
            </a:custGeom>
            <a:solidFill>
              <a:srgbClr val="C47728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1389600" y="3269325"/>
              <a:ext cx="4335200" cy="521925"/>
            </a:xfrm>
            <a:custGeom>
              <a:avLst/>
              <a:gdLst/>
              <a:ahLst/>
              <a:cxnLst/>
              <a:rect l="l" t="t" r="r" b="b"/>
              <a:pathLst>
                <a:path w="173408" h="20877" extrusionOk="0">
                  <a:moveTo>
                    <a:pt x="25803" y="0"/>
                  </a:moveTo>
                  <a:cubicBezTo>
                    <a:pt x="22084" y="12363"/>
                    <a:pt x="13374" y="20877"/>
                    <a:pt x="0" y="20877"/>
                  </a:cubicBezTo>
                  <a:lnTo>
                    <a:pt x="173407" y="20877"/>
                  </a:lnTo>
                  <a:cubicBezTo>
                    <a:pt x="160033" y="20877"/>
                    <a:pt x="151324" y="12363"/>
                    <a:pt x="147605" y="0"/>
                  </a:cubicBezTo>
                  <a:close/>
                </a:path>
              </a:pathLst>
            </a:custGeom>
            <a:solidFill>
              <a:srgbClr val="C47728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2861575" y="4065250"/>
              <a:ext cx="1392075" cy="901125"/>
            </a:xfrm>
            <a:custGeom>
              <a:avLst/>
              <a:gdLst/>
              <a:ahLst/>
              <a:cxnLst/>
              <a:rect l="l" t="t" r="r" b="b"/>
              <a:pathLst>
                <a:path w="55683" h="36045" extrusionOk="0">
                  <a:moveTo>
                    <a:pt x="27825" y="0"/>
                  </a:moveTo>
                  <a:cubicBezTo>
                    <a:pt x="12461" y="0"/>
                    <a:pt x="0" y="12461"/>
                    <a:pt x="0" y="27857"/>
                  </a:cubicBezTo>
                  <a:cubicBezTo>
                    <a:pt x="0" y="30695"/>
                    <a:pt x="424" y="33435"/>
                    <a:pt x="1207" y="36045"/>
                  </a:cubicBezTo>
                  <a:lnTo>
                    <a:pt x="54443" y="36045"/>
                  </a:lnTo>
                  <a:cubicBezTo>
                    <a:pt x="55226" y="33435"/>
                    <a:pt x="55682" y="30695"/>
                    <a:pt x="55682" y="27857"/>
                  </a:cubicBezTo>
                  <a:cubicBezTo>
                    <a:pt x="55682" y="12461"/>
                    <a:pt x="43189" y="0"/>
                    <a:pt x="27825" y="0"/>
                  </a:cubicBezTo>
                  <a:close/>
                </a:path>
              </a:pathLst>
            </a:custGeom>
            <a:solidFill>
              <a:srgbClr val="C47728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1190625" y="3588175"/>
              <a:ext cx="4733150" cy="1172700"/>
            </a:xfrm>
            <a:custGeom>
              <a:avLst/>
              <a:gdLst/>
              <a:ahLst/>
              <a:cxnLst/>
              <a:rect l="l" t="t" r="r" b="b"/>
              <a:pathLst>
                <a:path w="189326" h="46908" extrusionOk="0">
                  <a:moveTo>
                    <a:pt x="23454" y="0"/>
                  </a:moveTo>
                  <a:cubicBezTo>
                    <a:pt x="10504" y="0"/>
                    <a:pt x="0" y="10504"/>
                    <a:pt x="0" y="23454"/>
                  </a:cubicBezTo>
                  <a:cubicBezTo>
                    <a:pt x="0" y="36404"/>
                    <a:pt x="10504" y="46908"/>
                    <a:pt x="23454" y="46908"/>
                  </a:cubicBezTo>
                  <a:lnTo>
                    <a:pt x="165872" y="46908"/>
                  </a:lnTo>
                  <a:cubicBezTo>
                    <a:pt x="178822" y="46908"/>
                    <a:pt x="189326" y="36404"/>
                    <a:pt x="189326" y="23454"/>
                  </a:cubicBezTo>
                  <a:cubicBezTo>
                    <a:pt x="189326" y="10504"/>
                    <a:pt x="178822" y="0"/>
                    <a:pt x="165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1190625" y="3588175"/>
              <a:ext cx="1740275" cy="1172700"/>
            </a:xfrm>
            <a:custGeom>
              <a:avLst/>
              <a:gdLst/>
              <a:ahLst/>
              <a:cxnLst/>
              <a:rect l="l" t="t" r="r" b="b"/>
              <a:pathLst>
                <a:path w="69611" h="46908" extrusionOk="0">
                  <a:moveTo>
                    <a:pt x="23454" y="0"/>
                  </a:moveTo>
                  <a:cubicBezTo>
                    <a:pt x="10504" y="0"/>
                    <a:pt x="0" y="10504"/>
                    <a:pt x="0" y="23454"/>
                  </a:cubicBezTo>
                  <a:cubicBezTo>
                    <a:pt x="0" y="29945"/>
                    <a:pt x="2610" y="35817"/>
                    <a:pt x="6883" y="40058"/>
                  </a:cubicBezTo>
                  <a:cubicBezTo>
                    <a:pt x="11123" y="44298"/>
                    <a:pt x="16995" y="46908"/>
                    <a:pt x="23454" y="46908"/>
                  </a:cubicBezTo>
                  <a:lnTo>
                    <a:pt x="69611" y="46908"/>
                  </a:lnTo>
                  <a:cubicBezTo>
                    <a:pt x="63119" y="46908"/>
                    <a:pt x="57248" y="44298"/>
                    <a:pt x="53007" y="40058"/>
                  </a:cubicBezTo>
                  <a:cubicBezTo>
                    <a:pt x="48767" y="35817"/>
                    <a:pt x="46124" y="29945"/>
                    <a:pt x="46124" y="23454"/>
                  </a:cubicBezTo>
                  <a:cubicBezTo>
                    <a:pt x="46124" y="10504"/>
                    <a:pt x="56661" y="0"/>
                    <a:pt x="69611" y="0"/>
                  </a:cubicBezTo>
                  <a:close/>
                </a:path>
              </a:pathLst>
            </a:custGeom>
            <a:solidFill>
              <a:srgbClr val="C47728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4090525" y="238125"/>
              <a:ext cx="2319300" cy="2319275"/>
            </a:xfrm>
            <a:custGeom>
              <a:avLst/>
              <a:gdLst/>
              <a:ahLst/>
              <a:cxnLst/>
              <a:rect l="l" t="t" r="r" b="b"/>
              <a:pathLst>
                <a:path w="92772" h="92771" extrusionOk="0">
                  <a:moveTo>
                    <a:pt x="46386" y="0"/>
                  </a:moveTo>
                  <a:cubicBezTo>
                    <a:pt x="20779" y="0"/>
                    <a:pt x="0" y="20779"/>
                    <a:pt x="0" y="46385"/>
                  </a:cubicBezTo>
                  <a:cubicBezTo>
                    <a:pt x="0" y="71992"/>
                    <a:pt x="20779" y="92771"/>
                    <a:pt x="46386" y="92771"/>
                  </a:cubicBezTo>
                  <a:cubicBezTo>
                    <a:pt x="71992" y="92771"/>
                    <a:pt x="92771" y="71992"/>
                    <a:pt x="92771" y="46385"/>
                  </a:cubicBezTo>
                  <a:cubicBezTo>
                    <a:pt x="92771" y="20779"/>
                    <a:pt x="71992" y="0"/>
                    <a:pt x="46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4090525" y="238125"/>
              <a:ext cx="1355375" cy="2319275"/>
            </a:xfrm>
            <a:custGeom>
              <a:avLst/>
              <a:gdLst/>
              <a:ahLst/>
              <a:cxnLst/>
              <a:rect l="l" t="t" r="r" b="b"/>
              <a:pathLst>
                <a:path w="54215" h="92771" extrusionOk="0">
                  <a:moveTo>
                    <a:pt x="46386" y="0"/>
                  </a:moveTo>
                  <a:cubicBezTo>
                    <a:pt x="20779" y="0"/>
                    <a:pt x="0" y="20779"/>
                    <a:pt x="0" y="46385"/>
                  </a:cubicBezTo>
                  <a:cubicBezTo>
                    <a:pt x="0" y="71992"/>
                    <a:pt x="20779" y="92771"/>
                    <a:pt x="46386" y="92771"/>
                  </a:cubicBezTo>
                  <a:cubicBezTo>
                    <a:pt x="49061" y="92771"/>
                    <a:pt x="51670" y="92543"/>
                    <a:pt x="54214" y="92086"/>
                  </a:cubicBezTo>
                  <a:cubicBezTo>
                    <a:pt x="32327" y="88400"/>
                    <a:pt x="15658" y="69317"/>
                    <a:pt x="15658" y="46385"/>
                  </a:cubicBezTo>
                  <a:cubicBezTo>
                    <a:pt x="15658" y="23421"/>
                    <a:pt x="32327" y="4371"/>
                    <a:pt x="54214" y="652"/>
                  </a:cubicBezTo>
                  <a:cubicBezTo>
                    <a:pt x="51670" y="228"/>
                    <a:pt x="49061" y="0"/>
                    <a:pt x="46386" y="0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4800000" y="538225"/>
              <a:ext cx="950075" cy="1615525"/>
            </a:xfrm>
            <a:custGeom>
              <a:avLst/>
              <a:gdLst/>
              <a:ahLst/>
              <a:cxnLst/>
              <a:rect l="l" t="t" r="r" b="b"/>
              <a:pathLst>
                <a:path w="38003" h="64621" extrusionOk="0">
                  <a:moveTo>
                    <a:pt x="17778" y="0"/>
                  </a:moveTo>
                  <a:cubicBezTo>
                    <a:pt x="9297" y="0"/>
                    <a:pt x="1958" y="6035"/>
                    <a:pt x="327" y="14353"/>
                  </a:cubicBezTo>
                  <a:cubicBezTo>
                    <a:pt x="1" y="16049"/>
                    <a:pt x="1110" y="17713"/>
                    <a:pt x="2806" y="18039"/>
                  </a:cubicBezTo>
                  <a:cubicBezTo>
                    <a:pt x="3025" y="18084"/>
                    <a:pt x="3243" y="18106"/>
                    <a:pt x="3458" y="18106"/>
                  </a:cubicBezTo>
                  <a:cubicBezTo>
                    <a:pt x="4935" y="18106"/>
                    <a:pt x="6240" y="17069"/>
                    <a:pt x="6524" y="15560"/>
                  </a:cubicBezTo>
                  <a:cubicBezTo>
                    <a:pt x="7568" y="10210"/>
                    <a:pt x="12298" y="6328"/>
                    <a:pt x="17778" y="6328"/>
                  </a:cubicBezTo>
                  <a:cubicBezTo>
                    <a:pt x="24041" y="6328"/>
                    <a:pt x="29163" y="11352"/>
                    <a:pt x="29261" y="17615"/>
                  </a:cubicBezTo>
                  <a:lnTo>
                    <a:pt x="29032" y="19442"/>
                  </a:lnTo>
                  <a:cubicBezTo>
                    <a:pt x="28249" y="22704"/>
                    <a:pt x="26390" y="26487"/>
                    <a:pt x="23487" y="30630"/>
                  </a:cubicBezTo>
                  <a:cubicBezTo>
                    <a:pt x="14386" y="43613"/>
                    <a:pt x="8938" y="50724"/>
                    <a:pt x="6035" y="54541"/>
                  </a:cubicBezTo>
                  <a:cubicBezTo>
                    <a:pt x="2643" y="58977"/>
                    <a:pt x="1860" y="60021"/>
                    <a:pt x="2447" y="61978"/>
                  </a:cubicBezTo>
                  <a:cubicBezTo>
                    <a:pt x="2773" y="63054"/>
                    <a:pt x="3589" y="63870"/>
                    <a:pt x="4698" y="64229"/>
                  </a:cubicBezTo>
                  <a:cubicBezTo>
                    <a:pt x="5122" y="64392"/>
                    <a:pt x="5872" y="64620"/>
                    <a:pt x="16669" y="64620"/>
                  </a:cubicBezTo>
                  <a:cubicBezTo>
                    <a:pt x="20975" y="64620"/>
                    <a:pt x="26847" y="64587"/>
                    <a:pt x="34871" y="64490"/>
                  </a:cubicBezTo>
                  <a:cubicBezTo>
                    <a:pt x="36633" y="64457"/>
                    <a:pt x="38003" y="63022"/>
                    <a:pt x="38003" y="61293"/>
                  </a:cubicBezTo>
                  <a:cubicBezTo>
                    <a:pt x="37970" y="59564"/>
                    <a:pt x="36567" y="58194"/>
                    <a:pt x="34839" y="58194"/>
                  </a:cubicBezTo>
                  <a:lnTo>
                    <a:pt x="34806" y="58194"/>
                  </a:lnTo>
                  <a:cubicBezTo>
                    <a:pt x="28575" y="58264"/>
                    <a:pt x="21904" y="58318"/>
                    <a:pt x="16576" y="58318"/>
                  </a:cubicBezTo>
                  <a:cubicBezTo>
                    <a:pt x="14512" y="58318"/>
                    <a:pt x="12649" y="58310"/>
                    <a:pt x="11091" y="58292"/>
                  </a:cubicBezTo>
                  <a:cubicBezTo>
                    <a:pt x="14060" y="54410"/>
                    <a:pt x="19540" y="47266"/>
                    <a:pt x="28641" y="34218"/>
                  </a:cubicBezTo>
                  <a:cubicBezTo>
                    <a:pt x="32066" y="29358"/>
                    <a:pt x="34251" y="24824"/>
                    <a:pt x="35197" y="20714"/>
                  </a:cubicBezTo>
                  <a:cubicBezTo>
                    <a:pt x="35230" y="20616"/>
                    <a:pt x="35263" y="20518"/>
                    <a:pt x="35263" y="20420"/>
                  </a:cubicBezTo>
                  <a:lnTo>
                    <a:pt x="35556" y="18202"/>
                  </a:lnTo>
                  <a:cubicBezTo>
                    <a:pt x="35556" y="18072"/>
                    <a:pt x="35589" y="17941"/>
                    <a:pt x="35589" y="17811"/>
                  </a:cubicBezTo>
                  <a:cubicBezTo>
                    <a:pt x="35589" y="7992"/>
                    <a:pt x="27597" y="0"/>
                    <a:pt x="17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1891950" y="505800"/>
              <a:ext cx="476275" cy="460575"/>
            </a:xfrm>
            <a:custGeom>
              <a:avLst/>
              <a:gdLst/>
              <a:ahLst/>
              <a:cxnLst/>
              <a:rect l="l" t="t" r="r" b="b"/>
              <a:pathLst>
                <a:path w="19051" h="18423" extrusionOk="0">
                  <a:moveTo>
                    <a:pt x="3446" y="0"/>
                  </a:moveTo>
                  <a:cubicBezTo>
                    <a:pt x="2642" y="0"/>
                    <a:pt x="1843" y="302"/>
                    <a:pt x="1240" y="906"/>
                  </a:cubicBezTo>
                  <a:cubicBezTo>
                    <a:pt x="0" y="2145"/>
                    <a:pt x="0" y="4135"/>
                    <a:pt x="1240" y="5375"/>
                  </a:cubicBezTo>
                  <a:lnTo>
                    <a:pt x="13342" y="17509"/>
                  </a:lnTo>
                  <a:cubicBezTo>
                    <a:pt x="13961" y="18096"/>
                    <a:pt x="14777" y="18423"/>
                    <a:pt x="15592" y="18423"/>
                  </a:cubicBezTo>
                  <a:cubicBezTo>
                    <a:pt x="16375" y="18423"/>
                    <a:pt x="17191" y="18096"/>
                    <a:pt x="17811" y="17509"/>
                  </a:cubicBezTo>
                  <a:cubicBezTo>
                    <a:pt x="19050" y="16270"/>
                    <a:pt x="19050" y="14280"/>
                    <a:pt x="17811" y="13040"/>
                  </a:cubicBezTo>
                  <a:lnTo>
                    <a:pt x="5676" y="906"/>
                  </a:lnTo>
                  <a:cubicBezTo>
                    <a:pt x="5056" y="302"/>
                    <a:pt x="4249" y="0"/>
                    <a:pt x="3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2360850" y="339725"/>
              <a:ext cx="227550" cy="490475"/>
            </a:xfrm>
            <a:custGeom>
              <a:avLst/>
              <a:gdLst/>
              <a:ahLst/>
              <a:cxnLst/>
              <a:rect l="l" t="t" r="r" b="b"/>
              <a:pathLst>
                <a:path w="9102" h="19619" extrusionOk="0">
                  <a:moveTo>
                    <a:pt x="3382" y="0"/>
                  </a:moveTo>
                  <a:cubicBezTo>
                    <a:pt x="3203" y="0"/>
                    <a:pt x="3021" y="15"/>
                    <a:pt x="2838" y="46"/>
                  </a:cubicBezTo>
                  <a:cubicBezTo>
                    <a:pt x="1142" y="340"/>
                    <a:pt x="1" y="1971"/>
                    <a:pt x="294" y="3667"/>
                  </a:cubicBezTo>
                  <a:lnTo>
                    <a:pt x="2610" y="17008"/>
                  </a:lnTo>
                  <a:cubicBezTo>
                    <a:pt x="2871" y="18542"/>
                    <a:pt x="4208" y="19618"/>
                    <a:pt x="5709" y="19618"/>
                  </a:cubicBezTo>
                  <a:cubicBezTo>
                    <a:pt x="5872" y="19618"/>
                    <a:pt x="6068" y="19618"/>
                    <a:pt x="6231" y="19585"/>
                  </a:cubicBezTo>
                  <a:cubicBezTo>
                    <a:pt x="7960" y="19292"/>
                    <a:pt x="9101" y="17661"/>
                    <a:pt x="8808" y="15932"/>
                  </a:cubicBezTo>
                  <a:lnTo>
                    <a:pt x="6492" y="2590"/>
                  </a:lnTo>
                  <a:cubicBezTo>
                    <a:pt x="6229" y="1074"/>
                    <a:pt x="4897" y="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1727200" y="972550"/>
              <a:ext cx="503200" cy="215650"/>
            </a:xfrm>
            <a:custGeom>
              <a:avLst/>
              <a:gdLst/>
              <a:ahLst/>
              <a:cxnLst/>
              <a:rect l="l" t="t" r="r" b="b"/>
              <a:pathLst>
                <a:path w="20128" h="8626" extrusionOk="0">
                  <a:moveTo>
                    <a:pt x="3405" y="0"/>
                  </a:moveTo>
                  <a:cubicBezTo>
                    <a:pt x="1890" y="0"/>
                    <a:pt x="557" y="1077"/>
                    <a:pt x="294" y="2623"/>
                  </a:cubicBezTo>
                  <a:cubicBezTo>
                    <a:pt x="1" y="4352"/>
                    <a:pt x="1143" y="5983"/>
                    <a:pt x="2839" y="6277"/>
                  </a:cubicBezTo>
                  <a:lnTo>
                    <a:pt x="16213" y="8593"/>
                  </a:lnTo>
                  <a:cubicBezTo>
                    <a:pt x="16376" y="8625"/>
                    <a:pt x="16572" y="8625"/>
                    <a:pt x="16735" y="8625"/>
                  </a:cubicBezTo>
                  <a:cubicBezTo>
                    <a:pt x="18235" y="8625"/>
                    <a:pt x="19573" y="7549"/>
                    <a:pt x="19834" y="6016"/>
                  </a:cubicBezTo>
                  <a:cubicBezTo>
                    <a:pt x="20127" y="4287"/>
                    <a:pt x="18986" y="2656"/>
                    <a:pt x="17289" y="2362"/>
                  </a:cubicBezTo>
                  <a:lnTo>
                    <a:pt x="3948" y="46"/>
                  </a:lnTo>
                  <a:cubicBezTo>
                    <a:pt x="3765" y="15"/>
                    <a:pt x="3584" y="0"/>
                    <a:pt x="3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5" name="Google Shape;2645;p34"/>
          <p:cNvGrpSpPr/>
          <p:nvPr/>
        </p:nvGrpSpPr>
        <p:grpSpPr>
          <a:xfrm>
            <a:off x="2449383" y="1499100"/>
            <a:ext cx="473651" cy="471294"/>
            <a:chOff x="1177575" y="238125"/>
            <a:chExt cx="5245300" cy="5219200"/>
          </a:xfrm>
        </p:grpSpPr>
        <p:sp>
          <p:nvSpPr>
            <p:cNvPr id="2646" name="Google Shape;2646;p34"/>
            <p:cNvSpPr/>
            <p:nvPr/>
          </p:nvSpPr>
          <p:spPr>
            <a:xfrm>
              <a:off x="2979000" y="4138625"/>
              <a:ext cx="1642425" cy="1079750"/>
            </a:xfrm>
            <a:custGeom>
              <a:avLst/>
              <a:gdLst/>
              <a:ahLst/>
              <a:cxnLst/>
              <a:rect l="l" t="t" r="r" b="b"/>
              <a:pathLst>
                <a:path w="65697" h="43190" extrusionOk="0">
                  <a:moveTo>
                    <a:pt x="0" y="1"/>
                  </a:moveTo>
                  <a:lnTo>
                    <a:pt x="0" y="43190"/>
                  </a:lnTo>
                  <a:lnTo>
                    <a:pt x="65697" y="43190"/>
                  </a:lnTo>
                  <a:lnTo>
                    <a:pt x="656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1177575" y="238125"/>
              <a:ext cx="5245300" cy="4195750"/>
            </a:xfrm>
            <a:custGeom>
              <a:avLst/>
              <a:gdLst/>
              <a:ahLst/>
              <a:cxnLst/>
              <a:rect l="l" t="t" r="r" b="b"/>
              <a:pathLst>
                <a:path w="209812" h="167830" extrusionOk="0">
                  <a:moveTo>
                    <a:pt x="104906" y="0"/>
                  </a:moveTo>
                  <a:cubicBezTo>
                    <a:pt x="81354" y="0"/>
                    <a:pt x="57574" y="685"/>
                    <a:pt x="33860" y="2022"/>
                  </a:cubicBezTo>
                  <a:cubicBezTo>
                    <a:pt x="16832" y="3001"/>
                    <a:pt x="3197" y="16571"/>
                    <a:pt x="2120" y="33598"/>
                  </a:cubicBezTo>
                  <a:cubicBezTo>
                    <a:pt x="0" y="67066"/>
                    <a:pt x="0" y="100698"/>
                    <a:pt x="2120" y="134198"/>
                  </a:cubicBezTo>
                  <a:cubicBezTo>
                    <a:pt x="3197" y="151226"/>
                    <a:pt x="16832" y="164796"/>
                    <a:pt x="33860" y="165774"/>
                  </a:cubicBezTo>
                  <a:cubicBezTo>
                    <a:pt x="57574" y="167144"/>
                    <a:pt x="81354" y="167829"/>
                    <a:pt x="104906" y="167829"/>
                  </a:cubicBezTo>
                  <a:cubicBezTo>
                    <a:pt x="128457" y="167829"/>
                    <a:pt x="152237" y="167144"/>
                    <a:pt x="175952" y="165774"/>
                  </a:cubicBezTo>
                  <a:cubicBezTo>
                    <a:pt x="192979" y="164796"/>
                    <a:pt x="206614" y="151226"/>
                    <a:pt x="207691" y="134198"/>
                  </a:cubicBezTo>
                  <a:cubicBezTo>
                    <a:pt x="209811" y="100698"/>
                    <a:pt x="209811" y="67066"/>
                    <a:pt x="207691" y="33598"/>
                  </a:cubicBezTo>
                  <a:cubicBezTo>
                    <a:pt x="206614" y="16571"/>
                    <a:pt x="192979" y="3001"/>
                    <a:pt x="175952" y="2022"/>
                  </a:cubicBezTo>
                  <a:cubicBezTo>
                    <a:pt x="152237" y="685"/>
                    <a:pt x="128457" y="0"/>
                    <a:pt x="104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1177575" y="313950"/>
              <a:ext cx="685025" cy="4043250"/>
            </a:xfrm>
            <a:custGeom>
              <a:avLst/>
              <a:gdLst/>
              <a:ahLst/>
              <a:cxnLst/>
              <a:rect l="l" t="t" r="r" b="b"/>
              <a:pathLst>
                <a:path w="27401" h="161730" extrusionOk="0">
                  <a:moveTo>
                    <a:pt x="27401" y="1"/>
                  </a:moveTo>
                  <a:lnTo>
                    <a:pt x="27401" y="1"/>
                  </a:lnTo>
                  <a:cubicBezTo>
                    <a:pt x="13472" y="3556"/>
                    <a:pt x="3034" y="15756"/>
                    <a:pt x="2120" y="30565"/>
                  </a:cubicBezTo>
                  <a:cubicBezTo>
                    <a:pt x="0" y="64033"/>
                    <a:pt x="0" y="97665"/>
                    <a:pt x="2120" y="131165"/>
                  </a:cubicBezTo>
                  <a:cubicBezTo>
                    <a:pt x="3066" y="145975"/>
                    <a:pt x="13505" y="158174"/>
                    <a:pt x="27401" y="161730"/>
                  </a:cubicBezTo>
                  <a:cubicBezTo>
                    <a:pt x="16799" y="156250"/>
                    <a:pt x="9362" y="145485"/>
                    <a:pt x="8546" y="132894"/>
                  </a:cubicBezTo>
                  <a:cubicBezTo>
                    <a:pt x="6361" y="98219"/>
                    <a:pt x="6361" y="63446"/>
                    <a:pt x="8546" y="28837"/>
                  </a:cubicBezTo>
                  <a:cubicBezTo>
                    <a:pt x="9329" y="16245"/>
                    <a:pt x="16767" y="5481"/>
                    <a:pt x="27401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1493150" y="552900"/>
              <a:ext cx="4614925" cy="3565375"/>
            </a:xfrm>
            <a:custGeom>
              <a:avLst/>
              <a:gdLst/>
              <a:ahLst/>
              <a:cxnLst/>
              <a:rect l="l" t="t" r="r" b="b"/>
              <a:pathLst>
                <a:path w="184597" h="142615" extrusionOk="0">
                  <a:moveTo>
                    <a:pt x="92283" y="0"/>
                  </a:moveTo>
                  <a:cubicBezTo>
                    <a:pt x="69057" y="0"/>
                    <a:pt x="45375" y="685"/>
                    <a:pt x="21954" y="2023"/>
                  </a:cubicBezTo>
                  <a:cubicBezTo>
                    <a:pt x="11287" y="2642"/>
                    <a:pt x="2741" y="11156"/>
                    <a:pt x="2056" y="21823"/>
                  </a:cubicBezTo>
                  <a:cubicBezTo>
                    <a:pt x="1" y="54639"/>
                    <a:pt x="1" y="87943"/>
                    <a:pt x="2056" y="120824"/>
                  </a:cubicBezTo>
                  <a:cubicBezTo>
                    <a:pt x="2741" y="131491"/>
                    <a:pt x="11287" y="140005"/>
                    <a:pt x="21954" y="140592"/>
                  </a:cubicBezTo>
                  <a:cubicBezTo>
                    <a:pt x="45408" y="141929"/>
                    <a:pt x="69057" y="142614"/>
                    <a:pt x="92283" y="142614"/>
                  </a:cubicBezTo>
                  <a:cubicBezTo>
                    <a:pt x="115508" y="142614"/>
                    <a:pt x="139157" y="141929"/>
                    <a:pt x="162611" y="140592"/>
                  </a:cubicBezTo>
                  <a:cubicBezTo>
                    <a:pt x="173278" y="140005"/>
                    <a:pt x="181824" y="131491"/>
                    <a:pt x="182509" y="120824"/>
                  </a:cubicBezTo>
                  <a:cubicBezTo>
                    <a:pt x="184564" y="87943"/>
                    <a:pt x="184597" y="54639"/>
                    <a:pt x="182509" y="21823"/>
                  </a:cubicBezTo>
                  <a:cubicBezTo>
                    <a:pt x="181824" y="11156"/>
                    <a:pt x="173278" y="2642"/>
                    <a:pt x="162611" y="2023"/>
                  </a:cubicBezTo>
                  <a:cubicBezTo>
                    <a:pt x="139190" y="685"/>
                    <a:pt x="115508" y="0"/>
                    <a:pt x="92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1414050" y="474600"/>
              <a:ext cx="4772325" cy="3722775"/>
            </a:xfrm>
            <a:custGeom>
              <a:avLst/>
              <a:gdLst/>
              <a:ahLst/>
              <a:cxnLst/>
              <a:rect l="l" t="t" r="r" b="b"/>
              <a:pathLst>
                <a:path w="190893" h="148911" extrusionOk="0">
                  <a:moveTo>
                    <a:pt x="95447" y="6296"/>
                  </a:moveTo>
                  <a:cubicBezTo>
                    <a:pt x="118639" y="6296"/>
                    <a:pt x="142223" y="6981"/>
                    <a:pt x="165579" y="8319"/>
                  </a:cubicBezTo>
                  <a:cubicBezTo>
                    <a:pt x="174680" y="8808"/>
                    <a:pt x="181954" y="16050"/>
                    <a:pt x="182509" y="25151"/>
                  </a:cubicBezTo>
                  <a:cubicBezTo>
                    <a:pt x="184597" y="57836"/>
                    <a:pt x="184597" y="90978"/>
                    <a:pt x="182509" y="123728"/>
                  </a:cubicBezTo>
                  <a:cubicBezTo>
                    <a:pt x="181954" y="132829"/>
                    <a:pt x="174648" y="140070"/>
                    <a:pt x="165579" y="140592"/>
                  </a:cubicBezTo>
                  <a:cubicBezTo>
                    <a:pt x="142223" y="141930"/>
                    <a:pt x="118607" y="142615"/>
                    <a:pt x="95447" y="142615"/>
                  </a:cubicBezTo>
                  <a:cubicBezTo>
                    <a:pt x="72286" y="142615"/>
                    <a:pt x="48670" y="141930"/>
                    <a:pt x="25314" y="140592"/>
                  </a:cubicBezTo>
                  <a:cubicBezTo>
                    <a:pt x="16246" y="140070"/>
                    <a:pt x="8939" y="132829"/>
                    <a:pt x="8384" y="123728"/>
                  </a:cubicBezTo>
                  <a:cubicBezTo>
                    <a:pt x="6296" y="91010"/>
                    <a:pt x="6296" y="57836"/>
                    <a:pt x="8384" y="25151"/>
                  </a:cubicBezTo>
                  <a:cubicBezTo>
                    <a:pt x="8939" y="16050"/>
                    <a:pt x="16213" y="8808"/>
                    <a:pt x="25314" y="8319"/>
                  </a:cubicBezTo>
                  <a:cubicBezTo>
                    <a:pt x="48670" y="6981"/>
                    <a:pt x="72254" y="6296"/>
                    <a:pt x="95447" y="6296"/>
                  </a:cubicBezTo>
                  <a:close/>
                  <a:moveTo>
                    <a:pt x="95447" y="1"/>
                  </a:moveTo>
                  <a:cubicBezTo>
                    <a:pt x="72156" y="1"/>
                    <a:pt x="48441" y="686"/>
                    <a:pt x="24955" y="2023"/>
                  </a:cubicBezTo>
                  <a:cubicBezTo>
                    <a:pt x="12690" y="2708"/>
                    <a:pt x="2871" y="12494"/>
                    <a:pt x="2089" y="24759"/>
                  </a:cubicBezTo>
                  <a:cubicBezTo>
                    <a:pt x="1" y="57673"/>
                    <a:pt x="1" y="91141"/>
                    <a:pt x="2089" y="124152"/>
                  </a:cubicBezTo>
                  <a:cubicBezTo>
                    <a:pt x="2871" y="136417"/>
                    <a:pt x="12690" y="146170"/>
                    <a:pt x="24955" y="146888"/>
                  </a:cubicBezTo>
                  <a:cubicBezTo>
                    <a:pt x="48441" y="148225"/>
                    <a:pt x="72156" y="148910"/>
                    <a:pt x="95447" y="148910"/>
                  </a:cubicBezTo>
                  <a:cubicBezTo>
                    <a:pt x="118737" y="148910"/>
                    <a:pt x="142452" y="148225"/>
                    <a:pt x="165938" y="146888"/>
                  </a:cubicBezTo>
                  <a:cubicBezTo>
                    <a:pt x="178203" y="146170"/>
                    <a:pt x="188022" y="136417"/>
                    <a:pt x="188805" y="124152"/>
                  </a:cubicBezTo>
                  <a:cubicBezTo>
                    <a:pt x="190892" y="91141"/>
                    <a:pt x="190892" y="57673"/>
                    <a:pt x="188805" y="24759"/>
                  </a:cubicBezTo>
                  <a:cubicBezTo>
                    <a:pt x="188022" y="12494"/>
                    <a:pt x="178203" y="2708"/>
                    <a:pt x="165938" y="2023"/>
                  </a:cubicBezTo>
                  <a:cubicBezTo>
                    <a:pt x="142452" y="686"/>
                    <a:pt x="118737" y="1"/>
                    <a:pt x="95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3053200" y="855450"/>
              <a:ext cx="2143975" cy="1913175"/>
            </a:xfrm>
            <a:custGeom>
              <a:avLst/>
              <a:gdLst/>
              <a:ahLst/>
              <a:cxnLst/>
              <a:rect l="l" t="t" r="r" b="b"/>
              <a:pathLst>
                <a:path w="85759" h="76527" extrusionOk="0">
                  <a:moveTo>
                    <a:pt x="23487" y="0"/>
                  </a:moveTo>
                  <a:cubicBezTo>
                    <a:pt x="10472" y="229"/>
                    <a:pt x="1" y="12689"/>
                    <a:pt x="1" y="28053"/>
                  </a:cubicBezTo>
                  <a:cubicBezTo>
                    <a:pt x="1" y="41852"/>
                    <a:pt x="11646" y="55421"/>
                    <a:pt x="25542" y="65762"/>
                  </a:cubicBezTo>
                  <a:cubicBezTo>
                    <a:pt x="31153" y="69937"/>
                    <a:pt x="37155" y="73623"/>
                    <a:pt x="42896" y="76526"/>
                  </a:cubicBezTo>
                  <a:cubicBezTo>
                    <a:pt x="62827" y="66349"/>
                    <a:pt x="85758" y="47430"/>
                    <a:pt x="85758" y="28053"/>
                  </a:cubicBezTo>
                  <a:cubicBezTo>
                    <a:pt x="85758" y="21627"/>
                    <a:pt x="83932" y="15690"/>
                    <a:pt x="80833" y="10961"/>
                  </a:cubicBezTo>
                  <a:cubicBezTo>
                    <a:pt x="76462" y="4306"/>
                    <a:pt x="69644" y="0"/>
                    <a:pt x="61946" y="0"/>
                  </a:cubicBezTo>
                  <a:cubicBezTo>
                    <a:pt x="51410" y="0"/>
                    <a:pt x="42896" y="10047"/>
                    <a:pt x="42896" y="22443"/>
                  </a:cubicBezTo>
                  <a:cubicBezTo>
                    <a:pt x="42896" y="10047"/>
                    <a:pt x="34349" y="0"/>
                    <a:pt x="238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3053200" y="855450"/>
              <a:ext cx="1072400" cy="1913175"/>
            </a:xfrm>
            <a:custGeom>
              <a:avLst/>
              <a:gdLst/>
              <a:ahLst/>
              <a:cxnLst/>
              <a:rect l="l" t="t" r="r" b="b"/>
              <a:pathLst>
                <a:path w="42896" h="76527" extrusionOk="0">
                  <a:moveTo>
                    <a:pt x="23487" y="0"/>
                  </a:moveTo>
                  <a:lnTo>
                    <a:pt x="23487" y="0"/>
                  </a:lnTo>
                  <a:cubicBezTo>
                    <a:pt x="10472" y="229"/>
                    <a:pt x="1" y="12689"/>
                    <a:pt x="1" y="28053"/>
                  </a:cubicBezTo>
                  <a:cubicBezTo>
                    <a:pt x="1" y="41852"/>
                    <a:pt x="11646" y="55421"/>
                    <a:pt x="25542" y="65762"/>
                  </a:cubicBezTo>
                  <a:cubicBezTo>
                    <a:pt x="31153" y="69937"/>
                    <a:pt x="37155" y="73623"/>
                    <a:pt x="42896" y="76526"/>
                  </a:cubicBezTo>
                  <a:cubicBezTo>
                    <a:pt x="14256" y="57509"/>
                    <a:pt x="3002" y="685"/>
                    <a:pt x="23487" y="0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4"/>
            <p:cNvSpPr/>
            <p:nvPr/>
          </p:nvSpPr>
          <p:spPr>
            <a:xfrm>
              <a:off x="1973500" y="4980225"/>
              <a:ext cx="3653450" cy="477100"/>
            </a:xfrm>
            <a:custGeom>
              <a:avLst/>
              <a:gdLst/>
              <a:ahLst/>
              <a:cxnLst/>
              <a:rect l="l" t="t" r="r" b="b"/>
              <a:pathLst>
                <a:path w="146138" h="19084" extrusionOk="0">
                  <a:moveTo>
                    <a:pt x="9525" y="1"/>
                  </a:moveTo>
                  <a:cubicBezTo>
                    <a:pt x="4273" y="1"/>
                    <a:pt x="0" y="4274"/>
                    <a:pt x="0" y="9526"/>
                  </a:cubicBezTo>
                  <a:cubicBezTo>
                    <a:pt x="0" y="12168"/>
                    <a:pt x="1044" y="14549"/>
                    <a:pt x="2773" y="16278"/>
                  </a:cubicBezTo>
                  <a:cubicBezTo>
                    <a:pt x="4502" y="18007"/>
                    <a:pt x="6915" y="19083"/>
                    <a:pt x="9525" y="19083"/>
                  </a:cubicBezTo>
                  <a:lnTo>
                    <a:pt x="136612" y="19083"/>
                  </a:lnTo>
                  <a:cubicBezTo>
                    <a:pt x="141864" y="19083"/>
                    <a:pt x="146137" y="14810"/>
                    <a:pt x="146137" y="9526"/>
                  </a:cubicBezTo>
                  <a:cubicBezTo>
                    <a:pt x="146137" y="6916"/>
                    <a:pt x="145093" y="4502"/>
                    <a:pt x="143364" y="2773"/>
                  </a:cubicBezTo>
                  <a:cubicBezTo>
                    <a:pt x="141636" y="1044"/>
                    <a:pt x="139222" y="1"/>
                    <a:pt x="136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4"/>
            <p:cNvSpPr/>
            <p:nvPr/>
          </p:nvSpPr>
          <p:spPr>
            <a:xfrm>
              <a:off x="1973500" y="4980225"/>
              <a:ext cx="646700" cy="477100"/>
            </a:xfrm>
            <a:custGeom>
              <a:avLst/>
              <a:gdLst/>
              <a:ahLst/>
              <a:cxnLst/>
              <a:rect l="l" t="t" r="r" b="b"/>
              <a:pathLst>
                <a:path w="25868" h="19084" extrusionOk="0">
                  <a:moveTo>
                    <a:pt x="9525" y="1"/>
                  </a:moveTo>
                  <a:cubicBezTo>
                    <a:pt x="4273" y="1"/>
                    <a:pt x="0" y="4274"/>
                    <a:pt x="0" y="9526"/>
                  </a:cubicBezTo>
                  <a:cubicBezTo>
                    <a:pt x="0" y="12168"/>
                    <a:pt x="1044" y="14549"/>
                    <a:pt x="2773" y="16278"/>
                  </a:cubicBezTo>
                  <a:cubicBezTo>
                    <a:pt x="4502" y="18007"/>
                    <a:pt x="6915" y="19083"/>
                    <a:pt x="9525" y="19083"/>
                  </a:cubicBezTo>
                  <a:lnTo>
                    <a:pt x="25868" y="19083"/>
                  </a:lnTo>
                  <a:cubicBezTo>
                    <a:pt x="24269" y="18594"/>
                    <a:pt x="22834" y="17746"/>
                    <a:pt x="21660" y="16571"/>
                  </a:cubicBezTo>
                  <a:cubicBezTo>
                    <a:pt x="19866" y="14777"/>
                    <a:pt x="18756" y="12298"/>
                    <a:pt x="18756" y="9526"/>
                  </a:cubicBezTo>
                  <a:cubicBezTo>
                    <a:pt x="18756" y="5024"/>
                    <a:pt x="21758" y="1207"/>
                    <a:pt x="25868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2024875" y="1906625"/>
              <a:ext cx="2397575" cy="2850175"/>
            </a:xfrm>
            <a:custGeom>
              <a:avLst/>
              <a:gdLst/>
              <a:ahLst/>
              <a:cxnLst/>
              <a:rect l="l" t="t" r="r" b="b"/>
              <a:pathLst>
                <a:path w="95903" h="114007" extrusionOk="0">
                  <a:moveTo>
                    <a:pt x="62565" y="0"/>
                  </a:moveTo>
                  <a:cubicBezTo>
                    <a:pt x="57639" y="0"/>
                    <a:pt x="53627" y="4012"/>
                    <a:pt x="53627" y="8938"/>
                  </a:cubicBezTo>
                  <a:lnTo>
                    <a:pt x="53627" y="40579"/>
                  </a:lnTo>
                  <a:cubicBezTo>
                    <a:pt x="53627" y="35654"/>
                    <a:pt x="49615" y="31642"/>
                    <a:pt x="44689" y="31642"/>
                  </a:cubicBezTo>
                  <a:cubicBezTo>
                    <a:pt x="42210" y="31642"/>
                    <a:pt x="39992" y="32653"/>
                    <a:pt x="38361" y="34284"/>
                  </a:cubicBezTo>
                  <a:cubicBezTo>
                    <a:pt x="36730" y="35882"/>
                    <a:pt x="35751" y="38133"/>
                    <a:pt x="35751" y="40579"/>
                  </a:cubicBezTo>
                  <a:lnTo>
                    <a:pt x="35751" y="42863"/>
                  </a:lnTo>
                  <a:cubicBezTo>
                    <a:pt x="35751" y="40416"/>
                    <a:pt x="34740" y="38165"/>
                    <a:pt x="33142" y="36534"/>
                  </a:cubicBezTo>
                  <a:cubicBezTo>
                    <a:pt x="31511" y="34936"/>
                    <a:pt x="29260" y="33925"/>
                    <a:pt x="26814" y="33925"/>
                  </a:cubicBezTo>
                  <a:cubicBezTo>
                    <a:pt x="24335" y="33925"/>
                    <a:pt x="22116" y="34936"/>
                    <a:pt x="20485" y="36534"/>
                  </a:cubicBezTo>
                  <a:cubicBezTo>
                    <a:pt x="18854" y="38165"/>
                    <a:pt x="17876" y="40416"/>
                    <a:pt x="17876" y="42863"/>
                  </a:cubicBezTo>
                  <a:lnTo>
                    <a:pt x="17876" y="51801"/>
                  </a:lnTo>
                  <a:cubicBezTo>
                    <a:pt x="17876" y="46875"/>
                    <a:pt x="13864" y="42863"/>
                    <a:pt x="8938" y="42863"/>
                  </a:cubicBezTo>
                  <a:cubicBezTo>
                    <a:pt x="6459" y="42863"/>
                    <a:pt x="4241" y="43874"/>
                    <a:pt x="2610" y="45505"/>
                  </a:cubicBezTo>
                  <a:cubicBezTo>
                    <a:pt x="979" y="47103"/>
                    <a:pt x="0" y="49354"/>
                    <a:pt x="0" y="51801"/>
                  </a:cubicBezTo>
                  <a:lnTo>
                    <a:pt x="0" y="72416"/>
                  </a:lnTo>
                  <a:cubicBezTo>
                    <a:pt x="0" y="74374"/>
                    <a:pt x="131" y="76363"/>
                    <a:pt x="359" y="78321"/>
                  </a:cubicBezTo>
                  <a:cubicBezTo>
                    <a:pt x="2577" y="95935"/>
                    <a:pt x="14516" y="114007"/>
                    <a:pt x="34153" y="114007"/>
                  </a:cubicBezTo>
                  <a:lnTo>
                    <a:pt x="60771" y="114007"/>
                  </a:lnTo>
                  <a:cubicBezTo>
                    <a:pt x="90357" y="114007"/>
                    <a:pt x="90553" y="73036"/>
                    <a:pt x="90553" y="73036"/>
                  </a:cubicBezTo>
                  <a:cubicBezTo>
                    <a:pt x="90553" y="73036"/>
                    <a:pt x="90553" y="62369"/>
                    <a:pt x="93162" y="57607"/>
                  </a:cubicBezTo>
                  <a:cubicBezTo>
                    <a:pt x="95903" y="52681"/>
                    <a:pt x="94141" y="46484"/>
                    <a:pt x="89215" y="43743"/>
                  </a:cubicBezTo>
                  <a:cubicBezTo>
                    <a:pt x="87650" y="42873"/>
                    <a:pt x="85953" y="42460"/>
                    <a:pt x="84278" y="42460"/>
                  </a:cubicBezTo>
                  <a:cubicBezTo>
                    <a:pt x="80683" y="42460"/>
                    <a:pt x="77189" y="44363"/>
                    <a:pt x="75319" y="47723"/>
                  </a:cubicBezTo>
                  <a:cubicBezTo>
                    <a:pt x="72025" y="53660"/>
                    <a:pt x="71535" y="56694"/>
                    <a:pt x="71503" y="56889"/>
                  </a:cubicBezTo>
                  <a:lnTo>
                    <a:pt x="71503" y="8938"/>
                  </a:lnTo>
                  <a:cubicBezTo>
                    <a:pt x="71503" y="6492"/>
                    <a:pt x="70492" y="4241"/>
                    <a:pt x="68893" y="2642"/>
                  </a:cubicBezTo>
                  <a:cubicBezTo>
                    <a:pt x="67262" y="1011"/>
                    <a:pt x="65044" y="0"/>
                    <a:pt x="62565" y="0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3365550" y="1906625"/>
              <a:ext cx="299300" cy="1443450"/>
            </a:xfrm>
            <a:custGeom>
              <a:avLst/>
              <a:gdLst/>
              <a:ahLst/>
              <a:cxnLst/>
              <a:rect l="l" t="t" r="r" b="b"/>
              <a:pathLst>
                <a:path w="11972" h="57738" extrusionOk="0">
                  <a:moveTo>
                    <a:pt x="8938" y="0"/>
                  </a:moveTo>
                  <a:cubicBezTo>
                    <a:pt x="4012" y="0"/>
                    <a:pt x="0" y="4012"/>
                    <a:pt x="0" y="8938"/>
                  </a:cubicBezTo>
                  <a:lnTo>
                    <a:pt x="0" y="54704"/>
                  </a:lnTo>
                  <a:cubicBezTo>
                    <a:pt x="0" y="56367"/>
                    <a:pt x="1370" y="57737"/>
                    <a:pt x="3034" y="57737"/>
                  </a:cubicBezTo>
                  <a:cubicBezTo>
                    <a:pt x="4730" y="57737"/>
                    <a:pt x="6067" y="56367"/>
                    <a:pt x="6067" y="54704"/>
                  </a:cubicBezTo>
                  <a:lnTo>
                    <a:pt x="6067" y="8938"/>
                  </a:lnTo>
                  <a:cubicBezTo>
                    <a:pt x="6067" y="5089"/>
                    <a:pt x="8547" y="1794"/>
                    <a:pt x="11972" y="555"/>
                  </a:cubicBezTo>
                  <a:cubicBezTo>
                    <a:pt x="11026" y="196"/>
                    <a:pt x="10014" y="0"/>
                    <a:pt x="8938" y="0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2918650" y="2698475"/>
              <a:ext cx="299300" cy="615725"/>
            </a:xfrm>
            <a:custGeom>
              <a:avLst/>
              <a:gdLst/>
              <a:ahLst/>
              <a:cxnLst/>
              <a:rect l="l" t="t" r="r" b="b"/>
              <a:pathLst>
                <a:path w="11972" h="24629" extrusionOk="0">
                  <a:moveTo>
                    <a:pt x="8938" y="0"/>
                  </a:moveTo>
                  <a:cubicBezTo>
                    <a:pt x="4013" y="0"/>
                    <a:pt x="0" y="3980"/>
                    <a:pt x="0" y="8905"/>
                  </a:cubicBezTo>
                  <a:lnTo>
                    <a:pt x="0" y="21562"/>
                  </a:lnTo>
                  <a:cubicBezTo>
                    <a:pt x="0" y="23258"/>
                    <a:pt x="1371" y="24628"/>
                    <a:pt x="3034" y="24628"/>
                  </a:cubicBezTo>
                  <a:cubicBezTo>
                    <a:pt x="4730" y="24628"/>
                    <a:pt x="6068" y="23258"/>
                    <a:pt x="6068" y="21562"/>
                  </a:cubicBezTo>
                  <a:lnTo>
                    <a:pt x="6068" y="8905"/>
                  </a:lnTo>
                  <a:cubicBezTo>
                    <a:pt x="6068" y="5056"/>
                    <a:pt x="8547" y="1762"/>
                    <a:pt x="11972" y="522"/>
                  </a:cubicBezTo>
                  <a:cubicBezTo>
                    <a:pt x="11026" y="163"/>
                    <a:pt x="10015" y="0"/>
                    <a:pt x="8938" y="0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2471750" y="2754725"/>
              <a:ext cx="299325" cy="615725"/>
            </a:xfrm>
            <a:custGeom>
              <a:avLst/>
              <a:gdLst/>
              <a:ahLst/>
              <a:cxnLst/>
              <a:rect l="l" t="t" r="r" b="b"/>
              <a:pathLst>
                <a:path w="11973" h="24629" extrusionOk="0">
                  <a:moveTo>
                    <a:pt x="8939" y="1"/>
                  </a:moveTo>
                  <a:cubicBezTo>
                    <a:pt x="4013" y="1"/>
                    <a:pt x="1" y="4013"/>
                    <a:pt x="1" y="8939"/>
                  </a:cubicBezTo>
                  <a:lnTo>
                    <a:pt x="1" y="21595"/>
                  </a:lnTo>
                  <a:cubicBezTo>
                    <a:pt x="1" y="23291"/>
                    <a:pt x="1371" y="24629"/>
                    <a:pt x="3034" y="24629"/>
                  </a:cubicBezTo>
                  <a:cubicBezTo>
                    <a:pt x="4698" y="24629"/>
                    <a:pt x="6068" y="23291"/>
                    <a:pt x="6068" y="21595"/>
                  </a:cubicBezTo>
                  <a:lnTo>
                    <a:pt x="6068" y="8939"/>
                  </a:lnTo>
                  <a:cubicBezTo>
                    <a:pt x="6068" y="5090"/>
                    <a:pt x="8547" y="1795"/>
                    <a:pt x="11972" y="555"/>
                  </a:cubicBezTo>
                  <a:cubicBezTo>
                    <a:pt x="11026" y="197"/>
                    <a:pt x="10015" y="1"/>
                    <a:pt x="8939" y="1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2024875" y="2978175"/>
              <a:ext cx="1005525" cy="1778625"/>
            </a:xfrm>
            <a:custGeom>
              <a:avLst/>
              <a:gdLst/>
              <a:ahLst/>
              <a:cxnLst/>
              <a:rect l="l" t="t" r="r" b="b"/>
              <a:pathLst>
                <a:path w="40221" h="71145" extrusionOk="0">
                  <a:moveTo>
                    <a:pt x="8938" y="1"/>
                  </a:moveTo>
                  <a:cubicBezTo>
                    <a:pt x="3980" y="1"/>
                    <a:pt x="0" y="4013"/>
                    <a:pt x="0" y="8939"/>
                  </a:cubicBezTo>
                  <a:lnTo>
                    <a:pt x="0" y="29554"/>
                  </a:lnTo>
                  <a:cubicBezTo>
                    <a:pt x="0" y="48800"/>
                    <a:pt x="12330" y="71145"/>
                    <a:pt x="34153" y="71145"/>
                  </a:cubicBezTo>
                  <a:lnTo>
                    <a:pt x="40220" y="71145"/>
                  </a:lnTo>
                  <a:cubicBezTo>
                    <a:pt x="18398" y="71145"/>
                    <a:pt x="6067" y="48800"/>
                    <a:pt x="6067" y="29554"/>
                  </a:cubicBezTo>
                  <a:lnTo>
                    <a:pt x="6067" y="8939"/>
                  </a:lnTo>
                  <a:cubicBezTo>
                    <a:pt x="6067" y="5089"/>
                    <a:pt x="8514" y="1795"/>
                    <a:pt x="11972" y="523"/>
                  </a:cubicBezTo>
                  <a:cubicBezTo>
                    <a:pt x="11026" y="196"/>
                    <a:pt x="9982" y="1"/>
                    <a:pt x="8938" y="1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3812425" y="2968025"/>
              <a:ext cx="369450" cy="763700"/>
            </a:xfrm>
            <a:custGeom>
              <a:avLst/>
              <a:gdLst/>
              <a:ahLst/>
              <a:cxnLst/>
              <a:rect l="l" t="t" r="r" b="b"/>
              <a:pathLst>
                <a:path w="14778" h="30548" extrusionOk="0">
                  <a:moveTo>
                    <a:pt x="12729" y="1"/>
                  </a:moveTo>
                  <a:cubicBezTo>
                    <a:pt x="9153" y="1"/>
                    <a:pt x="5680" y="1898"/>
                    <a:pt x="3817" y="5267"/>
                  </a:cubicBezTo>
                  <a:cubicBezTo>
                    <a:pt x="2545" y="7550"/>
                    <a:pt x="1697" y="9410"/>
                    <a:pt x="1143" y="10812"/>
                  </a:cubicBezTo>
                  <a:lnTo>
                    <a:pt x="1" y="14433"/>
                  </a:lnTo>
                  <a:lnTo>
                    <a:pt x="1" y="28525"/>
                  </a:lnTo>
                  <a:cubicBezTo>
                    <a:pt x="1" y="29634"/>
                    <a:pt x="914" y="30548"/>
                    <a:pt x="2023" y="30548"/>
                  </a:cubicBezTo>
                  <a:cubicBezTo>
                    <a:pt x="3132" y="30548"/>
                    <a:pt x="4046" y="29634"/>
                    <a:pt x="4046" y="28525"/>
                  </a:cubicBezTo>
                  <a:lnTo>
                    <a:pt x="4046" y="19979"/>
                  </a:lnTo>
                  <a:cubicBezTo>
                    <a:pt x="4046" y="14890"/>
                    <a:pt x="5318" y="9899"/>
                    <a:pt x="7764" y="5430"/>
                  </a:cubicBezTo>
                  <a:cubicBezTo>
                    <a:pt x="7797" y="5398"/>
                    <a:pt x="7830" y="5332"/>
                    <a:pt x="7862" y="5267"/>
                  </a:cubicBezTo>
                  <a:cubicBezTo>
                    <a:pt x="9395" y="2527"/>
                    <a:pt x="11940" y="766"/>
                    <a:pt x="14778" y="211"/>
                  </a:cubicBezTo>
                  <a:cubicBezTo>
                    <a:pt x="14098" y="70"/>
                    <a:pt x="13412" y="1"/>
                    <a:pt x="12729" y="1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Grafik 8" descr="Ein Bild, das Text, Screenshot, Website, Marke enthält.&#10;&#10;Automatisch generierte Beschreibung">
            <a:extLst>
              <a:ext uri="{FF2B5EF4-FFF2-40B4-BE49-F238E27FC236}">
                <a16:creationId xmlns:a16="http://schemas.microsoft.com/office/drawing/2014/main" id="{32283335-A4AE-6B89-B88E-B12D0F1B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42" y="2632990"/>
            <a:ext cx="4426957" cy="18691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F63D95-CA57-A0C2-EB60-18E198043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411" y="2632990"/>
            <a:ext cx="2837157" cy="1949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>
          <a:extLst>
            <a:ext uri="{FF2B5EF4-FFF2-40B4-BE49-F238E27FC236}">
              <a16:creationId xmlns:a16="http://schemas.microsoft.com/office/drawing/2014/main" id="{AD6F8D72-D8B9-9BEF-E6AE-8E387CB8C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3">
            <a:extLst>
              <a:ext uri="{FF2B5EF4-FFF2-40B4-BE49-F238E27FC236}">
                <a16:creationId xmlns:a16="http://schemas.microsoft.com/office/drawing/2014/main" id="{91B46448-FA02-E681-6E10-94E83FBC98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5850" y="2499005"/>
            <a:ext cx="3072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Struktur</a:t>
            </a:r>
            <a:endParaRPr dirty="0"/>
          </a:p>
        </p:txBody>
      </p:sp>
      <p:sp>
        <p:nvSpPr>
          <p:cNvPr id="2352" name="Google Shape;2352;p33">
            <a:extLst>
              <a:ext uri="{FF2B5EF4-FFF2-40B4-BE49-F238E27FC236}">
                <a16:creationId xmlns:a16="http://schemas.microsoft.com/office/drawing/2014/main" id="{D19FF3A1-F138-95DD-B9E6-7C8C2D3C086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21500" y="1632900"/>
            <a:ext cx="1701000" cy="898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353" name="Google Shape;2353;p33">
            <a:extLst>
              <a:ext uri="{FF2B5EF4-FFF2-40B4-BE49-F238E27FC236}">
                <a16:creationId xmlns:a16="http://schemas.microsoft.com/office/drawing/2014/main" id="{60A43931-1FD5-0764-83E8-67765303A926}"/>
              </a:ext>
            </a:extLst>
          </p:cNvPr>
          <p:cNvGrpSpPr/>
          <p:nvPr/>
        </p:nvGrpSpPr>
        <p:grpSpPr>
          <a:xfrm>
            <a:off x="6058475" y="3450226"/>
            <a:ext cx="2271806" cy="2027883"/>
            <a:chOff x="6457200" y="3450226"/>
            <a:chExt cx="2271806" cy="2027883"/>
          </a:xfrm>
        </p:grpSpPr>
        <p:grpSp>
          <p:nvGrpSpPr>
            <p:cNvPr id="2354" name="Google Shape;2354;p33">
              <a:extLst>
                <a:ext uri="{FF2B5EF4-FFF2-40B4-BE49-F238E27FC236}">
                  <a16:creationId xmlns:a16="http://schemas.microsoft.com/office/drawing/2014/main" id="{6387801D-7718-8384-DBB8-AB9523D406F7}"/>
                </a:ext>
              </a:extLst>
            </p:cNvPr>
            <p:cNvGrpSpPr/>
            <p:nvPr/>
          </p:nvGrpSpPr>
          <p:grpSpPr>
            <a:xfrm>
              <a:off x="6457200" y="4515811"/>
              <a:ext cx="1286426" cy="962298"/>
              <a:chOff x="4916950" y="812961"/>
              <a:chExt cx="1286426" cy="962298"/>
            </a:xfrm>
          </p:grpSpPr>
          <p:sp>
            <p:nvSpPr>
              <p:cNvPr id="2355" name="Google Shape;2355;p33">
                <a:extLst>
                  <a:ext uri="{FF2B5EF4-FFF2-40B4-BE49-F238E27FC236}">
                    <a16:creationId xmlns:a16="http://schemas.microsoft.com/office/drawing/2014/main" id="{8405468B-775E-A82E-DD1F-E8DAED408774}"/>
                  </a:ext>
                </a:extLst>
              </p:cNvPr>
              <p:cNvSpPr/>
              <p:nvPr/>
            </p:nvSpPr>
            <p:spPr>
              <a:xfrm>
                <a:off x="4916950" y="812961"/>
                <a:ext cx="1134444" cy="866616"/>
              </a:xfrm>
              <a:custGeom>
                <a:avLst/>
                <a:gdLst/>
                <a:ahLst/>
                <a:cxnLst/>
                <a:rect l="l" t="t" r="r" b="b"/>
                <a:pathLst>
                  <a:path w="24186" h="18475" extrusionOk="0">
                    <a:moveTo>
                      <a:pt x="14456" y="1"/>
                    </a:moveTo>
                    <a:cubicBezTo>
                      <a:pt x="14157" y="1"/>
                      <a:pt x="13998" y="319"/>
                      <a:pt x="13874" y="555"/>
                    </a:cubicBezTo>
                    <a:cubicBezTo>
                      <a:pt x="13540" y="1429"/>
                      <a:pt x="14002" y="2316"/>
                      <a:pt x="14285" y="3139"/>
                    </a:cubicBezTo>
                    <a:cubicBezTo>
                      <a:pt x="14645" y="4052"/>
                      <a:pt x="15044" y="4965"/>
                      <a:pt x="15314" y="5916"/>
                    </a:cubicBezTo>
                    <a:cubicBezTo>
                      <a:pt x="14170" y="5119"/>
                      <a:pt x="12974" y="4399"/>
                      <a:pt x="11740" y="3756"/>
                    </a:cubicBezTo>
                    <a:cubicBezTo>
                      <a:pt x="10197" y="3023"/>
                      <a:pt x="8564" y="2432"/>
                      <a:pt x="6867" y="2252"/>
                    </a:cubicBezTo>
                    <a:cubicBezTo>
                      <a:pt x="6535" y="2219"/>
                      <a:pt x="6198" y="2199"/>
                      <a:pt x="5862" y="2199"/>
                    </a:cubicBezTo>
                    <a:cubicBezTo>
                      <a:pt x="5153" y="2199"/>
                      <a:pt x="4443" y="2287"/>
                      <a:pt x="3781" y="2522"/>
                    </a:cubicBezTo>
                    <a:cubicBezTo>
                      <a:pt x="2791" y="2908"/>
                      <a:pt x="1839" y="3486"/>
                      <a:pt x="1248" y="4386"/>
                    </a:cubicBezTo>
                    <a:cubicBezTo>
                      <a:pt x="1055" y="4618"/>
                      <a:pt x="875" y="4862"/>
                      <a:pt x="721" y="5106"/>
                    </a:cubicBezTo>
                    <a:cubicBezTo>
                      <a:pt x="451" y="5595"/>
                      <a:pt x="271" y="6109"/>
                      <a:pt x="168" y="6649"/>
                    </a:cubicBezTo>
                    <a:cubicBezTo>
                      <a:pt x="39" y="7151"/>
                      <a:pt x="1" y="7665"/>
                      <a:pt x="52" y="8179"/>
                    </a:cubicBezTo>
                    <a:cubicBezTo>
                      <a:pt x="65" y="8398"/>
                      <a:pt x="104" y="8616"/>
                      <a:pt x="142" y="8835"/>
                    </a:cubicBezTo>
                    <a:cubicBezTo>
                      <a:pt x="232" y="9105"/>
                      <a:pt x="335" y="9375"/>
                      <a:pt x="476" y="9619"/>
                    </a:cubicBezTo>
                    <a:cubicBezTo>
                      <a:pt x="811" y="10326"/>
                      <a:pt x="1351" y="10905"/>
                      <a:pt x="1955" y="11381"/>
                    </a:cubicBezTo>
                    <a:cubicBezTo>
                      <a:pt x="2456" y="11741"/>
                      <a:pt x="2997" y="12024"/>
                      <a:pt x="3524" y="12332"/>
                    </a:cubicBezTo>
                    <a:cubicBezTo>
                      <a:pt x="4552" y="12885"/>
                      <a:pt x="5607" y="13374"/>
                      <a:pt x="6687" y="13824"/>
                    </a:cubicBezTo>
                    <a:cubicBezTo>
                      <a:pt x="7651" y="14196"/>
                      <a:pt x="8615" y="14556"/>
                      <a:pt x="9592" y="14904"/>
                    </a:cubicBezTo>
                    <a:cubicBezTo>
                      <a:pt x="10287" y="15122"/>
                      <a:pt x="10955" y="15405"/>
                      <a:pt x="11650" y="15649"/>
                    </a:cubicBezTo>
                    <a:cubicBezTo>
                      <a:pt x="13231" y="16215"/>
                      <a:pt x="14812" y="16781"/>
                      <a:pt x="16381" y="17398"/>
                    </a:cubicBezTo>
                    <a:cubicBezTo>
                      <a:pt x="16985" y="17604"/>
                      <a:pt x="17577" y="17861"/>
                      <a:pt x="18155" y="18105"/>
                    </a:cubicBezTo>
                    <a:cubicBezTo>
                      <a:pt x="18425" y="18221"/>
                      <a:pt x="18682" y="18349"/>
                      <a:pt x="18940" y="18465"/>
                    </a:cubicBezTo>
                    <a:cubicBezTo>
                      <a:pt x="18956" y="18472"/>
                      <a:pt x="18974" y="18475"/>
                      <a:pt x="18991" y="18475"/>
                    </a:cubicBezTo>
                    <a:cubicBezTo>
                      <a:pt x="19040" y="18475"/>
                      <a:pt x="19088" y="18449"/>
                      <a:pt x="19107" y="18401"/>
                    </a:cubicBezTo>
                    <a:cubicBezTo>
                      <a:pt x="19248" y="18298"/>
                      <a:pt x="19390" y="18169"/>
                      <a:pt x="19505" y="18041"/>
                    </a:cubicBezTo>
                    <a:cubicBezTo>
                      <a:pt x="20174" y="17308"/>
                      <a:pt x="20791" y="16537"/>
                      <a:pt x="21357" y="15727"/>
                    </a:cubicBezTo>
                    <a:cubicBezTo>
                      <a:pt x="21730" y="15251"/>
                      <a:pt x="22064" y="14749"/>
                      <a:pt x="22373" y="14235"/>
                    </a:cubicBezTo>
                    <a:cubicBezTo>
                      <a:pt x="23041" y="13155"/>
                      <a:pt x="23504" y="11946"/>
                      <a:pt x="24134" y="10854"/>
                    </a:cubicBezTo>
                    <a:cubicBezTo>
                      <a:pt x="24173" y="10815"/>
                      <a:pt x="24185" y="10764"/>
                      <a:pt x="24160" y="10725"/>
                    </a:cubicBezTo>
                    <a:cubicBezTo>
                      <a:pt x="23890" y="10198"/>
                      <a:pt x="23568" y="9696"/>
                      <a:pt x="23221" y="9208"/>
                    </a:cubicBezTo>
                    <a:cubicBezTo>
                      <a:pt x="23015" y="8899"/>
                      <a:pt x="22797" y="8591"/>
                      <a:pt x="22565" y="8308"/>
                    </a:cubicBezTo>
                    <a:cubicBezTo>
                      <a:pt x="22527" y="8269"/>
                      <a:pt x="22501" y="8231"/>
                      <a:pt x="22475" y="8205"/>
                    </a:cubicBezTo>
                    <a:lnTo>
                      <a:pt x="22475" y="8192"/>
                    </a:lnTo>
                    <a:cubicBezTo>
                      <a:pt x="22398" y="8089"/>
                      <a:pt x="22321" y="7986"/>
                      <a:pt x="22244" y="7884"/>
                    </a:cubicBezTo>
                    <a:cubicBezTo>
                      <a:pt x="21884" y="7395"/>
                      <a:pt x="21563" y="6881"/>
                      <a:pt x="21177" y="6405"/>
                    </a:cubicBezTo>
                    <a:cubicBezTo>
                      <a:pt x="20213" y="5171"/>
                      <a:pt x="19248" y="3949"/>
                      <a:pt x="18194" y="2792"/>
                    </a:cubicBezTo>
                    <a:cubicBezTo>
                      <a:pt x="17564" y="2059"/>
                      <a:pt x="16870" y="1378"/>
                      <a:pt x="16124" y="760"/>
                    </a:cubicBezTo>
                    <a:cubicBezTo>
                      <a:pt x="15648" y="400"/>
                      <a:pt x="15108" y="66"/>
                      <a:pt x="14491" y="2"/>
                    </a:cubicBezTo>
                    <a:cubicBezTo>
                      <a:pt x="14479" y="1"/>
                      <a:pt x="14468" y="1"/>
                      <a:pt x="144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6" name="Google Shape;2356;p33">
                <a:extLst>
                  <a:ext uri="{FF2B5EF4-FFF2-40B4-BE49-F238E27FC236}">
                    <a16:creationId xmlns:a16="http://schemas.microsoft.com/office/drawing/2014/main" id="{2815144E-A800-5D35-D553-08F80D5E826E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rgbClr val="D13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3">
                <a:extLst>
                  <a:ext uri="{FF2B5EF4-FFF2-40B4-BE49-F238E27FC236}">
                    <a16:creationId xmlns:a16="http://schemas.microsoft.com/office/drawing/2014/main" id="{309E8FF4-A662-AA77-4117-F7231979CC47}"/>
                  </a:ext>
                </a:extLst>
              </p:cNvPr>
              <p:cNvSpPr/>
              <p:nvPr/>
            </p:nvSpPr>
            <p:spPr>
              <a:xfrm>
                <a:off x="6020514" y="1282933"/>
                <a:ext cx="179308" cy="111994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2847" extrusionOk="0">
                    <a:moveTo>
                      <a:pt x="131" y="0"/>
                    </a:moveTo>
                    <a:cubicBezTo>
                      <a:pt x="1" y="0"/>
                      <a:pt x="18" y="170"/>
                      <a:pt x="145" y="170"/>
                    </a:cubicBezTo>
                    <a:cubicBezTo>
                      <a:pt x="153" y="170"/>
                      <a:pt x="161" y="169"/>
                      <a:pt x="171" y="168"/>
                    </a:cubicBezTo>
                    <a:cubicBezTo>
                      <a:pt x="723" y="309"/>
                      <a:pt x="1263" y="515"/>
                      <a:pt x="1778" y="785"/>
                    </a:cubicBezTo>
                    <a:cubicBezTo>
                      <a:pt x="2626" y="1184"/>
                      <a:pt x="3436" y="1659"/>
                      <a:pt x="4195" y="2199"/>
                    </a:cubicBezTo>
                    <a:cubicBezTo>
                      <a:pt x="4478" y="2367"/>
                      <a:pt x="4735" y="2572"/>
                      <a:pt x="4953" y="2804"/>
                    </a:cubicBezTo>
                    <a:cubicBezTo>
                      <a:pt x="4976" y="2834"/>
                      <a:pt x="5005" y="2846"/>
                      <a:pt x="5034" y="2846"/>
                    </a:cubicBezTo>
                    <a:cubicBezTo>
                      <a:pt x="5102" y="2846"/>
                      <a:pt x="5166" y="2774"/>
                      <a:pt x="5121" y="2701"/>
                    </a:cubicBezTo>
                    <a:cubicBezTo>
                      <a:pt x="4812" y="2354"/>
                      <a:pt x="4413" y="2122"/>
                      <a:pt x="4053" y="1865"/>
                    </a:cubicBezTo>
                    <a:cubicBezTo>
                      <a:pt x="3578" y="1557"/>
                      <a:pt x="3102" y="1248"/>
                      <a:pt x="2601" y="991"/>
                    </a:cubicBezTo>
                    <a:cubicBezTo>
                      <a:pt x="1803" y="605"/>
                      <a:pt x="1019" y="168"/>
                      <a:pt x="145" y="1"/>
                    </a:cubicBezTo>
                    <a:cubicBezTo>
                      <a:pt x="140" y="0"/>
                      <a:pt x="136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3">
                <a:extLst>
                  <a:ext uri="{FF2B5EF4-FFF2-40B4-BE49-F238E27FC236}">
                    <a16:creationId xmlns:a16="http://schemas.microsoft.com/office/drawing/2014/main" id="{F19CABFD-08B4-2F65-221A-0AE8E167680B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3">
                <a:extLst>
                  <a:ext uri="{FF2B5EF4-FFF2-40B4-BE49-F238E27FC236}">
                    <a16:creationId xmlns:a16="http://schemas.microsoft.com/office/drawing/2014/main" id="{4C63B1C2-02C1-CEB3-00FB-ED99F47DDEEC}"/>
                  </a:ext>
                </a:extLst>
              </p:cNvPr>
              <p:cNvSpPr/>
              <p:nvPr/>
            </p:nvSpPr>
            <p:spPr>
              <a:xfrm>
                <a:off x="5214097" y="960716"/>
                <a:ext cx="52111" cy="35134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749" extrusionOk="0">
                    <a:moveTo>
                      <a:pt x="554" y="187"/>
                    </a:moveTo>
                    <a:cubicBezTo>
                      <a:pt x="577" y="187"/>
                      <a:pt x="600" y="190"/>
                      <a:pt x="622" y="195"/>
                    </a:cubicBezTo>
                    <a:cubicBezTo>
                      <a:pt x="589" y="227"/>
                      <a:pt x="611" y="278"/>
                      <a:pt x="650" y="278"/>
                    </a:cubicBezTo>
                    <a:cubicBezTo>
                      <a:pt x="657" y="278"/>
                      <a:pt x="665" y="276"/>
                      <a:pt x="673" y="272"/>
                    </a:cubicBezTo>
                    <a:cubicBezTo>
                      <a:pt x="789" y="272"/>
                      <a:pt x="853" y="401"/>
                      <a:pt x="789" y="491"/>
                    </a:cubicBezTo>
                    <a:cubicBezTo>
                      <a:pt x="728" y="546"/>
                      <a:pt x="652" y="574"/>
                      <a:pt x="577" y="574"/>
                    </a:cubicBezTo>
                    <a:cubicBezTo>
                      <a:pt x="494" y="574"/>
                      <a:pt x="412" y="539"/>
                      <a:pt x="352" y="465"/>
                    </a:cubicBezTo>
                    <a:cubicBezTo>
                      <a:pt x="228" y="297"/>
                      <a:pt x="398" y="187"/>
                      <a:pt x="554" y="187"/>
                    </a:cubicBezTo>
                    <a:close/>
                    <a:moveTo>
                      <a:pt x="552" y="1"/>
                    </a:moveTo>
                    <a:cubicBezTo>
                      <a:pt x="422" y="1"/>
                      <a:pt x="290" y="52"/>
                      <a:pt x="197" y="169"/>
                    </a:cubicBezTo>
                    <a:cubicBezTo>
                      <a:pt x="0" y="469"/>
                      <a:pt x="309" y="748"/>
                      <a:pt x="601" y="748"/>
                    </a:cubicBezTo>
                    <a:cubicBezTo>
                      <a:pt x="709" y="748"/>
                      <a:pt x="815" y="710"/>
                      <a:pt x="892" y="619"/>
                    </a:cubicBezTo>
                    <a:cubicBezTo>
                      <a:pt x="917" y="619"/>
                      <a:pt x="930" y="606"/>
                      <a:pt x="943" y="581"/>
                    </a:cubicBezTo>
                    <a:cubicBezTo>
                      <a:pt x="1111" y="245"/>
                      <a:pt x="836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3">
                <a:extLst>
                  <a:ext uri="{FF2B5EF4-FFF2-40B4-BE49-F238E27FC236}">
                    <a16:creationId xmlns:a16="http://schemas.microsoft.com/office/drawing/2014/main" id="{1EF62AAC-FD7D-EC5D-3506-599A3FA14A1E}"/>
                  </a:ext>
                </a:extLst>
              </p:cNvPr>
              <p:cNvSpPr/>
              <p:nvPr/>
            </p:nvSpPr>
            <p:spPr>
              <a:xfrm>
                <a:off x="5180512" y="1050777"/>
                <a:ext cx="46577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41" extrusionOk="0">
                    <a:moveTo>
                      <a:pt x="543" y="190"/>
                    </a:moveTo>
                    <a:cubicBezTo>
                      <a:pt x="726" y="190"/>
                      <a:pt x="833" y="413"/>
                      <a:pt x="708" y="563"/>
                    </a:cubicBezTo>
                    <a:cubicBezTo>
                      <a:pt x="647" y="635"/>
                      <a:pt x="560" y="669"/>
                      <a:pt x="474" y="669"/>
                    </a:cubicBezTo>
                    <a:cubicBezTo>
                      <a:pt x="359" y="669"/>
                      <a:pt x="245" y="609"/>
                      <a:pt x="193" y="499"/>
                    </a:cubicBezTo>
                    <a:cubicBezTo>
                      <a:pt x="180" y="332"/>
                      <a:pt x="296" y="203"/>
                      <a:pt x="450" y="191"/>
                    </a:cubicBezTo>
                    <a:cubicBezTo>
                      <a:pt x="457" y="210"/>
                      <a:pt x="473" y="220"/>
                      <a:pt x="489" y="220"/>
                    </a:cubicBezTo>
                    <a:cubicBezTo>
                      <a:pt x="505" y="220"/>
                      <a:pt x="521" y="210"/>
                      <a:pt x="528" y="191"/>
                    </a:cubicBezTo>
                    <a:cubicBezTo>
                      <a:pt x="533" y="190"/>
                      <a:pt x="538" y="190"/>
                      <a:pt x="543" y="190"/>
                    </a:cubicBezTo>
                    <a:close/>
                    <a:moveTo>
                      <a:pt x="498" y="0"/>
                    </a:moveTo>
                    <a:cubicBezTo>
                      <a:pt x="266" y="0"/>
                      <a:pt x="25" y="145"/>
                      <a:pt x="0" y="435"/>
                    </a:cubicBezTo>
                    <a:cubicBezTo>
                      <a:pt x="8" y="692"/>
                      <a:pt x="243" y="840"/>
                      <a:pt x="471" y="840"/>
                    </a:cubicBezTo>
                    <a:cubicBezTo>
                      <a:pt x="642" y="840"/>
                      <a:pt x="809" y="758"/>
                      <a:pt x="875" y="576"/>
                    </a:cubicBezTo>
                    <a:cubicBezTo>
                      <a:pt x="913" y="576"/>
                      <a:pt x="939" y="538"/>
                      <a:pt x="939" y="512"/>
                    </a:cubicBezTo>
                    <a:cubicBezTo>
                      <a:pt x="993" y="171"/>
                      <a:pt x="750" y="0"/>
                      <a:pt x="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3">
                <a:extLst>
                  <a:ext uri="{FF2B5EF4-FFF2-40B4-BE49-F238E27FC236}">
                    <a16:creationId xmlns:a16="http://schemas.microsoft.com/office/drawing/2014/main" id="{EC5B9401-CE53-4213-8BE5-5FA5BA114EE6}"/>
                  </a:ext>
                </a:extLst>
              </p:cNvPr>
              <p:cNvSpPr/>
              <p:nvPr/>
            </p:nvSpPr>
            <p:spPr>
              <a:xfrm>
                <a:off x="5122021" y="1163587"/>
                <a:ext cx="48547" cy="3987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50" extrusionOk="0">
                    <a:moveTo>
                      <a:pt x="561" y="179"/>
                    </a:moveTo>
                    <a:cubicBezTo>
                      <a:pt x="629" y="179"/>
                      <a:pt x="696" y="195"/>
                      <a:pt x="759" y="228"/>
                    </a:cubicBezTo>
                    <a:cubicBezTo>
                      <a:pt x="836" y="293"/>
                      <a:pt x="797" y="409"/>
                      <a:pt x="823" y="486"/>
                    </a:cubicBezTo>
                    <a:cubicBezTo>
                      <a:pt x="823" y="511"/>
                      <a:pt x="810" y="524"/>
                      <a:pt x="797" y="550"/>
                    </a:cubicBezTo>
                    <a:cubicBezTo>
                      <a:pt x="725" y="635"/>
                      <a:pt x="623" y="677"/>
                      <a:pt x="520" y="677"/>
                    </a:cubicBezTo>
                    <a:cubicBezTo>
                      <a:pt x="420" y="677"/>
                      <a:pt x="320" y="638"/>
                      <a:pt x="245" y="563"/>
                    </a:cubicBezTo>
                    <a:cubicBezTo>
                      <a:pt x="206" y="511"/>
                      <a:pt x="155" y="434"/>
                      <a:pt x="193" y="370"/>
                    </a:cubicBezTo>
                    <a:cubicBezTo>
                      <a:pt x="280" y="248"/>
                      <a:pt x="420" y="179"/>
                      <a:pt x="561" y="179"/>
                    </a:cubicBezTo>
                    <a:close/>
                    <a:moveTo>
                      <a:pt x="550" y="0"/>
                    </a:moveTo>
                    <a:cubicBezTo>
                      <a:pt x="288" y="0"/>
                      <a:pt x="7" y="158"/>
                      <a:pt x="0" y="447"/>
                    </a:cubicBezTo>
                    <a:cubicBezTo>
                      <a:pt x="27" y="710"/>
                      <a:pt x="276" y="849"/>
                      <a:pt x="517" y="849"/>
                    </a:cubicBezTo>
                    <a:cubicBezTo>
                      <a:pt x="748" y="849"/>
                      <a:pt x="971" y="723"/>
                      <a:pt x="990" y="460"/>
                    </a:cubicBezTo>
                    <a:cubicBezTo>
                      <a:pt x="1034" y="145"/>
                      <a:pt x="801" y="0"/>
                      <a:pt x="5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3">
                <a:extLst>
                  <a:ext uri="{FF2B5EF4-FFF2-40B4-BE49-F238E27FC236}">
                    <a16:creationId xmlns:a16="http://schemas.microsoft.com/office/drawing/2014/main" id="{51FD41CB-CD24-BEC3-0318-0927A94BCBC9}"/>
                  </a:ext>
                </a:extLst>
              </p:cNvPr>
              <p:cNvSpPr/>
              <p:nvPr/>
            </p:nvSpPr>
            <p:spPr>
              <a:xfrm>
                <a:off x="5074647" y="1255148"/>
                <a:ext cx="50892" cy="402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859" extrusionOk="0">
                    <a:moveTo>
                      <a:pt x="529" y="176"/>
                    </a:moveTo>
                    <a:cubicBezTo>
                      <a:pt x="613" y="176"/>
                      <a:pt x="698" y="208"/>
                      <a:pt x="766" y="269"/>
                    </a:cubicBezTo>
                    <a:cubicBezTo>
                      <a:pt x="830" y="321"/>
                      <a:pt x="792" y="411"/>
                      <a:pt x="817" y="475"/>
                    </a:cubicBezTo>
                    <a:cubicBezTo>
                      <a:pt x="805" y="501"/>
                      <a:pt x="792" y="527"/>
                      <a:pt x="779" y="552"/>
                    </a:cubicBezTo>
                    <a:cubicBezTo>
                      <a:pt x="716" y="634"/>
                      <a:pt x="608" y="683"/>
                      <a:pt x="500" y="683"/>
                    </a:cubicBezTo>
                    <a:cubicBezTo>
                      <a:pt x="455" y="683"/>
                      <a:pt x="409" y="674"/>
                      <a:pt x="367" y="655"/>
                    </a:cubicBezTo>
                    <a:cubicBezTo>
                      <a:pt x="226" y="591"/>
                      <a:pt x="187" y="411"/>
                      <a:pt x="277" y="295"/>
                    </a:cubicBezTo>
                    <a:cubicBezTo>
                      <a:pt x="345" y="214"/>
                      <a:pt x="436" y="176"/>
                      <a:pt x="529" y="176"/>
                    </a:cubicBezTo>
                    <a:close/>
                    <a:moveTo>
                      <a:pt x="523" y="1"/>
                    </a:moveTo>
                    <a:cubicBezTo>
                      <a:pt x="316" y="1"/>
                      <a:pt x="108" y="105"/>
                      <a:pt x="59" y="334"/>
                    </a:cubicBezTo>
                    <a:cubicBezTo>
                      <a:pt x="0" y="671"/>
                      <a:pt x="239" y="858"/>
                      <a:pt x="491" y="858"/>
                    </a:cubicBezTo>
                    <a:cubicBezTo>
                      <a:pt x="680" y="858"/>
                      <a:pt x="876" y="753"/>
                      <a:pt x="959" y="527"/>
                    </a:cubicBezTo>
                    <a:cubicBezTo>
                      <a:pt x="1085" y="193"/>
                      <a:pt x="805" y="1"/>
                      <a:pt x="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3">
                <a:extLst>
                  <a:ext uri="{FF2B5EF4-FFF2-40B4-BE49-F238E27FC236}">
                    <a16:creationId xmlns:a16="http://schemas.microsoft.com/office/drawing/2014/main" id="{1FCCC7D8-A934-9D8C-78FF-0245457F4332}"/>
                  </a:ext>
                </a:extLst>
              </p:cNvPr>
              <p:cNvSpPr/>
              <p:nvPr/>
            </p:nvSpPr>
            <p:spPr>
              <a:xfrm>
                <a:off x="5034589" y="1319316"/>
                <a:ext cx="47515" cy="3288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01" extrusionOk="0">
                    <a:moveTo>
                      <a:pt x="411" y="187"/>
                    </a:moveTo>
                    <a:cubicBezTo>
                      <a:pt x="527" y="187"/>
                      <a:pt x="694" y="187"/>
                      <a:pt x="759" y="303"/>
                    </a:cubicBezTo>
                    <a:cubicBezTo>
                      <a:pt x="771" y="341"/>
                      <a:pt x="797" y="354"/>
                      <a:pt x="823" y="367"/>
                    </a:cubicBezTo>
                    <a:cubicBezTo>
                      <a:pt x="823" y="419"/>
                      <a:pt x="797" y="483"/>
                      <a:pt x="771" y="534"/>
                    </a:cubicBezTo>
                    <a:cubicBezTo>
                      <a:pt x="716" y="615"/>
                      <a:pt x="631" y="652"/>
                      <a:pt x="547" y="652"/>
                    </a:cubicBezTo>
                    <a:cubicBezTo>
                      <a:pt x="417" y="652"/>
                      <a:pt x="291" y="562"/>
                      <a:pt x="283" y="406"/>
                    </a:cubicBezTo>
                    <a:cubicBezTo>
                      <a:pt x="270" y="316"/>
                      <a:pt x="296" y="200"/>
                      <a:pt x="411" y="187"/>
                    </a:cubicBezTo>
                    <a:close/>
                    <a:moveTo>
                      <a:pt x="477" y="1"/>
                    </a:moveTo>
                    <a:cubicBezTo>
                      <a:pt x="327" y="1"/>
                      <a:pt x="186" y="61"/>
                      <a:pt x="128" y="200"/>
                    </a:cubicBezTo>
                    <a:cubicBezTo>
                      <a:pt x="1" y="488"/>
                      <a:pt x="334" y="701"/>
                      <a:pt x="618" y="701"/>
                    </a:cubicBezTo>
                    <a:cubicBezTo>
                      <a:pt x="791" y="701"/>
                      <a:pt x="945" y="621"/>
                      <a:pt x="964" y="431"/>
                    </a:cubicBezTo>
                    <a:cubicBezTo>
                      <a:pt x="1013" y="173"/>
                      <a:pt x="732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3">
                <a:extLst>
                  <a:ext uri="{FF2B5EF4-FFF2-40B4-BE49-F238E27FC236}">
                    <a16:creationId xmlns:a16="http://schemas.microsoft.com/office/drawing/2014/main" id="{CCF91D50-5718-0F7E-F01D-248BF19EE321}"/>
                  </a:ext>
                </a:extLst>
              </p:cNvPr>
              <p:cNvSpPr/>
              <p:nvPr/>
            </p:nvSpPr>
            <p:spPr>
              <a:xfrm>
                <a:off x="5123194" y="939468"/>
                <a:ext cx="21107" cy="27488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86" extrusionOk="0">
                    <a:moveTo>
                      <a:pt x="210" y="1"/>
                    </a:moveTo>
                    <a:cubicBezTo>
                      <a:pt x="193" y="1"/>
                      <a:pt x="175" y="6"/>
                      <a:pt x="155" y="18"/>
                    </a:cubicBezTo>
                    <a:cubicBezTo>
                      <a:pt x="130" y="56"/>
                      <a:pt x="130" y="108"/>
                      <a:pt x="168" y="146"/>
                    </a:cubicBezTo>
                    <a:cubicBezTo>
                      <a:pt x="194" y="211"/>
                      <a:pt x="220" y="275"/>
                      <a:pt x="232" y="339"/>
                    </a:cubicBezTo>
                    <a:cubicBezTo>
                      <a:pt x="168" y="365"/>
                      <a:pt x="78" y="378"/>
                      <a:pt x="40" y="442"/>
                    </a:cubicBezTo>
                    <a:cubicBezTo>
                      <a:pt x="1" y="494"/>
                      <a:pt x="27" y="558"/>
                      <a:pt x="91" y="584"/>
                    </a:cubicBezTo>
                    <a:cubicBezTo>
                      <a:pt x="103" y="585"/>
                      <a:pt x="117" y="586"/>
                      <a:pt x="133" y="586"/>
                    </a:cubicBezTo>
                    <a:cubicBezTo>
                      <a:pt x="250" y="586"/>
                      <a:pt x="449" y="540"/>
                      <a:pt x="438" y="404"/>
                    </a:cubicBezTo>
                    <a:cubicBezTo>
                      <a:pt x="415" y="313"/>
                      <a:pt x="342" y="1"/>
                      <a:pt x="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3">
                <a:extLst>
                  <a:ext uri="{FF2B5EF4-FFF2-40B4-BE49-F238E27FC236}">
                    <a16:creationId xmlns:a16="http://schemas.microsoft.com/office/drawing/2014/main" id="{6F6F06E5-7A99-D346-7C40-D8DF46C66F1F}"/>
                  </a:ext>
                </a:extLst>
              </p:cNvPr>
              <p:cNvSpPr/>
              <p:nvPr/>
            </p:nvSpPr>
            <p:spPr>
              <a:xfrm>
                <a:off x="5078587" y="1025306"/>
                <a:ext cx="25985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47" extrusionOk="0">
                    <a:moveTo>
                      <a:pt x="386" y="1"/>
                    </a:moveTo>
                    <a:cubicBezTo>
                      <a:pt x="232" y="52"/>
                      <a:pt x="335" y="284"/>
                      <a:pt x="361" y="386"/>
                    </a:cubicBezTo>
                    <a:cubicBezTo>
                      <a:pt x="258" y="438"/>
                      <a:pt x="1" y="438"/>
                      <a:pt x="26" y="579"/>
                    </a:cubicBezTo>
                    <a:cubicBezTo>
                      <a:pt x="37" y="622"/>
                      <a:pt x="74" y="647"/>
                      <a:pt x="116" y="647"/>
                    </a:cubicBezTo>
                    <a:cubicBezTo>
                      <a:pt x="124" y="647"/>
                      <a:pt x="133" y="646"/>
                      <a:pt x="142" y="644"/>
                    </a:cubicBezTo>
                    <a:cubicBezTo>
                      <a:pt x="271" y="592"/>
                      <a:pt x="528" y="631"/>
                      <a:pt x="553" y="451"/>
                    </a:cubicBezTo>
                    <a:cubicBezTo>
                      <a:pt x="528" y="309"/>
                      <a:pt x="463" y="181"/>
                      <a:pt x="463" y="39"/>
                    </a:cubicBezTo>
                    <a:cubicBezTo>
                      <a:pt x="451" y="14"/>
                      <a:pt x="412" y="1"/>
                      <a:pt x="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3">
                <a:extLst>
                  <a:ext uri="{FF2B5EF4-FFF2-40B4-BE49-F238E27FC236}">
                    <a16:creationId xmlns:a16="http://schemas.microsoft.com/office/drawing/2014/main" id="{19826FE5-101C-AB0D-3969-C42231CE3964}"/>
                  </a:ext>
                </a:extLst>
              </p:cNvPr>
              <p:cNvSpPr/>
              <p:nvPr/>
            </p:nvSpPr>
            <p:spPr>
              <a:xfrm>
                <a:off x="5036981" y="1122637"/>
                <a:ext cx="22374" cy="2997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39" extrusionOk="0">
                    <a:moveTo>
                      <a:pt x="305" y="0"/>
                    </a:moveTo>
                    <a:cubicBezTo>
                      <a:pt x="294" y="0"/>
                      <a:pt x="282" y="3"/>
                      <a:pt x="270" y="9"/>
                    </a:cubicBezTo>
                    <a:cubicBezTo>
                      <a:pt x="206" y="47"/>
                      <a:pt x="232" y="137"/>
                      <a:pt x="257" y="189"/>
                    </a:cubicBezTo>
                    <a:cubicBezTo>
                      <a:pt x="270" y="253"/>
                      <a:pt x="283" y="317"/>
                      <a:pt x="283" y="394"/>
                    </a:cubicBezTo>
                    <a:cubicBezTo>
                      <a:pt x="206" y="407"/>
                      <a:pt x="129" y="446"/>
                      <a:pt x="65" y="484"/>
                    </a:cubicBezTo>
                    <a:cubicBezTo>
                      <a:pt x="0" y="536"/>
                      <a:pt x="26" y="626"/>
                      <a:pt x="103" y="639"/>
                    </a:cubicBezTo>
                    <a:cubicBezTo>
                      <a:pt x="167" y="639"/>
                      <a:pt x="232" y="626"/>
                      <a:pt x="296" y="600"/>
                    </a:cubicBezTo>
                    <a:cubicBezTo>
                      <a:pt x="360" y="587"/>
                      <a:pt x="438" y="561"/>
                      <a:pt x="463" y="484"/>
                    </a:cubicBezTo>
                    <a:cubicBezTo>
                      <a:pt x="476" y="343"/>
                      <a:pt x="450" y="201"/>
                      <a:pt x="386" y="73"/>
                    </a:cubicBezTo>
                    <a:cubicBezTo>
                      <a:pt x="386" y="33"/>
                      <a:pt x="347" y="0"/>
                      <a:pt x="3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3">
                <a:extLst>
                  <a:ext uri="{FF2B5EF4-FFF2-40B4-BE49-F238E27FC236}">
                    <a16:creationId xmlns:a16="http://schemas.microsoft.com/office/drawing/2014/main" id="{C29C9588-3DDF-653D-7172-28723193F6FD}"/>
                  </a:ext>
                </a:extLst>
              </p:cNvPr>
              <p:cNvSpPr/>
              <p:nvPr/>
            </p:nvSpPr>
            <p:spPr>
              <a:xfrm>
                <a:off x="4983415" y="1216450"/>
                <a:ext cx="2767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47" extrusionOk="0">
                    <a:moveTo>
                      <a:pt x="409" y="0"/>
                    </a:moveTo>
                    <a:cubicBezTo>
                      <a:pt x="405" y="0"/>
                      <a:pt x="401" y="1"/>
                      <a:pt x="397" y="2"/>
                    </a:cubicBezTo>
                    <a:cubicBezTo>
                      <a:pt x="371" y="14"/>
                      <a:pt x="358" y="40"/>
                      <a:pt x="358" y="66"/>
                    </a:cubicBezTo>
                    <a:cubicBezTo>
                      <a:pt x="384" y="156"/>
                      <a:pt x="397" y="259"/>
                      <a:pt x="397" y="362"/>
                    </a:cubicBezTo>
                    <a:cubicBezTo>
                      <a:pt x="307" y="387"/>
                      <a:pt x="242" y="413"/>
                      <a:pt x="152" y="439"/>
                    </a:cubicBezTo>
                    <a:cubicBezTo>
                      <a:pt x="101" y="452"/>
                      <a:pt x="37" y="464"/>
                      <a:pt x="24" y="529"/>
                    </a:cubicBezTo>
                    <a:cubicBezTo>
                      <a:pt x="0" y="587"/>
                      <a:pt x="52" y="646"/>
                      <a:pt x="120" y="646"/>
                    </a:cubicBezTo>
                    <a:cubicBezTo>
                      <a:pt x="126" y="646"/>
                      <a:pt x="133" y="646"/>
                      <a:pt x="139" y="644"/>
                    </a:cubicBezTo>
                    <a:cubicBezTo>
                      <a:pt x="242" y="606"/>
                      <a:pt x="345" y="580"/>
                      <a:pt x="448" y="567"/>
                    </a:cubicBezTo>
                    <a:cubicBezTo>
                      <a:pt x="538" y="554"/>
                      <a:pt x="589" y="477"/>
                      <a:pt x="577" y="400"/>
                    </a:cubicBezTo>
                    <a:cubicBezTo>
                      <a:pt x="564" y="313"/>
                      <a:pt x="516" y="0"/>
                      <a:pt x="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3">
                <a:extLst>
                  <a:ext uri="{FF2B5EF4-FFF2-40B4-BE49-F238E27FC236}">
                    <a16:creationId xmlns:a16="http://schemas.microsoft.com/office/drawing/2014/main" id="{BC00BAB1-41B7-84E4-F3DF-5AE171B9484E}"/>
                  </a:ext>
                </a:extLst>
              </p:cNvPr>
              <p:cNvSpPr/>
              <p:nvPr/>
            </p:nvSpPr>
            <p:spPr>
              <a:xfrm>
                <a:off x="6026031" y="1329260"/>
                <a:ext cx="19935" cy="1937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13" extrusionOk="0">
                    <a:moveTo>
                      <a:pt x="283" y="1"/>
                    </a:moveTo>
                    <a:cubicBezTo>
                      <a:pt x="245" y="1"/>
                      <a:pt x="219" y="14"/>
                      <a:pt x="206" y="39"/>
                    </a:cubicBezTo>
                    <a:cubicBezTo>
                      <a:pt x="180" y="78"/>
                      <a:pt x="206" y="117"/>
                      <a:pt x="219" y="155"/>
                    </a:cubicBezTo>
                    <a:cubicBezTo>
                      <a:pt x="219" y="168"/>
                      <a:pt x="219" y="181"/>
                      <a:pt x="219" y="194"/>
                    </a:cubicBezTo>
                    <a:cubicBezTo>
                      <a:pt x="155" y="219"/>
                      <a:pt x="26" y="219"/>
                      <a:pt x="13" y="309"/>
                    </a:cubicBezTo>
                    <a:cubicBezTo>
                      <a:pt x="0" y="361"/>
                      <a:pt x="39" y="399"/>
                      <a:pt x="90" y="412"/>
                    </a:cubicBezTo>
                    <a:cubicBezTo>
                      <a:pt x="142" y="412"/>
                      <a:pt x="193" y="412"/>
                      <a:pt x="245" y="399"/>
                    </a:cubicBezTo>
                    <a:cubicBezTo>
                      <a:pt x="309" y="399"/>
                      <a:pt x="386" y="387"/>
                      <a:pt x="399" y="309"/>
                    </a:cubicBezTo>
                    <a:cubicBezTo>
                      <a:pt x="425" y="219"/>
                      <a:pt x="373" y="27"/>
                      <a:pt x="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3">
                <a:extLst>
                  <a:ext uri="{FF2B5EF4-FFF2-40B4-BE49-F238E27FC236}">
                    <a16:creationId xmlns:a16="http://schemas.microsoft.com/office/drawing/2014/main" id="{FFC747C7-D2EB-DBDB-7F6C-6DC836B85BD6}"/>
                  </a:ext>
                </a:extLst>
              </p:cNvPr>
              <p:cNvSpPr/>
              <p:nvPr/>
            </p:nvSpPr>
            <p:spPr>
              <a:xfrm>
                <a:off x="6118837" y="1384745"/>
                <a:ext cx="24156" cy="2547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43" extrusionOk="0">
                    <a:moveTo>
                      <a:pt x="336" y="0"/>
                    </a:moveTo>
                    <a:cubicBezTo>
                      <a:pt x="192" y="0"/>
                      <a:pt x="298" y="225"/>
                      <a:pt x="322" y="311"/>
                    </a:cubicBezTo>
                    <a:cubicBezTo>
                      <a:pt x="232" y="336"/>
                      <a:pt x="1" y="336"/>
                      <a:pt x="13" y="465"/>
                    </a:cubicBezTo>
                    <a:cubicBezTo>
                      <a:pt x="13" y="516"/>
                      <a:pt x="52" y="542"/>
                      <a:pt x="103" y="542"/>
                    </a:cubicBezTo>
                    <a:cubicBezTo>
                      <a:pt x="193" y="542"/>
                      <a:pt x="309" y="504"/>
                      <a:pt x="399" y="491"/>
                    </a:cubicBezTo>
                    <a:cubicBezTo>
                      <a:pt x="463" y="491"/>
                      <a:pt x="515" y="439"/>
                      <a:pt x="515" y="362"/>
                    </a:cubicBezTo>
                    <a:cubicBezTo>
                      <a:pt x="502" y="272"/>
                      <a:pt x="476" y="182"/>
                      <a:pt x="438" y="92"/>
                    </a:cubicBezTo>
                    <a:cubicBezTo>
                      <a:pt x="425" y="54"/>
                      <a:pt x="412" y="15"/>
                      <a:pt x="361" y="2"/>
                    </a:cubicBezTo>
                    <a:cubicBezTo>
                      <a:pt x="352" y="1"/>
                      <a:pt x="343" y="0"/>
                      <a:pt x="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3">
                <a:extLst>
                  <a:ext uri="{FF2B5EF4-FFF2-40B4-BE49-F238E27FC236}">
                    <a16:creationId xmlns:a16="http://schemas.microsoft.com/office/drawing/2014/main" id="{093B2AD1-F917-6AFF-1626-591E941E05A0}"/>
                  </a:ext>
                </a:extLst>
              </p:cNvPr>
              <p:cNvSpPr/>
              <p:nvPr/>
            </p:nvSpPr>
            <p:spPr>
              <a:xfrm>
                <a:off x="5989257" y="1439631"/>
                <a:ext cx="31379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60" extrusionOk="0">
                    <a:moveTo>
                      <a:pt x="362" y="0"/>
                    </a:moveTo>
                    <a:cubicBezTo>
                      <a:pt x="332" y="0"/>
                      <a:pt x="301" y="17"/>
                      <a:pt x="283" y="52"/>
                    </a:cubicBezTo>
                    <a:cubicBezTo>
                      <a:pt x="270" y="78"/>
                      <a:pt x="270" y="116"/>
                      <a:pt x="296" y="142"/>
                    </a:cubicBezTo>
                    <a:cubicBezTo>
                      <a:pt x="347" y="258"/>
                      <a:pt x="399" y="374"/>
                      <a:pt x="437" y="489"/>
                    </a:cubicBezTo>
                    <a:cubicBezTo>
                      <a:pt x="322" y="528"/>
                      <a:pt x="206" y="541"/>
                      <a:pt x="90" y="579"/>
                    </a:cubicBezTo>
                    <a:cubicBezTo>
                      <a:pt x="0" y="605"/>
                      <a:pt x="13" y="734"/>
                      <a:pt x="103" y="759"/>
                    </a:cubicBezTo>
                    <a:cubicBezTo>
                      <a:pt x="232" y="746"/>
                      <a:pt x="669" y="734"/>
                      <a:pt x="656" y="554"/>
                    </a:cubicBezTo>
                    <a:cubicBezTo>
                      <a:pt x="656" y="528"/>
                      <a:pt x="643" y="515"/>
                      <a:pt x="630" y="502"/>
                    </a:cubicBezTo>
                    <a:cubicBezTo>
                      <a:pt x="579" y="348"/>
                      <a:pt x="514" y="206"/>
                      <a:pt x="437" y="65"/>
                    </a:cubicBezTo>
                    <a:cubicBezTo>
                      <a:pt x="430" y="23"/>
                      <a:pt x="397" y="0"/>
                      <a:pt x="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3">
                <a:extLst>
                  <a:ext uri="{FF2B5EF4-FFF2-40B4-BE49-F238E27FC236}">
                    <a16:creationId xmlns:a16="http://schemas.microsoft.com/office/drawing/2014/main" id="{769875A8-2E6F-C37C-A667-B4AB8F27EF5D}"/>
                  </a:ext>
                </a:extLst>
              </p:cNvPr>
              <p:cNvSpPr/>
              <p:nvPr/>
            </p:nvSpPr>
            <p:spPr>
              <a:xfrm>
                <a:off x="5865004" y="1613560"/>
                <a:ext cx="31989" cy="3541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755" extrusionOk="0">
                    <a:moveTo>
                      <a:pt x="367" y="0"/>
                    </a:moveTo>
                    <a:cubicBezTo>
                      <a:pt x="335" y="0"/>
                      <a:pt x="302" y="16"/>
                      <a:pt x="283" y="47"/>
                    </a:cubicBezTo>
                    <a:cubicBezTo>
                      <a:pt x="271" y="73"/>
                      <a:pt x="283" y="111"/>
                      <a:pt x="296" y="137"/>
                    </a:cubicBezTo>
                    <a:cubicBezTo>
                      <a:pt x="348" y="253"/>
                      <a:pt x="412" y="369"/>
                      <a:pt x="438" y="497"/>
                    </a:cubicBezTo>
                    <a:cubicBezTo>
                      <a:pt x="322" y="536"/>
                      <a:pt x="206" y="536"/>
                      <a:pt x="91" y="574"/>
                    </a:cubicBezTo>
                    <a:cubicBezTo>
                      <a:pt x="1" y="613"/>
                      <a:pt x="13" y="741"/>
                      <a:pt x="116" y="754"/>
                    </a:cubicBezTo>
                    <a:cubicBezTo>
                      <a:pt x="245" y="741"/>
                      <a:pt x="682" y="729"/>
                      <a:pt x="669" y="549"/>
                    </a:cubicBezTo>
                    <a:cubicBezTo>
                      <a:pt x="669" y="536"/>
                      <a:pt x="656" y="510"/>
                      <a:pt x="643" y="497"/>
                    </a:cubicBezTo>
                    <a:cubicBezTo>
                      <a:pt x="592" y="343"/>
                      <a:pt x="528" y="201"/>
                      <a:pt x="451" y="60"/>
                    </a:cubicBezTo>
                    <a:cubicBezTo>
                      <a:pt x="437" y="20"/>
                      <a:pt x="403" y="0"/>
                      <a:pt x="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3">
                <a:extLst>
                  <a:ext uri="{FF2B5EF4-FFF2-40B4-BE49-F238E27FC236}">
                    <a16:creationId xmlns:a16="http://schemas.microsoft.com/office/drawing/2014/main" id="{4760366B-52DF-8FCE-C1F0-5C9E5764C377}"/>
                  </a:ext>
                </a:extLst>
              </p:cNvPr>
              <p:cNvSpPr/>
              <p:nvPr/>
            </p:nvSpPr>
            <p:spPr>
              <a:xfrm>
                <a:off x="6045224" y="1489552"/>
                <a:ext cx="30207" cy="3330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10" extrusionOk="0">
                    <a:moveTo>
                      <a:pt x="404" y="0"/>
                    </a:moveTo>
                    <a:cubicBezTo>
                      <a:pt x="387" y="0"/>
                      <a:pt x="368" y="5"/>
                      <a:pt x="348" y="16"/>
                    </a:cubicBezTo>
                    <a:cubicBezTo>
                      <a:pt x="296" y="54"/>
                      <a:pt x="322" y="131"/>
                      <a:pt x="348" y="183"/>
                    </a:cubicBezTo>
                    <a:cubicBezTo>
                      <a:pt x="386" y="247"/>
                      <a:pt x="425" y="337"/>
                      <a:pt x="438" y="414"/>
                    </a:cubicBezTo>
                    <a:cubicBezTo>
                      <a:pt x="335" y="427"/>
                      <a:pt x="232" y="453"/>
                      <a:pt x="129" y="491"/>
                    </a:cubicBezTo>
                    <a:cubicBezTo>
                      <a:pt x="78" y="504"/>
                      <a:pt x="39" y="543"/>
                      <a:pt x="14" y="581"/>
                    </a:cubicBezTo>
                    <a:cubicBezTo>
                      <a:pt x="1" y="646"/>
                      <a:pt x="39" y="697"/>
                      <a:pt x="91" y="710"/>
                    </a:cubicBezTo>
                    <a:cubicBezTo>
                      <a:pt x="219" y="697"/>
                      <a:pt x="335" y="659"/>
                      <a:pt x="451" y="620"/>
                    </a:cubicBezTo>
                    <a:cubicBezTo>
                      <a:pt x="528" y="594"/>
                      <a:pt x="644" y="581"/>
                      <a:pt x="644" y="479"/>
                    </a:cubicBezTo>
                    <a:cubicBezTo>
                      <a:pt x="621" y="363"/>
                      <a:pt x="556" y="0"/>
                      <a:pt x="4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3">
                <a:extLst>
                  <a:ext uri="{FF2B5EF4-FFF2-40B4-BE49-F238E27FC236}">
                    <a16:creationId xmlns:a16="http://schemas.microsoft.com/office/drawing/2014/main" id="{03905E87-3504-2011-2211-0E3DEB80B88C}"/>
                  </a:ext>
                </a:extLst>
              </p:cNvPr>
              <p:cNvSpPr/>
              <p:nvPr/>
            </p:nvSpPr>
            <p:spPr>
              <a:xfrm>
                <a:off x="5902952" y="1508384"/>
                <a:ext cx="24766" cy="2472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7" extrusionOk="0">
                    <a:moveTo>
                      <a:pt x="301" y="1"/>
                    </a:moveTo>
                    <a:cubicBezTo>
                      <a:pt x="245" y="1"/>
                      <a:pt x="194" y="48"/>
                      <a:pt x="206" y="106"/>
                    </a:cubicBezTo>
                    <a:cubicBezTo>
                      <a:pt x="232" y="183"/>
                      <a:pt x="270" y="247"/>
                      <a:pt x="309" y="286"/>
                    </a:cubicBezTo>
                    <a:cubicBezTo>
                      <a:pt x="219" y="299"/>
                      <a:pt x="90" y="312"/>
                      <a:pt x="39" y="389"/>
                    </a:cubicBezTo>
                    <a:cubicBezTo>
                      <a:pt x="0" y="440"/>
                      <a:pt x="26" y="504"/>
                      <a:pt x="77" y="517"/>
                    </a:cubicBezTo>
                    <a:cubicBezTo>
                      <a:pt x="116" y="524"/>
                      <a:pt x="158" y="527"/>
                      <a:pt x="199" y="527"/>
                    </a:cubicBezTo>
                    <a:cubicBezTo>
                      <a:pt x="241" y="527"/>
                      <a:pt x="283" y="524"/>
                      <a:pt x="322" y="517"/>
                    </a:cubicBezTo>
                    <a:cubicBezTo>
                      <a:pt x="399" y="504"/>
                      <a:pt x="514" y="504"/>
                      <a:pt x="527" y="402"/>
                    </a:cubicBezTo>
                    <a:cubicBezTo>
                      <a:pt x="514" y="312"/>
                      <a:pt x="489" y="222"/>
                      <a:pt x="450" y="144"/>
                    </a:cubicBezTo>
                    <a:cubicBezTo>
                      <a:pt x="424" y="80"/>
                      <a:pt x="386" y="29"/>
                      <a:pt x="322" y="3"/>
                    </a:cubicBezTo>
                    <a:cubicBezTo>
                      <a:pt x="315" y="2"/>
                      <a:pt x="308" y="1"/>
                      <a:pt x="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3">
                <a:extLst>
                  <a:ext uri="{FF2B5EF4-FFF2-40B4-BE49-F238E27FC236}">
                    <a16:creationId xmlns:a16="http://schemas.microsoft.com/office/drawing/2014/main" id="{51AB59BC-BEF4-64C2-4F78-7220700DDC81}"/>
                  </a:ext>
                </a:extLst>
              </p:cNvPr>
              <p:cNvSpPr/>
              <p:nvPr/>
            </p:nvSpPr>
            <p:spPr>
              <a:xfrm>
                <a:off x="5927717" y="1659998"/>
                <a:ext cx="20497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26" extrusionOk="0">
                    <a:moveTo>
                      <a:pt x="255" y="1"/>
                    </a:moveTo>
                    <a:cubicBezTo>
                      <a:pt x="203" y="1"/>
                      <a:pt x="155" y="38"/>
                      <a:pt x="155" y="99"/>
                    </a:cubicBezTo>
                    <a:cubicBezTo>
                      <a:pt x="168" y="137"/>
                      <a:pt x="194" y="189"/>
                      <a:pt x="206" y="227"/>
                    </a:cubicBezTo>
                    <a:cubicBezTo>
                      <a:pt x="168" y="227"/>
                      <a:pt x="129" y="227"/>
                      <a:pt x="78" y="240"/>
                    </a:cubicBezTo>
                    <a:cubicBezTo>
                      <a:pt x="14" y="266"/>
                      <a:pt x="1" y="381"/>
                      <a:pt x="78" y="407"/>
                    </a:cubicBezTo>
                    <a:cubicBezTo>
                      <a:pt x="123" y="416"/>
                      <a:pt x="162" y="425"/>
                      <a:pt x="204" y="425"/>
                    </a:cubicBezTo>
                    <a:cubicBezTo>
                      <a:pt x="221" y="425"/>
                      <a:pt x="239" y="424"/>
                      <a:pt x="258" y="420"/>
                    </a:cubicBezTo>
                    <a:cubicBezTo>
                      <a:pt x="267" y="422"/>
                      <a:pt x="277" y="422"/>
                      <a:pt x="287" y="422"/>
                    </a:cubicBezTo>
                    <a:cubicBezTo>
                      <a:pt x="359" y="422"/>
                      <a:pt x="436" y="382"/>
                      <a:pt x="425" y="291"/>
                    </a:cubicBezTo>
                    <a:cubicBezTo>
                      <a:pt x="412" y="189"/>
                      <a:pt x="361" y="86"/>
                      <a:pt x="296" y="9"/>
                    </a:cubicBezTo>
                    <a:cubicBezTo>
                      <a:pt x="283" y="3"/>
                      <a:pt x="269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3">
                <a:extLst>
                  <a:ext uri="{FF2B5EF4-FFF2-40B4-BE49-F238E27FC236}">
                    <a16:creationId xmlns:a16="http://schemas.microsoft.com/office/drawing/2014/main" id="{DA0CA83D-AC2D-624E-8A99-7D3CFD42D79A}"/>
                  </a:ext>
                </a:extLst>
              </p:cNvPr>
              <p:cNvSpPr/>
              <p:nvPr/>
            </p:nvSpPr>
            <p:spPr>
              <a:xfrm>
                <a:off x="6120946" y="1281128"/>
                <a:ext cx="19935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6" extrusionOk="0">
                    <a:moveTo>
                      <a:pt x="236" y="1"/>
                    </a:moveTo>
                    <a:cubicBezTo>
                      <a:pt x="187" y="1"/>
                      <a:pt x="145" y="42"/>
                      <a:pt x="154" y="91"/>
                    </a:cubicBezTo>
                    <a:cubicBezTo>
                      <a:pt x="154" y="143"/>
                      <a:pt x="180" y="181"/>
                      <a:pt x="206" y="220"/>
                    </a:cubicBezTo>
                    <a:cubicBezTo>
                      <a:pt x="154" y="220"/>
                      <a:pt x="116" y="233"/>
                      <a:pt x="77" y="233"/>
                    </a:cubicBezTo>
                    <a:cubicBezTo>
                      <a:pt x="0" y="271"/>
                      <a:pt x="0" y="374"/>
                      <a:pt x="64" y="413"/>
                    </a:cubicBezTo>
                    <a:cubicBezTo>
                      <a:pt x="129" y="426"/>
                      <a:pt x="180" y="426"/>
                      <a:pt x="244" y="426"/>
                    </a:cubicBezTo>
                    <a:cubicBezTo>
                      <a:pt x="322" y="426"/>
                      <a:pt x="424" y="387"/>
                      <a:pt x="412" y="297"/>
                    </a:cubicBezTo>
                    <a:cubicBezTo>
                      <a:pt x="399" y="194"/>
                      <a:pt x="347" y="91"/>
                      <a:pt x="283" y="14"/>
                    </a:cubicBezTo>
                    <a:cubicBezTo>
                      <a:pt x="268" y="5"/>
                      <a:pt x="252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3">
                <a:extLst>
                  <a:ext uri="{FF2B5EF4-FFF2-40B4-BE49-F238E27FC236}">
                    <a16:creationId xmlns:a16="http://schemas.microsoft.com/office/drawing/2014/main" id="{05824019-ED23-9A59-BF4D-BFE492EC0F11}"/>
                  </a:ext>
                </a:extLst>
              </p:cNvPr>
              <p:cNvSpPr/>
              <p:nvPr/>
            </p:nvSpPr>
            <p:spPr>
              <a:xfrm>
                <a:off x="5836064" y="1705544"/>
                <a:ext cx="21154" cy="22422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78" extrusionOk="0">
                    <a:moveTo>
                      <a:pt x="172" y="1"/>
                    </a:moveTo>
                    <a:cubicBezTo>
                      <a:pt x="166" y="1"/>
                      <a:pt x="161" y="1"/>
                      <a:pt x="155" y="2"/>
                    </a:cubicBezTo>
                    <a:cubicBezTo>
                      <a:pt x="13" y="66"/>
                      <a:pt x="142" y="195"/>
                      <a:pt x="193" y="259"/>
                    </a:cubicBezTo>
                    <a:cubicBezTo>
                      <a:pt x="155" y="272"/>
                      <a:pt x="129" y="272"/>
                      <a:pt x="90" y="285"/>
                    </a:cubicBezTo>
                    <a:cubicBezTo>
                      <a:pt x="0" y="310"/>
                      <a:pt x="13" y="439"/>
                      <a:pt x="116" y="465"/>
                    </a:cubicBezTo>
                    <a:cubicBezTo>
                      <a:pt x="219" y="452"/>
                      <a:pt x="399" y="478"/>
                      <a:pt x="438" y="349"/>
                    </a:cubicBezTo>
                    <a:cubicBezTo>
                      <a:pt x="450" y="272"/>
                      <a:pt x="386" y="208"/>
                      <a:pt x="348" y="143"/>
                    </a:cubicBezTo>
                    <a:cubicBezTo>
                      <a:pt x="311" y="83"/>
                      <a:pt x="253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3">
                <a:extLst>
                  <a:ext uri="{FF2B5EF4-FFF2-40B4-BE49-F238E27FC236}">
                    <a16:creationId xmlns:a16="http://schemas.microsoft.com/office/drawing/2014/main" id="{FA06141E-8132-6027-5F53-FC9887510048}"/>
                  </a:ext>
                </a:extLst>
              </p:cNvPr>
              <p:cNvSpPr/>
              <p:nvPr/>
            </p:nvSpPr>
            <p:spPr>
              <a:xfrm>
                <a:off x="5982881" y="1578524"/>
                <a:ext cx="19372" cy="2115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51" extrusionOk="0">
                    <a:moveTo>
                      <a:pt x="216" y="0"/>
                    </a:moveTo>
                    <a:cubicBezTo>
                      <a:pt x="159" y="0"/>
                      <a:pt x="119" y="59"/>
                      <a:pt x="142" y="118"/>
                    </a:cubicBezTo>
                    <a:cubicBezTo>
                      <a:pt x="155" y="156"/>
                      <a:pt x="155" y="208"/>
                      <a:pt x="181" y="234"/>
                    </a:cubicBezTo>
                    <a:cubicBezTo>
                      <a:pt x="52" y="234"/>
                      <a:pt x="1" y="388"/>
                      <a:pt x="129" y="439"/>
                    </a:cubicBezTo>
                    <a:cubicBezTo>
                      <a:pt x="162" y="444"/>
                      <a:pt x="207" y="450"/>
                      <a:pt x="251" y="450"/>
                    </a:cubicBezTo>
                    <a:cubicBezTo>
                      <a:pt x="328" y="450"/>
                      <a:pt x="404" y="431"/>
                      <a:pt x="412" y="349"/>
                    </a:cubicBezTo>
                    <a:cubicBezTo>
                      <a:pt x="399" y="246"/>
                      <a:pt x="374" y="156"/>
                      <a:pt x="322" y="79"/>
                    </a:cubicBezTo>
                    <a:cubicBezTo>
                      <a:pt x="309" y="41"/>
                      <a:pt x="284" y="15"/>
                      <a:pt x="232" y="2"/>
                    </a:cubicBezTo>
                    <a:cubicBezTo>
                      <a:pt x="227" y="1"/>
                      <a:pt x="221" y="0"/>
                      <a:pt x="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3">
                <a:extLst>
                  <a:ext uri="{FF2B5EF4-FFF2-40B4-BE49-F238E27FC236}">
                    <a16:creationId xmlns:a16="http://schemas.microsoft.com/office/drawing/2014/main" id="{4102EFD3-9F1F-46AC-21E2-B82045AB4200}"/>
                  </a:ext>
                </a:extLst>
              </p:cNvPr>
              <p:cNvSpPr/>
              <p:nvPr/>
            </p:nvSpPr>
            <p:spPr>
              <a:xfrm>
                <a:off x="5447076" y="1218233"/>
                <a:ext cx="200800" cy="145789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3108" extrusionOk="0">
                    <a:moveTo>
                      <a:pt x="2424" y="0"/>
                    </a:moveTo>
                    <a:cubicBezTo>
                      <a:pt x="2398" y="0"/>
                      <a:pt x="2373" y="13"/>
                      <a:pt x="2366" y="41"/>
                    </a:cubicBezTo>
                    <a:cubicBezTo>
                      <a:pt x="2122" y="504"/>
                      <a:pt x="1852" y="941"/>
                      <a:pt x="1530" y="1352"/>
                    </a:cubicBezTo>
                    <a:cubicBezTo>
                      <a:pt x="1466" y="1018"/>
                      <a:pt x="1389" y="684"/>
                      <a:pt x="1312" y="349"/>
                    </a:cubicBezTo>
                    <a:cubicBezTo>
                      <a:pt x="1299" y="311"/>
                      <a:pt x="1260" y="298"/>
                      <a:pt x="1222" y="298"/>
                    </a:cubicBezTo>
                    <a:cubicBezTo>
                      <a:pt x="1158" y="311"/>
                      <a:pt x="1145" y="388"/>
                      <a:pt x="1158" y="439"/>
                    </a:cubicBezTo>
                    <a:cubicBezTo>
                      <a:pt x="1209" y="735"/>
                      <a:pt x="1273" y="1044"/>
                      <a:pt x="1338" y="1339"/>
                    </a:cubicBezTo>
                    <a:cubicBezTo>
                      <a:pt x="965" y="1121"/>
                      <a:pt x="579" y="915"/>
                      <a:pt x="206" y="684"/>
                    </a:cubicBezTo>
                    <a:cubicBezTo>
                      <a:pt x="170" y="669"/>
                      <a:pt x="126" y="651"/>
                      <a:pt x="88" y="651"/>
                    </a:cubicBezTo>
                    <a:cubicBezTo>
                      <a:pt x="57" y="651"/>
                      <a:pt x="30" y="662"/>
                      <a:pt x="13" y="696"/>
                    </a:cubicBezTo>
                    <a:cubicBezTo>
                      <a:pt x="0" y="748"/>
                      <a:pt x="13" y="786"/>
                      <a:pt x="65" y="812"/>
                    </a:cubicBezTo>
                    <a:cubicBezTo>
                      <a:pt x="245" y="902"/>
                      <a:pt x="425" y="1031"/>
                      <a:pt x="605" y="1134"/>
                    </a:cubicBezTo>
                    <a:cubicBezTo>
                      <a:pt x="810" y="1262"/>
                      <a:pt x="1029" y="1378"/>
                      <a:pt x="1248" y="1494"/>
                    </a:cubicBezTo>
                    <a:cubicBezTo>
                      <a:pt x="978" y="1532"/>
                      <a:pt x="720" y="1571"/>
                      <a:pt x="450" y="1609"/>
                    </a:cubicBezTo>
                    <a:cubicBezTo>
                      <a:pt x="335" y="1609"/>
                      <a:pt x="296" y="1764"/>
                      <a:pt x="425" y="1789"/>
                    </a:cubicBezTo>
                    <a:cubicBezTo>
                      <a:pt x="720" y="1764"/>
                      <a:pt x="1016" y="1712"/>
                      <a:pt x="1299" y="1674"/>
                    </a:cubicBezTo>
                    <a:lnTo>
                      <a:pt x="1299" y="1674"/>
                    </a:lnTo>
                    <a:cubicBezTo>
                      <a:pt x="1248" y="1751"/>
                      <a:pt x="1209" y="1815"/>
                      <a:pt x="1158" y="1879"/>
                    </a:cubicBezTo>
                    <a:cubicBezTo>
                      <a:pt x="978" y="2149"/>
                      <a:pt x="759" y="2381"/>
                      <a:pt x="579" y="2638"/>
                    </a:cubicBezTo>
                    <a:cubicBezTo>
                      <a:pt x="528" y="2728"/>
                      <a:pt x="438" y="2792"/>
                      <a:pt x="438" y="2895"/>
                    </a:cubicBezTo>
                    <a:cubicBezTo>
                      <a:pt x="445" y="2948"/>
                      <a:pt x="488" y="2974"/>
                      <a:pt x="529" y="2974"/>
                    </a:cubicBezTo>
                    <a:cubicBezTo>
                      <a:pt x="559" y="2974"/>
                      <a:pt x="589" y="2960"/>
                      <a:pt x="605" y="2934"/>
                    </a:cubicBezTo>
                    <a:cubicBezTo>
                      <a:pt x="875" y="2548"/>
                      <a:pt x="1170" y="2188"/>
                      <a:pt x="1440" y="1802"/>
                    </a:cubicBezTo>
                    <a:cubicBezTo>
                      <a:pt x="1505" y="2046"/>
                      <a:pt x="1556" y="2291"/>
                      <a:pt x="1595" y="2535"/>
                    </a:cubicBezTo>
                    <a:cubicBezTo>
                      <a:pt x="1620" y="2638"/>
                      <a:pt x="1646" y="2741"/>
                      <a:pt x="1659" y="2844"/>
                    </a:cubicBezTo>
                    <a:cubicBezTo>
                      <a:pt x="1659" y="2869"/>
                      <a:pt x="1685" y="2895"/>
                      <a:pt x="1710" y="2908"/>
                    </a:cubicBezTo>
                    <a:cubicBezTo>
                      <a:pt x="1725" y="2917"/>
                      <a:pt x="1742" y="2921"/>
                      <a:pt x="1758" y="2921"/>
                    </a:cubicBezTo>
                    <a:cubicBezTo>
                      <a:pt x="1811" y="2921"/>
                      <a:pt x="1862" y="2877"/>
                      <a:pt x="1852" y="2818"/>
                    </a:cubicBezTo>
                    <a:cubicBezTo>
                      <a:pt x="1775" y="2445"/>
                      <a:pt x="1698" y="2072"/>
                      <a:pt x="1620" y="1699"/>
                    </a:cubicBezTo>
                    <a:lnTo>
                      <a:pt x="1620" y="1699"/>
                    </a:lnTo>
                    <a:cubicBezTo>
                      <a:pt x="2122" y="1995"/>
                      <a:pt x="2636" y="2278"/>
                      <a:pt x="3150" y="2574"/>
                    </a:cubicBezTo>
                    <a:cubicBezTo>
                      <a:pt x="3459" y="2754"/>
                      <a:pt x="3793" y="2895"/>
                      <a:pt x="4089" y="3088"/>
                    </a:cubicBezTo>
                    <a:cubicBezTo>
                      <a:pt x="4109" y="3102"/>
                      <a:pt x="4129" y="3108"/>
                      <a:pt x="4149" y="3108"/>
                    </a:cubicBezTo>
                    <a:cubicBezTo>
                      <a:pt x="4221" y="3108"/>
                      <a:pt x="4281" y="3030"/>
                      <a:pt x="4230" y="2959"/>
                    </a:cubicBezTo>
                    <a:cubicBezTo>
                      <a:pt x="4012" y="2818"/>
                      <a:pt x="3768" y="2676"/>
                      <a:pt x="3536" y="2561"/>
                    </a:cubicBezTo>
                    <a:cubicBezTo>
                      <a:pt x="3189" y="2381"/>
                      <a:pt x="2855" y="2175"/>
                      <a:pt x="2508" y="1995"/>
                    </a:cubicBezTo>
                    <a:cubicBezTo>
                      <a:pt x="2276" y="1866"/>
                      <a:pt x="2058" y="1738"/>
                      <a:pt x="1826" y="1609"/>
                    </a:cubicBezTo>
                    <a:cubicBezTo>
                      <a:pt x="1916" y="1596"/>
                      <a:pt x="1993" y="1584"/>
                      <a:pt x="2083" y="1584"/>
                    </a:cubicBezTo>
                    <a:cubicBezTo>
                      <a:pt x="2289" y="1558"/>
                      <a:pt x="2495" y="1519"/>
                      <a:pt x="2713" y="1506"/>
                    </a:cubicBezTo>
                    <a:cubicBezTo>
                      <a:pt x="2837" y="1494"/>
                      <a:pt x="2818" y="1326"/>
                      <a:pt x="2712" y="1326"/>
                    </a:cubicBezTo>
                    <a:cubicBezTo>
                      <a:pt x="2708" y="1326"/>
                      <a:pt x="2704" y="1326"/>
                      <a:pt x="2700" y="1326"/>
                    </a:cubicBezTo>
                    <a:cubicBezTo>
                      <a:pt x="2546" y="1326"/>
                      <a:pt x="2405" y="1352"/>
                      <a:pt x="2250" y="1365"/>
                    </a:cubicBezTo>
                    <a:cubicBezTo>
                      <a:pt x="2070" y="1391"/>
                      <a:pt x="1890" y="1404"/>
                      <a:pt x="1710" y="1429"/>
                    </a:cubicBezTo>
                    <a:cubicBezTo>
                      <a:pt x="1993" y="1018"/>
                      <a:pt x="2302" y="606"/>
                      <a:pt x="2482" y="144"/>
                    </a:cubicBezTo>
                    <a:cubicBezTo>
                      <a:pt x="2495" y="105"/>
                      <a:pt x="2495" y="66"/>
                      <a:pt x="2482" y="28"/>
                    </a:cubicBezTo>
                    <a:cubicBezTo>
                      <a:pt x="2470" y="10"/>
                      <a:pt x="2447" y="0"/>
                      <a:pt x="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3">
                <a:extLst>
                  <a:ext uri="{FF2B5EF4-FFF2-40B4-BE49-F238E27FC236}">
                    <a16:creationId xmlns:a16="http://schemas.microsoft.com/office/drawing/2014/main" id="{828759C9-2655-7E59-1EC9-820977FE3C5D}"/>
                  </a:ext>
                </a:extLst>
              </p:cNvPr>
              <p:cNvSpPr/>
              <p:nvPr/>
            </p:nvSpPr>
            <p:spPr>
              <a:xfrm>
                <a:off x="5487650" y="1202378"/>
                <a:ext cx="9522" cy="905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93" extrusionOk="0">
                    <a:moveTo>
                      <a:pt x="111" y="0"/>
                    </a:moveTo>
                    <a:cubicBezTo>
                      <a:pt x="55" y="0"/>
                      <a:pt x="0" y="51"/>
                      <a:pt x="10" y="109"/>
                    </a:cubicBezTo>
                    <a:cubicBezTo>
                      <a:pt x="18" y="159"/>
                      <a:pt x="64" y="193"/>
                      <a:pt x="110" y="193"/>
                    </a:cubicBezTo>
                    <a:cubicBezTo>
                      <a:pt x="134" y="193"/>
                      <a:pt x="159" y="183"/>
                      <a:pt x="177" y="160"/>
                    </a:cubicBezTo>
                    <a:cubicBezTo>
                      <a:pt x="203" y="109"/>
                      <a:pt x="203" y="57"/>
                      <a:pt x="164" y="19"/>
                    </a:cubicBezTo>
                    <a:cubicBezTo>
                      <a:pt x="148" y="6"/>
                      <a:pt x="129" y="0"/>
                      <a:pt x="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3">
                <a:extLst>
                  <a:ext uri="{FF2B5EF4-FFF2-40B4-BE49-F238E27FC236}">
                    <a16:creationId xmlns:a16="http://schemas.microsoft.com/office/drawing/2014/main" id="{D1153031-548C-4264-38A0-4293F20B8E96}"/>
                  </a:ext>
                </a:extLst>
              </p:cNvPr>
              <p:cNvSpPr/>
              <p:nvPr/>
            </p:nvSpPr>
            <p:spPr>
              <a:xfrm>
                <a:off x="5425781" y="1302008"/>
                <a:ext cx="6238" cy="797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0" extrusionOk="0">
                    <a:moveTo>
                      <a:pt x="59" y="1"/>
                    </a:moveTo>
                    <a:cubicBezTo>
                      <a:pt x="1" y="1"/>
                      <a:pt x="18" y="169"/>
                      <a:pt x="70" y="169"/>
                    </a:cubicBezTo>
                    <a:cubicBezTo>
                      <a:pt x="81" y="169"/>
                      <a:pt x="94" y="162"/>
                      <a:pt x="107" y="145"/>
                    </a:cubicBezTo>
                    <a:cubicBezTo>
                      <a:pt x="133" y="106"/>
                      <a:pt x="133" y="55"/>
                      <a:pt x="94" y="16"/>
                    </a:cubicBezTo>
                    <a:cubicBezTo>
                      <a:pt x="80" y="5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3">
                <a:extLst>
                  <a:ext uri="{FF2B5EF4-FFF2-40B4-BE49-F238E27FC236}">
                    <a16:creationId xmlns:a16="http://schemas.microsoft.com/office/drawing/2014/main" id="{81C7CC8A-6B2F-3F5A-8808-100C4FE83398}"/>
                  </a:ext>
                </a:extLst>
              </p:cNvPr>
              <p:cNvSpPr/>
              <p:nvPr/>
            </p:nvSpPr>
            <p:spPr>
              <a:xfrm>
                <a:off x="5593609" y="1272081"/>
                <a:ext cx="91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6" extrusionOk="0">
                    <a:moveTo>
                      <a:pt x="102" y="1"/>
                    </a:moveTo>
                    <a:cubicBezTo>
                      <a:pt x="74" y="1"/>
                      <a:pt x="46" y="12"/>
                      <a:pt x="26" y="37"/>
                    </a:cubicBezTo>
                    <a:cubicBezTo>
                      <a:pt x="1" y="76"/>
                      <a:pt x="1" y="127"/>
                      <a:pt x="39" y="166"/>
                    </a:cubicBezTo>
                    <a:cubicBezTo>
                      <a:pt x="57" y="180"/>
                      <a:pt x="76" y="186"/>
                      <a:pt x="95" y="186"/>
                    </a:cubicBezTo>
                    <a:cubicBezTo>
                      <a:pt x="146" y="186"/>
                      <a:pt x="194" y="141"/>
                      <a:pt x="194" y="76"/>
                    </a:cubicBezTo>
                    <a:cubicBezTo>
                      <a:pt x="186" y="28"/>
                      <a:pt x="144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3">
                <a:extLst>
                  <a:ext uri="{FF2B5EF4-FFF2-40B4-BE49-F238E27FC236}">
                    <a16:creationId xmlns:a16="http://schemas.microsoft.com/office/drawing/2014/main" id="{FF756753-2AB0-A9A3-FD49-E77922E2A758}"/>
                  </a:ext>
                </a:extLst>
              </p:cNvPr>
              <p:cNvSpPr/>
              <p:nvPr/>
            </p:nvSpPr>
            <p:spPr>
              <a:xfrm>
                <a:off x="5530896" y="1377621"/>
                <a:ext cx="9709" cy="877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87" extrusionOk="0">
                    <a:moveTo>
                      <a:pt x="114" y="1"/>
                    </a:moveTo>
                    <a:cubicBezTo>
                      <a:pt x="87" y="1"/>
                      <a:pt x="59" y="12"/>
                      <a:pt x="39" y="37"/>
                    </a:cubicBezTo>
                    <a:cubicBezTo>
                      <a:pt x="1" y="76"/>
                      <a:pt x="13" y="127"/>
                      <a:pt x="52" y="166"/>
                    </a:cubicBezTo>
                    <a:cubicBezTo>
                      <a:pt x="70" y="180"/>
                      <a:pt x="89" y="186"/>
                      <a:pt x="108" y="186"/>
                    </a:cubicBezTo>
                    <a:cubicBezTo>
                      <a:pt x="159" y="186"/>
                      <a:pt x="206" y="141"/>
                      <a:pt x="206" y="76"/>
                    </a:cubicBezTo>
                    <a:cubicBezTo>
                      <a:pt x="198" y="29"/>
                      <a:pt x="157" y="1"/>
                      <a:pt x="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3">
                <a:extLst>
                  <a:ext uri="{FF2B5EF4-FFF2-40B4-BE49-F238E27FC236}">
                    <a16:creationId xmlns:a16="http://schemas.microsoft.com/office/drawing/2014/main" id="{1B6A1711-F0D3-583C-DB1F-61B625AB6FF5}"/>
                  </a:ext>
                </a:extLst>
              </p:cNvPr>
              <p:cNvSpPr/>
              <p:nvPr/>
            </p:nvSpPr>
            <p:spPr>
              <a:xfrm>
                <a:off x="5558055" y="1164384"/>
                <a:ext cx="9662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85" extrusionOk="0">
                    <a:moveTo>
                      <a:pt x="135" y="1"/>
                    </a:moveTo>
                    <a:cubicBezTo>
                      <a:pt x="119" y="1"/>
                      <a:pt x="102" y="6"/>
                      <a:pt x="90" y="19"/>
                    </a:cubicBezTo>
                    <a:cubicBezTo>
                      <a:pt x="26" y="134"/>
                      <a:pt x="0" y="263"/>
                      <a:pt x="13" y="392"/>
                    </a:cubicBezTo>
                    <a:cubicBezTo>
                      <a:pt x="6" y="453"/>
                      <a:pt x="53" y="485"/>
                      <a:pt x="101" y="485"/>
                    </a:cubicBezTo>
                    <a:cubicBezTo>
                      <a:pt x="144" y="485"/>
                      <a:pt x="187" y="459"/>
                      <a:pt x="193" y="404"/>
                    </a:cubicBezTo>
                    <a:cubicBezTo>
                      <a:pt x="180" y="289"/>
                      <a:pt x="193" y="186"/>
                      <a:pt x="206" y="70"/>
                    </a:cubicBezTo>
                    <a:cubicBezTo>
                      <a:pt x="206" y="26"/>
                      <a:pt x="170" y="1"/>
                      <a:pt x="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3">
                <a:extLst>
                  <a:ext uri="{FF2B5EF4-FFF2-40B4-BE49-F238E27FC236}">
                    <a16:creationId xmlns:a16="http://schemas.microsoft.com/office/drawing/2014/main" id="{9167D29B-31A3-CE0A-27EA-34795A566CA3}"/>
                  </a:ext>
                </a:extLst>
              </p:cNvPr>
              <p:cNvSpPr/>
              <p:nvPr/>
            </p:nvSpPr>
            <p:spPr>
              <a:xfrm>
                <a:off x="5579397" y="1183053"/>
                <a:ext cx="23218" cy="17637"/>
              </a:xfrm>
              <a:custGeom>
                <a:avLst/>
                <a:gdLst/>
                <a:ahLst/>
                <a:cxnLst/>
                <a:rect l="l" t="t" r="r" b="b"/>
                <a:pathLst>
                  <a:path w="495" h="376" extrusionOk="0">
                    <a:moveTo>
                      <a:pt x="388" y="0"/>
                    </a:moveTo>
                    <a:cubicBezTo>
                      <a:pt x="366" y="0"/>
                      <a:pt x="344" y="9"/>
                      <a:pt x="329" y="32"/>
                    </a:cubicBezTo>
                    <a:cubicBezTo>
                      <a:pt x="252" y="96"/>
                      <a:pt x="162" y="161"/>
                      <a:pt x="72" y="225"/>
                    </a:cubicBezTo>
                    <a:cubicBezTo>
                      <a:pt x="1" y="276"/>
                      <a:pt x="51" y="376"/>
                      <a:pt x="120" y="376"/>
                    </a:cubicBezTo>
                    <a:cubicBezTo>
                      <a:pt x="138" y="376"/>
                      <a:pt x="157" y="369"/>
                      <a:pt x="175" y="354"/>
                    </a:cubicBezTo>
                    <a:cubicBezTo>
                      <a:pt x="265" y="264"/>
                      <a:pt x="368" y="186"/>
                      <a:pt x="458" y="109"/>
                    </a:cubicBezTo>
                    <a:cubicBezTo>
                      <a:pt x="494" y="55"/>
                      <a:pt x="441" y="0"/>
                      <a:pt x="3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3">
                <a:extLst>
                  <a:ext uri="{FF2B5EF4-FFF2-40B4-BE49-F238E27FC236}">
                    <a16:creationId xmlns:a16="http://schemas.microsoft.com/office/drawing/2014/main" id="{069C529C-FEFC-4D8E-CC71-90A0C854F513}"/>
                  </a:ext>
                </a:extLst>
              </p:cNvPr>
              <p:cNvSpPr/>
              <p:nvPr/>
            </p:nvSpPr>
            <p:spPr>
              <a:xfrm>
                <a:off x="5419308" y="1376964"/>
                <a:ext cx="22983" cy="966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06" extrusionOk="0">
                    <a:moveTo>
                      <a:pt x="401" y="0"/>
                    </a:moveTo>
                    <a:cubicBezTo>
                      <a:pt x="358" y="0"/>
                      <a:pt x="308" y="23"/>
                      <a:pt x="271" y="38"/>
                    </a:cubicBezTo>
                    <a:cubicBezTo>
                      <a:pt x="207" y="51"/>
                      <a:pt x="129" y="64"/>
                      <a:pt x="65" y="77"/>
                    </a:cubicBezTo>
                    <a:cubicBezTo>
                      <a:pt x="14" y="90"/>
                      <a:pt x="1" y="154"/>
                      <a:pt x="52" y="192"/>
                    </a:cubicBezTo>
                    <a:cubicBezTo>
                      <a:pt x="91" y="201"/>
                      <a:pt x="132" y="205"/>
                      <a:pt x="175" y="205"/>
                    </a:cubicBezTo>
                    <a:cubicBezTo>
                      <a:pt x="259" y="205"/>
                      <a:pt x="348" y="188"/>
                      <a:pt x="425" y="154"/>
                    </a:cubicBezTo>
                    <a:cubicBezTo>
                      <a:pt x="464" y="141"/>
                      <a:pt x="490" y="90"/>
                      <a:pt x="477" y="51"/>
                    </a:cubicBezTo>
                    <a:cubicBezTo>
                      <a:pt x="460" y="13"/>
                      <a:pt x="432" y="0"/>
                      <a:pt x="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3">
                <a:extLst>
                  <a:ext uri="{FF2B5EF4-FFF2-40B4-BE49-F238E27FC236}">
                    <a16:creationId xmlns:a16="http://schemas.microsoft.com/office/drawing/2014/main" id="{79B6FDD4-1285-0524-6887-9E1D0F031214}"/>
                  </a:ext>
                </a:extLst>
              </p:cNvPr>
              <p:cNvSpPr/>
              <p:nvPr/>
            </p:nvSpPr>
            <p:spPr>
              <a:xfrm>
                <a:off x="5456880" y="1387096"/>
                <a:ext cx="10131" cy="2078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43" extrusionOk="0">
                    <a:moveTo>
                      <a:pt x="133" y="1"/>
                    </a:moveTo>
                    <a:cubicBezTo>
                      <a:pt x="0" y="1"/>
                      <a:pt x="36" y="276"/>
                      <a:pt x="36" y="362"/>
                    </a:cubicBezTo>
                    <a:cubicBezTo>
                      <a:pt x="42" y="417"/>
                      <a:pt x="79" y="443"/>
                      <a:pt x="117" y="443"/>
                    </a:cubicBezTo>
                    <a:cubicBezTo>
                      <a:pt x="160" y="443"/>
                      <a:pt x="203" y="410"/>
                      <a:pt x="203" y="349"/>
                    </a:cubicBezTo>
                    <a:cubicBezTo>
                      <a:pt x="190" y="272"/>
                      <a:pt x="190" y="195"/>
                      <a:pt x="190" y="118"/>
                    </a:cubicBezTo>
                    <a:cubicBezTo>
                      <a:pt x="216" y="79"/>
                      <a:pt x="203" y="28"/>
                      <a:pt x="151" y="2"/>
                    </a:cubicBezTo>
                    <a:cubicBezTo>
                      <a:pt x="145" y="1"/>
                      <a:pt x="139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3">
                <a:extLst>
                  <a:ext uri="{FF2B5EF4-FFF2-40B4-BE49-F238E27FC236}">
                    <a16:creationId xmlns:a16="http://schemas.microsoft.com/office/drawing/2014/main" id="{F87CCBB9-54FB-F03F-1342-DD81FBD70E6B}"/>
                  </a:ext>
                </a:extLst>
              </p:cNvPr>
              <p:cNvSpPr/>
              <p:nvPr/>
            </p:nvSpPr>
            <p:spPr>
              <a:xfrm>
                <a:off x="5417526" y="1211056"/>
                <a:ext cx="13837" cy="1838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92" extrusionOk="0">
                    <a:moveTo>
                      <a:pt x="155" y="1"/>
                    </a:moveTo>
                    <a:cubicBezTo>
                      <a:pt x="0" y="14"/>
                      <a:pt x="103" y="245"/>
                      <a:pt x="129" y="335"/>
                    </a:cubicBezTo>
                    <a:cubicBezTo>
                      <a:pt x="144" y="374"/>
                      <a:pt x="173" y="391"/>
                      <a:pt x="202" y="391"/>
                    </a:cubicBezTo>
                    <a:cubicBezTo>
                      <a:pt x="249" y="391"/>
                      <a:pt x="294" y="347"/>
                      <a:pt x="270" y="284"/>
                    </a:cubicBezTo>
                    <a:cubicBezTo>
                      <a:pt x="245" y="219"/>
                      <a:pt x="232" y="155"/>
                      <a:pt x="219" y="91"/>
                    </a:cubicBezTo>
                    <a:cubicBezTo>
                      <a:pt x="232" y="52"/>
                      <a:pt x="206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3">
                <a:extLst>
                  <a:ext uri="{FF2B5EF4-FFF2-40B4-BE49-F238E27FC236}">
                    <a16:creationId xmlns:a16="http://schemas.microsoft.com/office/drawing/2014/main" id="{4D71E65C-4DBF-6882-A75A-3887918CD5DF}"/>
                  </a:ext>
                </a:extLst>
              </p:cNvPr>
              <p:cNvSpPr/>
              <p:nvPr/>
            </p:nvSpPr>
            <p:spPr>
              <a:xfrm>
                <a:off x="5391587" y="1235776"/>
                <a:ext cx="25376" cy="867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5" extrusionOk="0">
                    <a:moveTo>
                      <a:pt x="78" y="1"/>
                    </a:moveTo>
                    <a:cubicBezTo>
                      <a:pt x="13" y="14"/>
                      <a:pt x="0" y="104"/>
                      <a:pt x="65" y="130"/>
                    </a:cubicBezTo>
                    <a:cubicBezTo>
                      <a:pt x="116" y="130"/>
                      <a:pt x="168" y="130"/>
                      <a:pt x="206" y="142"/>
                    </a:cubicBezTo>
                    <a:cubicBezTo>
                      <a:pt x="283" y="142"/>
                      <a:pt x="360" y="168"/>
                      <a:pt x="425" y="181"/>
                    </a:cubicBezTo>
                    <a:cubicBezTo>
                      <a:pt x="432" y="183"/>
                      <a:pt x="438" y="184"/>
                      <a:pt x="445" y="184"/>
                    </a:cubicBezTo>
                    <a:cubicBezTo>
                      <a:pt x="476" y="184"/>
                      <a:pt x="504" y="161"/>
                      <a:pt x="515" y="130"/>
                    </a:cubicBezTo>
                    <a:cubicBezTo>
                      <a:pt x="540" y="52"/>
                      <a:pt x="450" y="27"/>
                      <a:pt x="386" y="27"/>
                    </a:cubicBezTo>
                    <a:cubicBezTo>
                      <a:pt x="283" y="14"/>
                      <a:pt x="180" y="1"/>
                      <a:pt x="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3">
                <a:extLst>
                  <a:ext uri="{FF2B5EF4-FFF2-40B4-BE49-F238E27FC236}">
                    <a16:creationId xmlns:a16="http://schemas.microsoft.com/office/drawing/2014/main" id="{9D179C86-DBE0-280F-4691-E2DD98D8E805}"/>
                  </a:ext>
                </a:extLst>
              </p:cNvPr>
              <p:cNvSpPr/>
              <p:nvPr/>
            </p:nvSpPr>
            <p:spPr>
              <a:xfrm>
                <a:off x="5661153" y="1359890"/>
                <a:ext cx="25000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13" extrusionOk="0">
                    <a:moveTo>
                      <a:pt x="70" y="0"/>
                    </a:moveTo>
                    <a:cubicBezTo>
                      <a:pt x="39" y="0"/>
                      <a:pt x="11" y="23"/>
                      <a:pt x="1" y="55"/>
                    </a:cubicBezTo>
                    <a:cubicBezTo>
                      <a:pt x="1" y="106"/>
                      <a:pt x="26" y="145"/>
                      <a:pt x="65" y="145"/>
                    </a:cubicBezTo>
                    <a:cubicBezTo>
                      <a:pt x="181" y="171"/>
                      <a:pt x="296" y="196"/>
                      <a:pt x="412" y="209"/>
                    </a:cubicBezTo>
                    <a:cubicBezTo>
                      <a:pt x="420" y="211"/>
                      <a:pt x="427" y="212"/>
                      <a:pt x="434" y="212"/>
                    </a:cubicBezTo>
                    <a:cubicBezTo>
                      <a:pt x="518" y="212"/>
                      <a:pt x="533" y="80"/>
                      <a:pt x="438" y="68"/>
                    </a:cubicBezTo>
                    <a:cubicBezTo>
                      <a:pt x="322" y="42"/>
                      <a:pt x="206" y="29"/>
                      <a:pt x="91" y="4"/>
                    </a:cubicBezTo>
                    <a:cubicBezTo>
                      <a:pt x="84" y="1"/>
                      <a:pt x="77" y="0"/>
                      <a:pt x="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3">
                <a:extLst>
                  <a:ext uri="{FF2B5EF4-FFF2-40B4-BE49-F238E27FC236}">
                    <a16:creationId xmlns:a16="http://schemas.microsoft.com/office/drawing/2014/main" id="{3F844E75-1215-86A6-E366-0943A8CAD533}"/>
                  </a:ext>
                </a:extLst>
              </p:cNvPr>
              <p:cNvSpPr/>
              <p:nvPr/>
            </p:nvSpPr>
            <p:spPr>
              <a:xfrm>
                <a:off x="5647879" y="1380951"/>
                <a:ext cx="12148" cy="2214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72" extrusionOk="0">
                    <a:moveTo>
                      <a:pt x="70" y="1"/>
                    </a:moveTo>
                    <a:cubicBezTo>
                      <a:pt x="56" y="1"/>
                      <a:pt x="41" y="10"/>
                      <a:pt x="27" y="30"/>
                    </a:cubicBezTo>
                    <a:cubicBezTo>
                      <a:pt x="1" y="133"/>
                      <a:pt x="14" y="236"/>
                      <a:pt x="52" y="326"/>
                    </a:cubicBezTo>
                    <a:cubicBezTo>
                      <a:pt x="64" y="383"/>
                      <a:pt x="85" y="471"/>
                      <a:pt x="154" y="471"/>
                    </a:cubicBezTo>
                    <a:cubicBezTo>
                      <a:pt x="162" y="471"/>
                      <a:pt x="171" y="470"/>
                      <a:pt x="181" y="467"/>
                    </a:cubicBezTo>
                    <a:cubicBezTo>
                      <a:pt x="232" y="455"/>
                      <a:pt x="258" y="416"/>
                      <a:pt x="245" y="365"/>
                    </a:cubicBezTo>
                    <a:cubicBezTo>
                      <a:pt x="223" y="310"/>
                      <a:pt x="154" y="1"/>
                      <a:pt x="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3">
                <a:extLst>
                  <a:ext uri="{FF2B5EF4-FFF2-40B4-BE49-F238E27FC236}">
                    <a16:creationId xmlns:a16="http://schemas.microsoft.com/office/drawing/2014/main" id="{E3EA2F63-E29D-DDBC-DF92-66F75843F8C5}"/>
                  </a:ext>
                </a:extLst>
              </p:cNvPr>
              <p:cNvSpPr/>
              <p:nvPr/>
            </p:nvSpPr>
            <p:spPr>
              <a:xfrm>
                <a:off x="5808883" y="1625535"/>
                <a:ext cx="157549" cy="116439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2960" extrusionOk="0">
                    <a:moveTo>
                      <a:pt x="97" y="1"/>
                    </a:moveTo>
                    <a:cubicBezTo>
                      <a:pt x="77" y="1"/>
                      <a:pt x="57" y="9"/>
                      <a:pt x="39" y="31"/>
                    </a:cubicBezTo>
                    <a:cubicBezTo>
                      <a:pt x="0" y="82"/>
                      <a:pt x="26" y="159"/>
                      <a:pt x="78" y="185"/>
                    </a:cubicBezTo>
                    <a:cubicBezTo>
                      <a:pt x="965" y="1008"/>
                      <a:pt x="2045" y="1586"/>
                      <a:pt x="3061" y="2242"/>
                    </a:cubicBezTo>
                    <a:cubicBezTo>
                      <a:pt x="3395" y="2461"/>
                      <a:pt x="3755" y="2654"/>
                      <a:pt x="4115" y="2821"/>
                    </a:cubicBezTo>
                    <a:cubicBezTo>
                      <a:pt x="4205" y="2872"/>
                      <a:pt x="4295" y="2911"/>
                      <a:pt x="4385" y="2949"/>
                    </a:cubicBezTo>
                    <a:cubicBezTo>
                      <a:pt x="4399" y="2957"/>
                      <a:pt x="4414" y="2960"/>
                      <a:pt x="4427" y="2960"/>
                    </a:cubicBezTo>
                    <a:cubicBezTo>
                      <a:pt x="4463" y="2960"/>
                      <a:pt x="4495" y="2939"/>
                      <a:pt x="4513" y="2911"/>
                    </a:cubicBezTo>
                    <a:cubicBezTo>
                      <a:pt x="4539" y="2859"/>
                      <a:pt x="4513" y="2808"/>
                      <a:pt x="4462" y="2782"/>
                    </a:cubicBezTo>
                    <a:cubicBezTo>
                      <a:pt x="4153" y="2615"/>
                      <a:pt x="3832" y="2499"/>
                      <a:pt x="3536" y="2306"/>
                    </a:cubicBezTo>
                    <a:cubicBezTo>
                      <a:pt x="2932" y="1946"/>
                      <a:pt x="2341" y="1574"/>
                      <a:pt x="1749" y="1201"/>
                    </a:cubicBezTo>
                    <a:cubicBezTo>
                      <a:pt x="1209" y="879"/>
                      <a:pt x="708" y="506"/>
                      <a:pt x="245" y="95"/>
                    </a:cubicBezTo>
                    <a:cubicBezTo>
                      <a:pt x="208" y="58"/>
                      <a:pt x="150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3">
                <a:extLst>
                  <a:ext uri="{FF2B5EF4-FFF2-40B4-BE49-F238E27FC236}">
                    <a16:creationId xmlns:a16="http://schemas.microsoft.com/office/drawing/2014/main" id="{5AD817B2-E3F8-907B-20A0-0B41168CF0EE}"/>
                  </a:ext>
                </a:extLst>
              </p:cNvPr>
              <p:cNvSpPr/>
              <p:nvPr/>
            </p:nvSpPr>
            <p:spPr>
              <a:xfrm>
                <a:off x="5892427" y="1453443"/>
                <a:ext cx="200303" cy="125093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80" extrusionOk="0">
                    <a:moveTo>
                      <a:pt x="124" y="0"/>
                    </a:moveTo>
                    <a:cubicBezTo>
                      <a:pt x="104" y="0"/>
                      <a:pt x="84" y="6"/>
                      <a:pt x="65" y="19"/>
                    </a:cubicBezTo>
                    <a:cubicBezTo>
                      <a:pt x="0" y="71"/>
                      <a:pt x="52" y="173"/>
                      <a:pt x="129" y="173"/>
                    </a:cubicBezTo>
                    <a:cubicBezTo>
                      <a:pt x="232" y="225"/>
                      <a:pt x="322" y="289"/>
                      <a:pt x="412" y="328"/>
                    </a:cubicBezTo>
                    <a:cubicBezTo>
                      <a:pt x="1119" y="713"/>
                      <a:pt x="1826" y="1086"/>
                      <a:pt x="2546" y="1446"/>
                    </a:cubicBezTo>
                    <a:cubicBezTo>
                      <a:pt x="3138" y="1755"/>
                      <a:pt x="3729" y="2089"/>
                      <a:pt x="4308" y="2424"/>
                    </a:cubicBezTo>
                    <a:cubicBezTo>
                      <a:pt x="4745" y="2655"/>
                      <a:pt x="5156" y="2912"/>
                      <a:pt x="5580" y="3169"/>
                    </a:cubicBezTo>
                    <a:cubicBezTo>
                      <a:pt x="5595" y="3176"/>
                      <a:pt x="5609" y="3180"/>
                      <a:pt x="5623" y="3180"/>
                    </a:cubicBezTo>
                    <a:cubicBezTo>
                      <a:pt x="5708" y="3180"/>
                      <a:pt x="5772" y="3057"/>
                      <a:pt x="5683" y="3002"/>
                    </a:cubicBezTo>
                    <a:cubicBezTo>
                      <a:pt x="4295" y="2166"/>
                      <a:pt x="2868" y="1382"/>
                      <a:pt x="1415" y="662"/>
                    </a:cubicBezTo>
                    <a:cubicBezTo>
                      <a:pt x="1068" y="482"/>
                      <a:pt x="708" y="289"/>
                      <a:pt x="360" y="109"/>
                    </a:cubicBezTo>
                    <a:cubicBezTo>
                      <a:pt x="289" y="79"/>
                      <a:pt x="202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3">
                <a:extLst>
                  <a:ext uri="{FF2B5EF4-FFF2-40B4-BE49-F238E27FC236}">
                    <a16:creationId xmlns:a16="http://schemas.microsoft.com/office/drawing/2014/main" id="{041EC073-AC7B-ED80-F800-91530A17A2D2}"/>
                  </a:ext>
                </a:extLst>
              </p:cNvPr>
              <p:cNvSpPr/>
              <p:nvPr/>
            </p:nvSpPr>
            <p:spPr>
              <a:xfrm>
                <a:off x="5842314" y="1533092"/>
                <a:ext cx="191315" cy="12761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3244" extrusionOk="0">
                    <a:moveTo>
                      <a:pt x="134" y="0"/>
                    </a:moveTo>
                    <a:cubicBezTo>
                      <a:pt x="103" y="0"/>
                      <a:pt x="74" y="14"/>
                      <a:pt x="65" y="39"/>
                    </a:cubicBezTo>
                    <a:cubicBezTo>
                      <a:pt x="1" y="142"/>
                      <a:pt x="142" y="181"/>
                      <a:pt x="207" y="219"/>
                    </a:cubicBezTo>
                    <a:cubicBezTo>
                      <a:pt x="772" y="515"/>
                      <a:pt x="1312" y="875"/>
                      <a:pt x="1865" y="1209"/>
                    </a:cubicBezTo>
                    <a:cubicBezTo>
                      <a:pt x="2701" y="1711"/>
                      <a:pt x="3550" y="2199"/>
                      <a:pt x="4385" y="2714"/>
                    </a:cubicBezTo>
                    <a:cubicBezTo>
                      <a:pt x="4694" y="2894"/>
                      <a:pt x="5015" y="3074"/>
                      <a:pt x="5337" y="3228"/>
                    </a:cubicBezTo>
                    <a:cubicBezTo>
                      <a:pt x="5354" y="3239"/>
                      <a:pt x="5371" y="3243"/>
                      <a:pt x="5386" y="3243"/>
                    </a:cubicBezTo>
                    <a:cubicBezTo>
                      <a:pt x="5464" y="3243"/>
                      <a:pt x="5512" y="3127"/>
                      <a:pt x="5427" y="3074"/>
                    </a:cubicBezTo>
                    <a:cubicBezTo>
                      <a:pt x="4630" y="2662"/>
                      <a:pt x="3871" y="2174"/>
                      <a:pt x="3087" y="1724"/>
                    </a:cubicBezTo>
                    <a:cubicBezTo>
                      <a:pt x="2110" y="1158"/>
                      <a:pt x="1171" y="541"/>
                      <a:pt x="181" y="14"/>
                    </a:cubicBezTo>
                    <a:cubicBezTo>
                      <a:pt x="167" y="4"/>
                      <a:pt x="150" y="0"/>
                      <a:pt x="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3">
                <a:extLst>
                  <a:ext uri="{FF2B5EF4-FFF2-40B4-BE49-F238E27FC236}">
                    <a16:creationId xmlns:a16="http://schemas.microsoft.com/office/drawing/2014/main" id="{A6A5217B-6E3D-DFB4-E67A-72227E4DE943}"/>
                  </a:ext>
                </a:extLst>
              </p:cNvPr>
              <p:cNvSpPr/>
              <p:nvPr/>
            </p:nvSpPr>
            <p:spPr>
              <a:xfrm>
                <a:off x="5963079" y="1362455"/>
                <a:ext cx="194508" cy="122379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3111" extrusionOk="0">
                    <a:moveTo>
                      <a:pt x="125" y="0"/>
                    </a:moveTo>
                    <a:cubicBezTo>
                      <a:pt x="45" y="0"/>
                      <a:pt x="1" y="121"/>
                      <a:pt x="89" y="165"/>
                    </a:cubicBezTo>
                    <a:cubicBezTo>
                      <a:pt x="565" y="306"/>
                      <a:pt x="989" y="589"/>
                      <a:pt x="1439" y="808"/>
                    </a:cubicBezTo>
                    <a:cubicBezTo>
                      <a:pt x="1953" y="1065"/>
                      <a:pt x="2442" y="1335"/>
                      <a:pt x="2931" y="1618"/>
                    </a:cubicBezTo>
                    <a:cubicBezTo>
                      <a:pt x="3406" y="1875"/>
                      <a:pt x="3882" y="2119"/>
                      <a:pt x="4345" y="2402"/>
                    </a:cubicBezTo>
                    <a:cubicBezTo>
                      <a:pt x="4666" y="2595"/>
                      <a:pt x="4988" y="2801"/>
                      <a:pt x="5309" y="2993"/>
                    </a:cubicBezTo>
                    <a:cubicBezTo>
                      <a:pt x="5381" y="3030"/>
                      <a:pt x="5431" y="3110"/>
                      <a:pt x="5500" y="3110"/>
                    </a:cubicBezTo>
                    <a:cubicBezTo>
                      <a:pt x="5505" y="3110"/>
                      <a:pt x="5510" y="3110"/>
                      <a:pt x="5515" y="3109"/>
                    </a:cubicBezTo>
                    <a:cubicBezTo>
                      <a:pt x="5566" y="3096"/>
                      <a:pt x="5605" y="3045"/>
                      <a:pt x="5592" y="2993"/>
                    </a:cubicBezTo>
                    <a:cubicBezTo>
                      <a:pt x="5579" y="2942"/>
                      <a:pt x="5528" y="2916"/>
                      <a:pt x="5489" y="2891"/>
                    </a:cubicBezTo>
                    <a:cubicBezTo>
                      <a:pt x="5361" y="2813"/>
                      <a:pt x="5245" y="2736"/>
                      <a:pt x="5129" y="2659"/>
                    </a:cubicBezTo>
                    <a:cubicBezTo>
                      <a:pt x="4512" y="2286"/>
                      <a:pt x="3895" y="1913"/>
                      <a:pt x="3252" y="1579"/>
                    </a:cubicBezTo>
                    <a:cubicBezTo>
                      <a:pt x="2378" y="1091"/>
                      <a:pt x="1503" y="628"/>
                      <a:pt x="616" y="203"/>
                    </a:cubicBezTo>
                    <a:cubicBezTo>
                      <a:pt x="462" y="126"/>
                      <a:pt x="321" y="62"/>
                      <a:pt x="166" y="11"/>
                    </a:cubicBezTo>
                    <a:cubicBezTo>
                      <a:pt x="152" y="3"/>
                      <a:pt x="138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3">
                <a:extLst>
                  <a:ext uri="{FF2B5EF4-FFF2-40B4-BE49-F238E27FC236}">
                    <a16:creationId xmlns:a16="http://schemas.microsoft.com/office/drawing/2014/main" id="{A396F68F-0564-4721-29B7-8825D54DBCBA}"/>
                  </a:ext>
                </a:extLst>
              </p:cNvPr>
              <p:cNvSpPr/>
              <p:nvPr/>
            </p:nvSpPr>
            <p:spPr>
              <a:xfrm>
                <a:off x="4994050" y="909750"/>
                <a:ext cx="212954" cy="428896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73" extrusionOk="0">
                    <a:moveTo>
                      <a:pt x="4978" y="1"/>
                    </a:moveTo>
                    <a:cubicBezTo>
                      <a:pt x="4941" y="1"/>
                      <a:pt x="4902" y="26"/>
                      <a:pt x="4894" y="67"/>
                    </a:cubicBezTo>
                    <a:cubicBezTo>
                      <a:pt x="4855" y="324"/>
                      <a:pt x="4791" y="594"/>
                      <a:pt x="4726" y="851"/>
                    </a:cubicBezTo>
                    <a:cubicBezTo>
                      <a:pt x="4341" y="2407"/>
                      <a:pt x="3711" y="3872"/>
                      <a:pt x="2991" y="5300"/>
                    </a:cubicBezTo>
                    <a:cubicBezTo>
                      <a:pt x="2438" y="6405"/>
                      <a:pt x="1911" y="7524"/>
                      <a:pt x="1242" y="8565"/>
                    </a:cubicBezTo>
                    <a:cubicBezTo>
                      <a:pt x="869" y="9183"/>
                      <a:pt x="458" y="9774"/>
                      <a:pt x="21" y="10353"/>
                    </a:cubicBezTo>
                    <a:cubicBezTo>
                      <a:pt x="1" y="10412"/>
                      <a:pt x="58" y="10472"/>
                      <a:pt x="121" y="10472"/>
                    </a:cubicBezTo>
                    <a:cubicBezTo>
                      <a:pt x="139" y="10472"/>
                      <a:pt x="158" y="10467"/>
                      <a:pt x="175" y="10455"/>
                    </a:cubicBezTo>
                    <a:cubicBezTo>
                      <a:pt x="766" y="9684"/>
                      <a:pt x="1293" y="8887"/>
                      <a:pt x="1782" y="8051"/>
                    </a:cubicBezTo>
                    <a:cubicBezTo>
                      <a:pt x="2284" y="7177"/>
                      <a:pt x="2708" y="6290"/>
                      <a:pt x="3158" y="5390"/>
                    </a:cubicBezTo>
                    <a:cubicBezTo>
                      <a:pt x="3595" y="4490"/>
                      <a:pt x="4045" y="3602"/>
                      <a:pt x="4366" y="2664"/>
                    </a:cubicBezTo>
                    <a:cubicBezTo>
                      <a:pt x="4662" y="1841"/>
                      <a:pt x="4906" y="992"/>
                      <a:pt x="5061" y="131"/>
                    </a:cubicBezTo>
                    <a:cubicBezTo>
                      <a:pt x="5061" y="92"/>
                      <a:pt x="5061" y="54"/>
                      <a:pt x="5035" y="28"/>
                    </a:cubicBezTo>
                    <a:cubicBezTo>
                      <a:pt x="5021" y="9"/>
                      <a:pt x="5000" y="1"/>
                      <a:pt x="4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3">
                <a:extLst>
                  <a:ext uri="{FF2B5EF4-FFF2-40B4-BE49-F238E27FC236}">
                    <a16:creationId xmlns:a16="http://schemas.microsoft.com/office/drawing/2014/main" id="{82FF8940-6315-BBB3-F90D-2CB11332FBD3}"/>
                  </a:ext>
                </a:extLst>
              </p:cNvPr>
              <p:cNvSpPr/>
              <p:nvPr/>
            </p:nvSpPr>
            <p:spPr>
              <a:xfrm>
                <a:off x="5593598" y="939477"/>
                <a:ext cx="174242" cy="50886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1293" extrusionOk="0">
                    <a:moveTo>
                      <a:pt x="4329" y="1"/>
                    </a:moveTo>
                    <a:cubicBezTo>
                      <a:pt x="4249" y="1"/>
                      <a:pt x="4137" y="86"/>
                      <a:pt x="4068" y="112"/>
                    </a:cubicBezTo>
                    <a:cubicBezTo>
                      <a:pt x="3849" y="228"/>
                      <a:pt x="3592" y="344"/>
                      <a:pt x="3360" y="434"/>
                    </a:cubicBezTo>
                    <a:cubicBezTo>
                      <a:pt x="2769" y="665"/>
                      <a:pt x="2139" y="832"/>
                      <a:pt x="1509" y="961"/>
                    </a:cubicBezTo>
                    <a:cubicBezTo>
                      <a:pt x="1175" y="1020"/>
                      <a:pt x="819" y="1124"/>
                      <a:pt x="469" y="1124"/>
                    </a:cubicBezTo>
                    <a:cubicBezTo>
                      <a:pt x="360" y="1124"/>
                      <a:pt x="252" y="1114"/>
                      <a:pt x="146" y="1089"/>
                    </a:cubicBezTo>
                    <a:cubicBezTo>
                      <a:pt x="138" y="1086"/>
                      <a:pt x="131" y="1085"/>
                      <a:pt x="124" y="1085"/>
                    </a:cubicBezTo>
                    <a:cubicBezTo>
                      <a:pt x="46" y="1085"/>
                      <a:pt x="1" y="1257"/>
                      <a:pt x="95" y="1257"/>
                    </a:cubicBezTo>
                    <a:cubicBezTo>
                      <a:pt x="225" y="1282"/>
                      <a:pt x="355" y="1292"/>
                      <a:pt x="484" y="1292"/>
                    </a:cubicBezTo>
                    <a:cubicBezTo>
                      <a:pt x="877" y="1292"/>
                      <a:pt x="1263" y="1196"/>
                      <a:pt x="1650" y="1128"/>
                    </a:cubicBezTo>
                    <a:cubicBezTo>
                      <a:pt x="2383" y="974"/>
                      <a:pt x="3103" y="755"/>
                      <a:pt x="3798" y="459"/>
                    </a:cubicBezTo>
                    <a:cubicBezTo>
                      <a:pt x="3965" y="382"/>
                      <a:pt x="4145" y="292"/>
                      <a:pt x="4312" y="202"/>
                    </a:cubicBezTo>
                    <a:cubicBezTo>
                      <a:pt x="4363" y="177"/>
                      <a:pt x="4428" y="138"/>
                      <a:pt x="4415" y="74"/>
                    </a:cubicBezTo>
                    <a:cubicBezTo>
                      <a:pt x="4398" y="20"/>
                      <a:pt x="4367" y="1"/>
                      <a:pt x="4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3">
                <a:extLst>
                  <a:ext uri="{FF2B5EF4-FFF2-40B4-BE49-F238E27FC236}">
                    <a16:creationId xmlns:a16="http://schemas.microsoft.com/office/drawing/2014/main" id="{D4FC162E-B65B-4A14-9B16-8F90441AE0CA}"/>
                  </a:ext>
                </a:extLst>
              </p:cNvPr>
              <p:cNvSpPr/>
              <p:nvPr/>
            </p:nvSpPr>
            <p:spPr>
              <a:xfrm>
                <a:off x="5614572" y="998626"/>
                <a:ext cx="198285" cy="53169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1351" extrusionOk="0">
                    <a:moveTo>
                      <a:pt x="4934" y="0"/>
                    </a:moveTo>
                    <a:cubicBezTo>
                      <a:pt x="4921" y="0"/>
                      <a:pt x="4908" y="4"/>
                      <a:pt x="4897" y="11"/>
                    </a:cubicBezTo>
                    <a:cubicBezTo>
                      <a:pt x="4730" y="75"/>
                      <a:pt x="4576" y="139"/>
                      <a:pt x="4409" y="216"/>
                    </a:cubicBezTo>
                    <a:cubicBezTo>
                      <a:pt x="4113" y="358"/>
                      <a:pt x="3805" y="486"/>
                      <a:pt x="3496" y="615"/>
                    </a:cubicBezTo>
                    <a:cubicBezTo>
                      <a:pt x="2892" y="821"/>
                      <a:pt x="2275" y="988"/>
                      <a:pt x="1645" y="1078"/>
                    </a:cubicBezTo>
                    <a:cubicBezTo>
                      <a:pt x="1286" y="1144"/>
                      <a:pt x="914" y="1210"/>
                      <a:pt x="543" y="1210"/>
                    </a:cubicBezTo>
                    <a:cubicBezTo>
                      <a:pt x="408" y="1210"/>
                      <a:pt x="274" y="1201"/>
                      <a:pt x="140" y="1181"/>
                    </a:cubicBezTo>
                    <a:cubicBezTo>
                      <a:pt x="126" y="1160"/>
                      <a:pt x="108" y="1151"/>
                      <a:pt x="91" y="1151"/>
                    </a:cubicBezTo>
                    <a:cubicBezTo>
                      <a:pt x="44" y="1151"/>
                      <a:pt x="0" y="1211"/>
                      <a:pt x="37" y="1258"/>
                    </a:cubicBezTo>
                    <a:cubicBezTo>
                      <a:pt x="140" y="1322"/>
                      <a:pt x="269" y="1348"/>
                      <a:pt x="385" y="1348"/>
                    </a:cubicBezTo>
                    <a:cubicBezTo>
                      <a:pt x="438" y="1349"/>
                      <a:pt x="493" y="1350"/>
                      <a:pt x="547" y="1350"/>
                    </a:cubicBezTo>
                    <a:cubicBezTo>
                      <a:pt x="920" y="1350"/>
                      <a:pt x="1300" y="1312"/>
                      <a:pt x="1670" y="1245"/>
                    </a:cubicBezTo>
                    <a:cubicBezTo>
                      <a:pt x="2185" y="1155"/>
                      <a:pt x="2699" y="1052"/>
                      <a:pt x="3200" y="911"/>
                    </a:cubicBezTo>
                    <a:cubicBezTo>
                      <a:pt x="3663" y="756"/>
                      <a:pt x="4113" y="564"/>
                      <a:pt x="4550" y="358"/>
                    </a:cubicBezTo>
                    <a:cubicBezTo>
                      <a:pt x="4692" y="294"/>
                      <a:pt x="4833" y="242"/>
                      <a:pt x="4975" y="178"/>
                    </a:cubicBezTo>
                    <a:cubicBezTo>
                      <a:pt x="5013" y="152"/>
                      <a:pt x="5039" y="101"/>
                      <a:pt x="5013" y="49"/>
                    </a:cubicBezTo>
                    <a:cubicBezTo>
                      <a:pt x="5004" y="21"/>
                      <a:pt x="4968" y="0"/>
                      <a:pt x="4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3">
                <a:extLst>
                  <a:ext uri="{FF2B5EF4-FFF2-40B4-BE49-F238E27FC236}">
                    <a16:creationId xmlns:a16="http://schemas.microsoft.com/office/drawing/2014/main" id="{3B184C66-7652-C759-C97F-38F7E642BD87}"/>
                  </a:ext>
                </a:extLst>
              </p:cNvPr>
              <p:cNvSpPr/>
              <p:nvPr/>
            </p:nvSpPr>
            <p:spPr>
              <a:xfrm>
                <a:off x="5664906" y="1176585"/>
                <a:ext cx="293302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0936" extrusionOk="0">
                    <a:moveTo>
                      <a:pt x="7016" y="0"/>
                    </a:moveTo>
                    <a:cubicBezTo>
                      <a:pt x="7000" y="0"/>
                      <a:pt x="6976" y="10"/>
                      <a:pt x="6943" y="32"/>
                    </a:cubicBezTo>
                    <a:cubicBezTo>
                      <a:pt x="6905" y="32"/>
                      <a:pt x="6892" y="97"/>
                      <a:pt x="6930" y="109"/>
                    </a:cubicBezTo>
                    <a:cubicBezTo>
                      <a:pt x="6789" y="444"/>
                      <a:pt x="6635" y="752"/>
                      <a:pt x="6455" y="1061"/>
                    </a:cubicBezTo>
                    <a:cubicBezTo>
                      <a:pt x="6172" y="1550"/>
                      <a:pt x="5915" y="2038"/>
                      <a:pt x="5619" y="2527"/>
                    </a:cubicBezTo>
                    <a:cubicBezTo>
                      <a:pt x="5027" y="3504"/>
                      <a:pt x="4423" y="4481"/>
                      <a:pt x="3806" y="5445"/>
                    </a:cubicBezTo>
                    <a:cubicBezTo>
                      <a:pt x="2623" y="7258"/>
                      <a:pt x="1440" y="9058"/>
                      <a:pt x="64" y="10730"/>
                    </a:cubicBezTo>
                    <a:cubicBezTo>
                      <a:pt x="39" y="10768"/>
                      <a:pt x="0" y="10820"/>
                      <a:pt x="13" y="10871"/>
                    </a:cubicBezTo>
                    <a:cubicBezTo>
                      <a:pt x="27" y="10913"/>
                      <a:pt x="63" y="10936"/>
                      <a:pt x="102" y="10936"/>
                    </a:cubicBezTo>
                    <a:cubicBezTo>
                      <a:pt x="135" y="10936"/>
                      <a:pt x="169" y="10919"/>
                      <a:pt x="193" y="10884"/>
                    </a:cubicBezTo>
                    <a:cubicBezTo>
                      <a:pt x="334" y="10665"/>
                      <a:pt x="514" y="10460"/>
                      <a:pt x="682" y="10254"/>
                    </a:cubicBezTo>
                    <a:cubicBezTo>
                      <a:pt x="2199" y="8338"/>
                      <a:pt x="3510" y="6268"/>
                      <a:pt x="4809" y="4198"/>
                    </a:cubicBezTo>
                    <a:cubicBezTo>
                      <a:pt x="5503" y="3028"/>
                      <a:pt x="6210" y="1871"/>
                      <a:pt x="6827" y="650"/>
                    </a:cubicBezTo>
                    <a:cubicBezTo>
                      <a:pt x="6850" y="581"/>
                      <a:pt x="7144" y="0"/>
                      <a:pt x="7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3">
                <a:extLst>
                  <a:ext uri="{FF2B5EF4-FFF2-40B4-BE49-F238E27FC236}">
                    <a16:creationId xmlns:a16="http://schemas.microsoft.com/office/drawing/2014/main" id="{F5DC5621-47B5-2B40-8AB6-F4FAC4AEE8AD}"/>
                  </a:ext>
                </a:extLst>
              </p:cNvPr>
              <p:cNvSpPr/>
              <p:nvPr/>
            </p:nvSpPr>
            <p:spPr>
              <a:xfrm>
                <a:off x="5633749" y="1169319"/>
                <a:ext cx="293631" cy="428917"/>
              </a:xfrm>
              <a:custGeom>
                <a:avLst/>
                <a:gdLst/>
                <a:ahLst/>
                <a:cxnLst/>
                <a:rect l="l" t="t" r="r" b="b"/>
                <a:pathLst>
                  <a:path w="7153" h="10448" extrusionOk="0">
                    <a:moveTo>
                      <a:pt x="6991" y="0"/>
                    </a:moveTo>
                    <a:cubicBezTo>
                      <a:pt x="6581" y="0"/>
                      <a:pt x="6271" y="534"/>
                      <a:pt x="6185" y="891"/>
                    </a:cubicBezTo>
                    <a:cubicBezTo>
                      <a:pt x="6082" y="1328"/>
                      <a:pt x="5928" y="1739"/>
                      <a:pt x="5555" y="2009"/>
                    </a:cubicBezTo>
                    <a:cubicBezTo>
                      <a:pt x="5169" y="2292"/>
                      <a:pt x="4706" y="2511"/>
                      <a:pt x="4411" y="2922"/>
                    </a:cubicBezTo>
                    <a:cubicBezTo>
                      <a:pt x="4102" y="3372"/>
                      <a:pt x="3986" y="3925"/>
                      <a:pt x="3768" y="4427"/>
                    </a:cubicBezTo>
                    <a:cubicBezTo>
                      <a:pt x="3588" y="4799"/>
                      <a:pt x="3369" y="5159"/>
                      <a:pt x="3099" y="5468"/>
                    </a:cubicBezTo>
                    <a:cubicBezTo>
                      <a:pt x="2842" y="5777"/>
                      <a:pt x="2482" y="5957"/>
                      <a:pt x="2186" y="6214"/>
                    </a:cubicBezTo>
                    <a:cubicBezTo>
                      <a:pt x="1749" y="6599"/>
                      <a:pt x="1775" y="7217"/>
                      <a:pt x="1556" y="7718"/>
                    </a:cubicBezTo>
                    <a:cubicBezTo>
                      <a:pt x="1441" y="7975"/>
                      <a:pt x="1273" y="8220"/>
                      <a:pt x="1055" y="8400"/>
                    </a:cubicBezTo>
                    <a:cubicBezTo>
                      <a:pt x="746" y="8670"/>
                      <a:pt x="386" y="8927"/>
                      <a:pt x="271" y="9338"/>
                    </a:cubicBezTo>
                    <a:cubicBezTo>
                      <a:pt x="206" y="9634"/>
                      <a:pt x="232" y="9942"/>
                      <a:pt x="103" y="10212"/>
                    </a:cubicBezTo>
                    <a:cubicBezTo>
                      <a:pt x="78" y="10290"/>
                      <a:pt x="1" y="10367"/>
                      <a:pt x="78" y="10431"/>
                    </a:cubicBezTo>
                    <a:cubicBezTo>
                      <a:pt x="97" y="10443"/>
                      <a:pt x="115" y="10448"/>
                      <a:pt x="132" y="10448"/>
                    </a:cubicBezTo>
                    <a:cubicBezTo>
                      <a:pt x="222" y="10448"/>
                      <a:pt x="266" y="10289"/>
                      <a:pt x="309" y="10212"/>
                    </a:cubicBezTo>
                    <a:cubicBezTo>
                      <a:pt x="373" y="9981"/>
                      <a:pt x="412" y="9750"/>
                      <a:pt x="425" y="9505"/>
                    </a:cubicBezTo>
                    <a:cubicBezTo>
                      <a:pt x="515" y="8927"/>
                      <a:pt x="1132" y="8670"/>
                      <a:pt x="1466" y="8232"/>
                    </a:cubicBezTo>
                    <a:cubicBezTo>
                      <a:pt x="1633" y="8014"/>
                      <a:pt x="1749" y="7769"/>
                      <a:pt x="1826" y="7499"/>
                    </a:cubicBezTo>
                    <a:cubicBezTo>
                      <a:pt x="2032" y="6587"/>
                      <a:pt x="2071" y="6484"/>
                      <a:pt x="2855" y="5944"/>
                    </a:cubicBezTo>
                    <a:cubicBezTo>
                      <a:pt x="3318" y="5545"/>
                      <a:pt x="3691" y="5057"/>
                      <a:pt x="3935" y="4491"/>
                    </a:cubicBezTo>
                    <a:cubicBezTo>
                      <a:pt x="4192" y="3938"/>
                      <a:pt x="4282" y="3269"/>
                      <a:pt x="4732" y="2832"/>
                    </a:cubicBezTo>
                    <a:cubicBezTo>
                      <a:pt x="5028" y="2549"/>
                      <a:pt x="5388" y="2369"/>
                      <a:pt x="5709" y="2112"/>
                    </a:cubicBezTo>
                    <a:cubicBezTo>
                      <a:pt x="5966" y="1907"/>
                      <a:pt x="6146" y="1637"/>
                      <a:pt x="6249" y="1315"/>
                    </a:cubicBezTo>
                    <a:cubicBezTo>
                      <a:pt x="6339" y="994"/>
                      <a:pt x="6378" y="646"/>
                      <a:pt x="6609" y="389"/>
                    </a:cubicBezTo>
                    <a:cubicBezTo>
                      <a:pt x="6699" y="261"/>
                      <a:pt x="6841" y="158"/>
                      <a:pt x="6995" y="119"/>
                    </a:cubicBezTo>
                    <a:cubicBezTo>
                      <a:pt x="7013" y="133"/>
                      <a:pt x="7030" y="138"/>
                      <a:pt x="7046" y="138"/>
                    </a:cubicBezTo>
                    <a:cubicBezTo>
                      <a:pt x="7119" y="138"/>
                      <a:pt x="7152" y="14"/>
                      <a:pt x="7046" y="4"/>
                    </a:cubicBezTo>
                    <a:cubicBezTo>
                      <a:pt x="7028" y="1"/>
                      <a:pt x="7009" y="0"/>
                      <a:pt x="6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3">
                <a:extLst>
                  <a:ext uri="{FF2B5EF4-FFF2-40B4-BE49-F238E27FC236}">
                    <a16:creationId xmlns:a16="http://schemas.microsoft.com/office/drawing/2014/main" id="{F65AEE86-279F-5827-E5DB-2D98B959F7F4}"/>
                  </a:ext>
                </a:extLst>
              </p:cNvPr>
              <p:cNvSpPr/>
              <p:nvPr/>
            </p:nvSpPr>
            <p:spPr>
              <a:xfrm>
                <a:off x="5109269" y="970688"/>
                <a:ext cx="282991" cy="431726"/>
              </a:xfrm>
              <a:custGeom>
                <a:avLst/>
                <a:gdLst/>
                <a:ahLst/>
                <a:cxnLst/>
                <a:rect l="l" t="t" r="r" b="b"/>
                <a:pathLst>
                  <a:path w="6315" h="10468" extrusionOk="0">
                    <a:moveTo>
                      <a:pt x="6252" y="1"/>
                    </a:moveTo>
                    <a:cubicBezTo>
                      <a:pt x="6249" y="1"/>
                      <a:pt x="6246" y="1"/>
                      <a:pt x="6244" y="2"/>
                    </a:cubicBezTo>
                    <a:cubicBezTo>
                      <a:pt x="5858" y="2"/>
                      <a:pt x="5536" y="297"/>
                      <a:pt x="5344" y="606"/>
                    </a:cubicBezTo>
                    <a:cubicBezTo>
                      <a:pt x="5189" y="902"/>
                      <a:pt x="5099" y="1223"/>
                      <a:pt x="5074" y="1545"/>
                    </a:cubicBezTo>
                    <a:cubicBezTo>
                      <a:pt x="5009" y="1866"/>
                      <a:pt x="4971" y="2213"/>
                      <a:pt x="4675" y="2393"/>
                    </a:cubicBezTo>
                    <a:cubicBezTo>
                      <a:pt x="3492" y="3190"/>
                      <a:pt x="3286" y="3486"/>
                      <a:pt x="3106" y="4900"/>
                    </a:cubicBezTo>
                    <a:cubicBezTo>
                      <a:pt x="2914" y="6186"/>
                      <a:pt x="2772" y="6366"/>
                      <a:pt x="1808" y="7176"/>
                    </a:cubicBezTo>
                    <a:cubicBezTo>
                      <a:pt x="1448" y="7459"/>
                      <a:pt x="1242" y="7896"/>
                      <a:pt x="1255" y="8359"/>
                    </a:cubicBezTo>
                    <a:cubicBezTo>
                      <a:pt x="1229" y="8603"/>
                      <a:pt x="1294" y="8848"/>
                      <a:pt x="1229" y="9079"/>
                    </a:cubicBezTo>
                    <a:cubicBezTo>
                      <a:pt x="1101" y="9452"/>
                      <a:pt x="766" y="9683"/>
                      <a:pt x="484" y="9940"/>
                    </a:cubicBezTo>
                    <a:cubicBezTo>
                      <a:pt x="342" y="10056"/>
                      <a:pt x="201" y="10185"/>
                      <a:pt x="59" y="10326"/>
                    </a:cubicBezTo>
                    <a:cubicBezTo>
                      <a:pt x="0" y="10385"/>
                      <a:pt x="54" y="10467"/>
                      <a:pt x="118" y="10467"/>
                    </a:cubicBezTo>
                    <a:cubicBezTo>
                      <a:pt x="137" y="10467"/>
                      <a:pt x="157" y="10460"/>
                      <a:pt x="175" y="10442"/>
                    </a:cubicBezTo>
                    <a:cubicBezTo>
                      <a:pt x="561" y="10069"/>
                      <a:pt x="1049" y="9773"/>
                      <a:pt x="1332" y="9310"/>
                    </a:cubicBezTo>
                    <a:cubicBezTo>
                      <a:pt x="1538" y="8950"/>
                      <a:pt x="1371" y="8513"/>
                      <a:pt x="1448" y="8128"/>
                    </a:cubicBezTo>
                    <a:cubicBezTo>
                      <a:pt x="1551" y="7318"/>
                      <a:pt x="2489" y="7022"/>
                      <a:pt x="2875" y="6366"/>
                    </a:cubicBezTo>
                    <a:cubicBezTo>
                      <a:pt x="3209" y="5788"/>
                      <a:pt x="3235" y="5093"/>
                      <a:pt x="3364" y="4437"/>
                    </a:cubicBezTo>
                    <a:cubicBezTo>
                      <a:pt x="3441" y="3949"/>
                      <a:pt x="3595" y="3460"/>
                      <a:pt x="3981" y="3139"/>
                    </a:cubicBezTo>
                    <a:cubicBezTo>
                      <a:pt x="4302" y="2817"/>
                      <a:pt x="4765" y="2637"/>
                      <a:pt x="5048" y="2277"/>
                    </a:cubicBezTo>
                    <a:cubicBezTo>
                      <a:pt x="5292" y="1815"/>
                      <a:pt x="5215" y="1262"/>
                      <a:pt x="5421" y="786"/>
                    </a:cubicBezTo>
                    <a:cubicBezTo>
                      <a:pt x="5562" y="490"/>
                      <a:pt x="5884" y="143"/>
                      <a:pt x="6231" y="143"/>
                    </a:cubicBezTo>
                    <a:lnTo>
                      <a:pt x="6231" y="130"/>
                    </a:lnTo>
                    <a:cubicBezTo>
                      <a:pt x="6236" y="132"/>
                      <a:pt x="6241" y="133"/>
                      <a:pt x="6246" y="133"/>
                    </a:cubicBezTo>
                    <a:cubicBezTo>
                      <a:pt x="6307" y="133"/>
                      <a:pt x="6315" y="1"/>
                      <a:pt x="62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3">
                <a:extLst>
                  <a:ext uri="{FF2B5EF4-FFF2-40B4-BE49-F238E27FC236}">
                    <a16:creationId xmlns:a16="http://schemas.microsoft.com/office/drawing/2014/main" id="{6DF1CCD4-A985-31A1-C3C9-2F180BECC5B0}"/>
                  </a:ext>
                </a:extLst>
              </p:cNvPr>
              <p:cNvSpPr/>
              <p:nvPr/>
            </p:nvSpPr>
            <p:spPr>
              <a:xfrm>
                <a:off x="4924715" y="939035"/>
                <a:ext cx="157547" cy="300598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7612" extrusionOk="0">
                    <a:moveTo>
                      <a:pt x="3327" y="1"/>
                    </a:moveTo>
                    <a:cubicBezTo>
                      <a:pt x="3281" y="1"/>
                      <a:pt x="3237" y="48"/>
                      <a:pt x="3286" y="105"/>
                    </a:cubicBezTo>
                    <a:cubicBezTo>
                      <a:pt x="3556" y="426"/>
                      <a:pt x="3582" y="889"/>
                      <a:pt x="3363" y="1249"/>
                    </a:cubicBezTo>
                    <a:cubicBezTo>
                      <a:pt x="2964" y="1866"/>
                      <a:pt x="2257" y="2291"/>
                      <a:pt x="2051" y="3024"/>
                    </a:cubicBezTo>
                    <a:cubicBezTo>
                      <a:pt x="1846" y="3846"/>
                      <a:pt x="2090" y="4579"/>
                      <a:pt x="1241" y="5119"/>
                    </a:cubicBezTo>
                    <a:cubicBezTo>
                      <a:pt x="959" y="5312"/>
                      <a:pt x="791" y="5647"/>
                      <a:pt x="804" y="5994"/>
                    </a:cubicBezTo>
                    <a:cubicBezTo>
                      <a:pt x="779" y="6469"/>
                      <a:pt x="624" y="6958"/>
                      <a:pt x="264" y="7279"/>
                    </a:cubicBezTo>
                    <a:cubicBezTo>
                      <a:pt x="200" y="7344"/>
                      <a:pt x="136" y="7395"/>
                      <a:pt x="71" y="7459"/>
                    </a:cubicBezTo>
                    <a:cubicBezTo>
                      <a:pt x="1" y="7520"/>
                      <a:pt x="57" y="7612"/>
                      <a:pt x="121" y="7612"/>
                    </a:cubicBezTo>
                    <a:cubicBezTo>
                      <a:pt x="139" y="7612"/>
                      <a:pt x="158" y="7605"/>
                      <a:pt x="174" y="7588"/>
                    </a:cubicBezTo>
                    <a:cubicBezTo>
                      <a:pt x="393" y="7421"/>
                      <a:pt x="573" y="7215"/>
                      <a:pt x="714" y="6984"/>
                    </a:cubicBezTo>
                    <a:cubicBezTo>
                      <a:pt x="843" y="6765"/>
                      <a:pt x="920" y="6521"/>
                      <a:pt x="946" y="6277"/>
                    </a:cubicBezTo>
                    <a:cubicBezTo>
                      <a:pt x="984" y="6019"/>
                      <a:pt x="971" y="5749"/>
                      <a:pt x="1100" y="5518"/>
                    </a:cubicBezTo>
                    <a:cubicBezTo>
                      <a:pt x="1190" y="5389"/>
                      <a:pt x="1306" y="5274"/>
                      <a:pt x="1447" y="5184"/>
                    </a:cubicBezTo>
                    <a:cubicBezTo>
                      <a:pt x="1769" y="4952"/>
                      <a:pt x="2000" y="4605"/>
                      <a:pt x="2064" y="4219"/>
                    </a:cubicBezTo>
                    <a:cubicBezTo>
                      <a:pt x="2180" y="3589"/>
                      <a:pt x="2077" y="2985"/>
                      <a:pt x="2540" y="2458"/>
                    </a:cubicBezTo>
                    <a:cubicBezTo>
                      <a:pt x="2913" y="1956"/>
                      <a:pt x="3517" y="1571"/>
                      <a:pt x="3633" y="928"/>
                    </a:cubicBezTo>
                    <a:cubicBezTo>
                      <a:pt x="3672" y="606"/>
                      <a:pt x="3582" y="298"/>
                      <a:pt x="3389" y="54"/>
                    </a:cubicBezTo>
                    <a:cubicBezTo>
                      <a:pt x="3379" y="16"/>
                      <a:pt x="3353" y="1"/>
                      <a:pt x="3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3">
                <a:extLst>
                  <a:ext uri="{FF2B5EF4-FFF2-40B4-BE49-F238E27FC236}">
                    <a16:creationId xmlns:a16="http://schemas.microsoft.com/office/drawing/2014/main" id="{05206998-C5E3-53FA-3DFD-AF94A776920B}"/>
                  </a:ext>
                </a:extLst>
              </p:cNvPr>
              <p:cNvSpPr/>
              <p:nvPr/>
            </p:nvSpPr>
            <p:spPr>
              <a:xfrm>
                <a:off x="5644361" y="1036052"/>
                <a:ext cx="207807" cy="53247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1353" extrusionOk="0">
                    <a:moveTo>
                      <a:pt x="5130" y="1"/>
                    </a:moveTo>
                    <a:cubicBezTo>
                      <a:pt x="4961" y="1"/>
                      <a:pt x="4692" y="106"/>
                      <a:pt x="4616" y="140"/>
                    </a:cubicBezTo>
                    <a:cubicBezTo>
                      <a:pt x="4462" y="217"/>
                      <a:pt x="4308" y="320"/>
                      <a:pt x="4179" y="448"/>
                    </a:cubicBezTo>
                    <a:cubicBezTo>
                      <a:pt x="4076" y="538"/>
                      <a:pt x="3973" y="667"/>
                      <a:pt x="3819" y="667"/>
                    </a:cubicBezTo>
                    <a:cubicBezTo>
                      <a:pt x="3553" y="639"/>
                      <a:pt x="3311" y="569"/>
                      <a:pt x="3076" y="569"/>
                    </a:cubicBezTo>
                    <a:cubicBezTo>
                      <a:pt x="2879" y="569"/>
                      <a:pt x="2688" y="618"/>
                      <a:pt x="2495" y="783"/>
                    </a:cubicBezTo>
                    <a:cubicBezTo>
                      <a:pt x="2340" y="924"/>
                      <a:pt x="2186" y="1053"/>
                      <a:pt x="2006" y="1155"/>
                    </a:cubicBezTo>
                    <a:cubicBezTo>
                      <a:pt x="1940" y="1171"/>
                      <a:pt x="1872" y="1178"/>
                      <a:pt x="1804" y="1178"/>
                    </a:cubicBezTo>
                    <a:cubicBezTo>
                      <a:pt x="1699" y="1178"/>
                      <a:pt x="1593" y="1161"/>
                      <a:pt x="1492" y="1130"/>
                    </a:cubicBezTo>
                    <a:cubicBezTo>
                      <a:pt x="1286" y="1065"/>
                      <a:pt x="1132" y="950"/>
                      <a:pt x="926" y="911"/>
                    </a:cubicBezTo>
                    <a:cubicBezTo>
                      <a:pt x="867" y="905"/>
                      <a:pt x="808" y="902"/>
                      <a:pt x="751" y="902"/>
                    </a:cubicBezTo>
                    <a:cubicBezTo>
                      <a:pt x="570" y="902"/>
                      <a:pt x="397" y="933"/>
                      <a:pt x="232" y="1001"/>
                    </a:cubicBezTo>
                    <a:cubicBezTo>
                      <a:pt x="155" y="1014"/>
                      <a:pt x="90" y="1053"/>
                      <a:pt x="26" y="1091"/>
                    </a:cubicBezTo>
                    <a:cubicBezTo>
                      <a:pt x="0" y="1130"/>
                      <a:pt x="26" y="1181"/>
                      <a:pt x="65" y="1181"/>
                    </a:cubicBezTo>
                    <a:cubicBezTo>
                      <a:pt x="103" y="1181"/>
                      <a:pt x="142" y="1168"/>
                      <a:pt x="180" y="1155"/>
                    </a:cubicBezTo>
                    <a:cubicBezTo>
                      <a:pt x="364" y="1091"/>
                      <a:pt x="556" y="1062"/>
                      <a:pt x="742" y="1062"/>
                    </a:cubicBezTo>
                    <a:cubicBezTo>
                      <a:pt x="778" y="1062"/>
                      <a:pt x="814" y="1063"/>
                      <a:pt x="849" y="1065"/>
                    </a:cubicBezTo>
                    <a:cubicBezTo>
                      <a:pt x="1055" y="1091"/>
                      <a:pt x="1222" y="1233"/>
                      <a:pt x="1428" y="1284"/>
                    </a:cubicBezTo>
                    <a:cubicBezTo>
                      <a:pt x="1567" y="1334"/>
                      <a:pt x="1707" y="1353"/>
                      <a:pt x="1846" y="1353"/>
                    </a:cubicBezTo>
                    <a:cubicBezTo>
                      <a:pt x="1887" y="1353"/>
                      <a:pt x="1927" y="1351"/>
                      <a:pt x="1968" y="1348"/>
                    </a:cubicBezTo>
                    <a:cubicBezTo>
                      <a:pt x="2366" y="1271"/>
                      <a:pt x="2572" y="808"/>
                      <a:pt x="2983" y="744"/>
                    </a:cubicBezTo>
                    <a:cubicBezTo>
                      <a:pt x="3176" y="744"/>
                      <a:pt x="3356" y="770"/>
                      <a:pt x="3549" y="808"/>
                    </a:cubicBezTo>
                    <a:cubicBezTo>
                      <a:pt x="3616" y="829"/>
                      <a:pt x="3687" y="839"/>
                      <a:pt x="3758" y="839"/>
                    </a:cubicBezTo>
                    <a:cubicBezTo>
                      <a:pt x="3864" y="839"/>
                      <a:pt x="3971" y="816"/>
                      <a:pt x="4063" y="770"/>
                    </a:cubicBezTo>
                    <a:cubicBezTo>
                      <a:pt x="4230" y="667"/>
                      <a:pt x="4346" y="500"/>
                      <a:pt x="4513" y="410"/>
                    </a:cubicBezTo>
                    <a:cubicBezTo>
                      <a:pt x="4706" y="281"/>
                      <a:pt x="4938" y="191"/>
                      <a:pt x="5169" y="178"/>
                    </a:cubicBezTo>
                    <a:cubicBezTo>
                      <a:pt x="5176" y="180"/>
                      <a:pt x="5183" y="181"/>
                      <a:pt x="5189" y="181"/>
                    </a:cubicBezTo>
                    <a:cubicBezTo>
                      <a:pt x="5230" y="181"/>
                      <a:pt x="5261" y="147"/>
                      <a:pt x="5272" y="114"/>
                    </a:cubicBezTo>
                    <a:cubicBezTo>
                      <a:pt x="5281" y="30"/>
                      <a:pt x="5219" y="1"/>
                      <a:pt x="5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3" name="Google Shape;2403;p33">
              <a:extLst>
                <a:ext uri="{FF2B5EF4-FFF2-40B4-BE49-F238E27FC236}">
                  <a16:creationId xmlns:a16="http://schemas.microsoft.com/office/drawing/2014/main" id="{22D33402-6C5C-DA4A-C0A4-D407404E19DD}"/>
                </a:ext>
              </a:extLst>
            </p:cNvPr>
            <p:cNvGrpSpPr/>
            <p:nvPr/>
          </p:nvGrpSpPr>
          <p:grpSpPr>
            <a:xfrm>
              <a:off x="7202004" y="3450226"/>
              <a:ext cx="1527002" cy="1754254"/>
              <a:chOff x="6355425" y="1709092"/>
              <a:chExt cx="1424575" cy="1636583"/>
            </a:xfrm>
          </p:grpSpPr>
          <p:sp>
            <p:nvSpPr>
              <p:cNvPr id="2404" name="Google Shape;2404;p33">
                <a:extLst>
                  <a:ext uri="{FF2B5EF4-FFF2-40B4-BE49-F238E27FC236}">
                    <a16:creationId xmlns:a16="http://schemas.microsoft.com/office/drawing/2014/main" id="{A7525F38-25A6-5B7E-BD1F-C8713CB673E2}"/>
                  </a:ext>
                </a:extLst>
              </p:cNvPr>
              <p:cNvSpPr/>
              <p:nvPr/>
            </p:nvSpPr>
            <p:spPr>
              <a:xfrm>
                <a:off x="6638413" y="2960058"/>
                <a:ext cx="835951" cy="385617"/>
              </a:xfrm>
              <a:custGeom>
                <a:avLst/>
                <a:gdLst/>
                <a:ahLst/>
                <a:cxnLst/>
                <a:rect l="l" t="t" r="r" b="b"/>
                <a:pathLst>
                  <a:path w="17089" h="7883" extrusionOk="0">
                    <a:moveTo>
                      <a:pt x="1891" y="1"/>
                    </a:moveTo>
                    <a:cubicBezTo>
                      <a:pt x="1801" y="309"/>
                      <a:pt x="1749" y="644"/>
                      <a:pt x="1711" y="965"/>
                    </a:cubicBezTo>
                    <a:cubicBezTo>
                      <a:pt x="1685" y="1184"/>
                      <a:pt x="1698" y="1402"/>
                      <a:pt x="1762" y="1608"/>
                    </a:cubicBezTo>
                    <a:cubicBezTo>
                      <a:pt x="1801" y="1762"/>
                      <a:pt x="1865" y="1891"/>
                      <a:pt x="1955" y="2019"/>
                    </a:cubicBezTo>
                    <a:cubicBezTo>
                      <a:pt x="1968" y="2032"/>
                      <a:pt x="1968" y="2045"/>
                      <a:pt x="1968" y="2045"/>
                    </a:cubicBezTo>
                    <a:cubicBezTo>
                      <a:pt x="1968" y="2045"/>
                      <a:pt x="1966" y="2045"/>
                      <a:pt x="1962" y="2045"/>
                    </a:cubicBezTo>
                    <a:cubicBezTo>
                      <a:pt x="1920" y="2045"/>
                      <a:pt x="1663" y="2066"/>
                      <a:pt x="1299" y="2559"/>
                    </a:cubicBezTo>
                    <a:cubicBezTo>
                      <a:pt x="1158" y="2791"/>
                      <a:pt x="1094" y="3074"/>
                      <a:pt x="1145" y="3344"/>
                    </a:cubicBezTo>
                    <a:cubicBezTo>
                      <a:pt x="1171" y="3562"/>
                      <a:pt x="1222" y="3768"/>
                      <a:pt x="1299" y="3974"/>
                    </a:cubicBezTo>
                    <a:cubicBezTo>
                      <a:pt x="939" y="4089"/>
                      <a:pt x="631" y="4346"/>
                      <a:pt x="451" y="4694"/>
                    </a:cubicBezTo>
                    <a:cubicBezTo>
                      <a:pt x="271" y="5079"/>
                      <a:pt x="554" y="5465"/>
                      <a:pt x="747" y="5658"/>
                    </a:cubicBezTo>
                    <a:cubicBezTo>
                      <a:pt x="785" y="5709"/>
                      <a:pt x="824" y="5748"/>
                      <a:pt x="875" y="5786"/>
                    </a:cubicBezTo>
                    <a:cubicBezTo>
                      <a:pt x="837" y="5786"/>
                      <a:pt x="785" y="5799"/>
                      <a:pt x="747" y="5812"/>
                    </a:cubicBezTo>
                    <a:cubicBezTo>
                      <a:pt x="554" y="5889"/>
                      <a:pt x="387" y="6005"/>
                      <a:pt x="284" y="6172"/>
                    </a:cubicBezTo>
                    <a:cubicBezTo>
                      <a:pt x="1" y="6558"/>
                      <a:pt x="284" y="7149"/>
                      <a:pt x="284" y="7149"/>
                    </a:cubicBezTo>
                    <a:cubicBezTo>
                      <a:pt x="1621" y="7458"/>
                      <a:pt x="2984" y="7664"/>
                      <a:pt x="4360" y="7767"/>
                    </a:cubicBezTo>
                    <a:cubicBezTo>
                      <a:pt x="5755" y="7844"/>
                      <a:pt x="7153" y="7882"/>
                      <a:pt x="8549" y="7882"/>
                    </a:cubicBezTo>
                    <a:cubicBezTo>
                      <a:pt x="9946" y="7882"/>
                      <a:pt x="11341" y="7844"/>
                      <a:pt x="12730" y="7767"/>
                    </a:cubicBezTo>
                    <a:cubicBezTo>
                      <a:pt x="14105" y="7664"/>
                      <a:pt x="15481" y="7458"/>
                      <a:pt x="16818" y="7149"/>
                    </a:cubicBezTo>
                    <a:cubicBezTo>
                      <a:pt x="16818" y="7149"/>
                      <a:pt x="17088" y="6558"/>
                      <a:pt x="16818" y="6172"/>
                    </a:cubicBezTo>
                    <a:cubicBezTo>
                      <a:pt x="16690" y="5966"/>
                      <a:pt x="16471" y="5825"/>
                      <a:pt x="16227" y="5786"/>
                    </a:cubicBezTo>
                    <a:cubicBezTo>
                      <a:pt x="16227" y="5786"/>
                      <a:pt x="16908" y="5234"/>
                      <a:pt x="16651" y="4694"/>
                    </a:cubicBezTo>
                    <a:cubicBezTo>
                      <a:pt x="16638" y="4681"/>
                      <a:pt x="16638" y="4668"/>
                      <a:pt x="16625" y="4655"/>
                    </a:cubicBezTo>
                    <a:cubicBezTo>
                      <a:pt x="16445" y="4334"/>
                      <a:pt x="16150" y="4089"/>
                      <a:pt x="15803" y="3974"/>
                    </a:cubicBezTo>
                    <a:lnTo>
                      <a:pt x="15790" y="3974"/>
                    </a:lnTo>
                    <a:cubicBezTo>
                      <a:pt x="15790" y="3974"/>
                      <a:pt x="16098" y="3266"/>
                      <a:pt x="15893" y="2739"/>
                    </a:cubicBezTo>
                    <a:cubicBezTo>
                      <a:pt x="15867" y="2675"/>
                      <a:pt x="15841" y="2611"/>
                      <a:pt x="15790" y="2559"/>
                    </a:cubicBezTo>
                    <a:cubicBezTo>
                      <a:pt x="15438" y="2066"/>
                      <a:pt x="15182" y="2045"/>
                      <a:pt x="15140" y="2045"/>
                    </a:cubicBezTo>
                    <a:cubicBezTo>
                      <a:pt x="15136" y="2045"/>
                      <a:pt x="15134" y="2045"/>
                      <a:pt x="15134" y="2045"/>
                    </a:cubicBezTo>
                    <a:cubicBezTo>
                      <a:pt x="15353" y="1736"/>
                      <a:pt x="15455" y="1338"/>
                      <a:pt x="15378" y="965"/>
                    </a:cubicBezTo>
                    <a:cubicBezTo>
                      <a:pt x="15365" y="824"/>
                      <a:pt x="15353" y="695"/>
                      <a:pt x="15327" y="592"/>
                    </a:cubicBezTo>
                    <a:cubicBezTo>
                      <a:pt x="15301" y="399"/>
                      <a:pt x="15263" y="194"/>
                      <a:pt x="15211" y="1"/>
                    </a:cubicBezTo>
                    <a:lnTo>
                      <a:pt x="8551" y="862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3">
                <a:extLst>
                  <a:ext uri="{FF2B5EF4-FFF2-40B4-BE49-F238E27FC236}">
                    <a16:creationId xmlns:a16="http://schemas.microsoft.com/office/drawing/2014/main" id="{1E8DD909-AC36-37C0-2169-8B24A211EC33}"/>
                  </a:ext>
                </a:extLst>
              </p:cNvPr>
              <p:cNvSpPr/>
              <p:nvPr/>
            </p:nvSpPr>
            <p:spPr>
              <a:xfrm>
                <a:off x="6724605" y="2989018"/>
                <a:ext cx="669876" cy="87513"/>
              </a:xfrm>
              <a:custGeom>
                <a:avLst/>
                <a:gdLst/>
                <a:ahLst/>
                <a:cxnLst/>
                <a:rect l="l" t="t" r="r" b="b"/>
                <a:pathLst>
                  <a:path w="13694" h="1789" extrusionOk="0">
                    <a:moveTo>
                      <a:pt x="13565" y="0"/>
                    </a:moveTo>
                    <a:cubicBezTo>
                      <a:pt x="13565" y="0"/>
                      <a:pt x="13513" y="592"/>
                      <a:pt x="13192" y="887"/>
                    </a:cubicBezTo>
                    <a:cubicBezTo>
                      <a:pt x="12871" y="1170"/>
                      <a:pt x="11585" y="1363"/>
                      <a:pt x="7020" y="1620"/>
                    </a:cubicBezTo>
                    <a:cubicBezTo>
                      <a:pt x="6457" y="1652"/>
                      <a:pt x="5923" y="1666"/>
                      <a:pt x="5419" y="1666"/>
                    </a:cubicBezTo>
                    <a:cubicBezTo>
                      <a:pt x="2442" y="1666"/>
                      <a:pt x="539" y="1181"/>
                      <a:pt x="0" y="1016"/>
                    </a:cubicBezTo>
                    <a:lnTo>
                      <a:pt x="0" y="1016"/>
                    </a:lnTo>
                    <a:cubicBezTo>
                      <a:pt x="39" y="1170"/>
                      <a:pt x="103" y="1299"/>
                      <a:pt x="193" y="1427"/>
                    </a:cubicBezTo>
                    <a:cubicBezTo>
                      <a:pt x="733" y="1530"/>
                      <a:pt x="2495" y="1774"/>
                      <a:pt x="6789" y="1787"/>
                    </a:cubicBezTo>
                    <a:cubicBezTo>
                      <a:pt x="6976" y="1788"/>
                      <a:pt x="7157" y="1789"/>
                      <a:pt x="7334" y="1789"/>
                    </a:cubicBezTo>
                    <a:cubicBezTo>
                      <a:pt x="12281" y="1789"/>
                      <a:pt x="13372" y="1453"/>
                      <a:pt x="13372" y="1453"/>
                    </a:cubicBezTo>
                    <a:cubicBezTo>
                      <a:pt x="13591" y="1144"/>
                      <a:pt x="13693" y="746"/>
                      <a:pt x="13616" y="373"/>
                    </a:cubicBezTo>
                    <a:cubicBezTo>
                      <a:pt x="13603" y="232"/>
                      <a:pt x="13591" y="103"/>
                      <a:pt x="13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3">
                <a:extLst>
                  <a:ext uri="{FF2B5EF4-FFF2-40B4-BE49-F238E27FC236}">
                    <a16:creationId xmlns:a16="http://schemas.microsoft.com/office/drawing/2014/main" id="{E988072A-4E8D-0619-E765-0CE8BDB9EF5A}"/>
                  </a:ext>
                </a:extLst>
              </p:cNvPr>
              <p:cNvSpPr/>
              <p:nvPr/>
            </p:nvSpPr>
            <p:spPr>
              <a:xfrm>
                <a:off x="6694423" y="3094043"/>
                <a:ext cx="731512" cy="72936"/>
              </a:xfrm>
              <a:custGeom>
                <a:avLst/>
                <a:gdLst/>
                <a:ahLst/>
                <a:cxnLst/>
                <a:rect l="l" t="t" r="r" b="b"/>
                <a:pathLst>
                  <a:path w="14954" h="1491" extrusionOk="0">
                    <a:moveTo>
                      <a:pt x="14748" y="0"/>
                    </a:moveTo>
                    <a:cubicBezTo>
                      <a:pt x="14696" y="270"/>
                      <a:pt x="14542" y="617"/>
                      <a:pt x="13912" y="785"/>
                    </a:cubicBezTo>
                    <a:cubicBezTo>
                      <a:pt x="13423" y="924"/>
                      <a:pt x="8532" y="1087"/>
                      <a:pt x="5216" y="1087"/>
                    </a:cubicBezTo>
                    <a:cubicBezTo>
                      <a:pt x="4258" y="1087"/>
                      <a:pt x="3431" y="1073"/>
                      <a:pt x="2880" y="1042"/>
                    </a:cubicBezTo>
                    <a:cubicBezTo>
                      <a:pt x="1093" y="952"/>
                      <a:pt x="296" y="720"/>
                      <a:pt x="0" y="605"/>
                    </a:cubicBezTo>
                    <a:lnTo>
                      <a:pt x="0" y="605"/>
                    </a:lnTo>
                    <a:cubicBezTo>
                      <a:pt x="26" y="823"/>
                      <a:pt x="77" y="1029"/>
                      <a:pt x="154" y="1235"/>
                    </a:cubicBezTo>
                    <a:cubicBezTo>
                      <a:pt x="154" y="1235"/>
                      <a:pt x="2212" y="1299"/>
                      <a:pt x="6840" y="1453"/>
                    </a:cubicBezTo>
                    <a:cubicBezTo>
                      <a:pt x="7634" y="1480"/>
                      <a:pt x="8385" y="1491"/>
                      <a:pt x="9084" y="1491"/>
                    </a:cubicBezTo>
                    <a:cubicBezTo>
                      <a:pt x="12464" y="1491"/>
                      <a:pt x="14645" y="1235"/>
                      <a:pt x="14645" y="1235"/>
                    </a:cubicBezTo>
                    <a:cubicBezTo>
                      <a:pt x="14645" y="1235"/>
                      <a:pt x="14953" y="527"/>
                      <a:pt x="14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3">
                <a:extLst>
                  <a:ext uri="{FF2B5EF4-FFF2-40B4-BE49-F238E27FC236}">
                    <a16:creationId xmlns:a16="http://schemas.microsoft.com/office/drawing/2014/main" id="{9FA02713-13D1-E9CE-66F5-0014857E780E}"/>
                  </a:ext>
                </a:extLst>
              </p:cNvPr>
              <p:cNvSpPr/>
              <p:nvPr/>
            </p:nvSpPr>
            <p:spPr>
              <a:xfrm>
                <a:off x="6674905" y="3187769"/>
                <a:ext cx="790654" cy="83062"/>
              </a:xfrm>
              <a:custGeom>
                <a:avLst/>
                <a:gdLst/>
                <a:ahLst/>
                <a:cxnLst/>
                <a:rect l="l" t="t" r="r" b="b"/>
                <a:pathLst>
                  <a:path w="16163" h="1698" extrusionOk="0">
                    <a:moveTo>
                      <a:pt x="15879" y="0"/>
                    </a:moveTo>
                    <a:cubicBezTo>
                      <a:pt x="15828" y="180"/>
                      <a:pt x="15738" y="347"/>
                      <a:pt x="15597" y="476"/>
                    </a:cubicBezTo>
                    <a:cubicBezTo>
                      <a:pt x="15249" y="836"/>
                      <a:pt x="13372" y="1106"/>
                      <a:pt x="8551" y="1466"/>
                    </a:cubicBezTo>
                    <a:cubicBezTo>
                      <a:pt x="7710" y="1534"/>
                      <a:pt x="6867" y="1568"/>
                      <a:pt x="6024" y="1568"/>
                    </a:cubicBezTo>
                    <a:cubicBezTo>
                      <a:pt x="4006" y="1568"/>
                      <a:pt x="1987" y="1375"/>
                      <a:pt x="1" y="1003"/>
                    </a:cubicBezTo>
                    <a:lnTo>
                      <a:pt x="1" y="1003"/>
                    </a:lnTo>
                    <a:cubicBezTo>
                      <a:pt x="39" y="1054"/>
                      <a:pt x="78" y="1093"/>
                      <a:pt x="129" y="1131"/>
                    </a:cubicBezTo>
                    <a:cubicBezTo>
                      <a:pt x="91" y="1131"/>
                      <a:pt x="39" y="1144"/>
                      <a:pt x="1" y="1157"/>
                    </a:cubicBezTo>
                    <a:cubicBezTo>
                      <a:pt x="1" y="1157"/>
                      <a:pt x="2662" y="1672"/>
                      <a:pt x="7432" y="1697"/>
                    </a:cubicBezTo>
                    <a:cubicBezTo>
                      <a:pt x="7484" y="1697"/>
                      <a:pt x="7537" y="1697"/>
                      <a:pt x="7588" y="1697"/>
                    </a:cubicBezTo>
                    <a:cubicBezTo>
                      <a:pt x="12261" y="1697"/>
                      <a:pt x="15481" y="1131"/>
                      <a:pt x="15481" y="1131"/>
                    </a:cubicBezTo>
                    <a:cubicBezTo>
                      <a:pt x="15481" y="1131"/>
                      <a:pt x="16162" y="579"/>
                      <a:pt x="15905" y="39"/>
                    </a:cubicBezTo>
                    <a:cubicBezTo>
                      <a:pt x="15892" y="26"/>
                      <a:pt x="15892" y="13"/>
                      <a:pt x="158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3">
                <a:extLst>
                  <a:ext uri="{FF2B5EF4-FFF2-40B4-BE49-F238E27FC236}">
                    <a16:creationId xmlns:a16="http://schemas.microsoft.com/office/drawing/2014/main" id="{50A6D10F-560C-9D91-A055-2C7ADEF5BE40}"/>
                  </a:ext>
                </a:extLst>
              </p:cNvPr>
              <p:cNvSpPr/>
              <p:nvPr/>
            </p:nvSpPr>
            <p:spPr>
              <a:xfrm>
                <a:off x="6376802" y="1709092"/>
                <a:ext cx="1403198" cy="1321457"/>
              </a:xfrm>
              <a:custGeom>
                <a:avLst/>
                <a:gdLst/>
                <a:ahLst/>
                <a:cxnLst/>
                <a:rect l="l" t="t" r="r" b="b"/>
                <a:pathLst>
                  <a:path w="28685" h="27014" extrusionOk="0">
                    <a:moveTo>
                      <a:pt x="14921" y="0"/>
                    </a:moveTo>
                    <a:cubicBezTo>
                      <a:pt x="14897" y="0"/>
                      <a:pt x="14874" y="0"/>
                      <a:pt x="14850" y="0"/>
                    </a:cubicBezTo>
                    <a:cubicBezTo>
                      <a:pt x="11829" y="13"/>
                      <a:pt x="8897" y="952"/>
                      <a:pt x="6429" y="2700"/>
                    </a:cubicBezTo>
                    <a:cubicBezTo>
                      <a:pt x="3742" y="4616"/>
                      <a:pt x="1775" y="7432"/>
                      <a:pt x="720" y="10839"/>
                    </a:cubicBezTo>
                    <a:cubicBezTo>
                      <a:pt x="0" y="13218"/>
                      <a:pt x="206" y="16278"/>
                      <a:pt x="1286" y="19016"/>
                    </a:cubicBezTo>
                    <a:cubicBezTo>
                      <a:pt x="2495" y="22076"/>
                      <a:pt x="4655" y="24468"/>
                      <a:pt x="7367" y="25754"/>
                    </a:cubicBezTo>
                    <a:cubicBezTo>
                      <a:pt x="9090" y="26577"/>
                      <a:pt x="11212" y="27014"/>
                      <a:pt x="13500" y="27014"/>
                    </a:cubicBezTo>
                    <a:cubicBezTo>
                      <a:pt x="16046" y="27014"/>
                      <a:pt x="18618" y="26474"/>
                      <a:pt x="20739" y="25497"/>
                    </a:cubicBezTo>
                    <a:cubicBezTo>
                      <a:pt x="23053" y="24429"/>
                      <a:pt x="24686" y="22925"/>
                      <a:pt x="25432" y="21151"/>
                    </a:cubicBezTo>
                    <a:cubicBezTo>
                      <a:pt x="27746" y="15686"/>
                      <a:pt x="28685" y="6056"/>
                      <a:pt x="21793" y="1890"/>
                    </a:cubicBezTo>
                    <a:cubicBezTo>
                      <a:pt x="19705" y="655"/>
                      <a:pt x="17339" y="0"/>
                      <a:pt x="149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3">
                <a:extLst>
                  <a:ext uri="{FF2B5EF4-FFF2-40B4-BE49-F238E27FC236}">
                    <a16:creationId xmlns:a16="http://schemas.microsoft.com/office/drawing/2014/main" id="{53DBD396-7610-61D2-44EB-A4681D36A94D}"/>
                  </a:ext>
                </a:extLst>
              </p:cNvPr>
              <p:cNvSpPr/>
              <p:nvPr/>
            </p:nvSpPr>
            <p:spPr>
              <a:xfrm>
                <a:off x="6355425" y="1722055"/>
                <a:ext cx="1415770" cy="1295238"/>
              </a:xfrm>
              <a:custGeom>
                <a:avLst/>
                <a:gdLst/>
                <a:ahLst/>
                <a:cxnLst/>
                <a:rect l="l" t="t" r="r" b="b"/>
                <a:pathLst>
                  <a:path w="28942" h="26478" extrusionOk="0">
                    <a:moveTo>
                      <a:pt x="15288" y="0"/>
                    </a:moveTo>
                    <a:cubicBezTo>
                      <a:pt x="9562" y="0"/>
                      <a:pt x="3605" y="3500"/>
                      <a:pt x="1414" y="10651"/>
                    </a:cubicBezTo>
                    <a:cubicBezTo>
                      <a:pt x="0" y="15267"/>
                      <a:pt x="2147" y="22506"/>
                      <a:pt x="7920" y="25257"/>
                    </a:cubicBezTo>
                    <a:cubicBezTo>
                      <a:pt x="9667" y="26086"/>
                      <a:pt x="11777" y="26478"/>
                      <a:pt x="13930" y="26478"/>
                    </a:cubicBezTo>
                    <a:cubicBezTo>
                      <a:pt x="18894" y="26478"/>
                      <a:pt x="24091" y="24396"/>
                      <a:pt x="25625" y="20783"/>
                    </a:cubicBezTo>
                    <a:cubicBezTo>
                      <a:pt x="27823" y="15588"/>
                      <a:pt x="28942" y="5997"/>
                      <a:pt x="22089" y="1844"/>
                    </a:cubicBezTo>
                    <a:cubicBezTo>
                      <a:pt x="20061" y="619"/>
                      <a:pt x="17695" y="0"/>
                      <a:pt x="15288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3">
                <a:extLst>
                  <a:ext uri="{FF2B5EF4-FFF2-40B4-BE49-F238E27FC236}">
                    <a16:creationId xmlns:a16="http://schemas.microsoft.com/office/drawing/2014/main" id="{0DF5416C-BFAD-20A9-25C4-747975B77B6F}"/>
                  </a:ext>
                </a:extLst>
              </p:cNvPr>
              <p:cNvSpPr/>
              <p:nvPr/>
            </p:nvSpPr>
            <p:spPr>
              <a:xfrm>
                <a:off x="6492144" y="2540567"/>
                <a:ext cx="1113888" cy="385616"/>
              </a:xfrm>
              <a:custGeom>
                <a:avLst/>
                <a:gdLst/>
                <a:ahLst/>
                <a:cxnLst/>
                <a:rect l="l" t="t" r="r" b="b"/>
                <a:pathLst>
                  <a:path w="25034" h="8667" extrusionOk="0">
                    <a:moveTo>
                      <a:pt x="5220" y="1"/>
                    </a:moveTo>
                    <a:cubicBezTo>
                      <a:pt x="3935" y="1"/>
                      <a:pt x="4166" y="2174"/>
                      <a:pt x="4166" y="2174"/>
                    </a:cubicBezTo>
                    <a:cubicBezTo>
                      <a:pt x="4166" y="2174"/>
                      <a:pt x="3588" y="927"/>
                      <a:pt x="2261" y="927"/>
                    </a:cubicBezTo>
                    <a:cubicBezTo>
                      <a:pt x="2094" y="927"/>
                      <a:pt x="1914" y="946"/>
                      <a:pt x="1723" y="991"/>
                    </a:cubicBezTo>
                    <a:cubicBezTo>
                      <a:pt x="0" y="1390"/>
                      <a:pt x="232" y="4450"/>
                      <a:pt x="232" y="4450"/>
                    </a:cubicBezTo>
                    <a:cubicBezTo>
                      <a:pt x="232" y="4450"/>
                      <a:pt x="1685" y="7587"/>
                      <a:pt x="2675" y="8281"/>
                    </a:cubicBezTo>
                    <a:cubicBezTo>
                      <a:pt x="2939" y="8466"/>
                      <a:pt x="3947" y="8525"/>
                      <a:pt x="5357" y="8525"/>
                    </a:cubicBezTo>
                    <a:cubicBezTo>
                      <a:pt x="7822" y="8525"/>
                      <a:pt x="11518" y="8345"/>
                      <a:pt x="14629" y="8345"/>
                    </a:cubicBezTo>
                    <a:cubicBezTo>
                      <a:pt x="16409" y="8345"/>
                      <a:pt x="17998" y="8404"/>
                      <a:pt x="19055" y="8590"/>
                    </a:cubicBezTo>
                    <a:cubicBezTo>
                      <a:pt x="19356" y="8642"/>
                      <a:pt x="19646" y="8667"/>
                      <a:pt x="19925" y="8667"/>
                    </a:cubicBezTo>
                    <a:cubicBezTo>
                      <a:pt x="23320" y="8667"/>
                      <a:pt x="25034" y="5054"/>
                      <a:pt x="25034" y="5054"/>
                    </a:cubicBezTo>
                    <a:cubicBezTo>
                      <a:pt x="25034" y="5054"/>
                      <a:pt x="24378" y="2148"/>
                      <a:pt x="22886" y="1171"/>
                    </a:cubicBezTo>
                    <a:cubicBezTo>
                      <a:pt x="22718" y="1061"/>
                      <a:pt x="22538" y="1013"/>
                      <a:pt x="22352" y="1013"/>
                    </a:cubicBezTo>
                    <a:cubicBezTo>
                      <a:pt x="20903" y="1013"/>
                      <a:pt x="19055" y="3961"/>
                      <a:pt x="19055" y="3961"/>
                    </a:cubicBezTo>
                    <a:cubicBezTo>
                      <a:pt x="19055" y="3961"/>
                      <a:pt x="19916" y="2174"/>
                      <a:pt x="18592" y="1171"/>
                    </a:cubicBezTo>
                    <a:cubicBezTo>
                      <a:pt x="18369" y="1000"/>
                      <a:pt x="18142" y="929"/>
                      <a:pt x="17919" y="929"/>
                    </a:cubicBezTo>
                    <a:cubicBezTo>
                      <a:pt x="16836" y="929"/>
                      <a:pt x="15853" y="2611"/>
                      <a:pt x="15853" y="2611"/>
                    </a:cubicBezTo>
                    <a:cubicBezTo>
                      <a:pt x="15853" y="2611"/>
                      <a:pt x="15159" y="927"/>
                      <a:pt x="14066" y="592"/>
                    </a:cubicBezTo>
                    <a:cubicBezTo>
                      <a:pt x="13982" y="566"/>
                      <a:pt x="13885" y="554"/>
                      <a:pt x="13780" y="554"/>
                    </a:cubicBezTo>
                    <a:cubicBezTo>
                      <a:pt x="12537" y="554"/>
                      <a:pt x="10003" y="2225"/>
                      <a:pt x="10003" y="2225"/>
                    </a:cubicBezTo>
                    <a:cubicBezTo>
                      <a:pt x="10003" y="2225"/>
                      <a:pt x="9481" y="1168"/>
                      <a:pt x="8778" y="1168"/>
                    </a:cubicBezTo>
                    <a:cubicBezTo>
                      <a:pt x="8758" y="1168"/>
                      <a:pt x="8738" y="1169"/>
                      <a:pt x="8718" y="1171"/>
                    </a:cubicBezTo>
                    <a:cubicBezTo>
                      <a:pt x="7985" y="1248"/>
                      <a:pt x="7239" y="2470"/>
                      <a:pt x="7239" y="2470"/>
                    </a:cubicBezTo>
                    <a:cubicBezTo>
                      <a:pt x="7239" y="2470"/>
                      <a:pt x="6506" y="1"/>
                      <a:pt x="5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3">
                <a:extLst>
                  <a:ext uri="{FF2B5EF4-FFF2-40B4-BE49-F238E27FC236}">
                    <a16:creationId xmlns:a16="http://schemas.microsoft.com/office/drawing/2014/main" id="{82F40FB5-0E64-BF3D-1409-3CF1DC6ED19C}"/>
                  </a:ext>
                </a:extLst>
              </p:cNvPr>
              <p:cNvSpPr/>
              <p:nvPr/>
            </p:nvSpPr>
            <p:spPr>
              <a:xfrm>
                <a:off x="6608925" y="2676000"/>
                <a:ext cx="843446" cy="360473"/>
              </a:xfrm>
              <a:custGeom>
                <a:avLst/>
                <a:gdLst/>
                <a:ahLst/>
                <a:cxnLst/>
                <a:rect l="l" t="t" r="r" b="b"/>
                <a:pathLst>
                  <a:path w="17179" h="7369" extrusionOk="0">
                    <a:moveTo>
                      <a:pt x="8758" y="0"/>
                    </a:moveTo>
                    <a:cubicBezTo>
                      <a:pt x="8109" y="0"/>
                      <a:pt x="7460" y="43"/>
                      <a:pt x="6815" y="127"/>
                    </a:cubicBezTo>
                    <a:cubicBezTo>
                      <a:pt x="5902" y="242"/>
                      <a:pt x="4976" y="384"/>
                      <a:pt x="4141" y="782"/>
                    </a:cubicBezTo>
                    <a:cubicBezTo>
                      <a:pt x="3331" y="1181"/>
                      <a:pt x="2572" y="1721"/>
                      <a:pt x="1929" y="2351"/>
                    </a:cubicBezTo>
                    <a:cubicBezTo>
                      <a:pt x="1376" y="2840"/>
                      <a:pt x="965" y="3444"/>
                      <a:pt x="566" y="4061"/>
                    </a:cubicBezTo>
                    <a:cubicBezTo>
                      <a:pt x="502" y="4190"/>
                      <a:pt x="1" y="5013"/>
                      <a:pt x="168" y="5103"/>
                    </a:cubicBezTo>
                    <a:cubicBezTo>
                      <a:pt x="181" y="5115"/>
                      <a:pt x="206" y="5115"/>
                      <a:pt x="219" y="5115"/>
                    </a:cubicBezTo>
                    <a:lnTo>
                      <a:pt x="258" y="5115"/>
                    </a:lnTo>
                    <a:cubicBezTo>
                      <a:pt x="271" y="5128"/>
                      <a:pt x="283" y="5128"/>
                      <a:pt x="296" y="5141"/>
                    </a:cubicBezTo>
                    <a:cubicBezTo>
                      <a:pt x="451" y="5257"/>
                      <a:pt x="592" y="5373"/>
                      <a:pt x="746" y="5488"/>
                    </a:cubicBezTo>
                    <a:cubicBezTo>
                      <a:pt x="1183" y="5810"/>
                      <a:pt x="1672" y="6067"/>
                      <a:pt x="2173" y="6273"/>
                    </a:cubicBezTo>
                    <a:cubicBezTo>
                      <a:pt x="3343" y="6671"/>
                      <a:pt x="4578" y="6838"/>
                      <a:pt x="5799" y="7018"/>
                    </a:cubicBezTo>
                    <a:cubicBezTo>
                      <a:pt x="7069" y="7184"/>
                      <a:pt x="8339" y="7368"/>
                      <a:pt x="9625" y="7368"/>
                    </a:cubicBezTo>
                    <a:cubicBezTo>
                      <a:pt x="9836" y="7368"/>
                      <a:pt x="10048" y="7363"/>
                      <a:pt x="10261" y="7353"/>
                    </a:cubicBezTo>
                    <a:cubicBezTo>
                      <a:pt x="11058" y="7301"/>
                      <a:pt x="11855" y="7211"/>
                      <a:pt x="12652" y="7083"/>
                    </a:cubicBezTo>
                    <a:cubicBezTo>
                      <a:pt x="13205" y="7018"/>
                      <a:pt x="13745" y="6877"/>
                      <a:pt x="14259" y="6671"/>
                    </a:cubicBezTo>
                    <a:cubicBezTo>
                      <a:pt x="14684" y="6530"/>
                      <a:pt x="15095" y="6337"/>
                      <a:pt x="15468" y="6118"/>
                    </a:cubicBezTo>
                    <a:cubicBezTo>
                      <a:pt x="15815" y="5925"/>
                      <a:pt x="16162" y="5745"/>
                      <a:pt x="16509" y="5553"/>
                    </a:cubicBezTo>
                    <a:cubicBezTo>
                      <a:pt x="16908" y="5360"/>
                      <a:pt x="17178" y="5128"/>
                      <a:pt x="17049" y="4794"/>
                    </a:cubicBezTo>
                    <a:cubicBezTo>
                      <a:pt x="17062" y="4755"/>
                      <a:pt x="17062" y="4717"/>
                      <a:pt x="17049" y="4691"/>
                    </a:cubicBezTo>
                    <a:cubicBezTo>
                      <a:pt x="16985" y="4588"/>
                      <a:pt x="16934" y="4498"/>
                      <a:pt x="16869" y="4395"/>
                    </a:cubicBezTo>
                    <a:cubicBezTo>
                      <a:pt x="16612" y="3932"/>
                      <a:pt x="16445" y="3418"/>
                      <a:pt x="16137" y="2981"/>
                    </a:cubicBezTo>
                    <a:cubicBezTo>
                      <a:pt x="15957" y="2737"/>
                      <a:pt x="15764" y="2518"/>
                      <a:pt x="15532" y="2325"/>
                    </a:cubicBezTo>
                    <a:cubicBezTo>
                      <a:pt x="15262" y="2055"/>
                      <a:pt x="14967" y="1811"/>
                      <a:pt x="14658" y="1605"/>
                    </a:cubicBezTo>
                    <a:cubicBezTo>
                      <a:pt x="13874" y="1065"/>
                      <a:pt x="13025" y="577"/>
                      <a:pt x="12086" y="345"/>
                    </a:cubicBezTo>
                    <a:cubicBezTo>
                      <a:pt x="11521" y="217"/>
                      <a:pt x="10942" y="178"/>
                      <a:pt x="10376" y="88"/>
                    </a:cubicBezTo>
                    <a:cubicBezTo>
                      <a:pt x="9839" y="30"/>
                      <a:pt x="9298" y="0"/>
                      <a:pt x="8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3">
                <a:extLst>
                  <a:ext uri="{FF2B5EF4-FFF2-40B4-BE49-F238E27FC236}">
                    <a16:creationId xmlns:a16="http://schemas.microsoft.com/office/drawing/2014/main" id="{19F88E26-5431-17D4-7F24-7A301EA0D4F5}"/>
                  </a:ext>
                </a:extLst>
              </p:cNvPr>
              <p:cNvSpPr/>
              <p:nvPr/>
            </p:nvSpPr>
            <p:spPr>
              <a:xfrm>
                <a:off x="6892539" y="2333621"/>
                <a:ext cx="367322" cy="492599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0070" extrusionOk="0">
                    <a:moveTo>
                      <a:pt x="3986" y="1"/>
                    </a:moveTo>
                    <a:cubicBezTo>
                      <a:pt x="3935" y="1"/>
                      <a:pt x="3896" y="26"/>
                      <a:pt x="3870" y="65"/>
                    </a:cubicBezTo>
                    <a:cubicBezTo>
                      <a:pt x="3806" y="155"/>
                      <a:pt x="3716" y="245"/>
                      <a:pt x="3639" y="322"/>
                    </a:cubicBezTo>
                    <a:cubicBezTo>
                      <a:pt x="3356" y="605"/>
                      <a:pt x="3047" y="875"/>
                      <a:pt x="2752" y="1158"/>
                    </a:cubicBezTo>
                    <a:cubicBezTo>
                      <a:pt x="2045" y="1775"/>
                      <a:pt x="1376" y="2444"/>
                      <a:pt x="669" y="3061"/>
                    </a:cubicBezTo>
                    <a:cubicBezTo>
                      <a:pt x="566" y="3164"/>
                      <a:pt x="450" y="3279"/>
                      <a:pt x="347" y="3395"/>
                    </a:cubicBezTo>
                    <a:cubicBezTo>
                      <a:pt x="322" y="3421"/>
                      <a:pt x="270" y="3459"/>
                      <a:pt x="232" y="3511"/>
                    </a:cubicBezTo>
                    <a:cubicBezTo>
                      <a:pt x="193" y="3511"/>
                      <a:pt x="167" y="3536"/>
                      <a:pt x="155" y="3562"/>
                    </a:cubicBezTo>
                    <a:cubicBezTo>
                      <a:pt x="90" y="4025"/>
                      <a:pt x="65" y="4488"/>
                      <a:pt x="77" y="4964"/>
                    </a:cubicBezTo>
                    <a:cubicBezTo>
                      <a:pt x="26" y="5709"/>
                      <a:pt x="52" y="6468"/>
                      <a:pt x="39" y="7239"/>
                    </a:cubicBezTo>
                    <a:cubicBezTo>
                      <a:pt x="26" y="7651"/>
                      <a:pt x="0" y="9695"/>
                      <a:pt x="65" y="9824"/>
                    </a:cubicBezTo>
                    <a:cubicBezTo>
                      <a:pt x="103" y="9862"/>
                      <a:pt x="155" y="9875"/>
                      <a:pt x="206" y="9875"/>
                    </a:cubicBezTo>
                    <a:cubicBezTo>
                      <a:pt x="386" y="9914"/>
                      <a:pt x="566" y="9914"/>
                      <a:pt x="746" y="9939"/>
                    </a:cubicBezTo>
                    <a:cubicBezTo>
                      <a:pt x="1334" y="10026"/>
                      <a:pt x="1930" y="10070"/>
                      <a:pt x="2521" y="10070"/>
                    </a:cubicBezTo>
                    <a:cubicBezTo>
                      <a:pt x="2719" y="10070"/>
                      <a:pt x="2916" y="10065"/>
                      <a:pt x="3112" y="10055"/>
                    </a:cubicBezTo>
                    <a:cubicBezTo>
                      <a:pt x="3549" y="10042"/>
                      <a:pt x="3986" y="10017"/>
                      <a:pt x="4423" y="9991"/>
                    </a:cubicBezTo>
                    <a:cubicBezTo>
                      <a:pt x="5387" y="9927"/>
                      <a:pt x="6365" y="9849"/>
                      <a:pt x="7290" y="9567"/>
                    </a:cubicBezTo>
                    <a:cubicBezTo>
                      <a:pt x="7316" y="9554"/>
                      <a:pt x="7342" y="9541"/>
                      <a:pt x="7368" y="9528"/>
                    </a:cubicBezTo>
                    <a:cubicBezTo>
                      <a:pt x="7509" y="9515"/>
                      <a:pt x="7406" y="7162"/>
                      <a:pt x="7342" y="6134"/>
                    </a:cubicBezTo>
                    <a:cubicBezTo>
                      <a:pt x="7316" y="5645"/>
                      <a:pt x="7316" y="5182"/>
                      <a:pt x="7316" y="4694"/>
                    </a:cubicBezTo>
                    <a:cubicBezTo>
                      <a:pt x="7290" y="4295"/>
                      <a:pt x="7252" y="3909"/>
                      <a:pt x="7226" y="3524"/>
                    </a:cubicBezTo>
                    <a:cubicBezTo>
                      <a:pt x="7226" y="3472"/>
                      <a:pt x="7226" y="3408"/>
                      <a:pt x="7175" y="3382"/>
                    </a:cubicBezTo>
                    <a:lnTo>
                      <a:pt x="7136" y="3382"/>
                    </a:lnTo>
                    <a:cubicBezTo>
                      <a:pt x="6956" y="3176"/>
                      <a:pt x="6763" y="2984"/>
                      <a:pt x="6583" y="2778"/>
                    </a:cubicBezTo>
                    <a:cubicBezTo>
                      <a:pt x="5747" y="1891"/>
                      <a:pt x="4963" y="965"/>
                      <a:pt x="4127" y="78"/>
                    </a:cubicBezTo>
                    <a:cubicBezTo>
                      <a:pt x="4115" y="52"/>
                      <a:pt x="4089" y="39"/>
                      <a:pt x="4050" y="26"/>
                    </a:cubicBezTo>
                    <a:cubicBezTo>
                      <a:pt x="4037" y="1"/>
                      <a:pt x="4012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3">
                <a:extLst>
                  <a:ext uri="{FF2B5EF4-FFF2-40B4-BE49-F238E27FC236}">
                    <a16:creationId xmlns:a16="http://schemas.microsoft.com/office/drawing/2014/main" id="{A96001CA-D465-1B0B-8E8C-7B93FF121C59}"/>
                  </a:ext>
                </a:extLst>
              </p:cNvPr>
              <p:cNvSpPr/>
              <p:nvPr/>
            </p:nvSpPr>
            <p:spPr>
              <a:xfrm>
                <a:off x="7165499" y="2254766"/>
                <a:ext cx="52244" cy="14367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937" extrusionOk="0">
                    <a:moveTo>
                      <a:pt x="239" y="0"/>
                    </a:moveTo>
                    <a:cubicBezTo>
                      <a:pt x="125" y="0"/>
                      <a:pt x="43" y="2"/>
                      <a:pt x="39" y="6"/>
                    </a:cubicBezTo>
                    <a:cubicBezTo>
                      <a:pt x="39" y="6"/>
                      <a:pt x="39" y="250"/>
                      <a:pt x="39" y="314"/>
                    </a:cubicBezTo>
                    <a:cubicBezTo>
                      <a:pt x="39" y="314"/>
                      <a:pt x="39" y="1124"/>
                      <a:pt x="26" y="1548"/>
                    </a:cubicBezTo>
                    <a:cubicBezTo>
                      <a:pt x="26" y="1638"/>
                      <a:pt x="39" y="1741"/>
                      <a:pt x="39" y="1844"/>
                    </a:cubicBezTo>
                    <a:cubicBezTo>
                      <a:pt x="0" y="1896"/>
                      <a:pt x="26" y="1998"/>
                      <a:pt x="26" y="2063"/>
                    </a:cubicBezTo>
                    <a:cubicBezTo>
                      <a:pt x="39" y="2243"/>
                      <a:pt x="39" y="2423"/>
                      <a:pt x="52" y="2603"/>
                    </a:cubicBezTo>
                    <a:cubicBezTo>
                      <a:pt x="65" y="2628"/>
                      <a:pt x="90" y="2654"/>
                      <a:pt x="116" y="2667"/>
                    </a:cubicBezTo>
                    <a:lnTo>
                      <a:pt x="129" y="2667"/>
                    </a:lnTo>
                    <a:cubicBezTo>
                      <a:pt x="219" y="2731"/>
                      <a:pt x="322" y="2783"/>
                      <a:pt x="425" y="2821"/>
                    </a:cubicBezTo>
                    <a:cubicBezTo>
                      <a:pt x="579" y="2860"/>
                      <a:pt x="746" y="2898"/>
                      <a:pt x="913" y="2937"/>
                    </a:cubicBezTo>
                    <a:cubicBezTo>
                      <a:pt x="977" y="2937"/>
                      <a:pt x="1029" y="2886"/>
                      <a:pt x="1029" y="2834"/>
                    </a:cubicBezTo>
                    <a:cubicBezTo>
                      <a:pt x="1055" y="2796"/>
                      <a:pt x="1067" y="2757"/>
                      <a:pt x="1055" y="2731"/>
                    </a:cubicBezTo>
                    <a:cubicBezTo>
                      <a:pt x="1055" y="2641"/>
                      <a:pt x="1055" y="2551"/>
                      <a:pt x="1055" y="2461"/>
                    </a:cubicBezTo>
                    <a:cubicBezTo>
                      <a:pt x="1055" y="2140"/>
                      <a:pt x="1016" y="1806"/>
                      <a:pt x="1016" y="1471"/>
                    </a:cubicBezTo>
                    <a:cubicBezTo>
                      <a:pt x="1016" y="1111"/>
                      <a:pt x="990" y="134"/>
                      <a:pt x="977" y="18"/>
                    </a:cubicBezTo>
                    <a:cubicBezTo>
                      <a:pt x="977" y="9"/>
                      <a:pt x="515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3">
                <a:extLst>
                  <a:ext uri="{FF2B5EF4-FFF2-40B4-BE49-F238E27FC236}">
                    <a16:creationId xmlns:a16="http://schemas.microsoft.com/office/drawing/2014/main" id="{68277DCC-933A-DD44-E091-A8071066F1D6}"/>
                  </a:ext>
                </a:extLst>
              </p:cNvPr>
              <p:cNvSpPr/>
              <p:nvPr/>
            </p:nvSpPr>
            <p:spPr>
              <a:xfrm>
                <a:off x="7088111" y="1997607"/>
                <a:ext cx="256034" cy="227466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650" extrusionOk="0">
                    <a:moveTo>
                      <a:pt x="2724" y="1"/>
                    </a:moveTo>
                    <a:cubicBezTo>
                      <a:pt x="2573" y="1"/>
                      <a:pt x="2413" y="35"/>
                      <a:pt x="2251" y="107"/>
                    </a:cubicBezTo>
                    <a:cubicBezTo>
                      <a:pt x="1942" y="287"/>
                      <a:pt x="1711" y="570"/>
                      <a:pt x="1608" y="904"/>
                    </a:cubicBezTo>
                    <a:cubicBezTo>
                      <a:pt x="1544" y="827"/>
                      <a:pt x="1467" y="775"/>
                      <a:pt x="1364" y="737"/>
                    </a:cubicBezTo>
                    <a:cubicBezTo>
                      <a:pt x="1285" y="705"/>
                      <a:pt x="1205" y="691"/>
                      <a:pt x="1126" y="691"/>
                    </a:cubicBezTo>
                    <a:cubicBezTo>
                      <a:pt x="823" y="691"/>
                      <a:pt x="537" y="906"/>
                      <a:pt x="374" y="1161"/>
                    </a:cubicBezTo>
                    <a:cubicBezTo>
                      <a:pt x="1" y="1675"/>
                      <a:pt x="258" y="2408"/>
                      <a:pt x="875" y="2575"/>
                    </a:cubicBezTo>
                    <a:cubicBezTo>
                      <a:pt x="567" y="2858"/>
                      <a:pt x="554" y="3334"/>
                      <a:pt x="669" y="3720"/>
                    </a:cubicBezTo>
                    <a:cubicBezTo>
                      <a:pt x="779" y="4127"/>
                      <a:pt x="1118" y="4312"/>
                      <a:pt x="1479" y="4312"/>
                    </a:cubicBezTo>
                    <a:cubicBezTo>
                      <a:pt x="1756" y="4312"/>
                      <a:pt x="2044" y="4203"/>
                      <a:pt x="2251" y="4002"/>
                    </a:cubicBezTo>
                    <a:cubicBezTo>
                      <a:pt x="2457" y="4324"/>
                      <a:pt x="2778" y="4542"/>
                      <a:pt x="3151" y="4620"/>
                    </a:cubicBezTo>
                    <a:cubicBezTo>
                      <a:pt x="3236" y="4640"/>
                      <a:pt x="3315" y="4649"/>
                      <a:pt x="3388" y="4649"/>
                    </a:cubicBezTo>
                    <a:cubicBezTo>
                      <a:pt x="4200" y="4649"/>
                      <a:pt x="4292" y="3483"/>
                      <a:pt x="3974" y="2858"/>
                    </a:cubicBezTo>
                    <a:cubicBezTo>
                      <a:pt x="5233" y="2678"/>
                      <a:pt x="4814" y="966"/>
                      <a:pt x="3761" y="966"/>
                    </a:cubicBezTo>
                    <a:cubicBezTo>
                      <a:pt x="3685" y="966"/>
                      <a:pt x="3606" y="975"/>
                      <a:pt x="3524" y="994"/>
                    </a:cubicBezTo>
                    <a:cubicBezTo>
                      <a:pt x="3603" y="372"/>
                      <a:pt x="3220" y="1"/>
                      <a:pt x="27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3">
                <a:extLst>
                  <a:ext uri="{FF2B5EF4-FFF2-40B4-BE49-F238E27FC236}">
                    <a16:creationId xmlns:a16="http://schemas.microsoft.com/office/drawing/2014/main" id="{00EF24B0-06E6-A2EE-68EA-544FD77D7B98}"/>
                  </a:ext>
                </a:extLst>
              </p:cNvPr>
              <p:cNvSpPr/>
              <p:nvPr/>
            </p:nvSpPr>
            <p:spPr>
              <a:xfrm>
                <a:off x="6868618" y="2313516"/>
                <a:ext cx="408852" cy="220814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4514" extrusionOk="0">
                    <a:moveTo>
                      <a:pt x="4449" y="0"/>
                    </a:moveTo>
                    <a:lnTo>
                      <a:pt x="1" y="4410"/>
                    </a:lnTo>
                    <a:lnTo>
                      <a:pt x="335" y="4513"/>
                    </a:lnTo>
                    <a:lnTo>
                      <a:pt x="4462" y="553"/>
                    </a:lnTo>
                    <a:lnTo>
                      <a:pt x="7934" y="4410"/>
                    </a:lnTo>
                    <a:lnTo>
                      <a:pt x="8358" y="4179"/>
                    </a:lnTo>
                    <a:lnTo>
                      <a:pt x="44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3">
                <a:extLst>
                  <a:ext uri="{FF2B5EF4-FFF2-40B4-BE49-F238E27FC236}">
                    <a16:creationId xmlns:a16="http://schemas.microsoft.com/office/drawing/2014/main" id="{53901452-51B2-7F73-DDAF-88E8A58DD6FA}"/>
                  </a:ext>
                </a:extLst>
              </p:cNvPr>
              <p:cNvSpPr/>
              <p:nvPr/>
            </p:nvSpPr>
            <p:spPr>
              <a:xfrm>
                <a:off x="6813293" y="2272474"/>
                <a:ext cx="491865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700" extrusionOk="0">
                    <a:moveTo>
                      <a:pt x="5877" y="1"/>
                    </a:moveTo>
                    <a:cubicBezTo>
                      <a:pt x="5633" y="1"/>
                      <a:pt x="5416" y="137"/>
                      <a:pt x="5297" y="351"/>
                    </a:cubicBezTo>
                    <a:cubicBezTo>
                      <a:pt x="5218" y="313"/>
                      <a:pt x="5136" y="295"/>
                      <a:pt x="5056" y="295"/>
                    </a:cubicBezTo>
                    <a:cubicBezTo>
                      <a:pt x="4811" y="295"/>
                      <a:pt x="4587" y="462"/>
                      <a:pt x="4539" y="724"/>
                    </a:cubicBezTo>
                    <a:cubicBezTo>
                      <a:pt x="4386" y="627"/>
                      <a:pt x="4234" y="584"/>
                      <a:pt x="4090" y="584"/>
                    </a:cubicBezTo>
                    <a:cubicBezTo>
                      <a:pt x="3566" y="584"/>
                      <a:pt x="3155" y="1149"/>
                      <a:pt x="3266" y="1714"/>
                    </a:cubicBezTo>
                    <a:cubicBezTo>
                      <a:pt x="3244" y="1712"/>
                      <a:pt x="3222" y="1711"/>
                      <a:pt x="3200" y="1711"/>
                    </a:cubicBezTo>
                    <a:cubicBezTo>
                      <a:pt x="2749" y="1711"/>
                      <a:pt x="2334" y="2083"/>
                      <a:pt x="2469" y="2549"/>
                    </a:cubicBezTo>
                    <a:cubicBezTo>
                      <a:pt x="2443" y="2547"/>
                      <a:pt x="2416" y="2545"/>
                      <a:pt x="2389" y="2545"/>
                    </a:cubicBezTo>
                    <a:cubicBezTo>
                      <a:pt x="1875" y="2545"/>
                      <a:pt x="1256" y="3002"/>
                      <a:pt x="1415" y="3552"/>
                    </a:cubicBezTo>
                    <a:cubicBezTo>
                      <a:pt x="1386" y="3548"/>
                      <a:pt x="1357" y="3546"/>
                      <a:pt x="1327" y="3546"/>
                    </a:cubicBezTo>
                    <a:cubicBezTo>
                      <a:pt x="772" y="3546"/>
                      <a:pt x="182" y="4223"/>
                      <a:pt x="463" y="4748"/>
                    </a:cubicBezTo>
                    <a:cubicBezTo>
                      <a:pt x="52" y="4876"/>
                      <a:pt x="0" y="5609"/>
                      <a:pt x="463" y="5699"/>
                    </a:cubicBezTo>
                    <a:cubicBezTo>
                      <a:pt x="1016" y="5699"/>
                      <a:pt x="1517" y="4941"/>
                      <a:pt x="1877" y="4568"/>
                    </a:cubicBezTo>
                    <a:cubicBezTo>
                      <a:pt x="2083" y="4324"/>
                      <a:pt x="2302" y="4092"/>
                      <a:pt x="2520" y="3861"/>
                    </a:cubicBezTo>
                    <a:cubicBezTo>
                      <a:pt x="3112" y="3244"/>
                      <a:pt x="3857" y="2588"/>
                      <a:pt x="4487" y="1984"/>
                    </a:cubicBezTo>
                    <a:cubicBezTo>
                      <a:pt x="4847" y="1636"/>
                      <a:pt x="5233" y="1366"/>
                      <a:pt x="5580" y="994"/>
                    </a:cubicBezTo>
                    <a:cubicBezTo>
                      <a:pt x="5760" y="1264"/>
                      <a:pt x="6236" y="1662"/>
                      <a:pt x="6455" y="1894"/>
                    </a:cubicBezTo>
                    <a:cubicBezTo>
                      <a:pt x="7020" y="2421"/>
                      <a:pt x="7560" y="2974"/>
                      <a:pt x="8075" y="3565"/>
                    </a:cubicBezTo>
                    <a:cubicBezTo>
                      <a:pt x="8332" y="3861"/>
                      <a:pt x="8602" y="4144"/>
                      <a:pt x="8898" y="4414"/>
                    </a:cubicBezTo>
                    <a:cubicBezTo>
                      <a:pt x="8988" y="4504"/>
                      <a:pt x="9078" y="4594"/>
                      <a:pt x="9155" y="4684"/>
                    </a:cubicBezTo>
                    <a:cubicBezTo>
                      <a:pt x="9219" y="4735"/>
                      <a:pt x="9270" y="4825"/>
                      <a:pt x="9360" y="4838"/>
                    </a:cubicBezTo>
                    <a:cubicBezTo>
                      <a:pt x="9384" y="4842"/>
                      <a:pt x="9408" y="4844"/>
                      <a:pt x="9432" y="4844"/>
                    </a:cubicBezTo>
                    <a:cubicBezTo>
                      <a:pt x="9638" y="4844"/>
                      <a:pt x="9830" y="4700"/>
                      <a:pt x="9888" y="4504"/>
                    </a:cubicBezTo>
                    <a:cubicBezTo>
                      <a:pt x="9926" y="4414"/>
                      <a:pt x="9900" y="4311"/>
                      <a:pt x="9823" y="4259"/>
                    </a:cubicBezTo>
                    <a:cubicBezTo>
                      <a:pt x="10055" y="3912"/>
                      <a:pt x="9798" y="3526"/>
                      <a:pt x="9412" y="3501"/>
                    </a:cubicBezTo>
                    <a:cubicBezTo>
                      <a:pt x="9463" y="3282"/>
                      <a:pt x="9540" y="3012"/>
                      <a:pt x="9399" y="2819"/>
                    </a:cubicBezTo>
                    <a:cubicBezTo>
                      <a:pt x="9311" y="2724"/>
                      <a:pt x="9182" y="2687"/>
                      <a:pt x="9052" y="2687"/>
                    </a:cubicBezTo>
                    <a:cubicBezTo>
                      <a:pt x="8952" y="2687"/>
                      <a:pt x="8852" y="2709"/>
                      <a:pt x="8769" y="2742"/>
                    </a:cubicBezTo>
                    <a:cubicBezTo>
                      <a:pt x="8757" y="2439"/>
                      <a:pt x="8651" y="1968"/>
                      <a:pt x="8306" y="1968"/>
                    </a:cubicBezTo>
                    <a:cubicBezTo>
                      <a:pt x="8270" y="1968"/>
                      <a:pt x="8231" y="1973"/>
                      <a:pt x="8190" y="1984"/>
                    </a:cubicBezTo>
                    <a:cubicBezTo>
                      <a:pt x="8234" y="1519"/>
                      <a:pt x="8095" y="1055"/>
                      <a:pt x="7654" y="1055"/>
                    </a:cubicBezTo>
                    <a:cubicBezTo>
                      <a:pt x="7570" y="1055"/>
                      <a:pt x="7475" y="1072"/>
                      <a:pt x="7367" y="1109"/>
                    </a:cubicBezTo>
                    <a:cubicBezTo>
                      <a:pt x="7427" y="749"/>
                      <a:pt x="7122" y="397"/>
                      <a:pt x="6790" y="397"/>
                    </a:cubicBezTo>
                    <a:cubicBezTo>
                      <a:pt x="6695" y="397"/>
                      <a:pt x="6598" y="426"/>
                      <a:pt x="6506" y="492"/>
                    </a:cubicBezTo>
                    <a:cubicBezTo>
                      <a:pt x="6455" y="209"/>
                      <a:pt x="6223" y="16"/>
                      <a:pt x="5940" y="4"/>
                    </a:cubicBezTo>
                    <a:cubicBezTo>
                      <a:pt x="5919" y="2"/>
                      <a:pt x="5898" y="1"/>
                      <a:pt x="5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3">
                <a:extLst>
                  <a:ext uri="{FF2B5EF4-FFF2-40B4-BE49-F238E27FC236}">
                    <a16:creationId xmlns:a16="http://schemas.microsoft.com/office/drawing/2014/main" id="{2BB85FCA-4FA1-307E-6E8B-53EC82C6A40D}"/>
                  </a:ext>
                </a:extLst>
              </p:cNvPr>
              <p:cNvSpPr/>
              <p:nvPr/>
            </p:nvSpPr>
            <p:spPr>
              <a:xfrm>
                <a:off x="6996929" y="2490255"/>
                <a:ext cx="172385" cy="199388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4076" extrusionOk="0">
                    <a:moveTo>
                      <a:pt x="3523" y="0"/>
                    </a:moveTo>
                    <a:lnTo>
                      <a:pt x="1" y="347"/>
                    </a:lnTo>
                    <a:lnTo>
                      <a:pt x="91" y="4076"/>
                    </a:lnTo>
                    <a:lnTo>
                      <a:pt x="3305" y="4076"/>
                    </a:lnTo>
                    <a:lnTo>
                      <a:pt x="3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3">
                <a:extLst>
                  <a:ext uri="{FF2B5EF4-FFF2-40B4-BE49-F238E27FC236}">
                    <a16:creationId xmlns:a16="http://schemas.microsoft.com/office/drawing/2014/main" id="{38DBE643-0679-46A2-3026-1F9B910DA4BC}"/>
                  </a:ext>
                </a:extLst>
              </p:cNvPr>
              <p:cNvSpPr/>
              <p:nvPr/>
            </p:nvSpPr>
            <p:spPr>
              <a:xfrm>
                <a:off x="7010137" y="2504099"/>
                <a:ext cx="145334" cy="172336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3523" extrusionOk="0">
                    <a:moveTo>
                      <a:pt x="2971" y="0"/>
                    </a:moveTo>
                    <a:lnTo>
                      <a:pt x="1" y="309"/>
                    </a:lnTo>
                    <a:lnTo>
                      <a:pt x="78" y="3523"/>
                    </a:lnTo>
                    <a:lnTo>
                      <a:pt x="2791" y="3523"/>
                    </a:lnTo>
                    <a:lnTo>
                      <a:pt x="29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3">
                <a:extLst>
                  <a:ext uri="{FF2B5EF4-FFF2-40B4-BE49-F238E27FC236}">
                    <a16:creationId xmlns:a16="http://schemas.microsoft.com/office/drawing/2014/main" id="{B63A0AEE-F371-7C7E-833F-F81E76062815}"/>
                  </a:ext>
                </a:extLst>
              </p:cNvPr>
              <p:cNvSpPr/>
              <p:nvPr/>
            </p:nvSpPr>
            <p:spPr>
              <a:xfrm>
                <a:off x="7060473" y="2504099"/>
                <a:ext cx="15116" cy="178647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52" extrusionOk="0">
                    <a:moveTo>
                      <a:pt x="0" y="0"/>
                    </a:moveTo>
                    <a:lnTo>
                      <a:pt x="77" y="3652"/>
                    </a:lnTo>
                    <a:lnTo>
                      <a:pt x="309" y="36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3">
                <a:extLst>
                  <a:ext uri="{FF2B5EF4-FFF2-40B4-BE49-F238E27FC236}">
                    <a16:creationId xmlns:a16="http://schemas.microsoft.com/office/drawing/2014/main" id="{197F2192-51E3-4067-AB20-78C7A19571B2}"/>
                  </a:ext>
                </a:extLst>
              </p:cNvPr>
              <p:cNvSpPr/>
              <p:nvPr/>
            </p:nvSpPr>
            <p:spPr>
              <a:xfrm>
                <a:off x="6686841" y="2004700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45" y="0"/>
                    </a:moveTo>
                    <a:cubicBezTo>
                      <a:pt x="1" y="0"/>
                      <a:pt x="1" y="386"/>
                      <a:pt x="245" y="386"/>
                    </a:cubicBezTo>
                    <a:cubicBezTo>
                      <a:pt x="502" y="386"/>
                      <a:pt x="502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3">
                <a:extLst>
                  <a:ext uri="{FF2B5EF4-FFF2-40B4-BE49-F238E27FC236}">
                    <a16:creationId xmlns:a16="http://schemas.microsoft.com/office/drawing/2014/main" id="{81116BD5-6B8D-BDE1-40A9-CE9177055B90}"/>
                  </a:ext>
                </a:extLst>
              </p:cNvPr>
              <p:cNvSpPr/>
              <p:nvPr/>
            </p:nvSpPr>
            <p:spPr>
              <a:xfrm>
                <a:off x="6815787" y="2110362"/>
                <a:ext cx="25193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7" extrusionOk="0">
                    <a:moveTo>
                      <a:pt x="258" y="0"/>
                    </a:moveTo>
                    <a:cubicBezTo>
                      <a:pt x="1" y="0"/>
                      <a:pt x="1" y="386"/>
                      <a:pt x="258" y="386"/>
                    </a:cubicBezTo>
                    <a:cubicBezTo>
                      <a:pt x="515" y="386"/>
                      <a:pt x="515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3">
                <a:extLst>
                  <a:ext uri="{FF2B5EF4-FFF2-40B4-BE49-F238E27FC236}">
                    <a16:creationId xmlns:a16="http://schemas.microsoft.com/office/drawing/2014/main" id="{9D0FE3C8-6842-0419-F50A-873465CF255A}"/>
                  </a:ext>
                </a:extLst>
              </p:cNvPr>
              <p:cNvSpPr/>
              <p:nvPr/>
            </p:nvSpPr>
            <p:spPr>
              <a:xfrm>
                <a:off x="6891267" y="2261908"/>
                <a:ext cx="24557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00" extrusionOk="0">
                    <a:moveTo>
                      <a:pt x="258" y="1"/>
                    </a:moveTo>
                    <a:cubicBezTo>
                      <a:pt x="1" y="14"/>
                      <a:pt x="1" y="387"/>
                      <a:pt x="258" y="400"/>
                    </a:cubicBezTo>
                    <a:cubicBezTo>
                      <a:pt x="502" y="387"/>
                      <a:pt x="502" y="14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3">
                <a:extLst>
                  <a:ext uri="{FF2B5EF4-FFF2-40B4-BE49-F238E27FC236}">
                    <a16:creationId xmlns:a16="http://schemas.microsoft.com/office/drawing/2014/main" id="{43C66C1C-BA4C-A1B7-E031-FA944C5442ED}"/>
                  </a:ext>
                </a:extLst>
              </p:cNvPr>
              <p:cNvSpPr/>
              <p:nvPr/>
            </p:nvSpPr>
            <p:spPr>
              <a:xfrm>
                <a:off x="7020214" y="190344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cubicBezTo>
                      <a:pt x="515" y="386"/>
                      <a:pt x="515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3">
                <a:extLst>
                  <a:ext uri="{FF2B5EF4-FFF2-40B4-BE49-F238E27FC236}">
                    <a16:creationId xmlns:a16="http://schemas.microsoft.com/office/drawing/2014/main" id="{5E1B591D-CF26-53CF-5135-71204119B114}"/>
                  </a:ext>
                </a:extLst>
              </p:cNvPr>
              <p:cNvSpPr/>
              <p:nvPr/>
            </p:nvSpPr>
            <p:spPr>
              <a:xfrm>
                <a:off x="7438458" y="206256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58" y="0"/>
                    </a:moveTo>
                    <a:cubicBezTo>
                      <a:pt x="0" y="13"/>
                      <a:pt x="0" y="386"/>
                      <a:pt x="258" y="399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3">
                <a:extLst>
                  <a:ext uri="{FF2B5EF4-FFF2-40B4-BE49-F238E27FC236}">
                    <a16:creationId xmlns:a16="http://schemas.microsoft.com/office/drawing/2014/main" id="{9911DB7E-B5D3-B65F-7C5B-20A12D6DCFD6}"/>
                  </a:ext>
                </a:extLst>
              </p:cNvPr>
              <p:cNvSpPr/>
              <p:nvPr/>
            </p:nvSpPr>
            <p:spPr>
              <a:xfrm>
                <a:off x="7546028" y="2338660"/>
                <a:ext cx="29595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7" extrusionOk="0">
                    <a:moveTo>
                      <a:pt x="257" y="1"/>
                    </a:moveTo>
                    <a:cubicBezTo>
                      <a:pt x="0" y="1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4" y="386"/>
                      <a:pt x="604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3">
                <a:extLst>
                  <a:ext uri="{FF2B5EF4-FFF2-40B4-BE49-F238E27FC236}">
                    <a16:creationId xmlns:a16="http://schemas.microsoft.com/office/drawing/2014/main" id="{DF583CC6-6C1F-D977-FFB2-F64BC9A8DCA7}"/>
                  </a:ext>
                </a:extLst>
              </p:cNvPr>
              <p:cNvSpPr/>
              <p:nvPr/>
            </p:nvSpPr>
            <p:spPr>
              <a:xfrm>
                <a:off x="7386263" y="2344970"/>
                <a:ext cx="29595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5" y="386"/>
                      <a:pt x="605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3">
                <a:extLst>
                  <a:ext uri="{FF2B5EF4-FFF2-40B4-BE49-F238E27FC236}">
                    <a16:creationId xmlns:a16="http://schemas.microsoft.com/office/drawing/2014/main" id="{4C2637F6-97C9-9786-5583-18B1ED429CC7}"/>
                  </a:ext>
                </a:extLst>
              </p:cNvPr>
              <p:cNvSpPr/>
              <p:nvPr/>
            </p:nvSpPr>
            <p:spPr>
              <a:xfrm>
                <a:off x="7531548" y="2074505"/>
                <a:ext cx="30231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99" extrusionOk="0">
                    <a:moveTo>
                      <a:pt x="270" y="0"/>
                    </a:moveTo>
                    <a:cubicBezTo>
                      <a:pt x="0" y="0"/>
                      <a:pt x="0" y="399"/>
                      <a:pt x="270" y="399"/>
                    </a:cubicBezTo>
                    <a:lnTo>
                      <a:pt x="360" y="399"/>
                    </a:lnTo>
                    <a:cubicBezTo>
                      <a:pt x="617" y="399"/>
                      <a:pt x="617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3">
                <a:extLst>
                  <a:ext uri="{FF2B5EF4-FFF2-40B4-BE49-F238E27FC236}">
                    <a16:creationId xmlns:a16="http://schemas.microsoft.com/office/drawing/2014/main" id="{05E606B1-FCD6-E6C1-D866-09AD235A342E}"/>
                  </a:ext>
                </a:extLst>
              </p:cNvPr>
              <p:cNvSpPr/>
              <p:nvPr/>
            </p:nvSpPr>
            <p:spPr>
              <a:xfrm>
                <a:off x="7582471" y="2475139"/>
                <a:ext cx="29644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87" extrusionOk="0">
                    <a:moveTo>
                      <a:pt x="258" y="1"/>
                    </a:moveTo>
                    <a:cubicBezTo>
                      <a:pt x="1" y="1"/>
                      <a:pt x="1" y="386"/>
                      <a:pt x="258" y="386"/>
                    </a:cubicBezTo>
                    <a:lnTo>
                      <a:pt x="348" y="386"/>
                    </a:lnTo>
                    <a:cubicBezTo>
                      <a:pt x="605" y="386"/>
                      <a:pt x="605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3">
                <a:extLst>
                  <a:ext uri="{FF2B5EF4-FFF2-40B4-BE49-F238E27FC236}">
                    <a16:creationId xmlns:a16="http://schemas.microsoft.com/office/drawing/2014/main" id="{DBD30B41-498C-9B7D-4DF1-137832EE7BB0}"/>
                  </a:ext>
                </a:extLst>
              </p:cNvPr>
              <p:cNvSpPr/>
              <p:nvPr/>
            </p:nvSpPr>
            <p:spPr>
              <a:xfrm>
                <a:off x="7630264" y="2248113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58" y="0"/>
                    </a:moveTo>
                    <a:cubicBezTo>
                      <a:pt x="1" y="13"/>
                      <a:pt x="1" y="386"/>
                      <a:pt x="258" y="386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3">
                <a:extLst>
                  <a:ext uri="{FF2B5EF4-FFF2-40B4-BE49-F238E27FC236}">
                    <a16:creationId xmlns:a16="http://schemas.microsoft.com/office/drawing/2014/main" id="{F3A9089B-4F4E-1521-92EF-4D638514E3CB}"/>
                  </a:ext>
                </a:extLst>
              </p:cNvPr>
              <p:cNvSpPr/>
              <p:nvPr/>
            </p:nvSpPr>
            <p:spPr>
              <a:xfrm>
                <a:off x="7178070" y="179777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3">
                <a:extLst>
                  <a:ext uri="{FF2B5EF4-FFF2-40B4-BE49-F238E27FC236}">
                    <a16:creationId xmlns:a16="http://schemas.microsoft.com/office/drawing/2014/main" id="{9B853158-895F-F95D-B9DA-D5B165D1BF46}"/>
                  </a:ext>
                </a:extLst>
              </p:cNvPr>
              <p:cNvSpPr/>
              <p:nvPr/>
            </p:nvSpPr>
            <p:spPr>
              <a:xfrm>
                <a:off x="6994434" y="1739274"/>
                <a:ext cx="25193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0" extrusionOk="0">
                    <a:moveTo>
                      <a:pt x="257" y="0"/>
                    </a:moveTo>
                    <a:cubicBezTo>
                      <a:pt x="0" y="13"/>
                      <a:pt x="0" y="386"/>
                      <a:pt x="257" y="399"/>
                    </a:cubicBezTo>
                    <a:cubicBezTo>
                      <a:pt x="514" y="386"/>
                      <a:pt x="514" y="13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3">
                <a:extLst>
                  <a:ext uri="{FF2B5EF4-FFF2-40B4-BE49-F238E27FC236}">
                    <a16:creationId xmlns:a16="http://schemas.microsoft.com/office/drawing/2014/main" id="{D6A4BAD6-71DB-96A1-3971-9A60302D246A}"/>
                  </a:ext>
                </a:extLst>
              </p:cNvPr>
              <p:cNvSpPr/>
              <p:nvPr/>
            </p:nvSpPr>
            <p:spPr>
              <a:xfrm>
                <a:off x="6596295" y="213804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3">
                <a:extLst>
                  <a:ext uri="{FF2B5EF4-FFF2-40B4-BE49-F238E27FC236}">
                    <a16:creationId xmlns:a16="http://schemas.microsoft.com/office/drawing/2014/main" id="{0EB06B5F-A326-7C9A-809C-4F8B709367BA}"/>
                  </a:ext>
                </a:extLst>
              </p:cNvPr>
              <p:cNvSpPr/>
              <p:nvPr/>
            </p:nvSpPr>
            <p:spPr>
              <a:xfrm>
                <a:off x="6623982" y="239780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73"/>
                      <a:pt x="257" y="386"/>
                    </a:cubicBezTo>
                    <a:cubicBezTo>
                      <a:pt x="514" y="373"/>
                      <a:pt x="514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3">
                <a:extLst>
                  <a:ext uri="{FF2B5EF4-FFF2-40B4-BE49-F238E27FC236}">
                    <a16:creationId xmlns:a16="http://schemas.microsoft.com/office/drawing/2014/main" id="{AE468E93-288E-174F-C3C4-FB305ED30AFA}"/>
                  </a:ext>
                </a:extLst>
              </p:cNvPr>
              <p:cNvSpPr/>
              <p:nvPr/>
            </p:nvSpPr>
            <p:spPr>
              <a:xfrm>
                <a:off x="6674269" y="2234270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0"/>
                    </a:moveTo>
                    <a:cubicBezTo>
                      <a:pt x="1" y="0"/>
                      <a:pt x="1" y="785"/>
                      <a:pt x="502" y="785"/>
                    </a:cubicBezTo>
                    <a:cubicBezTo>
                      <a:pt x="1016" y="785"/>
                      <a:pt x="1016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3">
                <a:extLst>
                  <a:ext uri="{FF2B5EF4-FFF2-40B4-BE49-F238E27FC236}">
                    <a16:creationId xmlns:a16="http://schemas.microsoft.com/office/drawing/2014/main" id="{D6AFBA7A-F815-3ADC-E385-A6EF71305A55}"/>
                  </a:ext>
                </a:extLst>
              </p:cNvPr>
              <p:cNvSpPr/>
              <p:nvPr/>
            </p:nvSpPr>
            <p:spPr>
              <a:xfrm>
                <a:off x="7462966" y="2242439"/>
                <a:ext cx="49113" cy="3903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98" extrusionOk="0">
                    <a:moveTo>
                      <a:pt x="502" y="0"/>
                    </a:moveTo>
                    <a:cubicBezTo>
                      <a:pt x="1" y="0"/>
                      <a:pt x="1" y="798"/>
                      <a:pt x="502" y="798"/>
                    </a:cubicBezTo>
                    <a:cubicBezTo>
                      <a:pt x="1004" y="798"/>
                      <a:pt x="1004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3">
                <a:extLst>
                  <a:ext uri="{FF2B5EF4-FFF2-40B4-BE49-F238E27FC236}">
                    <a16:creationId xmlns:a16="http://schemas.microsoft.com/office/drawing/2014/main" id="{DA89BD4E-6C83-58BF-9802-A13772693E52}"/>
                  </a:ext>
                </a:extLst>
              </p:cNvPr>
              <p:cNvSpPr/>
              <p:nvPr/>
            </p:nvSpPr>
            <p:spPr>
              <a:xfrm>
                <a:off x="7406368" y="191977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1" y="1"/>
                      <a:pt x="1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3">
                <a:extLst>
                  <a:ext uri="{FF2B5EF4-FFF2-40B4-BE49-F238E27FC236}">
                    <a16:creationId xmlns:a16="http://schemas.microsoft.com/office/drawing/2014/main" id="{F6B8BFB8-F0B8-5319-7077-35BC7F79AB60}"/>
                  </a:ext>
                </a:extLst>
              </p:cNvPr>
              <p:cNvSpPr/>
              <p:nvPr/>
            </p:nvSpPr>
            <p:spPr>
              <a:xfrm>
                <a:off x="6807618" y="1839897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0" y="1"/>
                      <a:pt x="0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3">
                <a:extLst>
                  <a:ext uri="{FF2B5EF4-FFF2-40B4-BE49-F238E27FC236}">
                    <a16:creationId xmlns:a16="http://schemas.microsoft.com/office/drawing/2014/main" id="{CA0993D6-9DED-BD94-C3E1-B2CC62F2E680}"/>
                  </a:ext>
                </a:extLst>
              </p:cNvPr>
              <p:cNvSpPr/>
              <p:nvPr/>
            </p:nvSpPr>
            <p:spPr>
              <a:xfrm>
                <a:off x="6923993" y="2074505"/>
                <a:ext cx="497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85" extrusionOk="0">
                    <a:moveTo>
                      <a:pt x="514" y="0"/>
                    </a:moveTo>
                    <a:cubicBezTo>
                      <a:pt x="0" y="0"/>
                      <a:pt x="0" y="785"/>
                      <a:pt x="514" y="785"/>
                    </a:cubicBezTo>
                    <a:cubicBezTo>
                      <a:pt x="1016" y="785"/>
                      <a:pt x="1016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3">
                <a:extLst>
                  <a:ext uri="{FF2B5EF4-FFF2-40B4-BE49-F238E27FC236}">
                    <a16:creationId xmlns:a16="http://schemas.microsoft.com/office/drawing/2014/main" id="{5BBA17A1-72F9-B40E-077F-D840C6528CFE}"/>
                  </a:ext>
                </a:extLst>
              </p:cNvPr>
              <p:cNvSpPr/>
              <p:nvPr/>
            </p:nvSpPr>
            <p:spPr>
              <a:xfrm>
                <a:off x="7402602" y="247513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1"/>
                    </a:moveTo>
                    <a:cubicBezTo>
                      <a:pt x="1" y="1"/>
                      <a:pt x="1" y="785"/>
                      <a:pt x="502" y="785"/>
                    </a:cubicBezTo>
                    <a:cubicBezTo>
                      <a:pt x="1016" y="785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3">
                <a:extLst>
                  <a:ext uri="{FF2B5EF4-FFF2-40B4-BE49-F238E27FC236}">
                    <a16:creationId xmlns:a16="http://schemas.microsoft.com/office/drawing/2014/main" id="{51A91713-74F8-F10A-433B-3438A397305F}"/>
                  </a:ext>
                </a:extLst>
              </p:cNvPr>
              <p:cNvSpPr/>
              <p:nvPr/>
            </p:nvSpPr>
            <p:spPr>
              <a:xfrm>
                <a:off x="6437166" y="2358765"/>
                <a:ext cx="49749" cy="3908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9" extrusionOk="0">
                    <a:moveTo>
                      <a:pt x="502" y="1"/>
                    </a:moveTo>
                    <a:cubicBezTo>
                      <a:pt x="0" y="1"/>
                      <a:pt x="0" y="798"/>
                      <a:pt x="502" y="798"/>
                    </a:cubicBezTo>
                    <a:cubicBezTo>
                      <a:pt x="1016" y="798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1" name="Google Shape;2441;p33">
            <a:extLst>
              <a:ext uri="{FF2B5EF4-FFF2-40B4-BE49-F238E27FC236}">
                <a16:creationId xmlns:a16="http://schemas.microsoft.com/office/drawing/2014/main" id="{DD92F641-4684-EDFA-F1BD-E5DC4BC07671}"/>
              </a:ext>
            </a:extLst>
          </p:cNvPr>
          <p:cNvSpPr/>
          <p:nvPr/>
        </p:nvSpPr>
        <p:spPr>
          <a:xfrm>
            <a:off x="1904664" y="4228613"/>
            <a:ext cx="16111" cy="12658"/>
          </a:xfrm>
          <a:custGeom>
            <a:avLst/>
            <a:gdLst/>
            <a:ahLst/>
            <a:cxnLst/>
            <a:rect l="l" t="t" r="r" b="b"/>
            <a:pathLst>
              <a:path w="392" h="308" extrusionOk="0">
                <a:moveTo>
                  <a:pt x="194" y="0"/>
                </a:moveTo>
                <a:cubicBezTo>
                  <a:pt x="85" y="0"/>
                  <a:pt x="0" y="123"/>
                  <a:pt x="57" y="225"/>
                </a:cubicBezTo>
                <a:cubicBezTo>
                  <a:pt x="84" y="279"/>
                  <a:pt x="135" y="307"/>
                  <a:pt x="190" y="307"/>
                </a:cubicBezTo>
                <a:cubicBezTo>
                  <a:pt x="214" y="307"/>
                  <a:pt x="239" y="301"/>
                  <a:pt x="263" y="290"/>
                </a:cubicBezTo>
                <a:cubicBezTo>
                  <a:pt x="392" y="225"/>
                  <a:pt x="366" y="45"/>
                  <a:pt x="237" y="7"/>
                </a:cubicBezTo>
                <a:cubicBezTo>
                  <a:pt x="223" y="2"/>
                  <a:pt x="208" y="0"/>
                  <a:pt x="194" y="0"/>
                </a:cubicBezTo>
                <a:close/>
              </a:path>
            </a:pathLst>
          </a:custGeom>
          <a:solidFill>
            <a:srgbClr val="B2B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2" name="Google Shape;2442;p33">
            <a:extLst>
              <a:ext uri="{FF2B5EF4-FFF2-40B4-BE49-F238E27FC236}">
                <a16:creationId xmlns:a16="http://schemas.microsoft.com/office/drawing/2014/main" id="{B4B2247D-E137-8C8A-8E95-3ED3F4E308FD}"/>
              </a:ext>
            </a:extLst>
          </p:cNvPr>
          <p:cNvGrpSpPr/>
          <p:nvPr/>
        </p:nvGrpSpPr>
        <p:grpSpPr>
          <a:xfrm>
            <a:off x="2523293" y="1211425"/>
            <a:ext cx="4649150" cy="3127363"/>
            <a:chOff x="2523293" y="1211425"/>
            <a:chExt cx="4649150" cy="3127363"/>
          </a:xfrm>
        </p:grpSpPr>
        <p:grpSp>
          <p:nvGrpSpPr>
            <p:cNvPr id="2443" name="Google Shape;2443;p33">
              <a:extLst>
                <a:ext uri="{FF2B5EF4-FFF2-40B4-BE49-F238E27FC236}">
                  <a16:creationId xmlns:a16="http://schemas.microsoft.com/office/drawing/2014/main" id="{4C16D9B3-F82D-DC73-7B58-2C3FCE68BB39}"/>
                </a:ext>
              </a:extLst>
            </p:cNvPr>
            <p:cNvGrpSpPr/>
            <p:nvPr/>
          </p:nvGrpSpPr>
          <p:grpSpPr>
            <a:xfrm flipH="1">
              <a:off x="6841318" y="2531688"/>
              <a:ext cx="331125" cy="331425"/>
              <a:chOff x="2618288" y="3590025"/>
              <a:chExt cx="331125" cy="331425"/>
            </a:xfrm>
          </p:grpSpPr>
          <p:sp>
            <p:nvSpPr>
              <p:cNvPr id="2444" name="Google Shape;2444;p33">
                <a:extLst>
                  <a:ext uri="{FF2B5EF4-FFF2-40B4-BE49-F238E27FC236}">
                    <a16:creationId xmlns:a16="http://schemas.microsoft.com/office/drawing/2014/main" id="{D88C7256-0A5C-C822-8F34-C1BCE31EE6CD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3">
                <a:extLst>
                  <a:ext uri="{FF2B5EF4-FFF2-40B4-BE49-F238E27FC236}">
                    <a16:creationId xmlns:a16="http://schemas.microsoft.com/office/drawing/2014/main" id="{8E8A7CEE-4F4D-3E93-C572-518591CE1023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3">
                <a:extLst>
                  <a:ext uri="{FF2B5EF4-FFF2-40B4-BE49-F238E27FC236}">
                    <a16:creationId xmlns:a16="http://schemas.microsoft.com/office/drawing/2014/main" id="{B333B2A4-7B52-EA56-DB83-86052356BD6B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3">
                <a:extLst>
                  <a:ext uri="{FF2B5EF4-FFF2-40B4-BE49-F238E27FC236}">
                    <a16:creationId xmlns:a16="http://schemas.microsoft.com/office/drawing/2014/main" id="{86F127FF-60F3-834A-C79C-47A613441D94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8" name="Google Shape;2448;p33">
              <a:extLst>
                <a:ext uri="{FF2B5EF4-FFF2-40B4-BE49-F238E27FC236}">
                  <a16:creationId xmlns:a16="http://schemas.microsoft.com/office/drawing/2014/main" id="{AB06A094-943A-2CCE-1D48-415E51755CF6}"/>
                </a:ext>
              </a:extLst>
            </p:cNvPr>
            <p:cNvGrpSpPr/>
            <p:nvPr/>
          </p:nvGrpSpPr>
          <p:grpSpPr>
            <a:xfrm flipH="1">
              <a:off x="5162043" y="4007363"/>
              <a:ext cx="331125" cy="331425"/>
              <a:chOff x="2618288" y="3590025"/>
              <a:chExt cx="331125" cy="331425"/>
            </a:xfrm>
          </p:grpSpPr>
          <p:sp>
            <p:nvSpPr>
              <p:cNvPr id="2449" name="Google Shape;2449;p33">
                <a:extLst>
                  <a:ext uri="{FF2B5EF4-FFF2-40B4-BE49-F238E27FC236}">
                    <a16:creationId xmlns:a16="http://schemas.microsoft.com/office/drawing/2014/main" id="{DF23D12B-2BA7-EEE7-3AA6-0CFB3D97BE38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3">
                <a:extLst>
                  <a:ext uri="{FF2B5EF4-FFF2-40B4-BE49-F238E27FC236}">
                    <a16:creationId xmlns:a16="http://schemas.microsoft.com/office/drawing/2014/main" id="{2BBB0B5C-3DF5-F59F-4830-C4219D699B41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3">
                <a:extLst>
                  <a:ext uri="{FF2B5EF4-FFF2-40B4-BE49-F238E27FC236}">
                    <a16:creationId xmlns:a16="http://schemas.microsoft.com/office/drawing/2014/main" id="{34CA5433-E613-9694-B7C0-6463C8C0D8FC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3">
                <a:extLst>
                  <a:ext uri="{FF2B5EF4-FFF2-40B4-BE49-F238E27FC236}">
                    <a16:creationId xmlns:a16="http://schemas.microsoft.com/office/drawing/2014/main" id="{11B6E9D9-0CEA-E412-91EE-D232DC182841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3" name="Google Shape;2453;p33">
              <a:extLst>
                <a:ext uri="{FF2B5EF4-FFF2-40B4-BE49-F238E27FC236}">
                  <a16:creationId xmlns:a16="http://schemas.microsoft.com/office/drawing/2014/main" id="{B3440482-EBBA-F5FE-ECE0-5D70465C20F2}"/>
                </a:ext>
              </a:extLst>
            </p:cNvPr>
            <p:cNvGrpSpPr/>
            <p:nvPr/>
          </p:nvGrpSpPr>
          <p:grpSpPr>
            <a:xfrm flipH="1">
              <a:off x="2523293" y="1211425"/>
              <a:ext cx="331125" cy="331425"/>
              <a:chOff x="2618288" y="3590025"/>
              <a:chExt cx="331125" cy="331425"/>
            </a:xfrm>
          </p:grpSpPr>
          <p:sp>
            <p:nvSpPr>
              <p:cNvPr id="2454" name="Google Shape;2454;p33">
                <a:extLst>
                  <a:ext uri="{FF2B5EF4-FFF2-40B4-BE49-F238E27FC236}">
                    <a16:creationId xmlns:a16="http://schemas.microsoft.com/office/drawing/2014/main" id="{FE5A3DE6-7A9E-D888-3150-0597BBEFF944}"/>
                  </a:ext>
                </a:extLst>
              </p:cNvPr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3">
                <a:extLst>
                  <a:ext uri="{FF2B5EF4-FFF2-40B4-BE49-F238E27FC236}">
                    <a16:creationId xmlns:a16="http://schemas.microsoft.com/office/drawing/2014/main" id="{6C12CD0F-A3EE-356E-55F0-2E532E2D6B0C}"/>
                  </a:ext>
                </a:extLst>
              </p:cNvPr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3">
                <a:extLst>
                  <a:ext uri="{FF2B5EF4-FFF2-40B4-BE49-F238E27FC236}">
                    <a16:creationId xmlns:a16="http://schemas.microsoft.com/office/drawing/2014/main" id="{5D676583-9946-4D21-E7F1-528D20FEF4A7}"/>
                  </a:ext>
                </a:extLst>
              </p:cNvPr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3">
                <a:extLst>
                  <a:ext uri="{FF2B5EF4-FFF2-40B4-BE49-F238E27FC236}">
                    <a16:creationId xmlns:a16="http://schemas.microsoft.com/office/drawing/2014/main" id="{D6592E02-A7CC-A252-41FE-63BC5991272C}"/>
                  </a:ext>
                </a:extLst>
              </p:cNvPr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80" name="Google Shape;2480;p33">
            <a:extLst>
              <a:ext uri="{FF2B5EF4-FFF2-40B4-BE49-F238E27FC236}">
                <a16:creationId xmlns:a16="http://schemas.microsoft.com/office/drawing/2014/main" id="{EB55F78D-C4B4-3ED4-DC6A-BDAF7ADA2AC1}"/>
              </a:ext>
            </a:extLst>
          </p:cNvPr>
          <p:cNvSpPr/>
          <p:nvPr/>
        </p:nvSpPr>
        <p:spPr>
          <a:xfrm>
            <a:off x="5699019" y="3015090"/>
            <a:ext cx="52490" cy="40617"/>
          </a:xfrm>
          <a:custGeom>
            <a:avLst/>
            <a:gdLst/>
            <a:ahLst/>
            <a:cxnLst/>
            <a:rect l="l" t="t" r="r" b="b"/>
            <a:pathLst>
              <a:path w="1313" h="1016" extrusionOk="0">
                <a:moveTo>
                  <a:pt x="657" y="0"/>
                </a:moveTo>
                <a:cubicBezTo>
                  <a:pt x="1" y="0"/>
                  <a:pt x="1" y="1016"/>
                  <a:pt x="657" y="1016"/>
                </a:cubicBezTo>
                <a:cubicBezTo>
                  <a:pt x="1312" y="1016"/>
                  <a:pt x="1312" y="0"/>
                  <a:pt x="6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33">
            <a:extLst>
              <a:ext uri="{FF2B5EF4-FFF2-40B4-BE49-F238E27FC236}">
                <a16:creationId xmlns:a16="http://schemas.microsoft.com/office/drawing/2014/main" id="{0E246AB3-263E-6D4C-3F75-DF224814631B}"/>
              </a:ext>
            </a:extLst>
          </p:cNvPr>
          <p:cNvGrpSpPr/>
          <p:nvPr/>
        </p:nvGrpSpPr>
        <p:grpSpPr>
          <a:xfrm>
            <a:off x="2731492" y="908751"/>
            <a:ext cx="3287426" cy="2781433"/>
            <a:chOff x="2731492" y="908751"/>
            <a:chExt cx="3287426" cy="2781433"/>
          </a:xfrm>
        </p:grpSpPr>
        <p:sp>
          <p:nvSpPr>
            <p:cNvPr id="2482" name="Google Shape;2482;p33">
              <a:extLst>
                <a:ext uri="{FF2B5EF4-FFF2-40B4-BE49-F238E27FC236}">
                  <a16:creationId xmlns:a16="http://schemas.microsoft.com/office/drawing/2014/main" id="{2F859469-8221-DB02-895B-706A0D54D285}"/>
                </a:ext>
              </a:extLst>
            </p:cNvPr>
            <p:cNvSpPr/>
            <p:nvPr/>
          </p:nvSpPr>
          <p:spPr>
            <a:xfrm>
              <a:off x="2731492" y="3649527"/>
              <a:ext cx="52970" cy="40657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3">
              <a:extLst>
                <a:ext uri="{FF2B5EF4-FFF2-40B4-BE49-F238E27FC236}">
                  <a16:creationId xmlns:a16="http://schemas.microsoft.com/office/drawing/2014/main" id="{01D6DA79-C9B9-685A-4F1E-203641E7E8D9}"/>
                </a:ext>
              </a:extLst>
            </p:cNvPr>
            <p:cNvSpPr/>
            <p:nvPr/>
          </p:nvSpPr>
          <p:spPr>
            <a:xfrm>
              <a:off x="5940242" y="908751"/>
              <a:ext cx="78676" cy="60726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33">
            <a:extLst>
              <a:ext uri="{FF2B5EF4-FFF2-40B4-BE49-F238E27FC236}">
                <a16:creationId xmlns:a16="http://schemas.microsoft.com/office/drawing/2014/main" id="{108B3270-B4A2-AA18-B503-C3902D4A0F70}"/>
              </a:ext>
            </a:extLst>
          </p:cNvPr>
          <p:cNvGrpSpPr/>
          <p:nvPr/>
        </p:nvGrpSpPr>
        <p:grpSpPr>
          <a:xfrm rot="4840286" flipH="1">
            <a:off x="4854749" y="-1261893"/>
            <a:ext cx="4816641" cy="3868240"/>
            <a:chOff x="5245500" y="-1101488"/>
            <a:chExt cx="4816519" cy="3868142"/>
          </a:xfrm>
        </p:grpSpPr>
        <p:grpSp>
          <p:nvGrpSpPr>
            <p:cNvPr id="2485" name="Google Shape;2485;p33">
              <a:extLst>
                <a:ext uri="{FF2B5EF4-FFF2-40B4-BE49-F238E27FC236}">
                  <a16:creationId xmlns:a16="http://schemas.microsoft.com/office/drawing/2014/main" id="{BA64ED71-ECDA-42A1-3ACD-4DACFA643841}"/>
                </a:ext>
              </a:extLst>
            </p:cNvPr>
            <p:cNvGrpSpPr/>
            <p:nvPr/>
          </p:nvGrpSpPr>
          <p:grpSpPr>
            <a:xfrm rot="-2306024">
              <a:off x="6630803" y="644562"/>
              <a:ext cx="2043347" cy="1366379"/>
              <a:chOff x="4139598" y="4451875"/>
              <a:chExt cx="1738283" cy="1162383"/>
            </a:xfrm>
          </p:grpSpPr>
          <p:sp>
            <p:nvSpPr>
              <p:cNvPr id="2486" name="Google Shape;2486;p33">
                <a:extLst>
                  <a:ext uri="{FF2B5EF4-FFF2-40B4-BE49-F238E27FC236}">
                    <a16:creationId xmlns:a16="http://schemas.microsoft.com/office/drawing/2014/main" id="{88D121AC-14D0-23DE-347A-294EE8903830}"/>
                  </a:ext>
                </a:extLst>
              </p:cNvPr>
              <p:cNvSpPr/>
              <p:nvPr/>
            </p:nvSpPr>
            <p:spPr>
              <a:xfrm rot="-1496785" flipH="1">
                <a:off x="4156733" y="4834521"/>
                <a:ext cx="775644" cy="252829"/>
              </a:xfrm>
              <a:custGeom>
                <a:avLst/>
                <a:gdLst/>
                <a:ahLst/>
                <a:cxnLst/>
                <a:rect l="l" t="t" r="r" b="b"/>
                <a:pathLst>
                  <a:path w="17450" h="5688" extrusionOk="0">
                    <a:moveTo>
                      <a:pt x="13215" y="0"/>
                    </a:moveTo>
                    <a:cubicBezTo>
                      <a:pt x="12075" y="0"/>
                      <a:pt x="10931" y="128"/>
                      <a:pt x="9805" y="304"/>
                    </a:cubicBezTo>
                    <a:cubicBezTo>
                      <a:pt x="8883" y="438"/>
                      <a:pt x="7916" y="438"/>
                      <a:pt x="6994" y="528"/>
                    </a:cubicBezTo>
                    <a:cubicBezTo>
                      <a:pt x="5285" y="731"/>
                      <a:pt x="3801" y="1743"/>
                      <a:pt x="2452" y="2732"/>
                    </a:cubicBezTo>
                    <a:cubicBezTo>
                      <a:pt x="1710" y="3249"/>
                      <a:pt x="1058" y="3901"/>
                      <a:pt x="518" y="4598"/>
                    </a:cubicBezTo>
                    <a:cubicBezTo>
                      <a:pt x="383" y="4823"/>
                      <a:pt x="271" y="5071"/>
                      <a:pt x="136" y="5295"/>
                    </a:cubicBezTo>
                    <a:cubicBezTo>
                      <a:pt x="68" y="5385"/>
                      <a:pt x="23" y="5498"/>
                      <a:pt x="1" y="5588"/>
                    </a:cubicBezTo>
                    <a:cubicBezTo>
                      <a:pt x="1" y="5648"/>
                      <a:pt x="51" y="5688"/>
                      <a:pt x="97" y="5688"/>
                    </a:cubicBezTo>
                    <a:cubicBezTo>
                      <a:pt x="121" y="5688"/>
                      <a:pt x="143" y="5678"/>
                      <a:pt x="158" y="5655"/>
                    </a:cubicBezTo>
                    <a:cubicBezTo>
                      <a:pt x="203" y="5633"/>
                      <a:pt x="181" y="5565"/>
                      <a:pt x="203" y="5543"/>
                    </a:cubicBezTo>
                    <a:cubicBezTo>
                      <a:pt x="217" y="5612"/>
                      <a:pt x="273" y="5638"/>
                      <a:pt x="335" y="5638"/>
                    </a:cubicBezTo>
                    <a:cubicBezTo>
                      <a:pt x="374" y="5638"/>
                      <a:pt x="416" y="5628"/>
                      <a:pt x="451" y="5610"/>
                    </a:cubicBezTo>
                    <a:cubicBezTo>
                      <a:pt x="563" y="5588"/>
                      <a:pt x="653" y="5565"/>
                      <a:pt x="765" y="5565"/>
                    </a:cubicBezTo>
                    <a:cubicBezTo>
                      <a:pt x="1597" y="5430"/>
                      <a:pt x="2429" y="5295"/>
                      <a:pt x="3261" y="5093"/>
                    </a:cubicBezTo>
                    <a:cubicBezTo>
                      <a:pt x="4251" y="4891"/>
                      <a:pt x="5218" y="4756"/>
                      <a:pt x="6184" y="4463"/>
                    </a:cubicBezTo>
                    <a:cubicBezTo>
                      <a:pt x="6904" y="4239"/>
                      <a:pt x="7601" y="3969"/>
                      <a:pt x="8276" y="3654"/>
                    </a:cubicBezTo>
                    <a:cubicBezTo>
                      <a:pt x="9332" y="3204"/>
                      <a:pt x="10322" y="2687"/>
                      <a:pt x="11356" y="2215"/>
                    </a:cubicBezTo>
                    <a:cubicBezTo>
                      <a:pt x="12301" y="1765"/>
                      <a:pt x="13290" y="1450"/>
                      <a:pt x="14324" y="1293"/>
                    </a:cubicBezTo>
                    <a:cubicBezTo>
                      <a:pt x="14976" y="1135"/>
                      <a:pt x="15606" y="1001"/>
                      <a:pt x="16258" y="888"/>
                    </a:cubicBezTo>
                    <a:cubicBezTo>
                      <a:pt x="16528" y="843"/>
                      <a:pt x="16775" y="798"/>
                      <a:pt x="17045" y="753"/>
                    </a:cubicBezTo>
                    <a:cubicBezTo>
                      <a:pt x="17203" y="731"/>
                      <a:pt x="17450" y="663"/>
                      <a:pt x="17270" y="461"/>
                    </a:cubicBezTo>
                    <a:cubicBezTo>
                      <a:pt x="17090" y="416"/>
                      <a:pt x="16910" y="393"/>
                      <a:pt x="16753" y="371"/>
                    </a:cubicBezTo>
                    <a:cubicBezTo>
                      <a:pt x="16168" y="281"/>
                      <a:pt x="15606" y="191"/>
                      <a:pt x="15044" y="124"/>
                    </a:cubicBezTo>
                    <a:cubicBezTo>
                      <a:pt x="14438" y="37"/>
                      <a:pt x="13827" y="0"/>
                      <a:pt x="13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3">
                <a:extLst>
                  <a:ext uri="{FF2B5EF4-FFF2-40B4-BE49-F238E27FC236}">
                    <a16:creationId xmlns:a16="http://schemas.microsoft.com/office/drawing/2014/main" id="{4B5838CF-B7CA-FDD2-64FC-BF4115212E82}"/>
                  </a:ext>
                </a:extLst>
              </p:cNvPr>
              <p:cNvSpPr/>
              <p:nvPr/>
            </p:nvSpPr>
            <p:spPr>
              <a:xfrm rot="-1496785" flipH="1">
                <a:off x="4667917" y="4983176"/>
                <a:ext cx="610736" cy="147261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3313" extrusionOk="0">
                    <a:moveTo>
                      <a:pt x="11072" y="1"/>
                    </a:moveTo>
                    <a:cubicBezTo>
                      <a:pt x="10467" y="1"/>
                      <a:pt x="9864" y="29"/>
                      <a:pt x="9265" y="86"/>
                    </a:cubicBezTo>
                    <a:cubicBezTo>
                      <a:pt x="7893" y="266"/>
                      <a:pt x="6566" y="670"/>
                      <a:pt x="5330" y="1300"/>
                    </a:cubicBezTo>
                    <a:cubicBezTo>
                      <a:pt x="4655" y="1637"/>
                      <a:pt x="3936" y="1862"/>
                      <a:pt x="3216" y="1974"/>
                    </a:cubicBezTo>
                    <a:cubicBezTo>
                      <a:pt x="2249" y="2177"/>
                      <a:pt x="1237" y="2312"/>
                      <a:pt x="383" y="2851"/>
                    </a:cubicBezTo>
                    <a:cubicBezTo>
                      <a:pt x="315" y="2919"/>
                      <a:pt x="225" y="2964"/>
                      <a:pt x="136" y="3009"/>
                    </a:cubicBezTo>
                    <a:cubicBezTo>
                      <a:pt x="46" y="3009"/>
                      <a:pt x="1" y="3121"/>
                      <a:pt x="46" y="3211"/>
                    </a:cubicBezTo>
                    <a:cubicBezTo>
                      <a:pt x="68" y="3290"/>
                      <a:pt x="119" y="3312"/>
                      <a:pt x="178" y="3312"/>
                    </a:cubicBezTo>
                    <a:cubicBezTo>
                      <a:pt x="237" y="3312"/>
                      <a:pt x="304" y="3290"/>
                      <a:pt x="360" y="3279"/>
                    </a:cubicBezTo>
                    <a:cubicBezTo>
                      <a:pt x="720" y="3234"/>
                      <a:pt x="1102" y="3189"/>
                      <a:pt x="1462" y="3144"/>
                    </a:cubicBezTo>
                    <a:cubicBezTo>
                      <a:pt x="2766" y="3144"/>
                      <a:pt x="4093" y="2964"/>
                      <a:pt x="5352" y="2627"/>
                    </a:cubicBezTo>
                    <a:cubicBezTo>
                      <a:pt x="6477" y="2357"/>
                      <a:pt x="7556" y="1974"/>
                      <a:pt x="8613" y="1525"/>
                    </a:cubicBezTo>
                    <a:cubicBezTo>
                      <a:pt x="9287" y="1232"/>
                      <a:pt x="9962" y="985"/>
                      <a:pt x="10681" y="828"/>
                    </a:cubicBezTo>
                    <a:cubicBezTo>
                      <a:pt x="11558" y="648"/>
                      <a:pt x="12435" y="490"/>
                      <a:pt x="13312" y="400"/>
                    </a:cubicBezTo>
                    <a:cubicBezTo>
                      <a:pt x="13325" y="398"/>
                      <a:pt x="13339" y="397"/>
                      <a:pt x="13353" y="397"/>
                    </a:cubicBezTo>
                    <a:cubicBezTo>
                      <a:pt x="13422" y="397"/>
                      <a:pt x="13502" y="419"/>
                      <a:pt x="13571" y="419"/>
                    </a:cubicBezTo>
                    <a:cubicBezTo>
                      <a:pt x="13634" y="419"/>
                      <a:pt x="13688" y="401"/>
                      <a:pt x="13717" y="333"/>
                    </a:cubicBezTo>
                    <a:cubicBezTo>
                      <a:pt x="13739" y="266"/>
                      <a:pt x="13694" y="176"/>
                      <a:pt x="13627" y="176"/>
                    </a:cubicBezTo>
                    <a:cubicBezTo>
                      <a:pt x="12774" y="57"/>
                      <a:pt x="11920" y="1"/>
                      <a:pt x="11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3">
                <a:extLst>
                  <a:ext uri="{FF2B5EF4-FFF2-40B4-BE49-F238E27FC236}">
                    <a16:creationId xmlns:a16="http://schemas.microsoft.com/office/drawing/2014/main" id="{3C1DD0EA-70A3-084E-4476-0371BD3C0758}"/>
                  </a:ext>
                </a:extLst>
              </p:cNvPr>
              <p:cNvSpPr/>
              <p:nvPr/>
            </p:nvSpPr>
            <p:spPr>
              <a:xfrm rot="-1496785" flipH="1">
                <a:off x="5161546" y="4475884"/>
                <a:ext cx="237894" cy="56077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12616" extrusionOk="0">
                    <a:moveTo>
                      <a:pt x="4175" y="1"/>
                    </a:moveTo>
                    <a:cubicBezTo>
                      <a:pt x="4121" y="1"/>
                      <a:pt x="4069" y="29"/>
                      <a:pt x="4048" y="83"/>
                    </a:cubicBezTo>
                    <a:cubicBezTo>
                      <a:pt x="3890" y="375"/>
                      <a:pt x="3823" y="690"/>
                      <a:pt x="3620" y="982"/>
                    </a:cubicBezTo>
                    <a:cubicBezTo>
                      <a:pt x="3598" y="1027"/>
                      <a:pt x="3575" y="1072"/>
                      <a:pt x="3553" y="1117"/>
                    </a:cubicBezTo>
                    <a:cubicBezTo>
                      <a:pt x="3171" y="1679"/>
                      <a:pt x="2766" y="2219"/>
                      <a:pt x="2316" y="2736"/>
                    </a:cubicBezTo>
                    <a:lnTo>
                      <a:pt x="2316" y="2758"/>
                    </a:lnTo>
                    <a:cubicBezTo>
                      <a:pt x="2271" y="2803"/>
                      <a:pt x="2226" y="2848"/>
                      <a:pt x="2204" y="2893"/>
                    </a:cubicBezTo>
                    <a:cubicBezTo>
                      <a:pt x="1844" y="3343"/>
                      <a:pt x="1529" y="3793"/>
                      <a:pt x="1282" y="4287"/>
                    </a:cubicBezTo>
                    <a:cubicBezTo>
                      <a:pt x="1057" y="4670"/>
                      <a:pt x="855" y="5052"/>
                      <a:pt x="675" y="5457"/>
                    </a:cubicBezTo>
                    <a:cubicBezTo>
                      <a:pt x="517" y="5861"/>
                      <a:pt x="382" y="6289"/>
                      <a:pt x="270" y="6716"/>
                    </a:cubicBezTo>
                    <a:cubicBezTo>
                      <a:pt x="180" y="7233"/>
                      <a:pt x="113" y="7750"/>
                      <a:pt x="90" y="8267"/>
                    </a:cubicBezTo>
                    <a:cubicBezTo>
                      <a:pt x="0" y="9167"/>
                      <a:pt x="45" y="10066"/>
                      <a:pt x="203" y="10943"/>
                    </a:cubicBezTo>
                    <a:cubicBezTo>
                      <a:pt x="293" y="11281"/>
                      <a:pt x="338" y="11618"/>
                      <a:pt x="382" y="11955"/>
                    </a:cubicBezTo>
                    <a:cubicBezTo>
                      <a:pt x="405" y="12068"/>
                      <a:pt x="427" y="12157"/>
                      <a:pt x="472" y="12247"/>
                    </a:cubicBezTo>
                    <a:cubicBezTo>
                      <a:pt x="472" y="12292"/>
                      <a:pt x="495" y="12337"/>
                      <a:pt x="540" y="12360"/>
                    </a:cubicBezTo>
                    <a:cubicBezTo>
                      <a:pt x="540" y="12360"/>
                      <a:pt x="540" y="12382"/>
                      <a:pt x="540" y="12382"/>
                    </a:cubicBezTo>
                    <a:cubicBezTo>
                      <a:pt x="517" y="12427"/>
                      <a:pt x="517" y="12472"/>
                      <a:pt x="540" y="12517"/>
                    </a:cubicBezTo>
                    <a:cubicBezTo>
                      <a:pt x="540" y="12582"/>
                      <a:pt x="576" y="12616"/>
                      <a:pt x="614" y="12616"/>
                    </a:cubicBezTo>
                    <a:cubicBezTo>
                      <a:pt x="655" y="12616"/>
                      <a:pt x="697" y="12576"/>
                      <a:pt x="697" y="12495"/>
                    </a:cubicBezTo>
                    <a:lnTo>
                      <a:pt x="720" y="12495"/>
                    </a:lnTo>
                    <a:cubicBezTo>
                      <a:pt x="742" y="12472"/>
                      <a:pt x="720" y="12450"/>
                      <a:pt x="720" y="12450"/>
                    </a:cubicBezTo>
                    <a:cubicBezTo>
                      <a:pt x="922" y="11415"/>
                      <a:pt x="1777" y="10696"/>
                      <a:pt x="2519" y="9976"/>
                    </a:cubicBezTo>
                    <a:cubicBezTo>
                      <a:pt x="2811" y="9707"/>
                      <a:pt x="3103" y="9459"/>
                      <a:pt x="3373" y="9167"/>
                    </a:cubicBezTo>
                    <a:cubicBezTo>
                      <a:pt x="3733" y="8695"/>
                      <a:pt x="4070" y="8222"/>
                      <a:pt x="4362" y="7705"/>
                    </a:cubicBezTo>
                    <a:cubicBezTo>
                      <a:pt x="4610" y="7323"/>
                      <a:pt x="4812" y="6918"/>
                      <a:pt x="4992" y="6491"/>
                    </a:cubicBezTo>
                    <a:cubicBezTo>
                      <a:pt x="5149" y="6064"/>
                      <a:pt x="5262" y="5614"/>
                      <a:pt x="5307" y="5164"/>
                    </a:cubicBezTo>
                    <a:cubicBezTo>
                      <a:pt x="5352" y="4602"/>
                      <a:pt x="5352" y="4040"/>
                      <a:pt x="5307" y="3478"/>
                    </a:cubicBezTo>
                    <a:cubicBezTo>
                      <a:pt x="5217" y="2758"/>
                      <a:pt x="5015" y="2039"/>
                      <a:pt x="4722" y="1387"/>
                    </a:cubicBezTo>
                    <a:cubicBezTo>
                      <a:pt x="4565" y="1027"/>
                      <a:pt x="4430" y="667"/>
                      <a:pt x="4362" y="285"/>
                    </a:cubicBezTo>
                    <a:cubicBezTo>
                      <a:pt x="4340" y="240"/>
                      <a:pt x="4340" y="150"/>
                      <a:pt x="4318" y="105"/>
                    </a:cubicBezTo>
                    <a:cubicBezTo>
                      <a:pt x="4294" y="35"/>
                      <a:pt x="4234" y="1"/>
                      <a:pt x="4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3">
                <a:extLst>
                  <a:ext uri="{FF2B5EF4-FFF2-40B4-BE49-F238E27FC236}">
                    <a16:creationId xmlns:a16="http://schemas.microsoft.com/office/drawing/2014/main" id="{6C44E76D-C4FD-9CB5-7632-730CCF31DB18}"/>
                  </a:ext>
                </a:extLst>
              </p:cNvPr>
              <p:cNvSpPr/>
              <p:nvPr/>
            </p:nvSpPr>
            <p:spPr>
              <a:xfrm rot="-1496785" flipH="1">
                <a:off x="4797307" y="4670743"/>
                <a:ext cx="961577" cy="776978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17480" extrusionOk="0">
                    <a:moveTo>
                      <a:pt x="21452" y="0"/>
                    </a:moveTo>
                    <a:cubicBezTo>
                      <a:pt x="21317" y="23"/>
                      <a:pt x="21182" y="90"/>
                      <a:pt x="21070" y="135"/>
                    </a:cubicBezTo>
                    <a:cubicBezTo>
                      <a:pt x="20238" y="383"/>
                      <a:pt x="19451" y="720"/>
                      <a:pt x="18686" y="1102"/>
                    </a:cubicBezTo>
                    <a:cubicBezTo>
                      <a:pt x="17517" y="1709"/>
                      <a:pt x="16370" y="2316"/>
                      <a:pt x="15246" y="3013"/>
                    </a:cubicBezTo>
                    <a:cubicBezTo>
                      <a:pt x="14301" y="3620"/>
                      <a:pt x="13357" y="4250"/>
                      <a:pt x="12435" y="4880"/>
                    </a:cubicBezTo>
                    <a:cubicBezTo>
                      <a:pt x="12503" y="4160"/>
                      <a:pt x="12660" y="3463"/>
                      <a:pt x="12907" y="2789"/>
                    </a:cubicBezTo>
                    <a:cubicBezTo>
                      <a:pt x="13110" y="2249"/>
                      <a:pt x="13357" y="1732"/>
                      <a:pt x="13649" y="1237"/>
                    </a:cubicBezTo>
                    <a:cubicBezTo>
                      <a:pt x="13717" y="1102"/>
                      <a:pt x="13784" y="990"/>
                      <a:pt x="13874" y="855"/>
                    </a:cubicBezTo>
                    <a:cubicBezTo>
                      <a:pt x="13897" y="832"/>
                      <a:pt x="13897" y="787"/>
                      <a:pt x="13897" y="742"/>
                    </a:cubicBezTo>
                    <a:cubicBezTo>
                      <a:pt x="13897" y="706"/>
                      <a:pt x="13852" y="669"/>
                      <a:pt x="13811" y="669"/>
                    </a:cubicBezTo>
                    <a:cubicBezTo>
                      <a:pt x="13802" y="669"/>
                      <a:pt x="13793" y="671"/>
                      <a:pt x="13784" y="675"/>
                    </a:cubicBezTo>
                    <a:cubicBezTo>
                      <a:pt x="13717" y="720"/>
                      <a:pt x="13672" y="787"/>
                      <a:pt x="13627" y="855"/>
                    </a:cubicBezTo>
                    <a:cubicBezTo>
                      <a:pt x="13470" y="1080"/>
                      <a:pt x="13335" y="1304"/>
                      <a:pt x="13200" y="1552"/>
                    </a:cubicBezTo>
                    <a:cubicBezTo>
                      <a:pt x="12997" y="1957"/>
                      <a:pt x="12795" y="2384"/>
                      <a:pt x="12638" y="2811"/>
                    </a:cubicBezTo>
                    <a:cubicBezTo>
                      <a:pt x="12503" y="3148"/>
                      <a:pt x="12413" y="3486"/>
                      <a:pt x="12345" y="3823"/>
                    </a:cubicBezTo>
                    <a:cubicBezTo>
                      <a:pt x="12255" y="4228"/>
                      <a:pt x="12188" y="4655"/>
                      <a:pt x="12188" y="5060"/>
                    </a:cubicBezTo>
                    <a:cubicBezTo>
                      <a:pt x="11648" y="5442"/>
                      <a:pt x="11109" y="5824"/>
                      <a:pt x="10569" y="6206"/>
                    </a:cubicBezTo>
                    <a:cubicBezTo>
                      <a:pt x="8995" y="7398"/>
                      <a:pt x="7421" y="8545"/>
                      <a:pt x="5869" y="9759"/>
                    </a:cubicBezTo>
                    <a:cubicBezTo>
                      <a:pt x="5892" y="9692"/>
                      <a:pt x="5892" y="9647"/>
                      <a:pt x="5892" y="9579"/>
                    </a:cubicBezTo>
                    <a:cubicBezTo>
                      <a:pt x="5937" y="9017"/>
                      <a:pt x="6004" y="8477"/>
                      <a:pt x="6117" y="7915"/>
                    </a:cubicBezTo>
                    <a:cubicBezTo>
                      <a:pt x="6297" y="7061"/>
                      <a:pt x="6521" y="6229"/>
                      <a:pt x="6791" y="5397"/>
                    </a:cubicBezTo>
                    <a:cubicBezTo>
                      <a:pt x="7061" y="4610"/>
                      <a:pt x="7398" y="3868"/>
                      <a:pt x="7713" y="3103"/>
                    </a:cubicBezTo>
                    <a:cubicBezTo>
                      <a:pt x="7736" y="2991"/>
                      <a:pt x="7916" y="2856"/>
                      <a:pt x="7781" y="2766"/>
                    </a:cubicBezTo>
                    <a:cubicBezTo>
                      <a:pt x="7762" y="2757"/>
                      <a:pt x="7739" y="2751"/>
                      <a:pt x="7718" y="2751"/>
                    </a:cubicBezTo>
                    <a:cubicBezTo>
                      <a:pt x="7687" y="2751"/>
                      <a:pt x="7659" y="2762"/>
                      <a:pt x="7646" y="2789"/>
                    </a:cubicBezTo>
                    <a:cubicBezTo>
                      <a:pt x="7151" y="3800"/>
                      <a:pt x="6724" y="4835"/>
                      <a:pt x="6364" y="5892"/>
                    </a:cubicBezTo>
                    <a:cubicBezTo>
                      <a:pt x="6342" y="6026"/>
                      <a:pt x="6297" y="6161"/>
                      <a:pt x="6252" y="6296"/>
                    </a:cubicBezTo>
                    <a:cubicBezTo>
                      <a:pt x="6139" y="6634"/>
                      <a:pt x="6049" y="6971"/>
                      <a:pt x="5937" y="7308"/>
                    </a:cubicBezTo>
                    <a:cubicBezTo>
                      <a:pt x="5667" y="8208"/>
                      <a:pt x="5510" y="9152"/>
                      <a:pt x="5465" y="10096"/>
                    </a:cubicBezTo>
                    <a:cubicBezTo>
                      <a:pt x="4655" y="10838"/>
                      <a:pt x="3913" y="11603"/>
                      <a:pt x="3238" y="12457"/>
                    </a:cubicBezTo>
                    <a:cubicBezTo>
                      <a:pt x="2406" y="13469"/>
                      <a:pt x="1642" y="14526"/>
                      <a:pt x="945" y="15650"/>
                    </a:cubicBezTo>
                    <a:cubicBezTo>
                      <a:pt x="720" y="16010"/>
                      <a:pt x="450" y="16347"/>
                      <a:pt x="248" y="16730"/>
                    </a:cubicBezTo>
                    <a:cubicBezTo>
                      <a:pt x="180" y="16887"/>
                      <a:pt x="1" y="17067"/>
                      <a:pt x="113" y="17247"/>
                    </a:cubicBezTo>
                    <a:cubicBezTo>
                      <a:pt x="225" y="17414"/>
                      <a:pt x="316" y="17480"/>
                      <a:pt x="395" y="17480"/>
                    </a:cubicBezTo>
                    <a:cubicBezTo>
                      <a:pt x="539" y="17480"/>
                      <a:pt x="641" y="17262"/>
                      <a:pt x="743" y="17045"/>
                    </a:cubicBezTo>
                    <a:cubicBezTo>
                      <a:pt x="922" y="16662"/>
                      <a:pt x="1147" y="16303"/>
                      <a:pt x="1350" y="15943"/>
                    </a:cubicBezTo>
                    <a:cubicBezTo>
                      <a:pt x="1619" y="15448"/>
                      <a:pt x="1889" y="14976"/>
                      <a:pt x="2159" y="14504"/>
                    </a:cubicBezTo>
                    <a:cubicBezTo>
                      <a:pt x="2474" y="14054"/>
                      <a:pt x="2721" y="13604"/>
                      <a:pt x="3014" y="13154"/>
                    </a:cubicBezTo>
                    <a:cubicBezTo>
                      <a:pt x="3059" y="13132"/>
                      <a:pt x="3081" y="13087"/>
                      <a:pt x="3081" y="13042"/>
                    </a:cubicBezTo>
                    <a:cubicBezTo>
                      <a:pt x="3351" y="12705"/>
                      <a:pt x="3621" y="12367"/>
                      <a:pt x="3913" y="12053"/>
                    </a:cubicBezTo>
                    <a:cubicBezTo>
                      <a:pt x="4003" y="12053"/>
                      <a:pt x="4093" y="12075"/>
                      <a:pt x="4183" y="12075"/>
                    </a:cubicBezTo>
                    <a:cubicBezTo>
                      <a:pt x="4498" y="12120"/>
                      <a:pt x="4812" y="12143"/>
                      <a:pt x="5127" y="12188"/>
                    </a:cubicBezTo>
                    <a:cubicBezTo>
                      <a:pt x="5352" y="12210"/>
                      <a:pt x="5555" y="12233"/>
                      <a:pt x="5779" y="12233"/>
                    </a:cubicBezTo>
                    <a:cubicBezTo>
                      <a:pt x="6215" y="12303"/>
                      <a:pt x="6651" y="12338"/>
                      <a:pt x="7086" y="12338"/>
                    </a:cubicBezTo>
                    <a:cubicBezTo>
                      <a:pt x="7348" y="12338"/>
                      <a:pt x="7609" y="12325"/>
                      <a:pt x="7871" y="12300"/>
                    </a:cubicBezTo>
                    <a:cubicBezTo>
                      <a:pt x="8388" y="12278"/>
                      <a:pt x="8882" y="12210"/>
                      <a:pt x="9400" y="12120"/>
                    </a:cubicBezTo>
                    <a:cubicBezTo>
                      <a:pt x="9535" y="12098"/>
                      <a:pt x="9669" y="12053"/>
                      <a:pt x="9804" y="11985"/>
                    </a:cubicBezTo>
                    <a:cubicBezTo>
                      <a:pt x="9866" y="11944"/>
                      <a:pt x="9834" y="11847"/>
                      <a:pt x="9760" y="11847"/>
                    </a:cubicBezTo>
                    <a:cubicBezTo>
                      <a:pt x="9753" y="11847"/>
                      <a:pt x="9745" y="11848"/>
                      <a:pt x="9737" y="11850"/>
                    </a:cubicBezTo>
                    <a:lnTo>
                      <a:pt x="9669" y="11850"/>
                    </a:lnTo>
                    <a:cubicBezTo>
                      <a:pt x="9107" y="11963"/>
                      <a:pt x="8523" y="12030"/>
                      <a:pt x="7938" y="12053"/>
                    </a:cubicBezTo>
                    <a:cubicBezTo>
                      <a:pt x="7679" y="12070"/>
                      <a:pt x="7419" y="12078"/>
                      <a:pt x="7159" y="12078"/>
                    </a:cubicBezTo>
                    <a:cubicBezTo>
                      <a:pt x="6378" y="12078"/>
                      <a:pt x="5594" y="12002"/>
                      <a:pt x="4835" y="11850"/>
                    </a:cubicBezTo>
                    <a:cubicBezTo>
                      <a:pt x="4633" y="11828"/>
                      <a:pt x="4408" y="11805"/>
                      <a:pt x="4205" y="11738"/>
                    </a:cubicBezTo>
                    <a:lnTo>
                      <a:pt x="4183" y="11738"/>
                    </a:lnTo>
                    <a:cubicBezTo>
                      <a:pt x="4633" y="11221"/>
                      <a:pt x="5127" y="10726"/>
                      <a:pt x="5644" y="10276"/>
                    </a:cubicBezTo>
                    <a:cubicBezTo>
                      <a:pt x="5667" y="10254"/>
                      <a:pt x="5667" y="10254"/>
                      <a:pt x="5667" y="10254"/>
                    </a:cubicBezTo>
                    <a:cubicBezTo>
                      <a:pt x="6679" y="9444"/>
                      <a:pt x="7691" y="8680"/>
                      <a:pt x="8725" y="7915"/>
                    </a:cubicBezTo>
                    <a:cubicBezTo>
                      <a:pt x="8815" y="7893"/>
                      <a:pt x="8905" y="7848"/>
                      <a:pt x="8972" y="7825"/>
                    </a:cubicBezTo>
                    <a:cubicBezTo>
                      <a:pt x="9377" y="7690"/>
                      <a:pt x="9782" y="7600"/>
                      <a:pt x="10187" y="7488"/>
                    </a:cubicBezTo>
                    <a:cubicBezTo>
                      <a:pt x="10749" y="7376"/>
                      <a:pt x="11311" y="7286"/>
                      <a:pt x="11873" y="7128"/>
                    </a:cubicBezTo>
                    <a:cubicBezTo>
                      <a:pt x="12683" y="6971"/>
                      <a:pt x="13470" y="6769"/>
                      <a:pt x="14279" y="6589"/>
                    </a:cubicBezTo>
                    <a:cubicBezTo>
                      <a:pt x="14369" y="6566"/>
                      <a:pt x="14481" y="6544"/>
                      <a:pt x="14571" y="6544"/>
                    </a:cubicBezTo>
                    <a:cubicBezTo>
                      <a:pt x="14661" y="6544"/>
                      <a:pt x="14819" y="6544"/>
                      <a:pt x="14796" y="6409"/>
                    </a:cubicBezTo>
                    <a:cubicBezTo>
                      <a:pt x="14780" y="6337"/>
                      <a:pt x="14728" y="6314"/>
                      <a:pt x="14661" y="6314"/>
                    </a:cubicBezTo>
                    <a:cubicBezTo>
                      <a:pt x="14539" y="6314"/>
                      <a:pt x="14366" y="6394"/>
                      <a:pt x="14279" y="6409"/>
                    </a:cubicBezTo>
                    <a:cubicBezTo>
                      <a:pt x="13425" y="6566"/>
                      <a:pt x="12570" y="6746"/>
                      <a:pt x="11738" y="6926"/>
                    </a:cubicBezTo>
                    <a:cubicBezTo>
                      <a:pt x="11019" y="7106"/>
                      <a:pt x="10277" y="7218"/>
                      <a:pt x="9557" y="7376"/>
                    </a:cubicBezTo>
                    <a:cubicBezTo>
                      <a:pt x="9512" y="7376"/>
                      <a:pt x="9445" y="7398"/>
                      <a:pt x="9400" y="7398"/>
                    </a:cubicBezTo>
                    <a:cubicBezTo>
                      <a:pt x="9804" y="7106"/>
                      <a:pt x="10187" y="6813"/>
                      <a:pt x="10569" y="6521"/>
                    </a:cubicBezTo>
                    <a:cubicBezTo>
                      <a:pt x="11513" y="5824"/>
                      <a:pt x="12480" y="5150"/>
                      <a:pt x="13447" y="4497"/>
                    </a:cubicBezTo>
                    <a:cubicBezTo>
                      <a:pt x="14504" y="3755"/>
                      <a:pt x="15606" y="3058"/>
                      <a:pt x="16730" y="2429"/>
                    </a:cubicBezTo>
                    <a:cubicBezTo>
                      <a:pt x="17607" y="1934"/>
                      <a:pt x="18506" y="1439"/>
                      <a:pt x="19428" y="1012"/>
                    </a:cubicBezTo>
                    <a:cubicBezTo>
                      <a:pt x="20080" y="697"/>
                      <a:pt x="20755" y="450"/>
                      <a:pt x="21430" y="180"/>
                    </a:cubicBezTo>
                    <a:cubicBezTo>
                      <a:pt x="21451" y="198"/>
                      <a:pt x="21473" y="205"/>
                      <a:pt x="21493" y="205"/>
                    </a:cubicBezTo>
                    <a:cubicBezTo>
                      <a:pt x="21577" y="205"/>
                      <a:pt x="21633" y="77"/>
                      <a:pt x="21542" y="23"/>
                    </a:cubicBezTo>
                    <a:cubicBezTo>
                      <a:pt x="21519" y="0"/>
                      <a:pt x="21497" y="0"/>
                      <a:pt x="21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3">
                <a:extLst>
                  <a:ext uri="{FF2B5EF4-FFF2-40B4-BE49-F238E27FC236}">
                    <a16:creationId xmlns:a16="http://schemas.microsoft.com/office/drawing/2014/main" id="{94594C10-9101-2EF7-14A3-332D57F1395E}"/>
                  </a:ext>
                </a:extLst>
              </p:cNvPr>
              <p:cNvSpPr/>
              <p:nvPr/>
            </p:nvSpPr>
            <p:spPr>
              <a:xfrm rot="-1496785" flipH="1">
                <a:off x="4901990" y="4670057"/>
                <a:ext cx="160952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4108" extrusionOk="0">
                    <a:moveTo>
                      <a:pt x="2608" y="1"/>
                    </a:moveTo>
                    <a:cubicBezTo>
                      <a:pt x="2511" y="1"/>
                      <a:pt x="2413" y="13"/>
                      <a:pt x="2316" y="37"/>
                    </a:cubicBezTo>
                    <a:cubicBezTo>
                      <a:pt x="1642" y="239"/>
                      <a:pt x="1080" y="666"/>
                      <a:pt x="652" y="1228"/>
                    </a:cubicBezTo>
                    <a:cubicBezTo>
                      <a:pt x="360" y="1611"/>
                      <a:pt x="23" y="2038"/>
                      <a:pt x="0" y="2555"/>
                    </a:cubicBezTo>
                    <a:cubicBezTo>
                      <a:pt x="45" y="2802"/>
                      <a:pt x="135" y="3027"/>
                      <a:pt x="248" y="3252"/>
                    </a:cubicBezTo>
                    <a:cubicBezTo>
                      <a:pt x="585" y="3769"/>
                      <a:pt x="1170" y="4107"/>
                      <a:pt x="1777" y="4107"/>
                    </a:cubicBezTo>
                    <a:cubicBezTo>
                      <a:pt x="1788" y="4107"/>
                      <a:pt x="1799" y="4107"/>
                      <a:pt x="1810" y="4107"/>
                    </a:cubicBezTo>
                    <a:cubicBezTo>
                      <a:pt x="2577" y="4107"/>
                      <a:pt x="3040" y="3333"/>
                      <a:pt x="3328" y="2712"/>
                    </a:cubicBezTo>
                    <a:cubicBezTo>
                      <a:pt x="3418" y="2398"/>
                      <a:pt x="3508" y="2083"/>
                      <a:pt x="3553" y="1746"/>
                    </a:cubicBezTo>
                    <a:cubicBezTo>
                      <a:pt x="3621" y="1408"/>
                      <a:pt x="3621" y="1071"/>
                      <a:pt x="3576" y="734"/>
                    </a:cubicBezTo>
                    <a:cubicBezTo>
                      <a:pt x="3483" y="253"/>
                      <a:pt x="3057" y="1"/>
                      <a:pt x="2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3">
                <a:extLst>
                  <a:ext uri="{FF2B5EF4-FFF2-40B4-BE49-F238E27FC236}">
                    <a16:creationId xmlns:a16="http://schemas.microsoft.com/office/drawing/2014/main" id="{634A7A9C-D0E6-0300-2BDB-80F87316C8A6}"/>
                  </a:ext>
                </a:extLst>
              </p:cNvPr>
              <p:cNvSpPr/>
              <p:nvPr/>
            </p:nvSpPr>
            <p:spPr>
              <a:xfrm rot="-1496785" flipH="1">
                <a:off x="5179622" y="5085482"/>
                <a:ext cx="258918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108" extrusionOk="0">
                    <a:moveTo>
                      <a:pt x="3197" y="1"/>
                    </a:moveTo>
                    <a:cubicBezTo>
                      <a:pt x="2645" y="1"/>
                      <a:pt x="2096" y="114"/>
                      <a:pt x="1597" y="314"/>
                    </a:cubicBezTo>
                    <a:cubicBezTo>
                      <a:pt x="675" y="606"/>
                      <a:pt x="1" y="1505"/>
                      <a:pt x="271" y="2472"/>
                    </a:cubicBezTo>
                    <a:cubicBezTo>
                      <a:pt x="495" y="3057"/>
                      <a:pt x="900" y="3574"/>
                      <a:pt x="1440" y="3911"/>
                    </a:cubicBezTo>
                    <a:cubicBezTo>
                      <a:pt x="1726" y="4048"/>
                      <a:pt x="2031" y="4108"/>
                      <a:pt x="2341" y="4108"/>
                    </a:cubicBezTo>
                    <a:cubicBezTo>
                      <a:pt x="3149" y="4108"/>
                      <a:pt x="3986" y="3702"/>
                      <a:pt x="4588" y="3214"/>
                    </a:cubicBezTo>
                    <a:cubicBezTo>
                      <a:pt x="5038" y="2855"/>
                      <a:pt x="5397" y="2360"/>
                      <a:pt x="5577" y="1798"/>
                    </a:cubicBezTo>
                    <a:cubicBezTo>
                      <a:pt x="5825" y="718"/>
                      <a:pt x="4700" y="89"/>
                      <a:pt x="3778" y="44"/>
                    </a:cubicBezTo>
                    <a:cubicBezTo>
                      <a:pt x="3585" y="15"/>
                      <a:pt x="3391" y="1"/>
                      <a:pt x="3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2" name="Google Shape;2492;p33">
              <a:extLst>
                <a:ext uri="{FF2B5EF4-FFF2-40B4-BE49-F238E27FC236}">
                  <a16:creationId xmlns:a16="http://schemas.microsoft.com/office/drawing/2014/main" id="{B6EB2A26-77B1-6C65-519E-A1C8788867D6}"/>
                </a:ext>
              </a:extLst>
            </p:cNvPr>
            <p:cNvGrpSpPr/>
            <p:nvPr/>
          </p:nvGrpSpPr>
          <p:grpSpPr>
            <a:xfrm rot="-4355108">
              <a:off x="5457523" y="-871291"/>
              <a:ext cx="1755776" cy="1733812"/>
              <a:chOff x="7167216" y="-174118"/>
              <a:chExt cx="1755708" cy="1733744"/>
            </a:xfrm>
          </p:grpSpPr>
          <p:sp>
            <p:nvSpPr>
              <p:cNvPr id="2493" name="Google Shape;2493;p33">
                <a:extLst>
                  <a:ext uri="{FF2B5EF4-FFF2-40B4-BE49-F238E27FC236}">
                    <a16:creationId xmlns:a16="http://schemas.microsoft.com/office/drawing/2014/main" id="{AC43DC9A-BF81-DF85-D51E-1661201893D0}"/>
                  </a:ext>
                </a:extLst>
              </p:cNvPr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3">
                <a:extLst>
                  <a:ext uri="{FF2B5EF4-FFF2-40B4-BE49-F238E27FC236}">
                    <a16:creationId xmlns:a16="http://schemas.microsoft.com/office/drawing/2014/main" id="{E2088A8A-9E1C-17B1-1482-C0C401A4D245}"/>
                  </a:ext>
                </a:extLst>
              </p:cNvPr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3">
                <a:extLst>
                  <a:ext uri="{FF2B5EF4-FFF2-40B4-BE49-F238E27FC236}">
                    <a16:creationId xmlns:a16="http://schemas.microsoft.com/office/drawing/2014/main" id="{AAF5EC2F-A625-95BB-394F-68D3EAB5AA62}"/>
                  </a:ext>
                </a:extLst>
              </p:cNvPr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3">
                <a:extLst>
                  <a:ext uri="{FF2B5EF4-FFF2-40B4-BE49-F238E27FC236}">
                    <a16:creationId xmlns:a16="http://schemas.microsoft.com/office/drawing/2014/main" id="{067ECD89-0923-581E-4C1C-04E916F05533}"/>
                  </a:ext>
                </a:extLst>
              </p:cNvPr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3">
                <a:extLst>
                  <a:ext uri="{FF2B5EF4-FFF2-40B4-BE49-F238E27FC236}">
                    <a16:creationId xmlns:a16="http://schemas.microsoft.com/office/drawing/2014/main" id="{C4518430-AAE3-E06C-C9F0-D73A2CCC71A5}"/>
                  </a:ext>
                </a:extLst>
              </p:cNvPr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3">
                <a:extLst>
                  <a:ext uri="{FF2B5EF4-FFF2-40B4-BE49-F238E27FC236}">
                    <a16:creationId xmlns:a16="http://schemas.microsoft.com/office/drawing/2014/main" id="{C1D7D520-3B50-4475-41BC-5A13796F7F34}"/>
                  </a:ext>
                </a:extLst>
              </p:cNvPr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3">
                <a:extLst>
                  <a:ext uri="{FF2B5EF4-FFF2-40B4-BE49-F238E27FC236}">
                    <a16:creationId xmlns:a16="http://schemas.microsoft.com/office/drawing/2014/main" id="{76FEE7EC-9093-DCC6-FE22-2F214BCDA434}"/>
                  </a:ext>
                </a:extLst>
              </p:cNvPr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3">
                <a:extLst>
                  <a:ext uri="{FF2B5EF4-FFF2-40B4-BE49-F238E27FC236}">
                    <a16:creationId xmlns:a16="http://schemas.microsoft.com/office/drawing/2014/main" id="{037FA6E6-69AB-56C5-27F4-38C71797A9D0}"/>
                  </a:ext>
                </a:extLst>
              </p:cNvPr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3">
                <a:extLst>
                  <a:ext uri="{FF2B5EF4-FFF2-40B4-BE49-F238E27FC236}">
                    <a16:creationId xmlns:a16="http://schemas.microsoft.com/office/drawing/2014/main" id="{B7ABA64A-5257-CE11-85AC-62F43F05FF7E}"/>
                  </a:ext>
                </a:extLst>
              </p:cNvPr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3">
                <a:extLst>
                  <a:ext uri="{FF2B5EF4-FFF2-40B4-BE49-F238E27FC236}">
                    <a16:creationId xmlns:a16="http://schemas.microsoft.com/office/drawing/2014/main" id="{948C5A19-D88B-CF46-E3B8-A5A18AB2D332}"/>
                  </a:ext>
                </a:extLst>
              </p:cNvPr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3">
                <a:extLst>
                  <a:ext uri="{FF2B5EF4-FFF2-40B4-BE49-F238E27FC236}">
                    <a16:creationId xmlns:a16="http://schemas.microsoft.com/office/drawing/2014/main" id="{C604728C-406A-8D38-CAC2-A2763344FB65}"/>
                  </a:ext>
                </a:extLst>
              </p:cNvPr>
              <p:cNvSpPr/>
              <p:nvPr/>
            </p:nvSpPr>
            <p:spPr>
              <a:xfrm rot="-864877">
                <a:off x="7289068" y="-4340"/>
                <a:ext cx="1512003" cy="1170185"/>
              </a:xfrm>
              <a:custGeom>
                <a:avLst/>
                <a:gdLst/>
                <a:ahLst/>
                <a:cxnLst/>
                <a:rect l="l" t="t" r="r" b="b"/>
                <a:pathLst>
                  <a:path w="41903" h="32430" extrusionOk="0">
                    <a:moveTo>
                      <a:pt x="41120" y="1"/>
                    </a:moveTo>
                    <a:cubicBezTo>
                      <a:pt x="40984" y="1"/>
                      <a:pt x="40854" y="46"/>
                      <a:pt x="40771" y="164"/>
                    </a:cubicBezTo>
                    <a:cubicBezTo>
                      <a:pt x="40283" y="1360"/>
                      <a:pt x="39511" y="2401"/>
                      <a:pt x="38830" y="3481"/>
                    </a:cubicBezTo>
                    <a:cubicBezTo>
                      <a:pt x="37673" y="5307"/>
                      <a:pt x="36426" y="7069"/>
                      <a:pt x="35063" y="8740"/>
                    </a:cubicBezTo>
                    <a:cubicBezTo>
                      <a:pt x="32556" y="11736"/>
                      <a:pt x="29958" y="14667"/>
                      <a:pt x="27181" y="17419"/>
                    </a:cubicBezTo>
                    <a:cubicBezTo>
                      <a:pt x="25870" y="18602"/>
                      <a:pt x="24443" y="19656"/>
                      <a:pt x="23041" y="20710"/>
                    </a:cubicBezTo>
                    <a:cubicBezTo>
                      <a:pt x="22154" y="21482"/>
                      <a:pt x="21228" y="22189"/>
                      <a:pt x="20251" y="22819"/>
                    </a:cubicBezTo>
                    <a:cubicBezTo>
                      <a:pt x="14915" y="26200"/>
                      <a:pt x="12948" y="27229"/>
                      <a:pt x="10338" y="28399"/>
                    </a:cubicBezTo>
                    <a:cubicBezTo>
                      <a:pt x="7651" y="29466"/>
                      <a:pt x="4848" y="30225"/>
                      <a:pt x="2135" y="31202"/>
                    </a:cubicBezTo>
                    <a:cubicBezTo>
                      <a:pt x="1882" y="31144"/>
                      <a:pt x="1526" y="31066"/>
                      <a:pt x="1195" y="31066"/>
                    </a:cubicBezTo>
                    <a:cubicBezTo>
                      <a:pt x="939" y="31066"/>
                      <a:pt x="696" y="31113"/>
                      <a:pt x="528" y="31253"/>
                    </a:cubicBezTo>
                    <a:cubicBezTo>
                      <a:pt x="425" y="31369"/>
                      <a:pt x="451" y="31562"/>
                      <a:pt x="579" y="31652"/>
                    </a:cubicBezTo>
                    <a:cubicBezTo>
                      <a:pt x="386" y="31729"/>
                      <a:pt x="219" y="31858"/>
                      <a:pt x="78" y="32012"/>
                    </a:cubicBezTo>
                    <a:cubicBezTo>
                      <a:pt x="14" y="32076"/>
                      <a:pt x="1" y="32166"/>
                      <a:pt x="26" y="32256"/>
                    </a:cubicBezTo>
                    <a:cubicBezTo>
                      <a:pt x="76" y="32392"/>
                      <a:pt x="181" y="32430"/>
                      <a:pt x="301" y="32430"/>
                    </a:cubicBezTo>
                    <a:cubicBezTo>
                      <a:pt x="430" y="32430"/>
                      <a:pt x="575" y="32385"/>
                      <a:pt x="682" y="32372"/>
                    </a:cubicBezTo>
                    <a:cubicBezTo>
                      <a:pt x="1184" y="32282"/>
                      <a:pt x="1659" y="32063"/>
                      <a:pt x="2071" y="31768"/>
                    </a:cubicBezTo>
                    <a:cubicBezTo>
                      <a:pt x="2302" y="31755"/>
                      <a:pt x="2534" y="31690"/>
                      <a:pt x="2739" y="31588"/>
                    </a:cubicBezTo>
                    <a:cubicBezTo>
                      <a:pt x="3241" y="31446"/>
                      <a:pt x="3652" y="31150"/>
                      <a:pt x="4141" y="31022"/>
                    </a:cubicBezTo>
                    <a:cubicBezTo>
                      <a:pt x="6417" y="30302"/>
                      <a:pt x="8718" y="29608"/>
                      <a:pt x="10917" y="28695"/>
                    </a:cubicBezTo>
                    <a:cubicBezTo>
                      <a:pt x="14080" y="27190"/>
                      <a:pt x="17165" y="25519"/>
                      <a:pt x="20161" y="23706"/>
                    </a:cubicBezTo>
                    <a:cubicBezTo>
                      <a:pt x="22373" y="22215"/>
                      <a:pt x="24468" y="20543"/>
                      <a:pt x="26564" y="18885"/>
                    </a:cubicBezTo>
                    <a:cubicBezTo>
                      <a:pt x="29341" y="16660"/>
                      <a:pt x="31630" y="13947"/>
                      <a:pt x="33893" y="11183"/>
                    </a:cubicBezTo>
                    <a:cubicBezTo>
                      <a:pt x="34767" y="10064"/>
                      <a:pt x="35757" y="9023"/>
                      <a:pt x="36618" y="7879"/>
                    </a:cubicBezTo>
                    <a:cubicBezTo>
                      <a:pt x="37776" y="6374"/>
                      <a:pt x="38817" y="4793"/>
                      <a:pt x="39884" y="3224"/>
                    </a:cubicBezTo>
                    <a:cubicBezTo>
                      <a:pt x="40347" y="2568"/>
                      <a:pt x="40810" y="1900"/>
                      <a:pt x="41234" y="1218"/>
                    </a:cubicBezTo>
                    <a:cubicBezTo>
                      <a:pt x="41350" y="936"/>
                      <a:pt x="41903" y="421"/>
                      <a:pt x="41569" y="138"/>
                    </a:cubicBezTo>
                    <a:cubicBezTo>
                      <a:pt x="41451" y="62"/>
                      <a:pt x="41281" y="1"/>
                      <a:pt x="4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4" name="Google Shape;2504;p33">
              <a:extLst>
                <a:ext uri="{FF2B5EF4-FFF2-40B4-BE49-F238E27FC236}">
                  <a16:creationId xmlns:a16="http://schemas.microsoft.com/office/drawing/2014/main" id="{A4563CEB-9F33-9542-8208-DD277D321ACF}"/>
                </a:ext>
              </a:extLst>
            </p:cNvPr>
            <p:cNvGrpSpPr/>
            <p:nvPr/>
          </p:nvGrpSpPr>
          <p:grpSpPr>
            <a:xfrm rot="-1839281" flipH="1">
              <a:off x="7391655" y="74060"/>
              <a:ext cx="2246277" cy="2279200"/>
              <a:chOff x="1888100" y="-160600"/>
              <a:chExt cx="1706591" cy="1731604"/>
            </a:xfrm>
          </p:grpSpPr>
          <p:sp>
            <p:nvSpPr>
              <p:cNvPr id="2505" name="Google Shape;2505;p33">
                <a:extLst>
                  <a:ext uri="{FF2B5EF4-FFF2-40B4-BE49-F238E27FC236}">
                    <a16:creationId xmlns:a16="http://schemas.microsoft.com/office/drawing/2014/main" id="{6EF2C67A-D197-8FF5-61D2-C46D6C849267}"/>
                  </a:ext>
                </a:extLst>
              </p:cNvPr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3">
                <a:extLst>
                  <a:ext uri="{FF2B5EF4-FFF2-40B4-BE49-F238E27FC236}">
                    <a16:creationId xmlns:a16="http://schemas.microsoft.com/office/drawing/2014/main" id="{8442B101-1B8F-1620-C656-D0FF529C39C7}"/>
                  </a:ext>
                </a:extLst>
              </p:cNvPr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3">
                <a:extLst>
                  <a:ext uri="{FF2B5EF4-FFF2-40B4-BE49-F238E27FC236}">
                    <a16:creationId xmlns:a16="http://schemas.microsoft.com/office/drawing/2014/main" id="{FBFB4F6E-8C73-CA55-E57F-65A08AB74E52}"/>
                  </a:ext>
                </a:extLst>
              </p:cNvPr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3">
                <a:extLst>
                  <a:ext uri="{FF2B5EF4-FFF2-40B4-BE49-F238E27FC236}">
                    <a16:creationId xmlns:a16="http://schemas.microsoft.com/office/drawing/2014/main" id="{49898809-B202-5646-7270-10461F315D4C}"/>
                  </a:ext>
                </a:extLst>
              </p:cNvPr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9" name="Google Shape;2509;p33">
            <a:extLst>
              <a:ext uri="{FF2B5EF4-FFF2-40B4-BE49-F238E27FC236}">
                <a16:creationId xmlns:a16="http://schemas.microsoft.com/office/drawing/2014/main" id="{29B103C9-762B-A01F-A7C1-6A3294EB2410}"/>
              </a:ext>
            </a:extLst>
          </p:cNvPr>
          <p:cNvGrpSpPr/>
          <p:nvPr/>
        </p:nvGrpSpPr>
        <p:grpSpPr>
          <a:xfrm rot="-1264422">
            <a:off x="-713043" y="33821"/>
            <a:ext cx="2434884" cy="2409961"/>
            <a:chOff x="-1445509" y="1030648"/>
            <a:chExt cx="2434671" cy="2409751"/>
          </a:xfrm>
        </p:grpSpPr>
        <p:grpSp>
          <p:nvGrpSpPr>
            <p:cNvPr id="2510" name="Google Shape;2510;p33">
              <a:extLst>
                <a:ext uri="{FF2B5EF4-FFF2-40B4-BE49-F238E27FC236}">
                  <a16:creationId xmlns:a16="http://schemas.microsoft.com/office/drawing/2014/main" id="{021E11E8-F4FD-7807-560E-00DE0642594D}"/>
                </a:ext>
              </a:extLst>
            </p:cNvPr>
            <p:cNvGrpSpPr/>
            <p:nvPr/>
          </p:nvGrpSpPr>
          <p:grpSpPr>
            <a:xfrm rot="-10114460">
              <a:off x="-338922" y="1333512"/>
              <a:ext cx="1255615" cy="857264"/>
              <a:chOff x="7923575" y="2012250"/>
              <a:chExt cx="1255593" cy="857249"/>
            </a:xfrm>
          </p:grpSpPr>
          <p:sp>
            <p:nvSpPr>
              <p:cNvPr id="2511" name="Google Shape;2511;p33">
                <a:extLst>
                  <a:ext uri="{FF2B5EF4-FFF2-40B4-BE49-F238E27FC236}">
                    <a16:creationId xmlns:a16="http://schemas.microsoft.com/office/drawing/2014/main" id="{FC6B867F-0E8F-5B64-BD83-5F2B46227395}"/>
                  </a:ext>
                </a:extLst>
              </p:cNvPr>
              <p:cNvSpPr/>
              <p:nvPr/>
            </p:nvSpPr>
            <p:spPr>
              <a:xfrm flipH="1">
                <a:off x="8049574" y="2149319"/>
                <a:ext cx="46562" cy="36163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925" extrusionOk="0">
                    <a:moveTo>
                      <a:pt x="544" y="0"/>
                    </a:moveTo>
                    <a:cubicBezTo>
                      <a:pt x="259" y="0"/>
                      <a:pt x="1" y="148"/>
                      <a:pt x="68" y="484"/>
                    </a:cubicBezTo>
                    <a:cubicBezTo>
                      <a:pt x="124" y="746"/>
                      <a:pt x="406" y="925"/>
                      <a:pt x="674" y="925"/>
                    </a:cubicBezTo>
                    <a:cubicBezTo>
                      <a:pt x="779" y="925"/>
                      <a:pt x="882" y="897"/>
                      <a:pt x="968" y="836"/>
                    </a:cubicBezTo>
                    <a:cubicBezTo>
                      <a:pt x="1086" y="732"/>
                      <a:pt x="1171" y="589"/>
                      <a:pt x="1190" y="432"/>
                    </a:cubicBezTo>
                    <a:cubicBezTo>
                      <a:pt x="1167" y="159"/>
                      <a:pt x="841" y="0"/>
                      <a:pt x="5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3">
                <a:extLst>
                  <a:ext uri="{FF2B5EF4-FFF2-40B4-BE49-F238E27FC236}">
                    <a16:creationId xmlns:a16="http://schemas.microsoft.com/office/drawing/2014/main" id="{D1779A19-8468-BE6B-20DF-3F0DB1276F6E}"/>
                  </a:ext>
                </a:extLst>
              </p:cNvPr>
              <p:cNvSpPr/>
              <p:nvPr/>
            </p:nvSpPr>
            <p:spPr>
              <a:xfrm flipH="1">
                <a:off x="7935102" y="2580701"/>
                <a:ext cx="60949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348" extrusionOk="0">
                    <a:moveTo>
                      <a:pt x="646" y="1"/>
                    </a:moveTo>
                    <a:cubicBezTo>
                      <a:pt x="387" y="1"/>
                      <a:pt x="153" y="122"/>
                      <a:pt x="79" y="412"/>
                    </a:cubicBezTo>
                    <a:cubicBezTo>
                      <a:pt x="0" y="810"/>
                      <a:pt x="294" y="1234"/>
                      <a:pt x="679" y="1325"/>
                    </a:cubicBezTo>
                    <a:cubicBezTo>
                      <a:pt x="736" y="1340"/>
                      <a:pt x="794" y="1347"/>
                      <a:pt x="853" y="1347"/>
                    </a:cubicBezTo>
                    <a:cubicBezTo>
                      <a:pt x="1180" y="1347"/>
                      <a:pt x="1509" y="1125"/>
                      <a:pt x="1514" y="777"/>
                    </a:cubicBezTo>
                    <a:cubicBezTo>
                      <a:pt x="1559" y="327"/>
                      <a:pt x="1070" y="1"/>
                      <a:pt x="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3">
                <a:extLst>
                  <a:ext uri="{FF2B5EF4-FFF2-40B4-BE49-F238E27FC236}">
                    <a16:creationId xmlns:a16="http://schemas.microsoft.com/office/drawing/2014/main" id="{6876FCC1-F25B-4713-A033-1F848D059F78}"/>
                  </a:ext>
                </a:extLst>
              </p:cNvPr>
              <p:cNvSpPr/>
              <p:nvPr/>
            </p:nvSpPr>
            <p:spPr>
              <a:xfrm flipH="1">
                <a:off x="8330869" y="2814571"/>
                <a:ext cx="62630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405" extrusionOk="0">
                    <a:moveTo>
                      <a:pt x="563" y="1"/>
                    </a:moveTo>
                    <a:cubicBezTo>
                      <a:pt x="549" y="1"/>
                      <a:pt x="536" y="1"/>
                      <a:pt x="523" y="2"/>
                    </a:cubicBezTo>
                    <a:cubicBezTo>
                      <a:pt x="197" y="34"/>
                      <a:pt x="1" y="387"/>
                      <a:pt x="21" y="693"/>
                    </a:cubicBezTo>
                    <a:cubicBezTo>
                      <a:pt x="47" y="1134"/>
                      <a:pt x="431" y="1404"/>
                      <a:pt x="802" y="1404"/>
                    </a:cubicBezTo>
                    <a:cubicBezTo>
                      <a:pt x="1069" y="1404"/>
                      <a:pt x="1328" y="1264"/>
                      <a:pt x="1443" y="948"/>
                    </a:cubicBezTo>
                    <a:cubicBezTo>
                      <a:pt x="1602" y="440"/>
                      <a:pt x="1032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3">
                <a:extLst>
                  <a:ext uri="{FF2B5EF4-FFF2-40B4-BE49-F238E27FC236}">
                    <a16:creationId xmlns:a16="http://schemas.microsoft.com/office/drawing/2014/main" id="{C6AAC748-A58B-1768-E6C0-74C4CDDF87B7}"/>
                  </a:ext>
                </a:extLst>
              </p:cNvPr>
              <p:cNvSpPr/>
              <p:nvPr/>
            </p:nvSpPr>
            <p:spPr>
              <a:xfrm flipH="1">
                <a:off x="8622132" y="2570966"/>
                <a:ext cx="50550" cy="4304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01" extrusionOk="0">
                    <a:moveTo>
                      <a:pt x="663" y="0"/>
                    </a:moveTo>
                    <a:cubicBezTo>
                      <a:pt x="339" y="0"/>
                      <a:pt x="0" y="280"/>
                      <a:pt x="37" y="680"/>
                    </a:cubicBezTo>
                    <a:cubicBezTo>
                      <a:pt x="69" y="902"/>
                      <a:pt x="298" y="1026"/>
                      <a:pt x="493" y="1085"/>
                    </a:cubicBezTo>
                    <a:cubicBezTo>
                      <a:pt x="535" y="1095"/>
                      <a:pt x="576" y="1100"/>
                      <a:pt x="617" y="1100"/>
                    </a:cubicBezTo>
                    <a:cubicBezTo>
                      <a:pt x="976" y="1100"/>
                      <a:pt x="1293" y="711"/>
                      <a:pt x="1152" y="354"/>
                    </a:cubicBezTo>
                    <a:cubicBezTo>
                      <a:pt x="1055" y="106"/>
                      <a:pt x="862" y="0"/>
                      <a:pt x="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3">
                <a:extLst>
                  <a:ext uri="{FF2B5EF4-FFF2-40B4-BE49-F238E27FC236}">
                    <a16:creationId xmlns:a16="http://schemas.microsoft.com/office/drawing/2014/main" id="{7547CFB4-0E69-4018-2569-8535D36F7B40}"/>
                  </a:ext>
                </a:extLst>
              </p:cNvPr>
              <p:cNvSpPr/>
              <p:nvPr/>
            </p:nvSpPr>
            <p:spPr>
              <a:xfrm flipH="1">
                <a:off x="8253359" y="2012250"/>
                <a:ext cx="925809" cy="602180"/>
              </a:xfrm>
              <a:custGeom>
                <a:avLst/>
                <a:gdLst/>
                <a:ahLst/>
                <a:cxnLst/>
                <a:rect l="l" t="t" r="r" b="b"/>
                <a:pathLst>
                  <a:path w="23681" h="15403" extrusionOk="0">
                    <a:moveTo>
                      <a:pt x="202" y="0"/>
                    </a:moveTo>
                    <a:cubicBezTo>
                      <a:pt x="164" y="0"/>
                      <a:pt x="140" y="3"/>
                      <a:pt x="131" y="10"/>
                    </a:cubicBezTo>
                    <a:cubicBezTo>
                      <a:pt x="46" y="134"/>
                      <a:pt x="1" y="715"/>
                      <a:pt x="249" y="943"/>
                    </a:cubicBezTo>
                    <a:cubicBezTo>
                      <a:pt x="255" y="943"/>
                      <a:pt x="262" y="943"/>
                      <a:pt x="269" y="943"/>
                    </a:cubicBezTo>
                    <a:cubicBezTo>
                      <a:pt x="1314" y="943"/>
                      <a:pt x="4433" y="1442"/>
                      <a:pt x="5703" y="1941"/>
                    </a:cubicBezTo>
                    <a:cubicBezTo>
                      <a:pt x="6147" y="2150"/>
                      <a:pt x="6584" y="2379"/>
                      <a:pt x="7021" y="2607"/>
                    </a:cubicBezTo>
                    <a:cubicBezTo>
                      <a:pt x="7034" y="2646"/>
                      <a:pt x="7048" y="2692"/>
                      <a:pt x="7054" y="2731"/>
                    </a:cubicBezTo>
                    <a:cubicBezTo>
                      <a:pt x="7165" y="3142"/>
                      <a:pt x="7302" y="3560"/>
                      <a:pt x="7432" y="3964"/>
                    </a:cubicBezTo>
                    <a:cubicBezTo>
                      <a:pt x="7889" y="5439"/>
                      <a:pt x="8437" y="6881"/>
                      <a:pt x="9077" y="8283"/>
                    </a:cubicBezTo>
                    <a:cubicBezTo>
                      <a:pt x="9272" y="8740"/>
                      <a:pt x="9501" y="9236"/>
                      <a:pt x="9697" y="9706"/>
                    </a:cubicBezTo>
                    <a:cubicBezTo>
                      <a:pt x="9725" y="9762"/>
                      <a:pt x="9780" y="9791"/>
                      <a:pt x="9837" y="9791"/>
                    </a:cubicBezTo>
                    <a:cubicBezTo>
                      <a:pt x="9860" y="9791"/>
                      <a:pt x="9883" y="9787"/>
                      <a:pt x="9905" y="9778"/>
                    </a:cubicBezTo>
                    <a:cubicBezTo>
                      <a:pt x="9984" y="9738"/>
                      <a:pt x="10010" y="9641"/>
                      <a:pt x="9977" y="9569"/>
                    </a:cubicBezTo>
                    <a:cubicBezTo>
                      <a:pt x="9951" y="9517"/>
                      <a:pt x="9931" y="9464"/>
                      <a:pt x="9905" y="9412"/>
                    </a:cubicBezTo>
                    <a:cubicBezTo>
                      <a:pt x="9886" y="9210"/>
                      <a:pt x="9638" y="8727"/>
                      <a:pt x="9618" y="8636"/>
                    </a:cubicBezTo>
                    <a:cubicBezTo>
                      <a:pt x="9116" y="7298"/>
                      <a:pt x="8633" y="5961"/>
                      <a:pt x="8222" y="4597"/>
                    </a:cubicBezTo>
                    <a:cubicBezTo>
                      <a:pt x="8091" y="4062"/>
                      <a:pt x="7941" y="3533"/>
                      <a:pt x="7798" y="3005"/>
                    </a:cubicBezTo>
                    <a:lnTo>
                      <a:pt x="7798" y="3005"/>
                    </a:lnTo>
                    <a:cubicBezTo>
                      <a:pt x="7915" y="3064"/>
                      <a:pt x="8033" y="3129"/>
                      <a:pt x="8150" y="3188"/>
                    </a:cubicBezTo>
                    <a:cubicBezTo>
                      <a:pt x="8228" y="3233"/>
                      <a:pt x="8307" y="3279"/>
                      <a:pt x="8385" y="3331"/>
                    </a:cubicBezTo>
                    <a:cubicBezTo>
                      <a:pt x="9860" y="4238"/>
                      <a:pt x="11178" y="5367"/>
                      <a:pt x="12561" y="6404"/>
                    </a:cubicBezTo>
                    <a:cubicBezTo>
                      <a:pt x="13468" y="7031"/>
                      <a:pt x="14355" y="7690"/>
                      <a:pt x="15256" y="8336"/>
                    </a:cubicBezTo>
                    <a:cubicBezTo>
                      <a:pt x="15628" y="8642"/>
                      <a:pt x="16012" y="8929"/>
                      <a:pt x="16410" y="9197"/>
                    </a:cubicBezTo>
                    <a:cubicBezTo>
                      <a:pt x="16919" y="9562"/>
                      <a:pt x="17441" y="9888"/>
                      <a:pt x="17983" y="10195"/>
                    </a:cubicBezTo>
                    <a:cubicBezTo>
                      <a:pt x="17989" y="10678"/>
                      <a:pt x="18029" y="11167"/>
                      <a:pt x="18087" y="11650"/>
                    </a:cubicBezTo>
                    <a:cubicBezTo>
                      <a:pt x="18081" y="12368"/>
                      <a:pt x="18179" y="13086"/>
                      <a:pt x="18290" y="13803"/>
                    </a:cubicBezTo>
                    <a:cubicBezTo>
                      <a:pt x="18348" y="14221"/>
                      <a:pt x="18446" y="14638"/>
                      <a:pt x="18551" y="15050"/>
                    </a:cubicBezTo>
                    <a:cubicBezTo>
                      <a:pt x="18603" y="15167"/>
                      <a:pt x="18564" y="15369"/>
                      <a:pt x="18727" y="15402"/>
                    </a:cubicBezTo>
                    <a:cubicBezTo>
                      <a:pt x="18733" y="15402"/>
                      <a:pt x="18738" y="15403"/>
                      <a:pt x="18744" y="15403"/>
                    </a:cubicBezTo>
                    <a:cubicBezTo>
                      <a:pt x="18859" y="15403"/>
                      <a:pt x="18939" y="15279"/>
                      <a:pt x="18883" y="15174"/>
                    </a:cubicBezTo>
                    <a:cubicBezTo>
                      <a:pt x="18805" y="14854"/>
                      <a:pt x="18753" y="14528"/>
                      <a:pt x="18688" y="14201"/>
                    </a:cubicBezTo>
                    <a:cubicBezTo>
                      <a:pt x="18577" y="13614"/>
                      <a:pt x="18524" y="13020"/>
                      <a:pt x="18453" y="12433"/>
                    </a:cubicBezTo>
                    <a:cubicBezTo>
                      <a:pt x="18394" y="11794"/>
                      <a:pt x="18466" y="11128"/>
                      <a:pt x="18453" y="10482"/>
                    </a:cubicBezTo>
                    <a:cubicBezTo>
                      <a:pt x="18446" y="10469"/>
                      <a:pt x="18446" y="10463"/>
                      <a:pt x="18446" y="10450"/>
                    </a:cubicBezTo>
                    <a:lnTo>
                      <a:pt x="18446" y="10450"/>
                    </a:lnTo>
                    <a:cubicBezTo>
                      <a:pt x="18916" y="10698"/>
                      <a:pt x="19399" y="10932"/>
                      <a:pt x="19882" y="11148"/>
                    </a:cubicBezTo>
                    <a:cubicBezTo>
                      <a:pt x="21082" y="11742"/>
                      <a:pt x="22270" y="12374"/>
                      <a:pt x="23522" y="12851"/>
                    </a:cubicBezTo>
                    <a:lnTo>
                      <a:pt x="23522" y="12844"/>
                    </a:lnTo>
                    <a:cubicBezTo>
                      <a:pt x="23530" y="12846"/>
                      <a:pt x="23538" y="12846"/>
                      <a:pt x="23545" y="12846"/>
                    </a:cubicBezTo>
                    <a:cubicBezTo>
                      <a:pt x="23630" y="12846"/>
                      <a:pt x="23681" y="12747"/>
                      <a:pt x="23627" y="12681"/>
                    </a:cubicBezTo>
                    <a:cubicBezTo>
                      <a:pt x="23288" y="12433"/>
                      <a:pt x="22876" y="12296"/>
                      <a:pt x="22505" y="12100"/>
                    </a:cubicBezTo>
                    <a:cubicBezTo>
                      <a:pt x="21604" y="11631"/>
                      <a:pt x="20691" y="11187"/>
                      <a:pt x="19784" y="10724"/>
                    </a:cubicBezTo>
                    <a:cubicBezTo>
                      <a:pt x="18968" y="10358"/>
                      <a:pt x="18179" y="9941"/>
                      <a:pt x="17428" y="9464"/>
                    </a:cubicBezTo>
                    <a:cubicBezTo>
                      <a:pt x="17154" y="9295"/>
                      <a:pt x="16887" y="9112"/>
                      <a:pt x="16626" y="8929"/>
                    </a:cubicBezTo>
                    <a:cubicBezTo>
                      <a:pt x="16397" y="8760"/>
                      <a:pt x="16163" y="8590"/>
                      <a:pt x="15934" y="8427"/>
                    </a:cubicBezTo>
                    <a:cubicBezTo>
                      <a:pt x="15536" y="8120"/>
                      <a:pt x="15145" y="7807"/>
                      <a:pt x="14760" y="7481"/>
                    </a:cubicBezTo>
                    <a:lnTo>
                      <a:pt x="14760" y="7481"/>
                    </a:lnTo>
                    <a:cubicBezTo>
                      <a:pt x="15079" y="7507"/>
                      <a:pt x="15399" y="7533"/>
                      <a:pt x="15719" y="7540"/>
                    </a:cubicBezTo>
                    <a:cubicBezTo>
                      <a:pt x="17859" y="7540"/>
                      <a:pt x="19973" y="7174"/>
                      <a:pt x="22022" y="6554"/>
                    </a:cubicBezTo>
                    <a:cubicBezTo>
                      <a:pt x="22044" y="6562"/>
                      <a:pt x="22065" y="6566"/>
                      <a:pt x="22084" y="6566"/>
                    </a:cubicBezTo>
                    <a:cubicBezTo>
                      <a:pt x="22266" y="6566"/>
                      <a:pt x="22304" y="6241"/>
                      <a:pt x="22080" y="6241"/>
                    </a:cubicBezTo>
                    <a:cubicBezTo>
                      <a:pt x="22078" y="6241"/>
                      <a:pt x="22076" y="6241"/>
                      <a:pt x="22074" y="6241"/>
                    </a:cubicBezTo>
                    <a:cubicBezTo>
                      <a:pt x="21291" y="6391"/>
                      <a:pt x="20501" y="6652"/>
                      <a:pt x="19705" y="6796"/>
                    </a:cubicBezTo>
                    <a:cubicBezTo>
                      <a:pt x="18387" y="7070"/>
                      <a:pt x="17043" y="7174"/>
                      <a:pt x="15699" y="7194"/>
                    </a:cubicBezTo>
                    <a:cubicBezTo>
                      <a:pt x="15334" y="7181"/>
                      <a:pt x="14969" y="7148"/>
                      <a:pt x="14603" y="7122"/>
                    </a:cubicBezTo>
                    <a:cubicBezTo>
                      <a:pt x="14595" y="7123"/>
                      <a:pt x="14587" y="7123"/>
                      <a:pt x="14579" y="7123"/>
                    </a:cubicBezTo>
                    <a:cubicBezTo>
                      <a:pt x="14498" y="7123"/>
                      <a:pt x="14398" y="7096"/>
                      <a:pt x="14310" y="7096"/>
                    </a:cubicBezTo>
                    <a:cubicBezTo>
                      <a:pt x="14296" y="7089"/>
                      <a:pt x="14290" y="7076"/>
                      <a:pt x="14277" y="7070"/>
                    </a:cubicBezTo>
                    <a:cubicBezTo>
                      <a:pt x="13566" y="6476"/>
                      <a:pt x="12757" y="6006"/>
                      <a:pt x="12013" y="5452"/>
                    </a:cubicBezTo>
                    <a:cubicBezTo>
                      <a:pt x="10962" y="4603"/>
                      <a:pt x="9931" y="3690"/>
                      <a:pt x="8796" y="2940"/>
                    </a:cubicBezTo>
                    <a:cubicBezTo>
                      <a:pt x="7485" y="2091"/>
                      <a:pt x="6075" y="1400"/>
                      <a:pt x="4601" y="878"/>
                    </a:cubicBezTo>
                    <a:cubicBezTo>
                      <a:pt x="3805" y="586"/>
                      <a:pt x="722" y="0"/>
                      <a:pt x="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3">
                <a:extLst>
                  <a:ext uri="{FF2B5EF4-FFF2-40B4-BE49-F238E27FC236}">
                    <a16:creationId xmlns:a16="http://schemas.microsoft.com/office/drawing/2014/main" id="{20A03B82-B0ED-8627-E401-0FEC19B05229}"/>
                  </a:ext>
                </a:extLst>
              </p:cNvPr>
              <p:cNvSpPr/>
              <p:nvPr/>
            </p:nvSpPr>
            <p:spPr>
              <a:xfrm flipH="1">
                <a:off x="8076634" y="2115462"/>
                <a:ext cx="296457" cy="191331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894" extrusionOk="0">
                    <a:moveTo>
                      <a:pt x="4416" y="0"/>
                    </a:moveTo>
                    <a:cubicBezTo>
                      <a:pt x="2370" y="0"/>
                      <a:pt x="152" y="1011"/>
                      <a:pt x="14" y="2981"/>
                    </a:cubicBezTo>
                    <a:cubicBezTo>
                      <a:pt x="1" y="3158"/>
                      <a:pt x="14" y="3327"/>
                      <a:pt x="47" y="3497"/>
                    </a:cubicBezTo>
                    <a:cubicBezTo>
                      <a:pt x="216" y="4338"/>
                      <a:pt x="980" y="4776"/>
                      <a:pt x="1887" y="4880"/>
                    </a:cubicBezTo>
                    <a:cubicBezTo>
                      <a:pt x="1987" y="4889"/>
                      <a:pt x="2088" y="4894"/>
                      <a:pt x="2190" y="4894"/>
                    </a:cubicBezTo>
                    <a:cubicBezTo>
                      <a:pt x="3376" y="4894"/>
                      <a:pt x="4698" y="4298"/>
                      <a:pt x="5743" y="3830"/>
                    </a:cubicBezTo>
                    <a:cubicBezTo>
                      <a:pt x="6330" y="3556"/>
                      <a:pt x="6930" y="3203"/>
                      <a:pt x="7243" y="2609"/>
                    </a:cubicBezTo>
                    <a:cubicBezTo>
                      <a:pt x="7583" y="1977"/>
                      <a:pt x="7576" y="1089"/>
                      <a:pt x="6930" y="659"/>
                    </a:cubicBezTo>
                    <a:cubicBezTo>
                      <a:pt x="6279" y="218"/>
                      <a:pt x="5366" y="0"/>
                      <a:pt x="44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3">
                <a:extLst>
                  <a:ext uri="{FF2B5EF4-FFF2-40B4-BE49-F238E27FC236}">
                    <a16:creationId xmlns:a16="http://schemas.microsoft.com/office/drawing/2014/main" id="{55E25416-359E-1BAE-404B-00A8716FBDE0}"/>
                  </a:ext>
                </a:extLst>
              </p:cNvPr>
              <p:cNvSpPr/>
              <p:nvPr/>
            </p:nvSpPr>
            <p:spPr>
              <a:xfrm flipH="1">
                <a:off x="7923575" y="2435226"/>
                <a:ext cx="358931" cy="220730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5646" extrusionOk="0">
                    <a:moveTo>
                      <a:pt x="2629" y="1"/>
                    </a:moveTo>
                    <a:cubicBezTo>
                      <a:pt x="2408" y="1"/>
                      <a:pt x="2188" y="23"/>
                      <a:pt x="1971" y="74"/>
                    </a:cubicBezTo>
                    <a:cubicBezTo>
                      <a:pt x="1279" y="290"/>
                      <a:pt x="614" y="779"/>
                      <a:pt x="326" y="1458"/>
                    </a:cubicBezTo>
                    <a:cubicBezTo>
                      <a:pt x="124" y="1973"/>
                      <a:pt x="0" y="2567"/>
                      <a:pt x="78" y="3121"/>
                    </a:cubicBezTo>
                    <a:lnTo>
                      <a:pt x="78" y="3095"/>
                    </a:lnTo>
                    <a:cubicBezTo>
                      <a:pt x="85" y="3174"/>
                      <a:pt x="92" y="3252"/>
                      <a:pt x="111" y="3324"/>
                    </a:cubicBezTo>
                    <a:cubicBezTo>
                      <a:pt x="346" y="4498"/>
                      <a:pt x="1618" y="5059"/>
                      <a:pt x="2708" y="5248"/>
                    </a:cubicBezTo>
                    <a:cubicBezTo>
                      <a:pt x="3354" y="5398"/>
                      <a:pt x="4019" y="5522"/>
                      <a:pt x="4685" y="5620"/>
                    </a:cubicBezTo>
                    <a:cubicBezTo>
                      <a:pt x="4844" y="5637"/>
                      <a:pt x="5006" y="5645"/>
                      <a:pt x="5169" y="5645"/>
                    </a:cubicBezTo>
                    <a:cubicBezTo>
                      <a:pt x="5923" y="5645"/>
                      <a:pt x="6699" y="5461"/>
                      <a:pt x="7295" y="4994"/>
                    </a:cubicBezTo>
                    <a:cubicBezTo>
                      <a:pt x="9180" y="3428"/>
                      <a:pt x="6009" y="1157"/>
                      <a:pt x="4705" y="544"/>
                    </a:cubicBezTo>
                    <a:cubicBezTo>
                      <a:pt x="4066" y="240"/>
                      <a:pt x="3345" y="1"/>
                      <a:pt x="2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3">
                <a:extLst>
                  <a:ext uri="{FF2B5EF4-FFF2-40B4-BE49-F238E27FC236}">
                    <a16:creationId xmlns:a16="http://schemas.microsoft.com/office/drawing/2014/main" id="{BC795E9C-CF61-8E84-CBFD-790F9D2C70B0}"/>
                  </a:ext>
                </a:extLst>
              </p:cNvPr>
              <p:cNvSpPr/>
              <p:nvPr/>
            </p:nvSpPr>
            <p:spPr>
              <a:xfrm flipH="1">
                <a:off x="8308509" y="2575696"/>
                <a:ext cx="210487" cy="254469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6509" extrusionOk="0">
                    <a:moveTo>
                      <a:pt x="2524" y="1"/>
                    </a:moveTo>
                    <a:cubicBezTo>
                      <a:pt x="2090" y="1"/>
                      <a:pt x="1660" y="100"/>
                      <a:pt x="1273" y="298"/>
                    </a:cubicBezTo>
                    <a:cubicBezTo>
                      <a:pt x="334" y="657"/>
                      <a:pt x="1" y="1636"/>
                      <a:pt x="14" y="2569"/>
                    </a:cubicBezTo>
                    <a:cubicBezTo>
                      <a:pt x="20" y="2699"/>
                      <a:pt x="33" y="2830"/>
                      <a:pt x="60" y="2960"/>
                    </a:cubicBezTo>
                    <a:cubicBezTo>
                      <a:pt x="236" y="3841"/>
                      <a:pt x="895" y="4546"/>
                      <a:pt x="1482" y="5224"/>
                    </a:cubicBezTo>
                    <a:cubicBezTo>
                      <a:pt x="1965" y="5766"/>
                      <a:pt x="2532" y="6327"/>
                      <a:pt x="3263" y="6490"/>
                    </a:cubicBezTo>
                    <a:cubicBezTo>
                      <a:pt x="3349" y="6502"/>
                      <a:pt x="3432" y="6508"/>
                      <a:pt x="3512" y="6508"/>
                    </a:cubicBezTo>
                    <a:cubicBezTo>
                      <a:pt x="4248" y="6508"/>
                      <a:pt x="4765" y="6011"/>
                      <a:pt x="4953" y="5270"/>
                    </a:cubicBezTo>
                    <a:cubicBezTo>
                      <a:pt x="5253" y="4252"/>
                      <a:pt x="5384" y="2986"/>
                      <a:pt x="5038" y="1942"/>
                    </a:cubicBezTo>
                    <a:lnTo>
                      <a:pt x="5038" y="1936"/>
                    </a:lnTo>
                    <a:cubicBezTo>
                      <a:pt x="4810" y="1173"/>
                      <a:pt x="4379" y="474"/>
                      <a:pt x="3622" y="181"/>
                    </a:cubicBezTo>
                    <a:cubicBezTo>
                      <a:pt x="3513" y="135"/>
                      <a:pt x="3195" y="18"/>
                      <a:pt x="2974" y="18"/>
                    </a:cubicBezTo>
                    <a:cubicBezTo>
                      <a:pt x="2944" y="18"/>
                      <a:pt x="2917" y="20"/>
                      <a:pt x="2891" y="24"/>
                    </a:cubicBezTo>
                    <a:cubicBezTo>
                      <a:pt x="2769" y="8"/>
                      <a:pt x="2647" y="1"/>
                      <a:pt x="2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3">
                <a:extLst>
                  <a:ext uri="{FF2B5EF4-FFF2-40B4-BE49-F238E27FC236}">
                    <a16:creationId xmlns:a16="http://schemas.microsoft.com/office/drawing/2014/main" id="{95F36ED6-0852-E69A-7045-A4B0FBF5C722}"/>
                  </a:ext>
                </a:extLst>
              </p:cNvPr>
              <p:cNvSpPr/>
              <p:nvPr/>
            </p:nvSpPr>
            <p:spPr>
              <a:xfrm flipH="1">
                <a:off x="8608726" y="2339950"/>
                <a:ext cx="235743" cy="250873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6417" extrusionOk="0">
                    <a:moveTo>
                      <a:pt x="2517" y="1"/>
                    </a:moveTo>
                    <a:cubicBezTo>
                      <a:pt x="1987" y="1"/>
                      <a:pt x="1452" y="210"/>
                      <a:pt x="1051" y="573"/>
                    </a:cubicBezTo>
                    <a:cubicBezTo>
                      <a:pt x="457" y="1017"/>
                      <a:pt x="0" y="1715"/>
                      <a:pt x="79" y="2479"/>
                    </a:cubicBezTo>
                    <a:cubicBezTo>
                      <a:pt x="85" y="2498"/>
                      <a:pt x="85" y="2518"/>
                      <a:pt x="92" y="2531"/>
                    </a:cubicBezTo>
                    <a:cubicBezTo>
                      <a:pt x="307" y="3607"/>
                      <a:pt x="1331" y="4749"/>
                      <a:pt x="2101" y="5493"/>
                    </a:cubicBezTo>
                    <a:cubicBezTo>
                      <a:pt x="2655" y="5972"/>
                      <a:pt x="3322" y="6416"/>
                      <a:pt x="4079" y="6416"/>
                    </a:cubicBezTo>
                    <a:cubicBezTo>
                      <a:pt x="4116" y="6416"/>
                      <a:pt x="4152" y="6415"/>
                      <a:pt x="4189" y="6413"/>
                    </a:cubicBezTo>
                    <a:cubicBezTo>
                      <a:pt x="4868" y="6374"/>
                      <a:pt x="5318" y="5780"/>
                      <a:pt x="5494" y="5167"/>
                    </a:cubicBezTo>
                    <a:cubicBezTo>
                      <a:pt x="6029" y="3751"/>
                      <a:pt x="4809" y="1161"/>
                      <a:pt x="3608" y="352"/>
                    </a:cubicBezTo>
                    <a:cubicBezTo>
                      <a:pt x="3282" y="110"/>
                      <a:pt x="2901" y="1"/>
                      <a:pt x="25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0" name="Google Shape;2520;p33">
              <a:extLst>
                <a:ext uri="{FF2B5EF4-FFF2-40B4-BE49-F238E27FC236}">
                  <a16:creationId xmlns:a16="http://schemas.microsoft.com/office/drawing/2014/main" id="{70344412-5F52-FCA6-1102-2C86A384AD31}"/>
                </a:ext>
              </a:extLst>
            </p:cNvPr>
            <p:cNvGrpSpPr/>
            <p:nvPr/>
          </p:nvGrpSpPr>
          <p:grpSpPr>
            <a:xfrm rot="-5984647" flipH="1">
              <a:off x="-1269284" y="1179157"/>
              <a:ext cx="2082214" cy="2112733"/>
              <a:chOff x="1888100" y="-160600"/>
              <a:chExt cx="1706591" cy="1731604"/>
            </a:xfrm>
          </p:grpSpPr>
          <p:sp>
            <p:nvSpPr>
              <p:cNvPr id="2521" name="Google Shape;2521;p33">
                <a:extLst>
                  <a:ext uri="{FF2B5EF4-FFF2-40B4-BE49-F238E27FC236}">
                    <a16:creationId xmlns:a16="http://schemas.microsoft.com/office/drawing/2014/main" id="{1C4579DF-3E07-6390-D0FF-A5F8B03B6949}"/>
                  </a:ext>
                </a:extLst>
              </p:cNvPr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3">
                <a:extLst>
                  <a:ext uri="{FF2B5EF4-FFF2-40B4-BE49-F238E27FC236}">
                    <a16:creationId xmlns:a16="http://schemas.microsoft.com/office/drawing/2014/main" id="{1908EEE8-07B2-B82D-E9BF-0890BF9861DD}"/>
                  </a:ext>
                </a:extLst>
              </p:cNvPr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3">
                <a:extLst>
                  <a:ext uri="{FF2B5EF4-FFF2-40B4-BE49-F238E27FC236}">
                    <a16:creationId xmlns:a16="http://schemas.microsoft.com/office/drawing/2014/main" id="{8CFAE1BB-2C4F-E711-718B-F5DE170A3E14}"/>
                  </a:ext>
                </a:extLst>
              </p:cNvPr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3">
                <a:extLst>
                  <a:ext uri="{FF2B5EF4-FFF2-40B4-BE49-F238E27FC236}">
                    <a16:creationId xmlns:a16="http://schemas.microsoft.com/office/drawing/2014/main" id="{083E5A7A-2C6F-99D3-03BC-68745C7A0B64}"/>
                  </a:ext>
                </a:extLst>
              </p:cNvPr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3">
            <a:extLst>
              <a:ext uri="{FF2B5EF4-FFF2-40B4-BE49-F238E27FC236}">
                <a16:creationId xmlns:a16="http://schemas.microsoft.com/office/drawing/2014/main" id="{DC458EE5-6EF6-78E0-EB2E-C1DD1849CE6F}"/>
              </a:ext>
            </a:extLst>
          </p:cNvPr>
          <p:cNvGrpSpPr/>
          <p:nvPr/>
        </p:nvGrpSpPr>
        <p:grpSpPr>
          <a:xfrm>
            <a:off x="1716353" y="-625788"/>
            <a:ext cx="8463144" cy="2330576"/>
            <a:chOff x="1716353" y="-625788"/>
            <a:chExt cx="8463144" cy="2330576"/>
          </a:xfrm>
        </p:grpSpPr>
        <p:grpSp>
          <p:nvGrpSpPr>
            <p:cNvPr id="2526" name="Google Shape;2526;p33">
              <a:extLst>
                <a:ext uri="{FF2B5EF4-FFF2-40B4-BE49-F238E27FC236}">
                  <a16:creationId xmlns:a16="http://schemas.microsoft.com/office/drawing/2014/main" id="{F66B9FB8-1385-414E-5CD6-FBADC3551533}"/>
                </a:ext>
              </a:extLst>
            </p:cNvPr>
            <p:cNvGrpSpPr/>
            <p:nvPr/>
          </p:nvGrpSpPr>
          <p:grpSpPr>
            <a:xfrm rot="1508719" flipH="1">
              <a:off x="6986064" y="-19525"/>
              <a:ext cx="3102922" cy="1118050"/>
              <a:chOff x="5591162" y="1972306"/>
              <a:chExt cx="3103035" cy="1118091"/>
            </a:xfrm>
          </p:grpSpPr>
          <p:sp>
            <p:nvSpPr>
              <p:cNvPr id="2527" name="Google Shape;2527;p33">
                <a:extLst>
                  <a:ext uri="{FF2B5EF4-FFF2-40B4-BE49-F238E27FC236}">
                    <a16:creationId xmlns:a16="http://schemas.microsoft.com/office/drawing/2014/main" id="{402160ED-D7D7-B951-B924-FE1CEA98360B}"/>
                  </a:ext>
                </a:extLst>
              </p:cNvPr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3">
                <a:extLst>
                  <a:ext uri="{FF2B5EF4-FFF2-40B4-BE49-F238E27FC236}">
                    <a16:creationId xmlns:a16="http://schemas.microsoft.com/office/drawing/2014/main" id="{D0476E4B-CB66-BCA9-380C-2420311AF357}"/>
                  </a:ext>
                </a:extLst>
              </p:cNvPr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3">
                <a:extLst>
                  <a:ext uri="{FF2B5EF4-FFF2-40B4-BE49-F238E27FC236}">
                    <a16:creationId xmlns:a16="http://schemas.microsoft.com/office/drawing/2014/main" id="{74776301-90D7-743D-43F5-24B41D746AF9}"/>
                  </a:ext>
                </a:extLst>
              </p:cNvPr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3">
                <a:extLst>
                  <a:ext uri="{FF2B5EF4-FFF2-40B4-BE49-F238E27FC236}">
                    <a16:creationId xmlns:a16="http://schemas.microsoft.com/office/drawing/2014/main" id="{45321249-2062-B969-4A3E-F629F39AB106}"/>
                  </a:ext>
                </a:extLst>
              </p:cNvPr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3">
                <a:extLst>
                  <a:ext uri="{FF2B5EF4-FFF2-40B4-BE49-F238E27FC236}">
                    <a16:creationId xmlns:a16="http://schemas.microsoft.com/office/drawing/2014/main" id="{94B6D36B-BAAD-5861-EDC2-CFE43B260FCB}"/>
                  </a:ext>
                </a:extLst>
              </p:cNvPr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3">
                <a:extLst>
                  <a:ext uri="{FF2B5EF4-FFF2-40B4-BE49-F238E27FC236}">
                    <a16:creationId xmlns:a16="http://schemas.microsoft.com/office/drawing/2014/main" id="{51E378B7-31A8-3838-E225-600FB192D5F6}"/>
                  </a:ext>
                </a:extLst>
              </p:cNvPr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3">
                <a:extLst>
                  <a:ext uri="{FF2B5EF4-FFF2-40B4-BE49-F238E27FC236}">
                    <a16:creationId xmlns:a16="http://schemas.microsoft.com/office/drawing/2014/main" id="{FB50358F-9E90-019F-0B4F-E58ECBFD30A9}"/>
                  </a:ext>
                </a:extLst>
              </p:cNvPr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3">
                <a:extLst>
                  <a:ext uri="{FF2B5EF4-FFF2-40B4-BE49-F238E27FC236}">
                    <a16:creationId xmlns:a16="http://schemas.microsoft.com/office/drawing/2014/main" id="{27E6053D-D3E7-CC6E-22D4-2D3C4B534BED}"/>
                  </a:ext>
                </a:extLst>
              </p:cNvPr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3">
                <a:extLst>
                  <a:ext uri="{FF2B5EF4-FFF2-40B4-BE49-F238E27FC236}">
                    <a16:creationId xmlns:a16="http://schemas.microsoft.com/office/drawing/2014/main" id="{5AB1A176-0A40-90BA-E796-4B56E68924D3}"/>
                  </a:ext>
                </a:extLst>
              </p:cNvPr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3">
                <a:extLst>
                  <a:ext uri="{FF2B5EF4-FFF2-40B4-BE49-F238E27FC236}">
                    <a16:creationId xmlns:a16="http://schemas.microsoft.com/office/drawing/2014/main" id="{DA5D63B1-87B3-2859-68A2-232E50022B0F}"/>
                  </a:ext>
                </a:extLst>
              </p:cNvPr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3">
                <a:extLst>
                  <a:ext uri="{FF2B5EF4-FFF2-40B4-BE49-F238E27FC236}">
                    <a16:creationId xmlns:a16="http://schemas.microsoft.com/office/drawing/2014/main" id="{D1A3F6F4-B88B-F4AD-12CA-025CC70427EA}"/>
                  </a:ext>
                </a:extLst>
              </p:cNvPr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3">
                <a:extLst>
                  <a:ext uri="{FF2B5EF4-FFF2-40B4-BE49-F238E27FC236}">
                    <a16:creationId xmlns:a16="http://schemas.microsoft.com/office/drawing/2014/main" id="{1760832A-41F0-DBA3-0170-72AC7437E834}"/>
                  </a:ext>
                </a:extLst>
              </p:cNvPr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3">
                <a:extLst>
                  <a:ext uri="{FF2B5EF4-FFF2-40B4-BE49-F238E27FC236}">
                    <a16:creationId xmlns:a16="http://schemas.microsoft.com/office/drawing/2014/main" id="{3DADF09F-5C84-2023-B9FF-1EC987B1E89D}"/>
                  </a:ext>
                </a:extLst>
              </p:cNvPr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3">
                <a:extLst>
                  <a:ext uri="{FF2B5EF4-FFF2-40B4-BE49-F238E27FC236}">
                    <a16:creationId xmlns:a16="http://schemas.microsoft.com/office/drawing/2014/main" id="{0A857B05-5053-DD6F-E24D-6C61F7581DA0}"/>
                  </a:ext>
                </a:extLst>
              </p:cNvPr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3">
                <a:extLst>
                  <a:ext uri="{FF2B5EF4-FFF2-40B4-BE49-F238E27FC236}">
                    <a16:creationId xmlns:a16="http://schemas.microsoft.com/office/drawing/2014/main" id="{96B2A273-9EDA-DDDB-7763-0E5FCA3F64D8}"/>
                  </a:ext>
                </a:extLst>
              </p:cNvPr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3">
                <a:extLst>
                  <a:ext uri="{FF2B5EF4-FFF2-40B4-BE49-F238E27FC236}">
                    <a16:creationId xmlns:a16="http://schemas.microsoft.com/office/drawing/2014/main" id="{5FD476A7-78D0-63D7-DC7E-D1749681BC79}"/>
                  </a:ext>
                </a:extLst>
              </p:cNvPr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3">
                <a:extLst>
                  <a:ext uri="{FF2B5EF4-FFF2-40B4-BE49-F238E27FC236}">
                    <a16:creationId xmlns:a16="http://schemas.microsoft.com/office/drawing/2014/main" id="{C6E1C1A8-E900-D67C-ECA9-632BCD6A6BE2}"/>
                  </a:ext>
                </a:extLst>
              </p:cNvPr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3">
                <a:extLst>
                  <a:ext uri="{FF2B5EF4-FFF2-40B4-BE49-F238E27FC236}">
                    <a16:creationId xmlns:a16="http://schemas.microsoft.com/office/drawing/2014/main" id="{C8EE6A99-88E7-4878-FA7E-57A2BCEC4902}"/>
                  </a:ext>
                </a:extLst>
              </p:cNvPr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3">
                <a:extLst>
                  <a:ext uri="{FF2B5EF4-FFF2-40B4-BE49-F238E27FC236}">
                    <a16:creationId xmlns:a16="http://schemas.microsoft.com/office/drawing/2014/main" id="{59F840CF-E510-2412-BC13-EE2C2188ECC2}"/>
                  </a:ext>
                </a:extLst>
              </p:cNvPr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3">
                <a:extLst>
                  <a:ext uri="{FF2B5EF4-FFF2-40B4-BE49-F238E27FC236}">
                    <a16:creationId xmlns:a16="http://schemas.microsoft.com/office/drawing/2014/main" id="{31E6C527-6652-8185-B93B-1F3C965128D0}"/>
                  </a:ext>
                </a:extLst>
              </p:cNvPr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3">
                <a:extLst>
                  <a:ext uri="{FF2B5EF4-FFF2-40B4-BE49-F238E27FC236}">
                    <a16:creationId xmlns:a16="http://schemas.microsoft.com/office/drawing/2014/main" id="{CCF2CC5C-3EEE-8134-9C75-C26777319931}"/>
                  </a:ext>
                </a:extLst>
              </p:cNvPr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3">
                <a:extLst>
                  <a:ext uri="{FF2B5EF4-FFF2-40B4-BE49-F238E27FC236}">
                    <a16:creationId xmlns:a16="http://schemas.microsoft.com/office/drawing/2014/main" id="{97511152-1B5F-469C-7D44-AC16DE9FF1BC}"/>
                  </a:ext>
                </a:extLst>
              </p:cNvPr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3">
                <a:extLst>
                  <a:ext uri="{FF2B5EF4-FFF2-40B4-BE49-F238E27FC236}">
                    <a16:creationId xmlns:a16="http://schemas.microsoft.com/office/drawing/2014/main" id="{0D4C9501-0361-6507-E06E-4EA5D262A173}"/>
                  </a:ext>
                </a:extLst>
              </p:cNvPr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3">
                <a:extLst>
                  <a:ext uri="{FF2B5EF4-FFF2-40B4-BE49-F238E27FC236}">
                    <a16:creationId xmlns:a16="http://schemas.microsoft.com/office/drawing/2014/main" id="{733E09E5-8D18-D9E7-35E7-24511DF375BE}"/>
                  </a:ext>
                </a:extLst>
              </p:cNvPr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3">
                <a:extLst>
                  <a:ext uri="{FF2B5EF4-FFF2-40B4-BE49-F238E27FC236}">
                    <a16:creationId xmlns:a16="http://schemas.microsoft.com/office/drawing/2014/main" id="{1637B743-FC0B-2556-664D-E4D702EAB727}"/>
                  </a:ext>
                </a:extLst>
              </p:cNvPr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3">
                <a:extLst>
                  <a:ext uri="{FF2B5EF4-FFF2-40B4-BE49-F238E27FC236}">
                    <a16:creationId xmlns:a16="http://schemas.microsoft.com/office/drawing/2014/main" id="{735B60AA-ABE5-7B3D-4407-8C7CBBBA40BF}"/>
                  </a:ext>
                </a:extLst>
              </p:cNvPr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3">
                <a:extLst>
                  <a:ext uri="{FF2B5EF4-FFF2-40B4-BE49-F238E27FC236}">
                    <a16:creationId xmlns:a16="http://schemas.microsoft.com/office/drawing/2014/main" id="{A60B5351-60ED-B5C3-9416-F7C53EAF121A}"/>
                  </a:ext>
                </a:extLst>
              </p:cNvPr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3">
                <a:extLst>
                  <a:ext uri="{FF2B5EF4-FFF2-40B4-BE49-F238E27FC236}">
                    <a16:creationId xmlns:a16="http://schemas.microsoft.com/office/drawing/2014/main" id="{67E49662-8B75-912E-D2A0-0F010F4EE5F9}"/>
                  </a:ext>
                </a:extLst>
              </p:cNvPr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3">
                <a:extLst>
                  <a:ext uri="{FF2B5EF4-FFF2-40B4-BE49-F238E27FC236}">
                    <a16:creationId xmlns:a16="http://schemas.microsoft.com/office/drawing/2014/main" id="{451EF154-FBA5-5C5B-28CD-7802FBD1AA2E}"/>
                  </a:ext>
                </a:extLst>
              </p:cNvPr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3">
                <a:extLst>
                  <a:ext uri="{FF2B5EF4-FFF2-40B4-BE49-F238E27FC236}">
                    <a16:creationId xmlns:a16="http://schemas.microsoft.com/office/drawing/2014/main" id="{CE570068-8EC7-2161-C400-7F290801018C}"/>
                  </a:ext>
                </a:extLst>
              </p:cNvPr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3">
                <a:extLst>
                  <a:ext uri="{FF2B5EF4-FFF2-40B4-BE49-F238E27FC236}">
                    <a16:creationId xmlns:a16="http://schemas.microsoft.com/office/drawing/2014/main" id="{2A73E549-3AB5-81AF-539E-1B694A2AFA2C}"/>
                  </a:ext>
                </a:extLst>
              </p:cNvPr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3">
                <a:extLst>
                  <a:ext uri="{FF2B5EF4-FFF2-40B4-BE49-F238E27FC236}">
                    <a16:creationId xmlns:a16="http://schemas.microsoft.com/office/drawing/2014/main" id="{0BF7FE00-C846-25A9-5DBE-EFB6E33C1A43}"/>
                  </a:ext>
                </a:extLst>
              </p:cNvPr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3">
                <a:extLst>
                  <a:ext uri="{FF2B5EF4-FFF2-40B4-BE49-F238E27FC236}">
                    <a16:creationId xmlns:a16="http://schemas.microsoft.com/office/drawing/2014/main" id="{2E1A1681-D05E-0750-F1B8-C70540D7BE24}"/>
                  </a:ext>
                </a:extLst>
              </p:cNvPr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3">
                <a:extLst>
                  <a:ext uri="{FF2B5EF4-FFF2-40B4-BE49-F238E27FC236}">
                    <a16:creationId xmlns:a16="http://schemas.microsoft.com/office/drawing/2014/main" id="{B7A5CAFC-9814-5566-433A-DE05F62AF796}"/>
                  </a:ext>
                </a:extLst>
              </p:cNvPr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3">
                <a:extLst>
                  <a:ext uri="{FF2B5EF4-FFF2-40B4-BE49-F238E27FC236}">
                    <a16:creationId xmlns:a16="http://schemas.microsoft.com/office/drawing/2014/main" id="{E03CE33B-17F0-0A6C-0F85-7345E3D92DF8}"/>
                  </a:ext>
                </a:extLst>
              </p:cNvPr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3">
                <a:extLst>
                  <a:ext uri="{FF2B5EF4-FFF2-40B4-BE49-F238E27FC236}">
                    <a16:creationId xmlns:a16="http://schemas.microsoft.com/office/drawing/2014/main" id="{347BADAF-3F9A-EABC-741C-F9EDFA31E70D}"/>
                  </a:ext>
                </a:extLst>
              </p:cNvPr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3">
                <a:extLst>
                  <a:ext uri="{FF2B5EF4-FFF2-40B4-BE49-F238E27FC236}">
                    <a16:creationId xmlns:a16="http://schemas.microsoft.com/office/drawing/2014/main" id="{2E22B49A-EAE4-1920-72D5-9D9AC0B26A84}"/>
                  </a:ext>
                </a:extLst>
              </p:cNvPr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3">
                <a:extLst>
                  <a:ext uri="{FF2B5EF4-FFF2-40B4-BE49-F238E27FC236}">
                    <a16:creationId xmlns:a16="http://schemas.microsoft.com/office/drawing/2014/main" id="{19E03241-8F16-025F-9050-1A069BD09FFF}"/>
                  </a:ext>
                </a:extLst>
              </p:cNvPr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3">
                <a:extLst>
                  <a:ext uri="{FF2B5EF4-FFF2-40B4-BE49-F238E27FC236}">
                    <a16:creationId xmlns:a16="http://schemas.microsoft.com/office/drawing/2014/main" id="{9E849E1D-3F65-2FF0-28EB-51970BCD580C}"/>
                  </a:ext>
                </a:extLst>
              </p:cNvPr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3">
                <a:extLst>
                  <a:ext uri="{FF2B5EF4-FFF2-40B4-BE49-F238E27FC236}">
                    <a16:creationId xmlns:a16="http://schemas.microsoft.com/office/drawing/2014/main" id="{F1F38078-D559-B13E-8512-6C8D66ADE51E}"/>
                  </a:ext>
                </a:extLst>
              </p:cNvPr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3">
                <a:extLst>
                  <a:ext uri="{FF2B5EF4-FFF2-40B4-BE49-F238E27FC236}">
                    <a16:creationId xmlns:a16="http://schemas.microsoft.com/office/drawing/2014/main" id="{97FD0EAE-3384-AE92-7520-207715466A7A}"/>
                  </a:ext>
                </a:extLst>
              </p:cNvPr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3">
                <a:extLst>
                  <a:ext uri="{FF2B5EF4-FFF2-40B4-BE49-F238E27FC236}">
                    <a16:creationId xmlns:a16="http://schemas.microsoft.com/office/drawing/2014/main" id="{DEAE37D6-CA32-F21E-91EF-E4867B0E76BA}"/>
                  </a:ext>
                </a:extLst>
              </p:cNvPr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>
                <a:extLst>
                  <a:ext uri="{FF2B5EF4-FFF2-40B4-BE49-F238E27FC236}">
                    <a16:creationId xmlns:a16="http://schemas.microsoft.com/office/drawing/2014/main" id="{8FA1DA58-48F0-F279-B154-B023EEA8951E}"/>
                  </a:ext>
                </a:extLst>
              </p:cNvPr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>
                <a:extLst>
                  <a:ext uri="{FF2B5EF4-FFF2-40B4-BE49-F238E27FC236}">
                    <a16:creationId xmlns:a16="http://schemas.microsoft.com/office/drawing/2014/main" id="{B1E86101-30D7-EC2C-CD81-0677C551B991}"/>
                  </a:ext>
                </a:extLst>
              </p:cNvPr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>
                <a:extLst>
                  <a:ext uri="{FF2B5EF4-FFF2-40B4-BE49-F238E27FC236}">
                    <a16:creationId xmlns:a16="http://schemas.microsoft.com/office/drawing/2014/main" id="{E9CA2041-41AA-9C17-D10F-FAED76F006E1}"/>
                  </a:ext>
                </a:extLst>
              </p:cNvPr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>
                <a:extLst>
                  <a:ext uri="{FF2B5EF4-FFF2-40B4-BE49-F238E27FC236}">
                    <a16:creationId xmlns:a16="http://schemas.microsoft.com/office/drawing/2014/main" id="{FB50E73F-075F-7DA5-41A4-DA18761BA33D}"/>
                  </a:ext>
                </a:extLst>
              </p:cNvPr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3" name="Google Shape;2573;p33">
              <a:extLst>
                <a:ext uri="{FF2B5EF4-FFF2-40B4-BE49-F238E27FC236}">
                  <a16:creationId xmlns:a16="http://schemas.microsoft.com/office/drawing/2014/main" id="{2036AF1E-6382-A6BA-73E4-D0E32721048C}"/>
                </a:ext>
              </a:extLst>
            </p:cNvPr>
            <p:cNvGrpSpPr/>
            <p:nvPr/>
          </p:nvGrpSpPr>
          <p:grpSpPr>
            <a:xfrm rot="-493980" flipH="1">
              <a:off x="1780418" y="-370155"/>
              <a:ext cx="3103055" cy="1118098"/>
              <a:chOff x="5591162" y="1972306"/>
              <a:chExt cx="3103035" cy="1118091"/>
            </a:xfrm>
          </p:grpSpPr>
          <p:sp>
            <p:nvSpPr>
              <p:cNvPr id="2574" name="Google Shape;2574;p33">
                <a:extLst>
                  <a:ext uri="{FF2B5EF4-FFF2-40B4-BE49-F238E27FC236}">
                    <a16:creationId xmlns:a16="http://schemas.microsoft.com/office/drawing/2014/main" id="{88D0F339-2C87-906F-A732-C6B501348488}"/>
                  </a:ext>
                </a:extLst>
              </p:cNvPr>
              <p:cNvSpPr/>
              <p:nvPr/>
            </p:nvSpPr>
            <p:spPr>
              <a:xfrm>
                <a:off x="5802181" y="1972306"/>
                <a:ext cx="2671590" cy="900913"/>
              </a:xfrm>
              <a:custGeom>
                <a:avLst/>
                <a:gdLst/>
                <a:ahLst/>
                <a:cxnLst/>
                <a:rect l="l" t="t" r="r" b="b"/>
                <a:pathLst>
                  <a:path w="53947" h="18192" extrusionOk="0">
                    <a:moveTo>
                      <a:pt x="33954" y="8360"/>
                    </a:moveTo>
                    <a:cubicBezTo>
                      <a:pt x="34058" y="8360"/>
                      <a:pt x="34165" y="8388"/>
                      <a:pt x="34268" y="8451"/>
                    </a:cubicBezTo>
                    <a:cubicBezTo>
                      <a:pt x="34373" y="8516"/>
                      <a:pt x="34457" y="8601"/>
                      <a:pt x="34523" y="8698"/>
                    </a:cubicBezTo>
                    <a:cubicBezTo>
                      <a:pt x="34823" y="9260"/>
                      <a:pt x="34549" y="9925"/>
                      <a:pt x="34379" y="10493"/>
                    </a:cubicBezTo>
                    <a:cubicBezTo>
                      <a:pt x="34125" y="11276"/>
                      <a:pt x="33688" y="11980"/>
                      <a:pt x="33231" y="12659"/>
                    </a:cubicBezTo>
                    <a:cubicBezTo>
                      <a:pt x="33231" y="12646"/>
                      <a:pt x="33224" y="12633"/>
                      <a:pt x="33224" y="12613"/>
                    </a:cubicBezTo>
                    <a:cubicBezTo>
                      <a:pt x="32976" y="11478"/>
                      <a:pt x="32728" y="9729"/>
                      <a:pt x="33374" y="8711"/>
                    </a:cubicBezTo>
                    <a:cubicBezTo>
                      <a:pt x="33505" y="8500"/>
                      <a:pt x="33723" y="8360"/>
                      <a:pt x="33954" y="8360"/>
                    </a:cubicBezTo>
                    <a:close/>
                    <a:moveTo>
                      <a:pt x="16408" y="9490"/>
                    </a:moveTo>
                    <a:cubicBezTo>
                      <a:pt x="16682" y="9490"/>
                      <a:pt x="16928" y="9773"/>
                      <a:pt x="17063" y="10056"/>
                    </a:cubicBezTo>
                    <a:cubicBezTo>
                      <a:pt x="17578" y="11060"/>
                      <a:pt x="16541" y="12431"/>
                      <a:pt x="15875" y="13148"/>
                    </a:cubicBezTo>
                    <a:cubicBezTo>
                      <a:pt x="15562" y="12359"/>
                      <a:pt x="15431" y="11484"/>
                      <a:pt x="15627" y="10649"/>
                    </a:cubicBezTo>
                    <a:cubicBezTo>
                      <a:pt x="15712" y="10290"/>
                      <a:pt x="15784" y="9919"/>
                      <a:pt x="16064" y="9651"/>
                    </a:cubicBezTo>
                    <a:cubicBezTo>
                      <a:pt x="16180" y="9538"/>
                      <a:pt x="16296" y="9490"/>
                      <a:pt x="16408" y="9490"/>
                    </a:cubicBezTo>
                    <a:close/>
                    <a:moveTo>
                      <a:pt x="2712" y="0"/>
                    </a:moveTo>
                    <a:cubicBezTo>
                      <a:pt x="2547" y="0"/>
                      <a:pt x="2277" y="164"/>
                      <a:pt x="1912" y="706"/>
                    </a:cubicBezTo>
                    <a:cubicBezTo>
                      <a:pt x="699" y="2591"/>
                      <a:pt x="222" y="4855"/>
                      <a:pt x="85" y="7067"/>
                    </a:cubicBezTo>
                    <a:cubicBezTo>
                      <a:pt x="0" y="8725"/>
                      <a:pt x="320" y="10382"/>
                      <a:pt x="1012" y="11889"/>
                    </a:cubicBezTo>
                    <a:cubicBezTo>
                      <a:pt x="1436" y="12770"/>
                      <a:pt x="2036" y="13572"/>
                      <a:pt x="2702" y="14297"/>
                    </a:cubicBezTo>
                    <a:cubicBezTo>
                      <a:pt x="3426" y="15171"/>
                      <a:pt x="4431" y="15823"/>
                      <a:pt x="5449" y="16313"/>
                    </a:cubicBezTo>
                    <a:cubicBezTo>
                      <a:pt x="6062" y="16600"/>
                      <a:pt x="6675" y="16913"/>
                      <a:pt x="7354" y="16998"/>
                    </a:cubicBezTo>
                    <a:cubicBezTo>
                      <a:pt x="7861" y="17079"/>
                      <a:pt x="8375" y="17128"/>
                      <a:pt x="8888" y="17128"/>
                    </a:cubicBezTo>
                    <a:cubicBezTo>
                      <a:pt x="9689" y="17128"/>
                      <a:pt x="10487" y="17009"/>
                      <a:pt x="11243" y="16711"/>
                    </a:cubicBezTo>
                    <a:cubicBezTo>
                      <a:pt x="12176" y="16378"/>
                      <a:pt x="13089" y="15987"/>
                      <a:pt x="13911" y="15432"/>
                    </a:cubicBezTo>
                    <a:cubicBezTo>
                      <a:pt x="14564" y="14975"/>
                      <a:pt x="15177" y="14460"/>
                      <a:pt x="15738" y="13892"/>
                    </a:cubicBezTo>
                    <a:cubicBezTo>
                      <a:pt x="16364" y="15047"/>
                      <a:pt x="17506" y="15771"/>
                      <a:pt x="18635" y="16358"/>
                    </a:cubicBezTo>
                    <a:cubicBezTo>
                      <a:pt x="19575" y="16933"/>
                      <a:pt x="20632" y="17239"/>
                      <a:pt x="21695" y="17468"/>
                    </a:cubicBezTo>
                    <a:cubicBezTo>
                      <a:pt x="22289" y="17592"/>
                      <a:pt x="22889" y="17657"/>
                      <a:pt x="23489" y="17670"/>
                    </a:cubicBezTo>
                    <a:cubicBezTo>
                      <a:pt x="23843" y="17681"/>
                      <a:pt x="24198" y="17693"/>
                      <a:pt x="24553" y="17693"/>
                    </a:cubicBezTo>
                    <a:cubicBezTo>
                      <a:pt x="25036" y="17693"/>
                      <a:pt x="25517" y="17671"/>
                      <a:pt x="25995" y="17592"/>
                    </a:cubicBezTo>
                    <a:cubicBezTo>
                      <a:pt x="28748" y="17161"/>
                      <a:pt x="31430" y="15784"/>
                      <a:pt x="33113" y="13527"/>
                    </a:cubicBezTo>
                    <a:cubicBezTo>
                      <a:pt x="33896" y="15164"/>
                      <a:pt x="35338" y="16463"/>
                      <a:pt x="36963" y="17239"/>
                    </a:cubicBezTo>
                    <a:cubicBezTo>
                      <a:pt x="37720" y="17605"/>
                      <a:pt x="38548" y="17794"/>
                      <a:pt x="39371" y="17937"/>
                    </a:cubicBezTo>
                    <a:cubicBezTo>
                      <a:pt x="40219" y="18088"/>
                      <a:pt x="41080" y="18172"/>
                      <a:pt x="41941" y="18192"/>
                    </a:cubicBezTo>
                    <a:cubicBezTo>
                      <a:pt x="43716" y="18159"/>
                      <a:pt x="45621" y="17800"/>
                      <a:pt x="47168" y="16900"/>
                    </a:cubicBezTo>
                    <a:cubicBezTo>
                      <a:pt x="48877" y="15850"/>
                      <a:pt x="50515" y="14590"/>
                      <a:pt x="51585" y="12861"/>
                    </a:cubicBezTo>
                    <a:cubicBezTo>
                      <a:pt x="52675" y="11243"/>
                      <a:pt x="53360" y="9384"/>
                      <a:pt x="53588" y="7439"/>
                    </a:cubicBezTo>
                    <a:cubicBezTo>
                      <a:pt x="53797" y="5775"/>
                      <a:pt x="53947" y="4092"/>
                      <a:pt x="53810" y="2415"/>
                    </a:cubicBezTo>
                    <a:cubicBezTo>
                      <a:pt x="53784" y="2128"/>
                      <a:pt x="53758" y="1847"/>
                      <a:pt x="53732" y="1560"/>
                    </a:cubicBezTo>
                    <a:cubicBezTo>
                      <a:pt x="53709" y="1435"/>
                      <a:pt x="53619" y="1380"/>
                      <a:pt x="53529" y="1380"/>
                    </a:cubicBezTo>
                    <a:cubicBezTo>
                      <a:pt x="53413" y="1380"/>
                      <a:pt x="53296" y="1470"/>
                      <a:pt x="53314" y="1613"/>
                    </a:cubicBezTo>
                    <a:cubicBezTo>
                      <a:pt x="53477" y="3094"/>
                      <a:pt x="53477" y="4588"/>
                      <a:pt x="53320" y="6069"/>
                    </a:cubicBezTo>
                    <a:cubicBezTo>
                      <a:pt x="53196" y="7256"/>
                      <a:pt x="53053" y="8451"/>
                      <a:pt x="52707" y="9592"/>
                    </a:cubicBezTo>
                    <a:cubicBezTo>
                      <a:pt x="52198" y="11126"/>
                      <a:pt x="51402" y="12555"/>
                      <a:pt x="50371" y="13794"/>
                    </a:cubicBezTo>
                    <a:cubicBezTo>
                      <a:pt x="49380" y="14930"/>
                      <a:pt x="48133" y="15810"/>
                      <a:pt x="46854" y="16593"/>
                    </a:cubicBezTo>
                    <a:cubicBezTo>
                      <a:pt x="45824" y="17194"/>
                      <a:pt x="44643" y="17474"/>
                      <a:pt x="43475" y="17650"/>
                    </a:cubicBezTo>
                    <a:cubicBezTo>
                      <a:pt x="42986" y="17734"/>
                      <a:pt x="42494" y="17769"/>
                      <a:pt x="42002" y="17769"/>
                    </a:cubicBezTo>
                    <a:cubicBezTo>
                      <a:pt x="41375" y="17769"/>
                      <a:pt x="40748" y="17712"/>
                      <a:pt x="40127" y="17624"/>
                    </a:cubicBezTo>
                    <a:cubicBezTo>
                      <a:pt x="39234" y="17507"/>
                      <a:pt x="38333" y="17344"/>
                      <a:pt x="37491" y="17017"/>
                    </a:cubicBezTo>
                    <a:cubicBezTo>
                      <a:pt x="35743" y="16274"/>
                      <a:pt x="34164" y="14910"/>
                      <a:pt x="33400" y="13142"/>
                    </a:cubicBezTo>
                    <a:cubicBezTo>
                      <a:pt x="34197" y="12104"/>
                      <a:pt x="36154" y="8757"/>
                      <a:pt x="34294" y="8007"/>
                    </a:cubicBezTo>
                    <a:cubicBezTo>
                      <a:pt x="34183" y="7962"/>
                      <a:pt x="34069" y="7941"/>
                      <a:pt x="33955" y="7941"/>
                    </a:cubicBezTo>
                    <a:cubicBezTo>
                      <a:pt x="33587" y="7941"/>
                      <a:pt x="33228" y="8158"/>
                      <a:pt x="33029" y="8477"/>
                    </a:cubicBezTo>
                    <a:cubicBezTo>
                      <a:pt x="32272" y="9566"/>
                      <a:pt x="32533" y="11856"/>
                      <a:pt x="32924" y="13070"/>
                    </a:cubicBezTo>
                    <a:cubicBezTo>
                      <a:pt x="32272" y="13997"/>
                      <a:pt x="31450" y="14786"/>
                      <a:pt x="30497" y="15406"/>
                    </a:cubicBezTo>
                    <a:cubicBezTo>
                      <a:pt x="29309" y="16241"/>
                      <a:pt x="27907" y="16776"/>
                      <a:pt x="26484" y="17076"/>
                    </a:cubicBezTo>
                    <a:cubicBezTo>
                      <a:pt x="25854" y="17207"/>
                      <a:pt x="25215" y="17274"/>
                      <a:pt x="24578" y="17274"/>
                    </a:cubicBezTo>
                    <a:cubicBezTo>
                      <a:pt x="24450" y="17274"/>
                      <a:pt x="24322" y="17271"/>
                      <a:pt x="24194" y="17265"/>
                    </a:cubicBezTo>
                    <a:cubicBezTo>
                      <a:pt x="23405" y="17246"/>
                      <a:pt x="22609" y="17239"/>
                      <a:pt x="21839" y="17070"/>
                    </a:cubicBezTo>
                    <a:cubicBezTo>
                      <a:pt x="21180" y="16933"/>
                      <a:pt x="20534" y="16750"/>
                      <a:pt x="19901" y="16522"/>
                    </a:cubicBezTo>
                    <a:cubicBezTo>
                      <a:pt x="19444" y="16339"/>
                      <a:pt x="19027" y="16091"/>
                      <a:pt x="18596" y="15856"/>
                    </a:cubicBezTo>
                    <a:cubicBezTo>
                      <a:pt x="17585" y="15321"/>
                      <a:pt x="16573" y="14636"/>
                      <a:pt x="16051" y="13579"/>
                    </a:cubicBezTo>
                    <a:cubicBezTo>
                      <a:pt x="16847" y="12744"/>
                      <a:pt x="17637" y="11700"/>
                      <a:pt x="17630" y="10493"/>
                    </a:cubicBezTo>
                    <a:cubicBezTo>
                      <a:pt x="17580" y="9847"/>
                      <a:pt x="17035" y="9066"/>
                      <a:pt x="16404" y="9066"/>
                    </a:cubicBezTo>
                    <a:cubicBezTo>
                      <a:pt x="16219" y="9066"/>
                      <a:pt x="16026" y="9133"/>
                      <a:pt x="15836" y="9292"/>
                    </a:cubicBezTo>
                    <a:cubicBezTo>
                      <a:pt x="15425" y="9631"/>
                      <a:pt x="15288" y="10180"/>
                      <a:pt x="15190" y="10682"/>
                    </a:cubicBezTo>
                    <a:cubicBezTo>
                      <a:pt x="14988" y="11628"/>
                      <a:pt x="15190" y="12600"/>
                      <a:pt x="15555" y="13481"/>
                    </a:cubicBezTo>
                    <a:cubicBezTo>
                      <a:pt x="14936" y="14094"/>
                      <a:pt x="14283" y="14688"/>
                      <a:pt x="13552" y="15171"/>
                    </a:cubicBezTo>
                    <a:cubicBezTo>
                      <a:pt x="12724" y="15706"/>
                      <a:pt x="11797" y="16071"/>
                      <a:pt x="10871" y="16398"/>
                    </a:cubicBezTo>
                    <a:cubicBezTo>
                      <a:pt x="10234" y="16622"/>
                      <a:pt x="9578" y="16710"/>
                      <a:pt x="8916" y="16710"/>
                    </a:cubicBezTo>
                    <a:cubicBezTo>
                      <a:pt x="8343" y="16710"/>
                      <a:pt x="7766" y="16644"/>
                      <a:pt x="7191" y="16541"/>
                    </a:cubicBezTo>
                    <a:cubicBezTo>
                      <a:pt x="6780" y="16450"/>
                      <a:pt x="6382" y="16306"/>
                      <a:pt x="6010" y="16111"/>
                    </a:cubicBezTo>
                    <a:cubicBezTo>
                      <a:pt x="5142" y="15732"/>
                      <a:pt x="4326" y="15236"/>
                      <a:pt x="3596" y="14629"/>
                    </a:cubicBezTo>
                    <a:cubicBezTo>
                      <a:pt x="2545" y="13592"/>
                      <a:pt x="1579" y="12378"/>
                      <a:pt x="1084" y="10969"/>
                    </a:cubicBezTo>
                    <a:cubicBezTo>
                      <a:pt x="457" y="9260"/>
                      <a:pt x="359" y="7439"/>
                      <a:pt x="646" y="5651"/>
                    </a:cubicBezTo>
                    <a:cubicBezTo>
                      <a:pt x="842" y="4020"/>
                      <a:pt x="1540" y="1593"/>
                      <a:pt x="2656" y="379"/>
                    </a:cubicBezTo>
                    <a:cubicBezTo>
                      <a:pt x="2666" y="380"/>
                      <a:pt x="2676" y="381"/>
                      <a:pt x="2686" y="381"/>
                    </a:cubicBezTo>
                    <a:cubicBezTo>
                      <a:pt x="2967" y="381"/>
                      <a:pt x="2962" y="0"/>
                      <a:pt x="2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>
                <a:extLst>
                  <a:ext uri="{FF2B5EF4-FFF2-40B4-BE49-F238E27FC236}">
                    <a16:creationId xmlns:a16="http://schemas.microsoft.com/office/drawing/2014/main" id="{A9222759-1D33-490C-D414-94F557E6B507}"/>
                  </a:ext>
                </a:extLst>
              </p:cNvPr>
              <p:cNvSpPr/>
              <p:nvPr/>
            </p:nvSpPr>
            <p:spPr>
              <a:xfrm>
                <a:off x="6912101" y="2877153"/>
                <a:ext cx="188433" cy="19516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941" extrusionOk="0">
                    <a:moveTo>
                      <a:pt x="1867" y="1"/>
                    </a:moveTo>
                    <a:cubicBezTo>
                      <a:pt x="1791" y="1"/>
                      <a:pt x="1715" y="7"/>
                      <a:pt x="1639" y="19"/>
                    </a:cubicBezTo>
                    <a:cubicBezTo>
                      <a:pt x="1365" y="51"/>
                      <a:pt x="1097" y="162"/>
                      <a:pt x="888" y="345"/>
                    </a:cubicBezTo>
                    <a:cubicBezTo>
                      <a:pt x="640" y="534"/>
                      <a:pt x="438" y="776"/>
                      <a:pt x="294" y="1056"/>
                    </a:cubicBezTo>
                    <a:cubicBezTo>
                      <a:pt x="164" y="1285"/>
                      <a:pt x="86" y="1533"/>
                      <a:pt x="47" y="1787"/>
                    </a:cubicBezTo>
                    <a:cubicBezTo>
                      <a:pt x="14" y="1924"/>
                      <a:pt x="1" y="2068"/>
                      <a:pt x="7" y="2211"/>
                    </a:cubicBezTo>
                    <a:cubicBezTo>
                      <a:pt x="27" y="2505"/>
                      <a:pt x="105" y="2792"/>
                      <a:pt x="242" y="3053"/>
                    </a:cubicBezTo>
                    <a:cubicBezTo>
                      <a:pt x="451" y="3444"/>
                      <a:pt x="849" y="3673"/>
                      <a:pt x="1260" y="3790"/>
                    </a:cubicBezTo>
                    <a:cubicBezTo>
                      <a:pt x="1528" y="3881"/>
                      <a:pt x="1808" y="3934"/>
                      <a:pt x="2095" y="3940"/>
                    </a:cubicBezTo>
                    <a:cubicBezTo>
                      <a:pt x="2239" y="3940"/>
                      <a:pt x="2389" y="3914"/>
                      <a:pt x="2526" y="3862"/>
                    </a:cubicBezTo>
                    <a:cubicBezTo>
                      <a:pt x="2656" y="3829"/>
                      <a:pt x="2780" y="3777"/>
                      <a:pt x="2904" y="3712"/>
                    </a:cubicBezTo>
                    <a:cubicBezTo>
                      <a:pt x="3426" y="3379"/>
                      <a:pt x="3733" y="2772"/>
                      <a:pt x="3772" y="2159"/>
                    </a:cubicBezTo>
                    <a:cubicBezTo>
                      <a:pt x="3805" y="1793"/>
                      <a:pt x="3661" y="1441"/>
                      <a:pt x="3557" y="1095"/>
                    </a:cubicBezTo>
                    <a:cubicBezTo>
                      <a:pt x="3361" y="632"/>
                      <a:pt x="3015" y="338"/>
                      <a:pt x="2559" y="136"/>
                    </a:cubicBezTo>
                    <a:cubicBezTo>
                      <a:pt x="2428" y="91"/>
                      <a:pt x="2285" y="58"/>
                      <a:pt x="2141" y="32"/>
                    </a:cubicBezTo>
                    <a:cubicBezTo>
                      <a:pt x="2051" y="10"/>
                      <a:pt x="1959" y="1"/>
                      <a:pt x="1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3">
                <a:extLst>
                  <a:ext uri="{FF2B5EF4-FFF2-40B4-BE49-F238E27FC236}">
                    <a16:creationId xmlns:a16="http://schemas.microsoft.com/office/drawing/2014/main" id="{C49996CD-54FA-C0DE-761E-F43835851F11}"/>
                  </a:ext>
                </a:extLst>
              </p:cNvPr>
              <p:cNvSpPr/>
              <p:nvPr/>
            </p:nvSpPr>
            <p:spPr>
              <a:xfrm>
                <a:off x="6973856" y="2876509"/>
                <a:ext cx="74630" cy="1079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180" extrusionOk="0">
                    <a:moveTo>
                      <a:pt x="429" y="1"/>
                    </a:moveTo>
                    <a:cubicBezTo>
                      <a:pt x="409" y="1"/>
                      <a:pt x="390" y="13"/>
                      <a:pt x="385" y="32"/>
                    </a:cubicBezTo>
                    <a:cubicBezTo>
                      <a:pt x="352" y="97"/>
                      <a:pt x="320" y="169"/>
                      <a:pt x="294" y="241"/>
                    </a:cubicBezTo>
                    <a:cubicBezTo>
                      <a:pt x="157" y="626"/>
                      <a:pt x="65" y="1030"/>
                      <a:pt x="26" y="1441"/>
                    </a:cubicBezTo>
                    <a:cubicBezTo>
                      <a:pt x="0" y="1624"/>
                      <a:pt x="7" y="1813"/>
                      <a:pt x="26" y="2002"/>
                    </a:cubicBezTo>
                    <a:cubicBezTo>
                      <a:pt x="39" y="2048"/>
                      <a:pt x="26" y="2113"/>
                      <a:pt x="72" y="2139"/>
                    </a:cubicBezTo>
                    <a:cubicBezTo>
                      <a:pt x="81" y="2144"/>
                      <a:pt x="90" y="2146"/>
                      <a:pt x="98" y="2146"/>
                    </a:cubicBezTo>
                    <a:cubicBezTo>
                      <a:pt x="176" y="2146"/>
                      <a:pt x="206" y="1964"/>
                      <a:pt x="242" y="1911"/>
                    </a:cubicBezTo>
                    <a:cubicBezTo>
                      <a:pt x="261" y="1963"/>
                      <a:pt x="261" y="2048"/>
                      <a:pt x="326" y="2054"/>
                    </a:cubicBezTo>
                    <a:cubicBezTo>
                      <a:pt x="331" y="2055"/>
                      <a:pt x="336" y="2055"/>
                      <a:pt x="341" y="2055"/>
                    </a:cubicBezTo>
                    <a:cubicBezTo>
                      <a:pt x="420" y="2055"/>
                      <a:pt x="439" y="1953"/>
                      <a:pt x="470" y="1898"/>
                    </a:cubicBezTo>
                    <a:cubicBezTo>
                      <a:pt x="489" y="1944"/>
                      <a:pt x="502" y="1983"/>
                      <a:pt x="529" y="2028"/>
                    </a:cubicBezTo>
                    <a:cubicBezTo>
                      <a:pt x="545" y="2042"/>
                      <a:pt x="563" y="2049"/>
                      <a:pt x="582" y="2049"/>
                    </a:cubicBezTo>
                    <a:cubicBezTo>
                      <a:pt x="615" y="2049"/>
                      <a:pt x="646" y="2027"/>
                      <a:pt x="659" y="1989"/>
                    </a:cubicBezTo>
                    <a:cubicBezTo>
                      <a:pt x="666" y="2035"/>
                      <a:pt x="666" y="2074"/>
                      <a:pt x="679" y="2113"/>
                    </a:cubicBezTo>
                    <a:cubicBezTo>
                      <a:pt x="687" y="2138"/>
                      <a:pt x="709" y="2153"/>
                      <a:pt x="732" y="2153"/>
                    </a:cubicBezTo>
                    <a:cubicBezTo>
                      <a:pt x="745" y="2153"/>
                      <a:pt x="758" y="2148"/>
                      <a:pt x="770" y="2139"/>
                    </a:cubicBezTo>
                    <a:cubicBezTo>
                      <a:pt x="803" y="2107"/>
                      <a:pt x="809" y="2048"/>
                      <a:pt x="829" y="2002"/>
                    </a:cubicBezTo>
                    <a:cubicBezTo>
                      <a:pt x="834" y="2057"/>
                      <a:pt x="849" y="2121"/>
                      <a:pt x="903" y="2121"/>
                    </a:cubicBezTo>
                    <a:cubicBezTo>
                      <a:pt x="914" y="2121"/>
                      <a:pt x="926" y="2118"/>
                      <a:pt x="940" y="2113"/>
                    </a:cubicBezTo>
                    <a:cubicBezTo>
                      <a:pt x="972" y="2081"/>
                      <a:pt x="1005" y="2048"/>
                      <a:pt x="1024" y="2009"/>
                    </a:cubicBezTo>
                    <a:lnTo>
                      <a:pt x="1024" y="2009"/>
                    </a:lnTo>
                    <a:cubicBezTo>
                      <a:pt x="1021" y="2063"/>
                      <a:pt x="1063" y="2094"/>
                      <a:pt x="1106" y="2094"/>
                    </a:cubicBezTo>
                    <a:cubicBezTo>
                      <a:pt x="1135" y="2094"/>
                      <a:pt x="1165" y="2080"/>
                      <a:pt x="1181" y="2048"/>
                    </a:cubicBezTo>
                    <a:cubicBezTo>
                      <a:pt x="1181" y="2048"/>
                      <a:pt x="1181" y="2054"/>
                      <a:pt x="1181" y="2054"/>
                    </a:cubicBezTo>
                    <a:cubicBezTo>
                      <a:pt x="1188" y="2094"/>
                      <a:pt x="1201" y="2126"/>
                      <a:pt x="1227" y="2152"/>
                    </a:cubicBezTo>
                    <a:cubicBezTo>
                      <a:pt x="1255" y="2171"/>
                      <a:pt x="1280" y="2179"/>
                      <a:pt x="1302" y="2179"/>
                    </a:cubicBezTo>
                    <a:cubicBezTo>
                      <a:pt x="1506" y="2179"/>
                      <a:pt x="1474" y="1460"/>
                      <a:pt x="1468" y="1330"/>
                    </a:cubicBezTo>
                    <a:cubicBezTo>
                      <a:pt x="1436" y="926"/>
                      <a:pt x="1364" y="528"/>
                      <a:pt x="1240" y="143"/>
                    </a:cubicBezTo>
                    <a:cubicBezTo>
                      <a:pt x="1230" y="118"/>
                      <a:pt x="1209" y="107"/>
                      <a:pt x="1188" y="107"/>
                    </a:cubicBezTo>
                    <a:cubicBezTo>
                      <a:pt x="1154" y="107"/>
                      <a:pt x="1119" y="137"/>
                      <a:pt x="1135" y="182"/>
                    </a:cubicBezTo>
                    <a:cubicBezTo>
                      <a:pt x="1220" y="436"/>
                      <a:pt x="1279" y="697"/>
                      <a:pt x="1312" y="965"/>
                    </a:cubicBezTo>
                    <a:cubicBezTo>
                      <a:pt x="1344" y="1154"/>
                      <a:pt x="1364" y="1343"/>
                      <a:pt x="1364" y="1532"/>
                    </a:cubicBezTo>
                    <a:cubicBezTo>
                      <a:pt x="1370" y="1709"/>
                      <a:pt x="1351" y="1885"/>
                      <a:pt x="1299" y="2054"/>
                    </a:cubicBezTo>
                    <a:cubicBezTo>
                      <a:pt x="1285" y="2009"/>
                      <a:pt x="1272" y="1963"/>
                      <a:pt x="1253" y="1924"/>
                    </a:cubicBezTo>
                    <a:cubicBezTo>
                      <a:pt x="1238" y="1899"/>
                      <a:pt x="1214" y="1888"/>
                      <a:pt x="1190" y="1888"/>
                    </a:cubicBezTo>
                    <a:cubicBezTo>
                      <a:pt x="1163" y="1888"/>
                      <a:pt x="1136" y="1903"/>
                      <a:pt x="1122" y="1930"/>
                    </a:cubicBezTo>
                    <a:cubicBezTo>
                      <a:pt x="1117" y="1887"/>
                      <a:pt x="1084" y="1839"/>
                      <a:pt x="1044" y="1839"/>
                    </a:cubicBezTo>
                    <a:cubicBezTo>
                      <a:pt x="1035" y="1839"/>
                      <a:pt x="1027" y="1841"/>
                      <a:pt x="1018" y="1846"/>
                    </a:cubicBezTo>
                    <a:cubicBezTo>
                      <a:pt x="979" y="1865"/>
                      <a:pt x="959" y="1911"/>
                      <a:pt x="933" y="1944"/>
                    </a:cubicBezTo>
                    <a:cubicBezTo>
                      <a:pt x="929" y="1868"/>
                      <a:pt x="887" y="1812"/>
                      <a:pt x="840" y="1812"/>
                    </a:cubicBezTo>
                    <a:cubicBezTo>
                      <a:pt x="811" y="1812"/>
                      <a:pt x="780" y="1835"/>
                      <a:pt x="757" y="1891"/>
                    </a:cubicBezTo>
                    <a:cubicBezTo>
                      <a:pt x="744" y="1836"/>
                      <a:pt x="711" y="1810"/>
                      <a:pt x="677" y="1810"/>
                    </a:cubicBezTo>
                    <a:cubicBezTo>
                      <a:pt x="643" y="1810"/>
                      <a:pt x="607" y="1836"/>
                      <a:pt x="587" y="1885"/>
                    </a:cubicBezTo>
                    <a:cubicBezTo>
                      <a:pt x="559" y="1800"/>
                      <a:pt x="519" y="1761"/>
                      <a:pt x="477" y="1761"/>
                    </a:cubicBezTo>
                    <a:cubicBezTo>
                      <a:pt x="432" y="1761"/>
                      <a:pt x="386" y="1807"/>
                      <a:pt x="352" y="1891"/>
                    </a:cubicBezTo>
                    <a:cubicBezTo>
                      <a:pt x="336" y="1842"/>
                      <a:pt x="320" y="1720"/>
                      <a:pt x="257" y="1720"/>
                    </a:cubicBezTo>
                    <a:cubicBezTo>
                      <a:pt x="245" y="1720"/>
                      <a:pt x="231" y="1724"/>
                      <a:pt x="215" y="1735"/>
                    </a:cubicBezTo>
                    <a:cubicBezTo>
                      <a:pt x="183" y="1780"/>
                      <a:pt x="150" y="1839"/>
                      <a:pt x="131" y="1898"/>
                    </a:cubicBezTo>
                    <a:cubicBezTo>
                      <a:pt x="111" y="1656"/>
                      <a:pt x="131" y="1408"/>
                      <a:pt x="176" y="1174"/>
                    </a:cubicBezTo>
                    <a:cubicBezTo>
                      <a:pt x="215" y="828"/>
                      <a:pt x="300" y="495"/>
                      <a:pt x="424" y="169"/>
                    </a:cubicBezTo>
                    <a:cubicBezTo>
                      <a:pt x="437" y="123"/>
                      <a:pt x="516" y="45"/>
                      <a:pt x="450" y="6"/>
                    </a:cubicBezTo>
                    <a:cubicBezTo>
                      <a:pt x="443" y="2"/>
                      <a:pt x="436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3">
                <a:extLst>
                  <a:ext uri="{FF2B5EF4-FFF2-40B4-BE49-F238E27FC236}">
                    <a16:creationId xmlns:a16="http://schemas.microsoft.com/office/drawing/2014/main" id="{89877B87-A189-A198-DAE5-9755FC867F3E}"/>
                  </a:ext>
                </a:extLst>
              </p:cNvPr>
              <p:cNvSpPr/>
              <p:nvPr/>
            </p:nvSpPr>
            <p:spPr>
              <a:xfrm>
                <a:off x="6935377" y="2956093"/>
                <a:ext cx="2169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74" extrusionOk="0">
                    <a:moveTo>
                      <a:pt x="227" y="0"/>
                    </a:moveTo>
                    <a:cubicBezTo>
                      <a:pt x="149" y="0"/>
                      <a:pt x="70" y="48"/>
                      <a:pt x="46" y="141"/>
                    </a:cubicBezTo>
                    <a:cubicBezTo>
                      <a:pt x="14" y="167"/>
                      <a:pt x="20" y="213"/>
                      <a:pt x="14" y="252"/>
                    </a:cubicBezTo>
                    <a:cubicBezTo>
                      <a:pt x="1" y="363"/>
                      <a:pt x="79" y="467"/>
                      <a:pt x="196" y="474"/>
                    </a:cubicBezTo>
                    <a:cubicBezTo>
                      <a:pt x="199" y="474"/>
                      <a:pt x="202" y="474"/>
                      <a:pt x="204" y="474"/>
                    </a:cubicBezTo>
                    <a:cubicBezTo>
                      <a:pt x="368" y="474"/>
                      <a:pt x="437" y="269"/>
                      <a:pt x="405" y="134"/>
                    </a:cubicBezTo>
                    <a:cubicBezTo>
                      <a:pt x="380" y="45"/>
                      <a:pt x="304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3">
                <a:extLst>
                  <a:ext uri="{FF2B5EF4-FFF2-40B4-BE49-F238E27FC236}">
                    <a16:creationId xmlns:a16="http://schemas.microsoft.com/office/drawing/2014/main" id="{CA2C8076-7AB1-73AB-520F-10E59A95BAFB}"/>
                  </a:ext>
                </a:extLst>
              </p:cNvPr>
              <p:cNvSpPr/>
              <p:nvPr/>
            </p:nvSpPr>
            <p:spPr>
              <a:xfrm>
                <a:off x="6944043" y="3001507"/>
                <a:ext cx="54574" cy="3595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26" extrusionOk="0">
                    <a:moveTo>
                      <a:pt x="624" y="1"/>
                    </a:moveTo>
                    <a:cubicBezTo>
                      <a:pt x="218" y="1"/>
                      <a:pt x="0" y="648"/>
                      <a:pt x="517" y="724"/>
                    </a:cubicBezTo>
                    <a:cubicBezTo>
                      <a:pt x="527" y="725"/>
                      <a:pt x="536" y="726"/>
                      <a:pt x="545" y="726"/>
                    </a:cubicBezTo>
                    <a:cubicBezTo>
                      <a:pt x="870" y="726"/>
                      <a:pt x="1101" y="179"/>
                      <a:pt x="765" y="26"/>
                    </a:cubicBezTo>
                    <a:cubicBezTo>
                      <a:pt x="716" y="9"/>
                      <a:pt x="669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3">
                <a:extLst>
                  <a:ext uri="{FF2B5EF4-FFF2-40B4-BE49-F238E27FC236}">
                    <a16:creationId xmlns:a16="http://schemas.microsoft.com/office/drawing/2014/main" id="{69577664-F7E8-EBED-3B8B-864754DBE4CF}"/>
                  </a:ext>
                </a:extLst>
              </p:cNvPr>
              <p:cNvSpPr/>
              <p:nvPr/>
            </p:nvSpPr>
            <p:spPr>
              <a:xfrm>
                <a:off x="6967369" y="2837831"/>
                <a:ext cx="847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148" extrusionOk="0">
                    <a:moveTo>
                      <a:pt x="1080" y="0"/>
                    </a:moveTo>
                    <a:cubicBezTo>
                      <a:pt x="959" y="0"/>
                      <a:pt x="837" y="11"/>
                      <a:pt x="718" y="17"/>
                    </a:cubicBezTo>
                    <a:cubicBezTo>
                      <a:pt x="666" y="23"/>
                      <a:pt x="346" y="62"/>
                      <a:pt x="222" y="134"/>
                    </a:cubicBezTo>
                    <a:cubicBezTo>
                      <a:pt x="203" y="141"/>
                      <a:pt x="190" y="154"/>
                      <a:pt x="183" y="167"/>
                    </a:cubicBezTo>
                    <a:cubicBezTo>
                      <a:pt x="125" y="297"/>
                      <a:pt x="79" y="434"/>
                      <a:pt x="53" y="578"/>
                    </a:cubicBezTo>
                    <a:cubicBezTo>
                      <a:pt x="33" y="663"/>
                      <a:pt x="20" y="761"/>
                      <a:pt x="7" y="852"/>
                    </a:cubicBezTo>
                    <a:cubicBezTo>
                      <a:pt x="7" y="885"/>
                      <a:pt x="1" y="930"/>
                      <a:pt x="33" y="950"/>
                    </a:cubicBezTo>
                    <a:cubicBezTo>
                      <a:pt x="33" y="956"/>
                      <a:pt x="40" y="956"/>
                      <a:pt x="40" y="956"/>
                    </a:cubicBezTo>
                    <a:cubicBezTo>
                      <a:pt x="46" y="969"/>
                      <a:pt x="53" y="982"/>
                      <a:pt x="66" y="989"/>
                    </a:cubicBezTo>
                    <a:cubicBezTo>
                      <a:pt x="131" y="1035"/>
                      <a:pt x="209" y="1067"/>
                      <a:pt x="288" y="1080"/>
                    </a:cubicBezTo>
                    <a:cubicBezTo>
                      <a:pt x="457" y="1126"/>
                      <a:pt x="633" y="1146"/>
                      <a:pt x="803" y="1146"/>
                    </a:cubicBezTo>
                    <a:lnTo>
                      <a:pt x="855" y="1146"/>
                    </a:lnTo>
                    <a:cubicBezTo>
                      <a:pt x="884" y="1147"/>
                      <a:pt x="913" y="1147"/>
                      <a:pt x="942" y="1147"/>
                    </a:cubicBezTo>
                    <a:cubicBezTo>
                      <a:pt x="1076" y="1147"/>
                      <a:pt x="1210" y="1136"/>
                      <a:pt x="1345" y="1119"/>
                    </a:cubicBezTo>
                    <a:cubicBezTo>
                      <a:pt x="1359" y="1120"/>
                      <a:pt x="1372" y="1121"/>
                      <a:pt x="1386" y="1121"/>
                    </a:cubicBezTo>
                    <a:cubicBezTo>
                      <a:pt x="1483" y="1121"/>
                      <a:pt x="1579" y="1101"/>
                      <a:pt x="1664" y="1061"/>
                    </a:cubicBezTo>
                    <a:cubicBezTo>
                      <a:pt x="1690" y="1041"/>
                      <a:pt x="1704" y="1015"/>
                      <a:pt x="1710" y="989"/>
                    </a:cubicBezTo>
                    <a:cubicBezTo>
                      <a:pt x="1710" y="852"/>
                      <a:pt x="1697" y="715"/>
                      <a:pt x="1671" y="578"/>
                    </a:cubicBezTo>
                    <a:cubicBezTo>
                      <a:pt x="1671" y="408"/>
                      <a:pt x="1625" y="245"/>
                      <a:pt x="1534" y="102"/>
                    </a:cubicBezTo>
                    <a:cubicBezTo>
                      <a:pt x="1527" y="89"/>
                      <a:pt x="1521" y="82"/>
                      <a:pt x="1508" y="82"/>
                    </a:cubicBezTo>
                    <a:cubicBezTo>
                      <a:pt x="1501" y="75"/>
                      <a:pt x="1495" y="69"/>
                      <a:pt x="1482" y="62"/>
                    </a:cubicBezTo>
                    <a:cubicBezTo>
                      <a:pt x="1353" y="14"/>
                      <a:pt x="1217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>
                <a:extLst>
                  <a:ext uri="{FF2B5EF4-FFF2-40B4-BE49-F238E27FC236}">
                    <a16:creationId xmlns:a16="http://schemas.microsoft.com/office/drawing/2014/main" id="{66F7BCEE-3D13-4F48-C27E-51C4C1C4296C}"/>
                  </a:ext>
                </a:extLst>
              </p:cNvPr>
              <p:cNvSpPr/>
              <p:nvPr/>
            </p:nvSpPr>
            <p:spPr>
              <a:xfrm>
                <a:off x="7722205" y="2895427"/>
                <a:ext cx="188086" cy="194970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3937" extrusionOk="0">
                    <a:moveTo>
                      <a:pt x="1851" y="1"/>
                    </a:moveTo>
                    <a:cubicBezTo>
                      <a:pt x="1778" y="1"/>
                      <a:pt x="1705" y="8"/>
                      <a:pt x="1632" y="22"/>
                    </a:cubicBezTo>
                    <a:cubicBezTo>
                      <a:pt x="1357" y="48"/>
                      <a:pt x="1096" y="159"/>
                      <a:pt x="881" y="341"/>
                    </a:cubicBezTo>
                    <a:cubicBezTo>
                      <a:pt x="640" y="537"/>
                      <a:pt x="437" y="779"/>
                      <a:pt x="287" y="1053"/>
                    </a:cubicBezTo>
                    <a:cubicBezTo>
                      <a:pt x="163" y="1281"/>
                      <a:pt x="79" y="1529"/>
                      <a:pt x="46" y="1790"/>
                    </a:cubicBezTo>
                    <a:cubicBezTo>
                      <a:pt x="13" y="1927"/>
                      <a:pt x="0" y="2070"/>
                      <a:pt x="7" y="2207"/>
                    </a:cubicBezTo>
                    <a:cubicBezTo>
                      <a:pt x="20" y="2508"/>
                      <a:pt x="98" y="2795"/>
                      <a:pt x="242" y="3056"/>
                    </a:cubicBezTo>
                    <a:cubicBezTo>
                      <a:pt x="444" y="3441"/>
                      <a:pt x="849" y="3669"/>
                      <a:pt x="1260" y="3786"/>
                    </a:cubicBezTo>
                    <a:cubicBezTo>
                      <a:pt x="1527" y="3878"/>
                      <a:pt x="1808" y="3930"/>
                      <a:pt x="2088" y="3937"/>
                    </a:cubicBezTo>
                    <a:cubicBezTo>
                      <a:pt x="2238" y="3937"/>
                      <a:pt x="2382" y="3917"/>
                      <a:pt x="2519" y="3865"/>
                    </a:cubicBezTo>
                    <a:cubicBezTo>
                      <a:pt x="2656" y="3832"/>
                      <a:pt x="2780" y="3780"/>
                      <a:pt x="2897" y="3715"/>
                    </a:cubicBezTo>
                    <a:cubicBezTo>
                      <a:pt x="3426" y="3382"/>
                      <a:pt x="3732" y="2775"/>
                      <a:pt x="3765" y="2162"/>
                    </a:cubicBezTo>
                    <a:cubicBezTo>
                      <a:pt x="3798" y="1796"/>
                      <a:pt x="3654" y="1438"/>
                      <a:pt x="3550" y="1098"/>
                    </a:cubicBezTo>
                    <a:cubicBezTo>
                      <a:pt x="3361" y="628"/>
                      <a:pt x="3008" y="335"/>
                      <a:pt x="2558" y="139"/>
                    </a:cubicBezTo>
                    <a:cubicBezTo>
                      <a:pt x="2421" y="87"/>
                      <a:pt x="2284" y="54"/>
                      <a:pt x="2140" y="35"/>
                    </a:cubicBezTo>
                    <a:cubicBezTo>
                      <a:pt x="2044" y="13"/>
                      <a:pt x="1948" y="1"/>
                      <a:pt x="1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>
                <a:extLst>
                  <a:ext uri="{FF2B5EF4-FFF2-40B4-BE49-F238E27FC236}">
                    <a16:creationId xmlns:a16="http://schemas.microsoft.com/office/drawing/2014/main" id="{9D0C16C5-5A66-70EE-DD3D-AF32B0CD7688}"/>
                  </a:ext>
                </a:extLst>
              </p:cNvPr>
              <p:cNvSpPr/>
              <p:nvPr/>
            </p:nvSpPr>
            <p:spPr>
              <a:xfrm>
                <a:off x="7783911" y="2894585"/>
                <a:ext cx="74383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82" extrusionOk="0">
                    <a:moveTo>
                      <a:pt x="424" y="1"/>
                    </a:moveTo>
                    <a:cubicBezTo>
                      <a:pt x="405" y="1"/>
                      <a:pt x="389" y="13"/>
                      <a:pt x="379" y="32"/>
                    </a:cubicBezTo>
                    <a:cubicBezTo>
                      <a:pt x="353" y="104"/>
                      <a:pt x="314" y="176"/>
                      <a:pt x="288" y="247"/>
                    </a:cubicBezTo>
                    <a:cubicBezTo>
                      <a:pt x="157" y="632"/>
                      <a:pt x="66" y="1037"/>
                      <a:pt x="20" y="1441"/>
                    </a:cubicBezTo>
                    <a:cubicBezTo>
                      <a:pt x="1" y="1631"/>
                      <a:pt x="1" y="1820"/>
                      <a:pt x="27" y="2003"/>
                    </a:cubicBezTo>
                    <a:cubicBezTo>
                      <a:pt x="33" y="2048"/>
                      <a:pt x="20" y="2114"/>
                      <a:pt x="66" y="2140"/>
                    </a:cubicBezTo>
                    <a:cubicBezTo>
                      <a:pt x="75" y="2144"/>
                      <a:pt x="84" y="2146"/>
                      <a:pt x="93" y="2146"/>
                    </a:cubicBezTo>
                    <a:cubicBezTo>
                      <a:pt x="170" y="2146"/>
                      <a:pt x="201" y="1971"/>
                      <a:pt x="242" y="1918"/>
                    </a:cubicBezTo>
                    <a:cubicBezTo>
                      <a:pt x="262" y="1970"/>
                      <a:pt x="255" y="2048"/>
                      <a:pt x="327" y="2061"/>
                    </a:cubicBezTo>
                    <a:cubicBezTo>
                      <a:pt x="329" y="2062"/>
                      <a:pt x="332" y="2062"/>
                      <a:pt x="334" y="2062"/>
                    </a:cubicBezTo>
                    <a:cubicBezTo>
                      <a:pt x="413" y="2062"/>
                      <a:pt x="432" y="1955"/>
                      <a:pt x="470" y="1898"/>
                    </a:cubicBezTo>
                    <a:cubicBezTo>
                      <a:pt x="483" y="1944"/>
                      <a:pt x="503" y="1990"/>
                      <a:pt x="523" y="2029"/>
                    </a:cubicBezTo>
                    <a:cubicBezTo>
                      <a:pt x="539" y="2043"/>
                      <a:pt x="559" y="2049"/>
                      <a:pt x="578" y="2049"/>
                    </a:cubicBezTo>
                    <a:cubicBezTo>
                      <a:pt x="613" y="2049"/>
                      <a:pt x="645" y="2029"/>
                      <a:pt x="653" y="1996"/>
                    </a:cubicBezTo>
                    <a:cubicBezTo>
                      <a:pt x="660" y="2035"/>
                      <a:pt x="666" y="2074"/>
                      <a:pt x="673" y="2120"/>
                    </a:cubicBezTo>
                    <a:cubicBezTo>
                      <a:pt x="680" y="2144"/>
                      <a:pt x="700" y="2155"/>
                      <a:pt x="721" y="2155"/>
                    </a:cubicBezTo>
                    <a:cubicBezTo>
                      <a:pt x="736" y="2155"/>
                      <a:pt x="751" y="2150"/>
                      <a:pt x="764" y="2140"/>
                    </a:cubicBezTo>
                    <a:cubicBezTo>
                      <a:pt x="803" y="2107"/>
                      <a:pt x="803" y="2055"/>
                      <a:pt x="829" y="2009"/>
                    </a:cubicBezTo>
                    <a:cubicBezTo>
                      <a:pt x="835" y="2062"/>
                      <a:pt x="848" y="2124"/>
                      <a:pt x="899" y="2124"/>
                    </a:cubicBezTo>
                    <a:cubicBezTo>
                      <a:pt x="911" y="2124"/>
                      <a:pt x="924" y="2121"/>
                      <a:pt x="940" y="2114"/>
                    </a:cubicBezTo>
                    <a:cubicBezTo>
                      <a:pt x="973" y="2087"/>
                      <a:pt x="999" y="2048"/>
                      <a:pt x="1018" y="2009"/>
                    </a:cubicBezTo>
                    <a:cubicBezTo>
                      <a:pt x="1018" y="2064"/>
                      <a:pt x="1060" y="2097"/>
                      <a:pt x="1103" y="2097"/>
                    </a:cubicBezTo>
                    <a:cubicBezTo>
                      <a:pt x="1131" y="2097"/>
                      <a:pt x="1159" y="2082"/>
                      <a:pt x="1175" y="2048"/>
                    </a:cubicBezTo>
                    <a:cubicBezTo>
                      <a:pt x="1175" y="2055"/>
                      <a:pt x="1175" y="2055"/>
                      <a:pt x="1182" y="2061"/>
                    </a:cubicBezTo>
                    <a:cubicBezTo>
                      <a:pt x="1188" y="2094"/>
                      <a:pt x="1201" y="2127"/>
                      <a:pt x="1221" y="2153"/>
                    </a:cubicBezTo>
                    <a:cubicBezTo>
                      <a:pt x="1250" y="2172"/>
                      <a:pt x="1275" y="2181"/>
                      <a:pt x="1298" y="2181"/>
                    </a:cubicBezTo>
                    <a:cubicBezTo>
                      <a:pt x="1501" y="2181"/>
                      <a:pt x="1474" y="1466"/>
                      <a:pt x="1462" y="1337"/>
                    </a:cubicBezTo>
                    <a:cubicBezTo>
                      <a:pt x="1436" y="933"/>
                      <a:pt x="1358" y="535"/>
                      <a:pt x="1234" y="150"/>
                    </a:cubicBezTo>
                    <a:cubicBezTo>
                      <a:pt x="1224" y="122"/>
                      <a:pt x="1204" y="111"/>
                      <a:pt x="1184" y="111"/>
                    </a:cubicBezTo>
                    <a:cubicBezTo>
                      <a:pt x="1150" y="111"/>
                      <a:pt x="1117" y="142"/>
                      <a:pt x="1129" y="182"/>
                    </a:cubicBezTo>
                    <a:cubicBezTo>
                      <a:pt x="1214" y="437"/>
                      <a:pt x="1273" y="704"/>
                      <a:pt x="1305" y="972"/>
                    </a:cubicBezTo>
                    <a:cubicBezTo>
                      <a:pt x="1345" y="1154"/>
                      <a:pt x="1358" y="1344"/>
                      <a:pt x="1358" y="1533"/>
                    </a:cubicBezTo>
                    <a:cubicBezTo>
                      <a:pt x="1371" y="1716"/>
                      <a:pt x="1345" y="1892"/>
                      <a:pt x="1292" y="2061"/>
                    </a:cubicBezTo>
                    <a:cubicBezTo>
                      <a:pt x="1286" y="2016"/>
                      <a:pt x="1266" y="1970"/>
                      <a:pt x="1253" y="1924"/>
                    </a:cubicBezTo>
                    <a:cubicBezTo>
                      <a:pt x="1238" y="1901"/>
                      <a:pt x="1214" y="1889"/>
                      <a:pt x="1190" y="1889"/>
                    </a:cubicBezTo>
                    <a:cubicBezTo>
                      <a:pt x="1161" y="1889"/>
                      <a:pt x="1133" y="1905"/>
                      <a:pt x="1123" y="1937"/>
                    </a:cubicBezTo>
                    <a:cubicBezTo>
                      <a:pt x="1117" y="1894"/>
                      <a:pt x="1085" y="1846"/>
                      <a:pt x="1040" y="1846"/>
                    </a:cubicBezTo>
                    <a:cubicBezTo>
                      <a:pt x="1031" y="1846"/>
                      <a:pt x="1022" y="1848"/>
                      <a:pt x="1012" y="1853"/>
                    </a:cubicBezTo>
                    <a:cubicBezTo>
                      <a:pt x="973" y="1872"/>
                      <a:pt x="953" y="1911"/>
                      <a:pt x="927" y="1950"/>
                    </a:cubicBezTo>
                    <a:cubicBezTo>
                      <a:pt x="923" y="1874"/>
                      <a:pt x="879" y="1814"/>
                      <a:pt x="832" y="1814"/>
                    </a:cubicBezTo>
                    <a:cubicBezTo>
                      <a:pt x="803" y="1814"/>
                      <a:pt x="773" y="1837"/>
                      <a:pt x="751" y="1892"/>
                    </a:cubicBezTo>
                    <a:cubicBezTo>
                      <a:pt x="738" y="1840"/>
                      <a:pt x="706" y="1816"/>
                      <a:pt x="673" y="1816"/>
                    </a:cubicBezTo>
                    <a:cubicBezTo>
                      <a:pt x="639" y="1816"/>
                      <a:pt x="604" y="1842"/>
                      <a:pt x="588" y="1892"/>
                    </a:cubicBezTo>
                    <a:cubicBezTo>
                      <a:pt x="556" y="1804"/>
                      <a:pt x="514" y="1763"/>
                      <a:pt x="472" y="1763"/>
                    </a:cubicBezTo>
                    <a:cubicBezTo>
                      <a:pt x="426" y="1763"/>
                      <a:pt x="380" y="1810"/>
                      <a:pt x="346" y="1898"/>
                    </a:cubicBezTo>
                    <a:cubicBezTo>
                      <a:pt x="330" y="1848"/>
                      <a:pt x="318" y="1723"/>
                      <a:pt x="254" y="1723"/>
                    </a:cubicBezTo>
                    <a:cubicBezTo>
                      <a:pt x="243" y="1723"/>
                      <a:pt x="230" y="1726"/>
                      <a:pt x="216" y="1735"/>
                    </a:cubicBezTo>
                    <a:cubicBezTo>
                      <a:pt x="177" y="1787"/>
                      <a:pt x="151" y="1840"/>
                      <a:pt x="125" y="1898"/>
                    </a:cubicBezTo>
                    <a:cubicBezTo>
                      <a:pt x="111" y="1657"/>
                      <a:pt x="125" y="1415"/>
                      <a:pt x="170" y="1174"/>
                    </a:cubicBezTo>
                    <a:cubicBezTo>
                      <a:pt x="216" y="835"/>
                      <a:pt x="301" y="495"/>
                      <a:pt x="418" y="169"/>
                    </a:cubicBezTo>
                    <a:cubicBezTo>
                      <a:pt x="431" y="124"/>
                      <a:pt x="509" y="45"/>
                      <a:pt x="444" y="6"/>
                    </a:cubicBezTo>
                    <a:cubicBezTo>
                      <a:pt x="437" y="3"/>
                      <a:pt x="430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>
                <a:extLst>
                  <a:ext uri="{FF2B5EF4-FFF2-40B4-BE49-F238E27FC236}">
                    <a16:creationId xmlns:a16="http://schemas.microsoft.com/office/drawing/2014/main" id="{B7E693E9-4C0C-8BD8-00B1-42C6AE5F2007}"/>
                  </a:ext>
                </a:extLst>
              </p:cNvPr>
              <p:cNvSpPr/>
              <p:nvPr/>
            </p:nvSpPr>
            <p:spPr>
              <a:xfrm>
                <a:off x="7745134" y="2974170"/>
                <a:ext cx="21988" cy="2352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5" extrusionOk="0">
                    <a:moveTo>
                      <a:pt x="228" y="1"/>
                    </a:moveTo>
                    <a:cubicBezTo>
                      <a:pt x="149" y="1"/>
                      <a:pt x="70" y="48"/>
                      <a:pt x="46" y="141"/>
                    </a:cubicBezTo>
                    <a:cubicBezTo>
                      <a:pt x="20" y="167"/>
                      <a:pt x="27" y="219"/>
                      <a:pt x="20" y="252"/>
                    </a:cubicBezTo>
                    <a:cubicBezTo>
                      <a:pt x="1" y="363"/>
                      <a:pt x="85" y="467"/>
                      <a:pt x="196" y="474"/>
                    </a:cubicBezTo>
                    <a:cubicBezTo>
                      <a:pt x="201" y="474"/>
                      <a:pt x="206" y="474"/>
                      <a:pt x="211" y="474"/>
                    </a:cubicBezTo>
                    <a:cubicBezTo>
                      <a:pt x="371" y="474"/>
                      <a:pt x="443" y="274"/>
                      <a:pt x="412" y="135"/>
                    </a:cubicBezTo>
                    <a:cubicBezTo>
                      <a:pt x="383" y="45"/>
                      <a:pt x="30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>
                <a:extLst>
                  <a:ext uri="{FF2B5EF4-FFF2-40B4-BE49-F238E27FC236}">
                    <a16:creationId xmlns:a16="http://schemas.microsoft.com/office/drawing/2014/main" id="{A577A2CC-2BC5-0483-8E3A-9B0473A12467}"/>
                  </a:ext>
                </a:extLst>
              </p:cNvPr>
              <p:cNvSpPr/>
              <p:nvPr/>
            </p:nvSpPr>
            <p:spPr>
              <a:xfrm>
                <a:off x="7754048" y="3019682"/>
                <a:ext cx="54326" cy="3590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725" extrusionOk="0">
                    <a:moveTo>
                      <a:pt x="624" y="1"/>
                    </a:moveTo>
                    <a:cubicBezTo>
                      <a:pt x="221" y="1"/>
                      <a:pt x="0" y="646"/>
                      <a:pt x="519" y="723"/>
                    </a:cubicBezTo>
                    <a:cubicBezTo>
                      <a:pt x="528" y="724"/>
                      <a:pt x="537" y="724"/>
                      <a:pt x="547" y="724"/>
                    </a:cubicBezTo>
                    <a:cubicBezTo>
                      <a:pt x="871" y="724"/>
                      <a:pt x="1096" y="177"/>
                      <a:pt x="760" y="25"/>
                    </a:cubicBezTo>
                    <a:cubicBezTo>
                      <a:pt x="713" y="8"/>
                      <a:pt x="66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>
                <a:extLst>
                  <a:ext uri="{FF2B5EF4-FFF2-40B4-BE49-F238E27FC236}">
                    <a16:creationId xmlns:a16="http://schemas.microsoft.com/office/drawing/2014/main" id="{46D14516-8C04-7AA8-B5BD-EE7FC28962E9}"/>
                  </a:ext>
                </a:extLst>
              </p:cNvPr>
              <p:cNvSpPr/>
              <p:nvPr/>
            </p:nvSpPr>
            <p:spPr>
              <a:xfrm>
                <a:off x="7777473" y="2855957"/>
                <a:ext cx="84337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152" extrusionOk="0">
                    <a:moveTo>
                      <a:pt x="1065" y="0"/>
                    </a:moveTo>
                    <a:cubicBezTo>
                      <a:pt x="948" y="0"/>
                      <a:pt x="830" y="10"/>
                      <a:pt x="718" y="16"/>
                    </a:cubicBezTo>
                    <a:cubicBezTo>
                      <a:pt x="666" y="23"/>
                      <a:pt x="339" y="68"/>
                      <a:pt x="222" y="140"/>
                    </a:cubicBezTo>
                    <a:cubicBezTo>
                      <a:pt x="202" y="140"/>
                      <a:pt x="183" y="153"/>
                      <a:pt x="183" y="173"/>
                    </a:cubicBezTo>
                    <a:cubicBezTo>
                      <a:pt x="118" y="303"/>
                      <a:pt x="78" y="440"/>
                      <a:pt x="52" y="577"/>
                    </a:cubicBezTo>
                    <a:cubicBezTo>
                      <a:pt x="33" y="669"/>
                      <a:pt x="20" y="766"/>
                      <a:pt x="7" y="858"/>
                    </a:cubicBezTo>
                    <a:cubicBezTo>
                      <a:pt x="0" y="890"/>
                      <a:pt x="0" y="936"/>
                      <a:pt x="26" y="956"/>
                    </a:cubicBezTo>
                    <a:cubicBezTo>
                      <a:pt x="33" y="956"/>
                      <a:pt x="33" y="956"/>
                      <a:pt x="39" y="962"/>
                    </a:cubicBezTo>
                    <a:cubicBezTo>
                      <a:pt x="39" y="975"/>
                      <a:pt x="46" y="988"/>
                      <a:pt x="59" y="995"/>
                    </a:cubicBezTo>
                    <a:cubicBezTo>
                      <a:pt x="131" y="1041"/>
                      <a:pt x="202" y="1073"/>
                      <a:pt x="287" y="1086"/>
                    </a:cubicBezTo>
                    <a:cubicBezTo>
                      <a:pt x="457" y="1125"/>
                      <a:pt x="626" y="1145"/>
                      <a:pt x="803" y="1151"/>
                    </a:cubicBezTo>
                    <a:lnTo>
                      <a:pt x="855" y="1151"/>
                    </a:lnTo>
                    <a:cubicBezTo>
                      <a:pt x="1018" y="1151"/>
                      <a:pt x="1181" y="1145"/>
                      <a:pt x="1344" y="1119"/>
                    </a:cubicBezTo>
                    <a:cubicBezTo>
                      <a:pt x="1357" y="1120"/>
                      <a:pt x="1370" y="1120"/>
                      <a:pt x="1384" y="1120"/>
                    </a:cubicBezTo>
                    <a:cubicBezTo>
                      <a:pt x="1476" y="1120"/>
                      <a:pt x="1573" y="1100"/>
                      <a:pt x="1664" y="1060"/>
                    </a:cubicBezTo>
                    <a:cubicBezTo>
                      <a:pt x="1683" y="1047"/>
                      <a:pt x="1703" y="1021"/>
                      <a:pt x="1703" y="995"/>
                    </a:cubicBezTo>
                    <a:cubicBezTo>
                      <a:pt x="1703" y="858"/>
                      <a:pt x="1696" y="714"/>
                      <a:pt x="1670" y="584"/>
                    </a:cubicBezTo>
                    <a:cubicBezTo>
                      <a:pt x="1664" y="414"/>
                      <a:pt x="1618" y="245"/>
                      <a:pt x="1533" y="101"/>
                    </a:cubicBezTo>
                    <a:cubicBezTo>
                      <a:pt x="1527" y="94"/>
                      <a:pt x="1514" y="88"/>
                      <a:pt x="1507" y="81"/>
                    </a:cubicBezTo>
                    <a:cubicBezTo>
                      <a:pt x="1494" y="75"/>
                      <a:pt x="1488" y="68"/>
                      <a:pt x="1475" y="68"/>
                    </a:cubicBezTo>
                    <a:cubicBezTo>
                      <a:pt x="1346" y="15"/>
                      <a:pt x="1206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>
                <a:extLst>
                  <a:ext uri="{FF2B5EF4-FFF2-40B4-BE49-F238E27FC236}">
                    <a16:creationId xmlns:a16="http://schemas.microsoft.com/office/drawing/2014/main" id="{A9B908C3-4610-4D3D-3C36-28781CE044B9}"/>
                  </a:ext>
                </a:extLst>
              </p:cNvPr>
              <p:cNvSpPr/>
              <p:nvPr/>
            </p:nvSpPr>
            <p:spPr>
              <a:xfrm>
                <a:off x="7336368" y="2756662"/>
                <a:ext cx="19620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907" extrusionOk="0">
                    <a:moveTo>
                      <a:pt x="1824" y="0"/>
                    </a:moveTo>
                    <a:cubicBezTo>
                      <a:pt x="1641" y="0"/>
                      <a:pt x="1455" y="28"/>
                      <a:pt x="1267" y="77"/>
                    </a:cubicBezTo>
                    <a:cubicBezTo>
                      <a:pt x="1130" y="129"/>
                      <a:pt x="999" y="188"/>
                      <a:pt x="875" y="259"/>
                    </a:cubicBezTo>
                    <a:cubicBezTo>
                      <a:pt x="719" y="331"/>
                      <a:pt x="582" y="436"/>
                      <a:pt x="471" y="560"/>
                    </a:cubicBezTo>
                    <a:cubicBezTo>
                      <a:pt x="275" y="755"/>
                      <a:pt x="138" y="1010"/>
                      <a:pt x="86" y="1284"/>
                    </a:cubicBezTo>
                    <a:cubicBezTo>
                      <a:pt x="14" y="1584"/>
                      <a:pt x="1" y="1904"/>
                      <a:pt x="66" y="2210"/>
                    </a:cubicBezTo>
                    <a:cubicBezTo>
                      <a:pt x="105" y="2465"/>
                      <a:pt x="197" y="2713"/>
                      <a:pt x="327" y="2935"/>
                    </a:cubicBezTo>
                    <a:cubicBezTo>
                      <a:pt x="386" y="3065"/>
                      <a:pt x="464" y="3183"/>
                      <a:pt x="562" y="3287"/>
                    </a:cubicBezTo>
                    <a:cubicBezTo>
                      <a:pt x="758" y="3509"/>
                      <a:pt x="999" y="3685"/>
                      <a:pt x="1267" y="3809"/>
                    </a:cubicBezTo>
                    <a:cubicBezTo>
                      <a:pt x="1429" y="3877"/>
                      <a:pt x="1600" y="3906"/>
                      <a:pt x="1771" y="3906"/>
                    </a:cubicBezTo>
                    <a:cubicBezTo>
                      <a:pt x="2027" y="3906"/>
                      <a:pt x="2285" y="3841"/>
                      <a:pt x="2519" y="3744"/>
                    </a:cubicBezTo>
                    <a:cubicBezTo>
                      <a:pt x="2787" y="3652"/>
                      <a:pt x="3041" y="3515"/>
                      <a:pt x="3270" y="3346"/>
                    </a:cubicBezTo>
                    <a:cubicBezTo>
                      <a:pt x="3381" y="3254"/>
                      <a:pt x="3485" y="3143"/>
                      <a:pt x="3557" y="3019"/>
                    </a:cubicBezTo>
                    <a:cubicBezTo>
                      <a:pt x="3642" y="2909"/>
                      <a:pt x="3707" y="2791"/>
                      <a:pt x="3759" y="2667"/>
                    </a:cubicBezTo>
                    <a:cubicBezTo>
                      <a:pt x="3961" y="2080"/>
                      <a:pt x="3824" y="1408"/>
                      <a:pt x="3472" y="905"/>
                    </a:cubicBezTo>
                    <a:cubicBezTo>
                      <a:pt x="3270" y="605"/>
                      <a:pt x="2937" y="416"/>
                      <a:pt x="2643" y="214"/>
                    </a:cubicBezTo>
                    <a:cubicBezTo>
                      <a:pt x="2375" y="64"/>
                      <a:pt x="2103" y="0"/>
                      <a:pt x="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>
                <a:extLst>
                  <a:ext uri="{FF2B5EF4-FFF2-40B4-BE49-F238E27FC236}">
                    <a16:creationId xmlns:a16="http://schemas.microsoft.com/office/drawing/2014/main" id="{BA8D2633-7012-645A-9CDF-ECB0CF032F73}"/>
                  </a:ext>
                </a:extLst>
              </p:cNvPr>
              <p:cNvSpPr/>
              <p:nvPr/>
            </p:nvSpPr>
            <p:spPr>
              <a:xfrm>
                <a:off x="7358703" y="2762208"/>
                <a:ext cx="115685" cy="11370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296" extrusionOk="0">
                    <a:moveTo>
                      <a:pt x="721" y="1"/>
                    </a:moveTo>
                    <a:cubicBezTo>
                      <a:pt x="675" y="1"/>
                      <a:pt x="643" y="69"/>
                      <a:pt x="692" y="102"/>
                    </a:cubicBezTo>
                    <a:cubicBezTo>
                      <a:pt x="920" y="252"/>
                      <a:pt x="1129" y="422"/>
                      <a:pt x="1318" y="611"/>
                    </a:cubicBezTo>
                    <a:cubicBezTo>
                      <a:pt x="1462" y="735"/>
                      <a:pt x="1592" y="872"/>
                      <a:pt x="1710" y="1022"/>
                    </a:cubicBezTo>
                    <a:cubicBezTo>
                      <a:pt x="1827" y="1152"/>
                      <a:pt x="1925" y="1302"/>
                      <a:pt x="1990" y="1472"/>
                    </a:cubicBezTo>
                    <a:cubicBezTo>
                      <a:pt x="1951" y="1439"/>
                      <a:pt x="1912" y="1413"/>
                      <a:pt x="1873" y="1394"/>
                    </a:cubicBezTo>
                    <a:cubicBezTo>
                      <a:pt x="1863" y="1391"/>
                      <a:pt x="1854" y="1389"/>
                      <a:pt x="1845" y="1389"/>
                    </a:cubicBezTo>
                    <a:cubicBezTo>
                      <a:pt x="1799" y="1389"/>
                      <a:pt x="1764" y="1429"/>
                      <a:pt x="1775" y="1479"/>
                    </a:cubicBezTo>
                    <a:cubicBezTo>
                      <a:pt x="1754" y="1461"/>
                      <a:pt x="1724" y="1447"/>
                      <a:pt x="1696" y="1447"/>
                    </a:cubicBezTo>
                    <a:cubicBezTo>
                      <a:pt x="1672" y="1447"/>
                      <a:pt x="1650" y="1458"/>
                      <a:pt x="1638" y="1485"/>
                    </a:cubicBezTo>
                    <a:cubicBezTo>
                      <a:pt x="1625" y="1524"/>
                      <a:pt x="1625" y="1570"/>
                      <a:pt x="1631" y="1609"/>
                    </a:cubicBezTo>
                    <a:cubicBezTo>
                      <a:pt x="1599" y="1571"/>
                      <a:pt x="1556" y="1551"/>
                      <a:pt x="1520" y="1551"/>
                    </a:cubicBezTo>
                    <a:cubicBezTo>
                      <a:pt x="1471" y="1551"/>
                      <a:pt x="1435" y="1590"/>
                      <a:pt x="1462" y="1674"/>
                    </a:cubicBezTo>
                    <a:cubicBezTo>
                      <a:pt x="1437" y="1657"/>
                      <a:pt x="1414" y="1649"/>
                      <a:pt x="1394" y="1649"/>
                    </a:cubicBezTo>
                    <a:cubicBezTo>
                      <a:pt x="1339" y="1649"/>
                      <a:pt x="1307" y="1707"/>
                      <a:pt x="1331" y="1779"/>
                    </a:cubicBezTo>
                    <a:cubicBezTo>
                      <a:pt x="1282" y="1747"/>
                      <a:pt x="1241" y="1733"/>
                      <a:pt x="1208" y="1733"/>
                    </a:cubicBezTo>
                    <a:cubicBezTo>
                      <a:pt x="1133" y="1733"/>
                      <a:pt x="1105" y="1810"/>
                      <a:pt x="1142" y="1929"/>
                    </a:cubicBezTo>
                    <a:cubicBezTo>
                      <a:pt x="1106" y="1906"/>
                      <a:pt x="1041" y="1843"/>
                      <a:pt x="992" y="1843"/>
                    </a:cubicBezTo>
                    <a:cubicBezTo>
                      <a:pt x="970" y="1843"/>
                      <a:pt x="952" y="1855"/>
                      <a:pt x="940" y="1890"/>
                    </a:cubicBezTo>
                    <a:cubicBezTo>
                      <a:pt x="946" y="1948"/>
                      <a:pt x="959" y="2014"/>
                      <a:pt x="972" y="2072"/>
                    </a:cubicBezTo>
                    <a:cubicBezTo>
                      <a:pt x="809" y="1890"/>
                      <a:pt x="672" y="1694"/>
                      <a:pt x="561" y="1479"/>
                    </a:cubicBezTo>
                    <a:cubicBezTo>
                      <a:pt x="378" y="1185"/>
                      <a:pt x="235" y="865"/>
                      <a:pt x="131" y="532"/>
                    </a:cubicBezTo>
                    <a:cubicBezTo>
                      <a:pt x="112" y="494"/>
                      <a:pt x="123" y="389"/>
                      <a:pt x="52" y="389"/>
                    </a:cubicBezTo>
                    <a:cubicBezTo>
                      <a:pt x="50" y="389"/>
                      <a:pt x="48" y="389"/>
                      <a:pt x="46" y="389"/>
                    </a:cubicBezTo>
                    <a:cubicBezTo>
                      <a:pt x="20" y="395"/>
                      <a:pt x="0" y="428"/>
                      <a:pt x="13" y="454"/>
                    </a:cubicBezTo>
                    <a:cubicBezTo>
                      <a:pt x="33" y="526"/>
                      <a:pt x="52" y="604"/>
                      <a:pt x="72" y="676"/>
                    </a:cubicBezTo>
                    <a:cubicBezTo>
                      <a:pt x="209" y="1061"/>
                      <a:pt x="385" y="1433"/>
                      <a:pt x="607" y="1779"/>
                    </a:cubicBezTo>
                    <a:cubicBezTo>
                      <a:pt x="705" y="1935"/>
                      <a:pt x="822" y="2085"/>
                      <a:pt x="959" y="2216"/>
                    </a:cubicBezTo>
                    <a:cubicBezTo>
                      <a:pt x="994" y="2245"/>
                      <a:pt x="1019" y="2296"/>
                      <a:pt x="1067" y="2296"/>
                    </a:cubicBezTo>
                    <a:cubicBezTo>
                      <a:pt x="1072" y="2296"/>
                      <a:pt x="1077" y="2295"/>
                      <a:pt x="1083" y="2294"/>
                    </a:cubicBezTo>
                    <a:cubicBezTo>
                      <a:pt x="1181" y="2275"/>
                      <a:pt x="1077" y="2085"/>
                      <a:pt x="1077" y="2014"/>
                    </a:cubicBezTo>
                    <a:lnTo>
                      <a:pt x="1077" y="2014"/>
                    </a:lnTo>
                    <a:cubicBezTo>
                      <a:pt x="1113" y="2035"/>
                      <a:pt x="1150" y="2081"/>
                      <a:pt x="1198" y="2081"/>
                    </a:cubicBezTo>
                    <a:cubicBezTo>
                      <a:pt x="1209" y="2081"/>
                      <a:pt x="1221" y="2079"/>
                      <a:pt x="1233" y="2072"/>
                    </a:cubicBezTo>
                    <a:cubicBezTo>
                      <a:pt x="1305" y="2027"/>
                      <a:pt x="1253" y="1929"/>
                      <a:pt x="1246" y="1857"/>
                    </a:cubicBezTo>
                    <a:lnTo>
                      <a:pt x="1246" y="1857"/>
                    </a:lnTo>
                    <a:cubicBezTo>
                      <a:pt x="1285" y="1883"/>
                      <a:pt x="1325" y="1909"/>
                      <a:pt x="1370" y="1929"/>
                    </a:cubicBezTo>
                    <a:cubicBezTo>
                      <a:pt x="1373" y="1929"/>
                      <a:pt x="1376" y="1929"/>
                      <a:pt x="1378" y="1929"/>
                    </a:cubicBezTo>
                    <a:cubicBezTo>
                      <a:pt x="1432" y="1929"/>
                      <a:pt x="1461" y="1868"/>
                      <a:pt x="1449" y="1818"/>
                    </a:cubicBezTo>
                    <a:lnTo>
                      <a:pt x="1449" y="1818"/>
                    </a:lnTo>
                    <a:cubicBezTo>
                      <a:pt x="1475" y="1844"/>
                      <a:pt x="1507" y="1877"/>
                      <a:pt x="1540" y="1903"/>
                    </a:cubicBezTo>
                    <a:cubicBezTo>
                      <a:pt x="1549" y="1908"/>
                      <a:pt x="1558" y="1910"/>
                      <a:pt x="1568" y="1910"/>
                    </a:cubicBezTo>
                    <a:cubicBezTo>
                      <a:pt x="1594" y="1910"/>
                      <a:pt x="1620" y="1892"/>
                      <a:pt x="1625" y="1863"/>
                    </a:cubicBezTo>
                    <a:cubicBezTo>
                      <a:pt x="1625" y="1811"/>
                      <a:pt x="1612" y="1766"/>
                      <a:pt x="1592" y="1720"/>
                    </a:cubicBezTo>
                    <a:lnTo>
                      <a:pt x="1592" y="1720"/>
                    </a:lnTo>
                    <a:cubicBezTo>
                      <a:pt x="1620" y="1748"/>
                      <a:pt x="1655" y="1778"/>
                      <a:pt x="1687" y="1778"/>
                    </a:cubicBezTo>
                    <a:cubicBezTo>
                      <a:pt x="1708" y="1778"/>
                      <a:pt x="1727" y="1766"/>
                      <a:pt x="1742" y="1733"/>
                    </a:cubicBezTo>
                    <a:cubicBezTo>
                      <a:pt x="1755" y="1694"/>
                      <a:pt x="1755" y="1648"/>
                      <a:pt x="1742" y="1602"/>
                    </a:cubicBezTo>
                    <a:lnTo>
                      <a:pt x="1742" y="1602"/>
                    </a:lnTo>
                    <a:cubicBezTo>
                      <a:pt x="1759" y="1626"/>
                      <a:pt x="1784" y="1636"/>
                      <a:pt x="1808" y="1636"/>
                    </a:cubicBezTo>
                    <a:cubicBezTo>
                      <a:pt x="1857" y="1636"/>
                      <a:pt x="1905" y="1594"/>
                      <a:pt x="1892" y="1537"/>
                    </a:cubicBezTo>
                    <a:lnTo>
                      <a:pt x="1892" y="1537"/>
                    </a:lnTo>
                    <a:cubicBezTo>
                      <a:pt x="1892" y="1537"/>
                      <a:pt x="1892" y="1537"/>
                      <a:pt x="1899" y="1544"/>
                    </a:cubicBezTo>
                    <a:cubicBezTo>
                      <a:pt x="1925" y="1563"/>
                      <a:pt x="1957" y="1583"/>
                      <a:pt x="1990" y="1589"/>
                    </a:cubicBezTo>
                    <a:cubicBezTo>
                      <a:pt x="2336" y="1563"/>
                      <a:pt x="1768" y="904"/>
                      <a:pt x="1670" y="793"/>
                    </a:cubicBezTo>
                    <a:cubicBezTo>
                      <a:pt x="1396" y="500"/>
                      <a:pt x="1090" y="232"/>
                      <a:pt x="750" y="10"/>
                    </a:cubicBezTo>
                    <a:cubicBezTo>
                      <a:pt x="740" y="4"/>
                      <a:pt x="730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3">
                <a:extLst>
                  <a:ext uri="{FF2B5EF4-FFF2-40B4-BE49-F238E27FC236}">
                    <a16:creationId xmlns:a16="http://schemas.microsoft.com/office/drawing/2014/main" id="{EF445F54-9C20-C0F0-292D-F451B64C9644}"/>
                  </a:ext>
                </a:extLst>
              </p:cNvPr>
              <p:cNvSpPr/>
              <p:nvPr/>
            </p:nvSpPr>
            <p:spPr>
              <a:xfrm>
                <a:off x="7365983" y="2872448"/>
                <a:ext cx="26049" cy="2317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8" extrusionOk="0">
                    <a:moveTo>
                      <a:pt x="232" y="0"/>
                    </a:moveTo>
                    <a:cubicBezTo>
                      <a:pt x="110" y="0"/>
                      <a:pt x="1" y="132"/>
                      <a:pt x="62" y="264"/>
                    </a:cubicBezTo>
                    <a:cubicBezTo>
                      <a:pt x="55" y="303"/>
                      <a:pt x="88" y="336"/>
                      <a:pt x="107" y="368"/>
                    </a:cubicBezTo>
                    <a:cubicBezTo>
                      <a:pt x="145" y="431"/>
                      <a:pt x="211" y="467"/>
                      <a:pt x="277" y="467"/>
                    </a:cubicBezTo>
                    <a:cubicBezTo>
                      <a:pt x="313" y="467"/>
                      <a:pt x="349" y="457"/>
                      <a:pt x="382" y="433"/>
                    </a:cubicBezTo>
                    <a:cubicBezTo>
                      <a:pt x="525" y="336"/>
                      <a:pt x="453" y="127"/>
                      <a:pt x="336" y="35"/>
                    </a:cubicBezTo>
                    <a:cubicBezTo>
                      <a:pt x="302" y="11"/>
                      <a:pt x="267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3">
                <a:extLst>
                  <a:ext uri="{FF2B5EF4-FFF2-40B4-BE49-F238E27FC236}">
                    <a16:creationId xmlns:a16="http://schemas.microsoft.com/office/drawing/2014/main" id="{DC1CE12F-BC36-63C4-A3A0-8A63718741E3}"/>
                  </a:ext>
                </a:extLst>
              </p:cNvPr>
              <p:cNvSpPr/>
              <p:nvPr/>
            </p:nvSpPr>
            <p:spPr>
              <a:xfrm>
                <a:off x="7407830" y="2888593"/>
                <a:ext cx="45858" cy="38182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71" extrusionOk="0">
                    <a:moveTo>
                      <a:pt x="485" y="0"/>
                    </a:moveTo>
                    <a:cubicBezTo>
                      <a:pt x="461" y="0"/>
                      <a:pt x="437" y="3"/>
                      <a:pt x="411" y="10"/>
                    </a:cubicBezTo>
                    <a:cubicBezTo>
                      <a:pt x="0" y="154"/>
                      <a:pt x="104" y="771"/>
                      <a:pt x="454" y="771"/>
                    </a:cubicBezTo>
                    <a:cubicBezTo>
                      <a:pt x="515" y="771"/>
                      <a:pt x="584" y="752"/>
                      <a:pt x="659" y="708"/>
                    </a:cubicBezTo>
                    <a:cubicBezTo>
                      <a:pt x="926" y="538"/>
                      <a:pt x="803" y="0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3">
                <a:extLst>
                  <a:ext uri="{FF2B5EF4-FFF2-40B4-BE49-F238E27FC236}">
                    <a16:creationId xmlns:a16="http://schemas.microsoft.com/office/drawing/2014/main" id="{E4B6BA4F-6C25-E4F6-8460-2BA7D0871D98}"/>
                  </a:ext>
                </a:extLst>
              </p:cNvPr>
              <p:cNvSpPr/>
              <p:nvPr/>
            </p:nvSpPr>
            <p:spPr>
              <a:xfrm>
                <a:off x="7326364" y="2725412"/>
                <a:ext cx="85674" cy="7997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615" extrusionOk="0">
                    <a:moveTo>
                      <a:pt x="1012" y="0"/>
                    </a:moveTo>
                    <a:cubicBezTo>
                      <a:pt x="1003" y="0"/>
                      <a:pt x="994" y="3"/>
                      <a:pt x="986" y="3"/>
                    </a:cubicBezTo>
                    <a:cubicBezTo>
                      <a:pt x="979" y="3"/>
                      <a:pt x="966" y="3"/>
                      <a:pt x="960" y="10"/>
                    </a:cubicBezTo>
                    <a:cubicBezTo>
                      <a:pt x="712" y="81"/>
                      <a:pt x="523" y="277"/>
                      <a:pt x="333" y="447"/>
                    </a:cubicBezTo>
                    <a:cubicBezTo>
                      <a:pt x="294" y="486"/>
                      <a:pt x="66" y="721"/>
                      <a:pt x="20" y="845"/>
                    </a:cubicBezTo>
                    <a:cubicBezTo>
                      <a:pt x="7" y="858"/>
                      <a:pt x="1" y="884"/>
                      <a:pt x="7" y="897"/>
                    </a:cubicBezTo>
                    <a:cubicBezTo>
                      <a:pt x="40" y="1041"/>
                      <a:pt x="92" y="1171"/>
                      <a:pt x="157" y="1295"/>
                    </a:cubicBezTo>
                    <a:cubicBezTo>
                      <a:pt x="203" y="1380"/>
                      <a:pt x="248" y="1465"/>
                      <a:pt x="294" y="1543"/>
                    </a:cubicBezTo>
                    <a:cubicBezTo>
                      <a:pt x="314" y="1569"/>
                      <a:pt x="340" y="1608"/>
                      <a:pt x="372" y="1608"/>
                    </a:cubicBezTo>
                    <a:cubicBezTo>
                      <a:pt x="379" y="1608"/>
                      <a:pt x="386" y="1608"/>
                      <a:pt x="386" y="1602"/>
                    </a:cubicBezTo>
                    <a:cubicBezTo>
                      <a:pt x="399" y="1615"/>
                      <a:pt x="412" y="1615"/>
                      <a:pt x="425" y="1615"/>
                    </a:cubicBezTo>
                    <a:cubicBezTo>
                      <a:pt x="509" y="1608"/>
                      <a:pt x="588" y="1589"/>
                      <a:pt x="660" y="1549"/>
                    </a:cubicBezTo>
                    <a:cubicBezTo>
                      <a:pt x="816" y="1478"/>
                      <a:pt x="966" y="1386"/>
                      <a:pt x="1103" y="1275"/>
                    </a:cubicBezTo>
                    <a:cubicBezTo>
                      <a:pt x="1116" y="1269"/>
                      <a:pt x="1129" y="1256"/>
                      <a:pt x="1142" y="1243"/>
                    </a:cubicBezTo>
                    <a:cubicBezTo>
                      <a:pt x="1273" y="1145"/>
                      <a:pt x="1397" y="1034"/>
                      <a:pt x="1508" y="917"/>
                    </a:cubicBezTo>
                    <a:cubicBezTo>
                      <a:pt x="1599" y="858"/>
                      <a:pt x="1671" y="773"/>
                      <a:pt x="1717" y="675"/>
                    </a:cubicBezTo>
                    <a:cubicBezTo>
                      <a:pt x="1730" y="649"/>
                      <a:pt x="1723" y="616"/>
                      <a:pt x="1710" y="590"/>
                    </a:cubicBezTo>
                    <a:cubicBezTo>
                      <a:pt x="1625" y="486"/>
                      <a:pt x="1534" y="382"/>
                      <a:pt x="1429" y="290"/>
                    </a:cubicBezTo>
                    <a:cubicBezTo>
                      <a:pt x="1319" y="160"/>
                      <a:pt x="1182" y="62"/>
                      <a:pt x="1025" y="3"/>
                    </a:cubicBezTo>
                    <a:cubicBezTo>
                      <a:pt x="1021" y="1"/>
                      <a:pt x="1016" y="0"/>
                      <a:pt x="10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3">
                <a:extLst>
                  <a:ext uri="{FF2B5EF4-FFF2-40B4-BE49-F238E27FC236}">
                    <a16:creationId xmlns:a16="http://schemas.microsoft.com/office/drawing/2014/main" id="{98D60AAA-65E7-07CB-6D8C-5C62062DAF94}"/>
                  </a:ext>
                </a:extLst>
              </p:cNvPr>
              <p:cNvSpPr/>
              <p:nvPr/>
            </p:nvSpPr>
            <p:spPr>
              <a:xfrm>
                <a:off x="8496751" y="2160298"/>
                <a:ext cx="197446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3773" extrusionOk="0">
                    <a:moveTo>
                      <a:pt x="2129" y="1"/>
                    </a:moveTo>
                    <a:cubicBezTo>
                      <a:pt x="1882" y="1"/>
                      <a:pt x="1635" y="50"/>
                      <a:pt x="1396" y="81"/>
                    </a:cubicBezTo>
                    <a:cubicBezTo>
                      <a:pt x="907" y="192"/>
                      <a:pt x="555" y="492"/>
                      <a:pt x="287" y="903"/>
                    </a:cubicBezTo>
                    <a:cubicBezTo>
                      <a:pt x="215" y="1027"/>
                      <a:pt x="157" y="1164"/>
                      <a:pt x="118" y="1301"/>
                    </a:cubicBezTo>
                    <a:cubicBezTo>
                      <a:pt x="52" y="1457"/>
                      <a:pt x="20" y="1627"/>
                      <a:pt x="20" y="1797"/>
                    </a:cubicBezTo>
                    <a:cubicBezTo>
                      <a:pt x="0" y="2071"/>
                      <a:pt x="72" y="2351"/>
                      <a:pt x="215" y="2586"/>
                    </a:cubicBezTo>
                    <a:cubicBezTo>
                      <a:pt x="365" y="2860"/>
                      <a:pt x="568" y="3102"/>
                      <a:pt x="822" y="3291"/>
                    </a:cubicBezTo>
                    <a:cubicBezTo>
                      <a:pt x="1024" y="3454"/>
                      <a:pt x="1253" y="3578"/>
                      <a:pt x="1501" y="3656"/>
                    </a:cubicBezTo>
                    <a:cubicBezTo>
                      <a:pt x="1631" y="3708"/>
                      <a:pt x="1775" y="3741"/>
                      <a:pt x="1912" y="3761"/>
                    </a:cubicBezTo>
                    <a:cubicBezTo>
                      <a:pt x="1986" y="3769"/>
                      <a:pt x="2061" y="3773"/>
                      <a:pt x="2136" y="3773"/>
                    </a:cubicBezTo>
                    <a:cubicBezTo>
                      <a:pt x="2356" y="3773"/>
                      <a:pt x="2577" y="3737"/>
                      <a:pt x="2786" y="3669"/>
                    </a:cubicBezTo>
                    <a:cubicBezTo>
                      <a:pt x="3204" y="3526"/>
                      <a:pt x="3491" y="3167"/>
                      <a:pt x="3673" y="2782"/>
                    </a:cubicBezTo>
                    <a:cubicBezTo>
                      <a:pt x="3811" y="2534"/>
                      <a:pt x="3902" y="2266"/>
                      <a:pt x="3961" y="1986"/>
                    </a:cubicBezTo>
                    <a:cubicBezTo>
                      <a:pt x="3987" y="1842"/>
                      <a:pt x="3987" y="1692"/>
                      <a:pt x="3954" y="1549"/>
                    </a:cubicBezTo>
                    <a:cubicBezTo>
                      <a:pt x="3941" y="1412"/>
                      <a:pt x="3915" y="1281"/>
                      <a:pt x="3869" y="1151"/>
                    </a:cubicBezTo>
                    <a:cubicBezTo>
                      <a:pt x="3628" y="583"/>
                      <a:pt x="3080" y="179"/>
                      <a:pt x="2479" y="42"/>
                    </a:cubicBezTo>
                    <a:cubicBezTo>
                      <a:pt x="2364" y="12"/>
                      <a:pt x="2246" y="1"/>
                      <a:pt x="2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3">
                <a:extLst>
                  <a:ext uri="{FF2B5EF4-FFF2-40B4-BE49-F238E27FC236}">
                    <a16:creationId xmlns:a16="http://schemas.microsoft.com/office/drawing/2014/main" id="{E7F4D05B-8EE8-6B49-D847-6A1A5F84872D}"/>
                  </a:ext>
                </a:extLst>
              </p:cNvPr>
              <p:cNvSpPr/>
              <p:nvPr/>
            </p:nvSpPr>
            <p:spPr>
              <a:xfrm>
                <a:off x="8495761" y="2206058"/>
                <a:ext cx="123806" cy="771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557" extrusionOk="0">
                    <a:moveTo>
                      <a:pt x="1062" y="0"/>
                    </a:moveTo>
                    <a:cubicBezTo>
                      <a:pt x="802" y="0"/>
                      <a:pt x="543" y="19"/>
                      <a:pt x="288" y="57"/>
                    </a:cubicBezTo>
                    <a:cubicBezTo>
                      <a:pt x="220" y="69"/>
                      <a:pt x="233" y="163"/>
                      <a:pt x="295" y="163"/>
                    </a:cubicBezTo>
                    <a:cubicBezTo>
                      <a:pt x="299" y="163"/>
                      <a:pt x="303" y="162"/>
                      <a:pt x="307" y="161"/>
                    </a:cubicBezTo>
                    <a:cubicBezTo>
                      <a:pt x="514" y="131"/>
                      <a:pt x="728" y="112"/>
                      <a:pt x="942" y="112"/>
                    </a:cubicBezTo>
                    <a:cubicBezTo>
                      <a:pt x="998" y="112"/>
                      <a:pt x="1054" y="113"/>
                      <a:pt x="1110" y="116"/>
                    </a:cubicBezTo>
                    <a:cubicBezTo>
                      <a:pt x="1299" y="116"/>
                      <a:pt x="1488" y="129"/>
                      <a:pt x="1677" y="161"/>
                    </a:cubicBezTo>
                    <a:cubicBezTo>
                      <a:pt x="1854" y="181"/>
                      <a:pt x="2023" y="227"/>
                      <a:pt x="2180" y="312"/>
                    </a:cubicBezTo>
                    <a:cubicBezTo>
                      <a:pt x="2134" y="312"/>
                      <a:pt x="2088" y="318"/>
                      <a:pt x="2043" y="331"/>
                    </a:cubicBezTo>
                    <a:cubicBezTo>
                      <a:pt x="1991" y="351"/>
                      <a:pt x="1977" y="429"/>
                      <a:pt x="2030" y="462"/>
                    </a:cubicBezTo>
                    <a:cubicBezTo>
                      <a:pt x="2026" y="461"/>
                      <a:pt x="2022" y="461"/>
                      <a:pt x="2018" y="461"/>
                    </a:cubicBezTo>
                    <a:cubicBezTo>
                      <a:pt x="1968" y="461"/>
                      <a:pt x="1914" y="499"/>
                      <a:pt x="1932" y="553"/>
                    </a:cubicBezTo>
                    <a:cubicBezTo>
                      <a:pt x="1945" y="592"/>
                      <a:pt x="1984" y="618"/>
                      <a:pt x="2010" y="651"/>
                    </a:cubicBezTo>
                    <a:cubicBezTo>
                      <a:pt x="2003" y="650"/>
                      <a:pt x="1995" y="650"/>
                      <a:pt x="1988" y="650"/>
                    </a:cubicBezTo>
                    <a:cubicBezTo>
                      <a:pt x="1876" y="650"/>
                      <a:pt x="1803" y="740"/>
                      <a:pt x="1932" y="814"/>
                    </a:cubicBezTo>
                    <a:cubicBezTo>
                      <a:pt x="1821" y="827"/>
                      <a:pt x="1808" y="925"/>
                      <a:pt x="1899" y="977"/>
                    </a:cubicBezTo>
                    <a:cubicBezTo>
                      <a:pt x="1710" y="1010"/>
                      <a:pt x="1710" y="1127"/>
                      <a:pt x="1867" y="1218"/>
                    </a:cubicBezTo>
                    <a:cubicBezTo>
                      <a:pt x="1801" y="1225"/>
                      <a:pt x="1645" y="1212"/>
                      <a:pt x="1684" y="1316"/>
                    </a:cubicBezTo>
                    <a:cubicBezTo>
                      <a:pt x="1730" y="1362"/>
                      <a:pt x="1782" y="1401"/>
                      <a:pt x="1834" y="1434"/>
                    </a:cubicBezTo>
                    <a:cubicBezTo>
                      <a:pt x="1593" y="1408"/>
                      <a:pt x="1358" y="1356"/>
                      <a:pt x="1129" y="1271"/>
                    </a:cubicBezTo>
                    <a:cubicBezTo>
                      <a:pt x="797" y="1173"/>
                      <a:pt x="477" y="1036"/>
                      <a:pt x="177" y="860"/>
                    </a:cubicBezTo>
                    <a:cubicBezTo>
                      <a:pt x="142" y="845"/>
                      <a:pt x="96" y="788"/>
                      <a:pt x="55" y="788"/>
                    </a:cubicBezTo>
                    <a:cubicBezTo>
                      <a:pt x="43" y="788"/>
                      <a:pt x="31" y="794"/>
                      <a:pt x="20" y="807"/>
                    </a:cubicBezTo>
                    <a:cubicBezTo>
                      <a:pt x="1" y="834"/>
                      <a:pt x="7" y="866"/>
                      <a:pt x="33" y="879"/>
                    </a:cubicBezTo>
                    <a:cubicBezTo>
                      <a:pt x="98" y="918"/>
                      <a:pt x="164" y="964"/>
                      <a:pt x="229" y="1003"/>
                    </a:cubicBezTo>
                    <a:cubicBezTo>
                      <a:pt x="588" y="1199"/>
                      <a:pt x="966" y="1356"/>
                      <a:pt x="1364" y="1460"/>
                    </a:cubicBezTo>
                    <a:cubicBezTo>
                      <a:pt x="1547" y="1512"/>
                      <a:pt x="1730" y="1545"/>
                      <a:pt x="1919" y="1551"/>
                    </a:cubicBezTo>
                    <a:cubicBezTo>
                      <a:pt x="1942" y="1551"/>
                      <a:pt x="1969" y="1556"/>
                      <a:pt x="1995" y="1556"/>
                    </a:cubicBezTo>
                    <a:cubicBezTo>
                      <a:pt x="2022" y="1556"/>
                      <a:pt x="2046" y="1551"/>
                      <a:pt x="2062" y="1532"/>
                    </a:cubicBezTo>
                    <a:cubicBezTo>
                      <a:pt x="2121" y="1447"/>
                      <a:pt x="1919" y="1375"/>
                      <a:pt x="1867" y="1323"/>
                    </a:cubicBezTo>
                    <a:cubicBezTo>
                      <a:pt x="1919" y="1316"/>
                      <a:pt x="2004" y="1329"/>
                      <a:pt x="2023" y="1264"/>
                    </a:cubicBezTo>
                    <a:cubicBezTo>
                      <a:pt x="2049" y="1179"/>
                      <a:pt x="1938" y="1140"/>
                      <a:pt x="1893" y="1095"/>
                    </a:cubicBezTo>
                    <a:cubicBezTo>
                      <a:pt x="1938" y="1088"/>
                      <a:pt x="1984" y="1075"/>
                      <a:pt x="2030" y="1062"/>
                    </a:cubicBezTo>
                    <a:cubicBezTo>
                      <a:pt x="2075" y="1023"/>
                      <a:pt x="2069" y="951"/>
                      <a:pt x="2010" y="925"/>
                    </a:cubicBezTo>
                    <a:lnTo>
                      <a:pt x="2010" y="925"/>
                    </a:lnTo>
                    <a:cubicBezTo>
                      <a:pt x="2056" y="931"/>
                      <a:pt x="2095" y="931"/>
                      <a:pt x="2141" y="931"/>
                    </a:cubicBezTo>
                    <a:cubicBezTo>
                      <a:pt x="2180" y="925"/>
                      <a:pt x="2199" y="879"/>
                      <a:pt x="2180" y="847"/>
                    </a:cubicBezTo>
                    <a:cubicBezTo>
                      <a:pt x="2147" y="801"/>
                      <a:pt x="2095" y="788"/>
                      <a:pt x="2056" y="762"/>
                    </a:cubicBezTo>
                    <a:cubicBezTo>
                      <a:pt x="2121" y="762"/>
                      <a:pt x="2199" y="762"/>
                      <a:pt x="2180" y="670"/>
                    </a:cubicBezTo>
                    <a:cubicBezTo>
                      <a:pt x="2154" y="631"/>
                      <a:pt x="2128" y="599"/>
                      <a:pt x="2088" y="573"/>
                    </a:cubicBezTo>
                    <a:lnTo>
                      <a:pt x="2088" y="573"/>
                    </a:lnTo>
                    <a:cubicBezTo>
                      <a:pt x="2095" y="574"/>
                      <a:pt x="2102" y="575"/>
                      <a:pt x="2108" y="575"/>
                    </a:cubicBezTo>
                    <a:cubicBezTo>
                      <a:pt x="2186" y="575"/>
                      <a:pt x="2220" y="471"/>
                      <a:pt x="2154" y="422"/>
                    </a:cubicBezTo>
                    <a:lnTo>
                      <a:pt x="2167" y="422"/>
                    </a:lnTo>
                    <a:cubicBezTo>
                      <a:pt x="2199" y="422"/>
                      <a:pt x="2232" y="416"/>
                      <a:pt x="2265" y="396"/>
                    </a:cubicBezTo>
                    <a:cubicBezTo>
                      <a:pt x="2499" y="142"/>
                      <a:pt x="1638" y="38"/>
                      <a:pt x="1495" y="18"/>
                    </a:cubicBezTo>
                    <a:cubicBezTo>
                      <a:pt x="1350" y="6"/>
                      <a:pt x="1206" y="0"/>
                      <a:pt x="1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3">
                <a:extLst>
                  <a:ext uri="{FF2B5EF4-FFF2-40B4-BE49-F238E27FC236}">
                    <a16:creationId xmlns:a16="http://schemas.microsoft.com/office/drawing/2014/main" id="{01299816-F650-C8CE-B5B9-59385D25A04F}"/>
                  </a:ext>
                </a:extLst>
              </p:cNvPr>
              <p:cNvSpPr/>
              <p:nvPr/>
            </p:nvSpPr>
            <p:spPr>
              <a:xfrm>
                <a:off x="8563608" y="2300252"/>
                <a:ext cx="28079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15" extrusionOk="0">
                    <a:moveTo>
                      <a:pt x="252" y="1"/>
                    </a:moveTo>
                    <a:cubicBezTo>
                      <a:pt x="245" y="1"/>
                      <a:pt x="237" y="1"/>
                      <a:pt x="229" y="2"/>
                    </a:cubicBezTo>
                    <a:cubicBezTo>
                      <a:pt x="40" y="21"/>
                      <a:pt x="1" y="282"/>
                      <a:pt x="177" y="360"/>
                    </a:cubicBezTo>
                    <a:cubicBezTo>
                      <a:pt x="196" y="393"/>
                      <a:pt x="242" y="393"/>
                      <a:pt x="281" y="406"/>
                    </a:cubicBezTo>
                    <a:cubicBezTo>
                      <a:pt x="300" y="412"/>
                      <a:pt x="318" y="415"/>
                      <a:pt x="337" y="415"/>
                    </a:cubicBezTo>
                    <a:cubicBezTo>
                      <a:pt x="424" y="415"/>
                      <a:pt x="508" y="354"/>
                      <a:pt x="529" y="263"/>
                    </a:cubicBezTo>
                    <a:cubicBezTo>
                      <a:pt x="566" y="108"/>
                      <a:pt x="393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3">
                <a:extLst>
                  <a:ext uri="{FF2B5EF4-FFF2-40B4-BE49-F238E27FC236}">
                    <a16:creationId xmlns:a16="http://schemas.microsoft.com/office/drawing/2014/main" id="{42927DEF-CAA2-5C8C-4D3A-0D57AB09E3C7}"/>
                  </a:ext>
                </a:extLst>
              </p:cNvPr>
              <p:cNvSpPr/>
              <p:nvPr/>
            </p:nvSpPr>
            <p:spPr>
              <a:xfrm>
                <a:off x="8610309" y="2274648"/>
                <a:ext cx="43629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5" extrusionOk="0">
                    <a:moveTo>
                      <a:pt x="401" y="0"/>
                    </a:moveTo>
                    <a:cubicBezTo>
                      <a:pt x="312" y="0"/>
                      <a:pt x="227" y="37"/>
                      <a:pt x="167" y="127"/>
                    </a:cubicBezTo>
                    <a:cubicBezTo>
                      <a:pt x="0" y="429"/>
                      <a:pt x="272" y="735"/>
                      <a:pt x="522" y="735"/>
                    </a:cubicBezTo>
                    <a:cubicBezTo>
                      <a:pt x="644" y="735"/>
                      <a:pt x="762" y="662"/>
                      <a:pt x="819" y="479"/>
                    </a:cubicBezTo>
                    <a:cubicBezTo>
                      <a:pt x="880" y="245"/>
                      <a:pt x="62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3">
                <a:extLst>
                  <a:ext uri="{FF2B5EF4-FFF2-40B4-BE49-F238E27FC236}">
                    <a16:creationId xmlns:a16="http://schemas.microsoft.com/office/drawing/2014/main" id="{0BAEC789-72F8-F54E-403E-E7E668EB41F8}"/>
                  </a:ext>
                </a:extLst>
              </p:cNvPr>
              <p:cNvSpPr/>
              <p:nvPr/>
            </p:nvSpPr>
            <p:spPr>
              <a:xfrm>
                <a:off x="8459559" y="2190507"/>
                <a:ext cx="60814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708" extrusionOk="0">
                    <a:moveTo>
                      <a:pt x="580" y="1"/>
                    </a:moveTo>
                    <a:cubicBezTo>
                      <a:pt x="461" y="1"/>
                      <a:pt x="340" y="23"/>
                      <a:pt x="229" y="64"/>
                    </a:cubicBezTo>
                    <a:cubicBezTo>
                      <a:pt x="223" y="71"/>
                      <a:pt x="210" y="84"/>
                      <a:pt x="210" y="91"/>
                    </a:cubicBezTo>
                    <a:cubicBezTo>
                      <a:pt x="196" y="97"/>
                      <a:pt x="190" y="104"/>
                      <a:pt x="183" y="117"/>
                    </a:cubicBezTo>
                    <a:cubicBezTo>
                      <a:pt x="53" y="338"/>
                      <a:pt x="40" y="606"/>
                      <a:pt x="14" y="860"/>
                    </a:cubicBezTo>
                    <a:cubicBezTo>
                      <a:pt x="14" y="913"/>
                      <a:pt x="1" y="1239"/>
                      <a:pt x="53" y="1369"/>
                    </a:cubicBezTo>
                    <a:cubicBezTo>
                      <a:pt x="53" y="1389"/>
                      <a:pt x="59" y="1402"/>
                      <a:pt x="79" y="1415"/>
                    </a:cubicBezTo>
                    <a:cubicBezTo>
                      <a:pt x="196" y="1493"/>
                      <a:pt x="320" y="1559"/>
                      <a:pt x="457" y="1604"/>
                    </a:cubicBezTo>
                    <a:cubicBezTo>
                      <a:pt x="542" y="1637"/>
                      <a:pt x="634" y="1670"/>
                      <a:pt x="725" y="1696"/>
                    </a:cubicBezTo>
                    <a:cubicBezTo>
                      <a:pt x="741" y="1702"/>
                      <a:pt x="759" y="1707"/>
                      <a:pt x="776" y="1707"/>
                    </a:cubicBezTo>
                    <a:cubicBezTo>
                      <a:pt x="793" y="1707"/>
                      <a:pt x="810" y="1702"/>
                      <a:pt x="823" y="1689"/>
                    </a:cubicBezTo>
                    <a:cubicBezTo>
                      <a:pt x="829" y="1689"/>
                      <a:pt x="829" y="1683"/>
                      <a:pt x="829" y="1683"/>
                    </a:cubicBezTo>
                    <a:cubicBezTo>
                      <a:pt x="849" y="1683"/>
                      <a:pt x="862" y="1676"/>
                      <a:pt x="869" y="1663"/>
                    </a:cubicBezTo>
                    <a:cubicBezTo>
                      <a:pt x="927" y="1604"/>
                      <a:pt x="966" y="1539"/>
                      <a:pt x="999" y="1461"/>
                    </a:cubicBezTo>
                    <a:cubicBezTo>
                      <a:pt x="1064" y="1298"/>
                      <a:pt x="1116" y="1128"/>
                      <a:pt x="1143" y="958"/>
                    </a:cubicBezTo>
                    <a:cubicBezTo>
                      <a:pt x="1149" y="945"/>
                      <a:pt x="1149" y="926"/>
                      <a:pt x="1156" y="906"/>
                    </a:cubicBezTo>
                    <a:cubicBezTo>
                      <a:pt x="1182" y="750"/>
                      <a:pt x="1201" y="586"/>
                      <a:pt x="1201" y="423"/>
                    </a:cubicBezTo>
                    <a:cubicBezTo>
                      <a:pt x="1227" y="312"/>
                      <a:pt x="1227" y="201"/>
                      <a:pt x="1195" y="97"/>
                    </a:cubicBezTo>
                    <a:cubicBezTo>
                      <a:pt x="1188" y="71"/>
                      <a:pt x="1162" y="51"/>
                      <a:pt x="1136" y="45"/>
                    </a:cubicBezTo>
                    <a:cubicBezTo>
                      <a:pt x="1023" y="23"/>
                      <a:pt x="909" y="11"/>
                      <a:pt x="796" y="11"/>
                    </a:cubicBezTo>
                    <a:cubicBezTo>
                      <a:pt x="772" y="11"/>
                      <a:pt x="748" y="11"/>
                      <a:pt x="725" y="12"/>
                    </a:cubicBezTo>
                    <a:cubicBezTo>
                      <a:pt x="677" y="5"/>
                      <a:pt x="629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3">
                <a:extLst>
                  <a:ext uri="{FF2B5EF4-FFF2-40B4-BE49-F238E27FC236}">
                    <a16:creationId xmlns:a16="http://schemas.microsoft.com/office/drawing/2014/main" id="{26EB7B5A-F26D-6458-FA53-BE7DAC319D02}"/>
                  </a:ext>
                </a:extLst>
              </p:cNvPr>
              <p:cNvSpPr/>
              <p:nvPr/>
            </p:nvSpPr>
            <p:spPr>
              <a:xfrm>
                <a:off x="8244380" y="2731702"/>
                <a:ext cx="197149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907" extrusionOk="0">
                    <a:moveTo>
                      <a:pt x="1826" y="1"/>
                    </a:moveTo>
                    <a:cubicBezTo>
                      <a:pt x="1590" y="1"/>
                      <a:pt x="1354" y="50"/>
                      <a:pt x="1116" y="137"/>
                    </a:cubicBezTo>
                    <a:cubicBezTo>
                      <a:pt x="986" y="196"/>
                      <a:pt x="862" y="268"/>
                      <a:pt x="744" y="346"/>
                    </a:cubicBezTo>
                    <a:cubicBezTo>
                      <a:pt x="594" y="437"/>
                      <a:pt x="470" y="548"/>
                      <a:pt x="366" y="685"/>
                    </a:cubicBezTo>
                    <a:cubicBezTo>
                      <a:pt x="189" y="900"/>
                      <a:pt x="79" y="1161"/>
                      <a:pt x="46" y="1436"/>
                    </a:cubicBezTo>
                    <a:cubicBezTo>
                      <a:pt x="0" y="1749"/>
                      <a:pt x="20" y="2062"/>
                      <a:pt x="111" y="2362"/>
                    </a:cubicBezTo>
                    <a:cubicBezTo>
                      <a:pt x="170" y="2616"/>
                      <a:pt x="281" y="2851"/>
                      <a:pt x="437" y="3060"/>
                    </a:cubicBezTo>
                    <a:cubicBezTo>
                      <a:pt x="509" y="3184"/>
                      <a:pt x="601" y="3295"/>
                      <a:pt x="698" y="3393"/>
                    </a:cubicBezTo>
                    <a:cubicBezTo>
                      <a:pt x="914" y="3602"/>
                      <a:pt x="1168" y="3752"/>
                      <a:pt x="1449" y="3843"/>
                    </a:cubicBezTo>
                    <a:cubicBezTo>
                      <a:pt x="1577" y="3887"/>
                      <a:pt x="1709" y="3907"/>
                      <a:pt x="1841" y="3907"/>
                    </a:cubicBezTo>
                    <a:cubicBezTo>
                      <a:pt x="2137" y="3907"/>
                      <a:pt x="2433" y="3809"/>
                      <a:pt x="2695" y="3673"/>
                    </a:cubicBezTo>
                    <a:cubicBezTo>
                      <a:pt x="2956" y="3556"/>
                      <a:pt x="3191" y="3399"/>
                      <a:pt x="3400" y="3204"/>
                    </a:cubicBezTo>
                    <a:cubicBezTo>
                      <a:pt x="3511" y="3106"/>
                      <a:pt x="3595" y="2988"/>
                      <a:pt x="3661" y="2858"/>
                    </a:cubicBezTo>
                    <a:cubicBezTo>
                      <a:pt x="3732" y="2740"/>
                      <a:pt x="3791" y="2616"/>
                      <a:pt x="3830" y="2486"/>
                    </a:cubicBezTo>
                    <a:cubicBezTo>
                      <a:pt x="3980" y="1886"/>
                      <a:pt x="3785" y="1233"/>
                      <a:pt x="3387" y="763"/>
                    </a:cubicBezTo>
                    <a:cubicBezTo>
                      <a:pt x="3158" y="476"/>
                      <a:pt x="2812" y="320"/>
                      <a:pt x="2499" y="144"/>
                    </a:cubicBezTo>
                    <a:cubicBezTo>
                      <a:pt x="2274" y="45"/>
                      <a:pt x="2050" y="1"/>
                      <a:pt x="1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3">
                <a:extLst>
                  <a:ext uri="{FF2B5EF4-FFF2-40B4-BE49-F238E27FC236}">
                    <a16:creationId xmlns:a16="http://schemas.microsoft.com/office/drawing/2014/main" id="{68FBA423-B7BA-23CC-DE45-65DD95BAB91A}"/>
                  </a:ext>
                </a:extLst>
              </p:cNvPr>
              <p:cNvSpPr/>
              <p:nvPr/>
            </p:nvSpPr>
            <p:spPr>
              <a:xfrm>
                <a:off x="8261515" y="2740418"/>
                <a:ext cx="120241" cy="111871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59" extrusionOk="0">
                    <a:moveTo>
                      <a:pt x="685" y="0"/>
                    </a:moveTo>
                    <a:cubicBezTo>
                      <a:pt x="634" y="0"/>
                      <a:pt x="603" y="77"/>
                      <a:pt x="659" y="105"/>
                    </a:cubicBezTo>
                    <a:cubicBezTo>
                      <a:pt x="900" y="229"/>
                      <a:pt x="1122" y="379"/>
                      <a:pt x="1331" y="555"/>
                    </a:cubicBezTo>
                    <a:cubicBezTo>
                      <a:pt x="1488" y="666"/>
                      <a:pt x="1625" y="790"/>
                      <a:pt x="1755" y="927"/>
                    </a:cubicBezTo>
                    <a:cubicBezTo>
                      <a:pt x="1886" y="1044"/>
                      <a:pt x="1990" y="1188"/>
                      <a:pt x="2068" y="1351"/>
                    </a:cubicBezTo>
                    <a:cubicBezTo>
                      <a:pt x="2029" y="1325"/>
                      <a:pt x="1990" y="1299"/>
                      <a:pt x="1951" y="1279"/>
                    </a:cubicBezTo>
                    <a:cubicBezTo>
                      <a:pt x="1945" y="1278"/>
                      <a:pt x="1940" y="1277"/>
                      <a:pt x="1934" y="1277"/>
                    </a:cubicBezTo>
                    <a:cubicBezTo>
                      <a:pt x="1883" y="1277"/>
                      <a:pt x="1842" y="1330"/>
                      <a:pt x="1860" y="1377"/>
                    </a:cubicBezTo>
                    <a:cubicBezTo>
                      <a:pt x="1841" y="1362"/>
                      <a:pt x="1816" y="1352"/>
                      <a:pt x="1793" y="1352"/>
                    </a:cubicBezTo>
                    <a:cubicBezTo>
                      <a:pt x="1765" y="1352"/>
                      <a:pt x="1740" y="1365"/>
                      <a:pt x="1729" y="1397"/>
                    </a:cubicBezTo>
                    <a:cubicBezTo>
                      <a:pt x="1716" y="1436"/>
                      <a:pt x="1723" y="1481"/>
                      <a:pt x="1729" y="1521"/>
                    </a:cubicBezTo>
                    <a:cubicBezTo>
                      <a:pt x="1695" y="1488"/>
                      <a:pt x="1654" y="1472"/>
                      <a:pt x="1621" y="1472"/>
                    </a:cubicBezTo>
                    <a:cubicBezTo>
                      <a:pt x="1566" y="1472"/>
                      <a:pt x="1530" y="1516"/>
                      <a:pt x="1566" y="1605"/>
                    </a:cubicBezTo>
                    <a:cubicBezTo>
                      <a:pt x="1543" y="1591"/>
                      <a:pt x="1522" y="1584"/>
                      <a:pt x="1503" y="1584"/>
                    </a:cubicBezTo>
                    <a:cubicBezTo>
                      <a:pt x="1446" y="1584"/>
                      <a:pt x="1413" y="1643"/>
                      <a:pt x="1442" y="1716"/>
                    </a:cubicBezTo>
                    <a:cubicBezTo>
                      <a:pt x="1397" y="1694"/>
                      <a:pt x="1359" y="1683"/>
                      <a:pt x="1329" y="1683"/>
                    </a:cubicBezTo>
                    <a:cubicBezTo>
                      <a:pt x="1247" y="1683"/>
                      <a:pt x="1225" y="1762"/>
                      <a:pt x="1272" y="1886"/>
                    </a:cubicBezTo>
                    <a:cubicBezTo>
                      <a:pt x="1237" y="1864"/>
                      <a:pt x="1170" y="1810"/>
                      <a:pt x="1122" y="1810"/>
                    </a:cubicBezTo>
                    <a:cubicBezTo>
                      <a:pt x="1098" y="1810"/>
                      <a:pt x="1079" y="1823"/>
                      <a:pt x="1070" y="1860"/>
                    </a:cubicBezTo>
                    <a:cubicBezTo>
                      <a:pt x="1077" y="1919"/>
                      <a:pt x="1096" y="1984"/>
                      <a:pt x="1116" y="2036"/>
                    </a:cubicBezTo>
                    <a:cubicBezTo>
                      <a:pt x="940" y="1873"/>
                      <a:pt x="783" y="1690"/>
                      <a:pt x="653" y="1488"/>
                    </a:cubicBezTo>
                    <a:cubicBezTo>
                      <a:pt x="444" y="1207"/>
                      <a:pt x="274" y="907"/>
                      <a:pt x="137" y="587"/>
                    </a:cubicBezTo>
                    <a:cubicBezTo>
                      <a:pt x="113" y="545"/>
                      <a:pt x="117" y="448"/>
                      <a:pt x="61" y="448"/>
                    </a:cubicBezTo>
                    <a:cubicBezTo>
                      <a:pt x="57" y="448"/>
                      <a:pt x="51" y="449"/>
                      <a:pt x="46" y="450"/>
                    </a:cubicBezTo>
                    <a:cubicBezTo>
                      <a:pt x="13" y="457"/>
                      <a:pt x="0" y="490"/>
                      <a:pt x="13" y="516"/>
                    </a:cubicBezTo>
                    <a:cubicBezTo>
                      <a:pt x="39" y="581"/>
                      <a:pt x="65" y="659"/>
                      <a:pt x="91" y="731"/>
                    </a:cubicBezTo>
                    <a:cubicBezTo>
                      <a:pt x="261" y="1103"/>
                      <a:pt x="476" y="1455"/>
                      <a:pt x="724" y="1781"/>
                    </a:cubicBezTo>
                    <a:cubicBezTo>
                      <a:pt x="842" y="1932"/>
                      <a:pt x="972" y="2069"/>
                      <a:pt x="1116" y="2186"/>
                    </a:cubicBezTo>
                    <a:cubicBezTo>
                      <a:pt x="1153" y="2211"/>
                      <a:pt x="1184" y="2258"/>
                      <a:pt x="1231" y="2258"/>
                    </a:cubicBezTo>
                    <a:cubicBezTo>
                      <a:pt x="1234" y="2258"/>
                      <a:pt x="1237" y="2258"/>
                      <a:pt x="1240" y="2258"/>
                    </a:cubicBezTo>
                    <a:cubicBezTo>
                      <a:pt x="1344" y="2219"/>
                      <a:pt x="1220" y="2042"/>
                      <a:pt x="1214" y="1971"/>
                    </a:cubicBezTo>
                    <a:lnTo>
                      <a:pt x="1214" y="1971"/>
                    </a:lnTo>
                    <a:cubicBezTo>
                      <a:pt x="1249" y="1991"/>
                      <a:pt x="1291" y="2029"/>
                      <a:pt x="1332" y="2029"/>
                    </a:cubicBezTo>
                    <a:cubicBezTo>
                      <a:pt x="1345" y="2029"/>
                      <a:pt x="1358" y="2026"/>
                      <a:pt x="1370" y="2016"/>
                    </a:cubicBezTo>
                    <a:cubicBezTo>
                      <a:pt x="1442" y="1964"/>
                      <a:pt x="1377" y="1873"/>
                      <a:pt x="1364" y="1801"/>
                    </a:cubicBezTo>
                    <a:lnTo>
                      <a:pt x="1364" y="1801"/>
                    </a:lnTo>
                    <a:cubicBezTo>
                      <a:pt x="1409" y="1827"/>
                      <a:pt x="1449" y="1847"/>
                      <a:pt x="1494" y="1860"/>
                    </a:cubicBezTo>
                    <a:cubicBezTo>
                      <a:pt x="1559" y="1860"/>
                      <a:pt x="1586" y="1795"/>
                      <a:pt x="1566" y="1742"/>
                    </a:cubicBezTo>
                    <a:lnTo>
                      <a:pt x="1566" y="1742"/>
                    </a:lnTo>
                    <a:cubicBezTo>
                      <a:pt x="1599" y="1768"/>
                      <a:pt x="1631" y="1795"/>
                      <a:pt x="1664" y="1821"/>
                    </a:cubicBezTo>
                    <a:cubicBezTo>
                      <a:pt x="1673" y="1825"/>
                      <a:pt x="1682" y="1827"/>
                      <a:pt x="1691" y="1827"/>
                    </a:cubicBezTo>
                    <a:cubicBezTo>
                      <a:pt x="1720" y="1827"/>
                      <a:pt x="1744" y="1805"/>
                      <a:pt x="1749" y="1775"/>
                    </a:cubicBezTo>
                    <a:cubicBezTo>
                      <a:pt x="1742" y="1723"/>
                      <a:pt x="1723" y="1677"/>
                      <a:pt x="1697" y="1631"/>
                    </a:cubicBezTo>
                    <a:lnTo>
                      <a:pt x="1697" y="1631"/>
                    </a:lnTo>
                    <a:cubicBezTo>
                      <a:pt x="1727" y="1658"/>
                      <a:pt x="1765" y="1685"/>
                      <a:pt x="1798" y="1685"/>
                    </a:cubicBezTo>
                    <a:cubicBezTo>
                      <a:pt x="1820" y="1685"/>
                      <a:pt x="1840" y="1673"/>
                      <a:pt x="1853" y="1638"/>
                    </a:cubicBezTo>
                    <a:cubicBezTo>
                      <a:pt x="1860" y="1592"/>
                      <a:pt x="1853" y="1547"/>
                      <a:pt x="1840" y="1501"/>
                    </a:cubicBezTo>
                    <a:lnTo>
                      <a:pt x="1840" y="1501"/>
                    </a:lnTo>
                    <a:cubicBezTo>
                      <a:pt x="1858" y="1523"/>
                      <a:pt x="1880" y="1532"/>
                      <a:pt x="1902" y="1532"/>
                    </a:cubicBezTo>
                    <a:cubicBezTo>
                      <a:pt x="1952" y="1532"/>
                      <a:pt x="2000" y="1482"/>
                      <a:pt x="1977" y="1423"/>
                    </a:cubicBezTo>
                    <a:lnTo>
                      <a:pt x="1977" y="1423"/>
                    </a:lnTo>
                    <a:cubicBezTo>
                      <a:pt x="1984" y="1429"/>
                      <a:pt x="1984" y="1429"/>
                      <a:pt x="1990" y="1429"/>
                    </a:cubicBezTo>
                    <a:cubicBezTo>
                      <a:pt x="2016" y="1449"/>
                      <a:pt x="2049" y="1462"/>
                      <a:pt x="2088" y="1468"/>
                    </a:cubicBezTo>
                    <a:cubicBezTo>
                      <a:pt x="2427" y="1410"/>
                      <a:pt x="1801" y="803"/>
                      <a:pt x="1697" y="705"/>
                    </a:cubicBezTo>
                    <a:cubicBezTo>
                      <a:pt x="1396" y="437"/>
                      <a:pt x="1064" y="203"/>
                      <a:pt x="711" y="7"/>
                    </a:cubicBezTo>
                    <a:cubicBezTo>
                      <a:pt x="702" y="2"/>
                      <a:pt x="693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3">
                <a:extLst>
                  <a:ext uri="{FF2B5EF4-FFF2-40B4-BE49-F238E27FC236}">
                    <a16:creationId xmlns:a16="http://schemas.microsoft.com/office/drawing/2014/main" id="{60DDA580-329E-3722-E26B-BEEC6137BF05}"/>
                  </a:ext>
                </a:extLst>
              </p:cNvPr>
              <p:cNvSpPr/>
              <p:nvPr/>
            </p:nvSpPr>
            <p:spPr>
              <a:xfrm>
                <a:off x="8276917" y="2851648"/>
                <a:ext cx="26940" cy="2287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44" y="0"/>
                    </a:moveTo>
                    <a:cubicBezTo>
                      <a:pt x="112" y="0"/>
                      <a:pt x="1" y="146"/>
                      <a:pt x="81" y="279"/>
                    </a:cubicBezTo>
                    <a:cubicBezTo>
                      <a:pt x="74" y="318"/>
                      <a:pt x="113" y="351"/>
                      <a:pt x="133" y="377"/>
                    </a:cubicBezTo>
                    <a:cubicBezTo>
                      <a:pt x="170" y="434"/>
                      <a:pt x="230" y="462"/>
                      <a:pt x="291" y="462"/>
                    </a:cubicBezTo>
                    <a:cubicBezTo>
                      <a:pt x="336" y="462"/>
                      <a:pt x="381" y="447"/>
                      <a:pt x="420" y="416"/>
                    </a:cubicBezTo>
                    <a:cubicBezTo>
                      <a:pt x="544" y="305"/>
                      <a:pt x="459" y="103"/>
                      <a:pt x="335" y="25"/>
                    </a:cubicBezTo>
                    <a:cubicBezTo>
                      <a:pt x="305" y="8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3">
                <a:extLst>
                  <a:ext uri="{FF2B5EF4-FFF2-40B4-BE49-F238E27FC236}">
                    <a16:creationId xmlns:a16="http://schemas.microsoft.com/office/drawing/2014/main" id="{86DABFEC-6C17-3022-858D-9ED9135CE07D}"/>
                  </a:ext>
                </a:extLst>
              </p:cNvPr>
              <p:cNvSpPr/>
              <p:nvPr/>
            </p:nvSpPr>
            <p:spPr>
              <a:xfrm>
                <a:off x="8320993" y="2862890"/>
                <a:ext cx="46502" cy="3828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73" extrusionOk="0">
                    <a:moveTo>
                      <a:pt x="492" y="1"/>
                    </a:moveTo>
                    <a:cubicBezTo>
                      <a:pt x="460" y="1"/>
                      <a:pt x="426" y="7"/>
                      <a:pt x="391" y="20"/>
                    </a:cubicBezTo>
                    <a:cubicBezTo>
                      <a:pt x="1" y="193"/>
                      <a:pt x="142" y="772"/>
                      <a:pt x="470" y="772"/>
                    </a:cubicBezTo>
                    <a:cubicBezTo>
                      <a:pt x="537" y="772"/>
                      <a:pt x="612" y="748"/>
                      <a:pt x="691" y="692"/>
                    </a:cubicBezTo>
                    <a:cubicBezTo>
                      <a:pt x="938" y="498"/>
                      <a:pt x="788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3">
                <a:extLst>
                  <a:ext uri="{FF2B5EF4-FFF2-40B4-BE49-F238E27FC236}">
                    <a16:creationId xmlns:a16="http://schemas.microsoft.com/office/drawing/2014/main" id="{52CB0644-30A2-3CF8-0C07-1ADC709D6ABF}"/>
                  </a:ext>
                </a:extLst>
              </p:cNvPr>
              <p:cNvSpPr/>
              <p:nvPr/>
            </p:nvSpPr>
            <p:spPr>
              <a:xfrm>
                <a:off x="8227889" y="2705355"/>
                <a:ext cx="84386" cy="8240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4" extrusionOk="0">
                    <a:moveTo>
                      <a:pt x="930" y="1"/>
                    </a:moveTo>
                    <a:cubicBezTo>
                      <a:pt x="923" y="1"/>
                      <a:pt x="917" y="5"/>
                      <a:pt x="907" y="10"/>
                    </a:cubicBezTo>
                    <a:cubicBezTo>
                      <a:pt x="905" y="8"/>
                      <a:pt x="902" y="7"/>
                      <a:pt x="899" y="7"/>
                    </a:cubicBezTo>
                    <a:cubicBezTo>
                      <a:pt x="892" y="7"/>
                      <a:pt x="884" y="10"/>
                      <a:pt x="875" y="10"/>
                    </a:cubicBezTo>
                    <a:cubicBezTo>
                      <a:pt x="640" y="108"/>
                      <a:pt x="464" y="323"/>
                      <a:pt x="294" y="506"/>
                    </a:cubicBezTo>
                    <a:cubicBezTo>
                      <a:pt x="262" y="545"/>
                      <a:pt x="53" y="800"/>
                      <a:pt x="20" y="930"/>
                    </a:cubicBezTo>
                    <a:cubicBezTo>
                      <a:pt x="7" y="950"/>
                      <a:pt x="1" y="969"/>
                      <a:pt x="14" y="982"/>
                    </a:cubicBezTo>
                    <a:cubicBezTo>
                      <a:pt x="59" y="1119"/>
                      <a:pt x="118" y="1250"/>
                      <a:pt x="196" y="1367"/>
                    </a:cubicBezTo>
                    <a:cubicBezTo>
                      <a:pt x="248" y="1446"/>
                      <a:pt x="301" y="1524"/>
                      <a:pt x="359" y="1602"/>
                    </a:cubicBezTo>
                    <a:cubicBezTo>
                      <a:pt x="377" y="1626"/>
                      <a:pt x="401" y="1655"/>
                      <a:pt x="434" y="1655"/>
                    </a:cubicBezTo>
                    <a:cubicBezTo>
                      <a:pt x="437" y="1655"/>
                      <a:pt x="441" y="1655"/>
                      <a:pt x="444" y="1654"/>
                    </a:cubicBezTo>
                    <a:lnTo>
                      <a:pt x="451" y="1654"/>
                    </a:lnTo>
                    <a:cubicBezTo>
                      <a:pt x="460" y="1659"/>
                      <a:pt x="469" y="1664"/>
                      <a:pt x="478" y="1664"/>
                    </a:cubicBezTo>
                    <a:cubicBezTo>
                      <a:pt x="482" y="1664"/>
                      <a:pt x="486" y="1663"/>
                      <a:pt x="490" y="1661"/>
                    </a:cubicBezTo>
                    <a:cubicBezTo>
                      <a:pt x="575" y="1648"/>
                      <a:pt x="646" y="1622"/>
                      <a:pt x="718" y="1576"/>
                    </a:cubicBezTo>
                    <a:cubicBezTo>
                      <a:pt x="868" y="1485"/>
                      <a:pt x="1005" y="1380"/>
                      <a:pt x="1136" y="1263"/>
                    </a:cubicBezTo>
                    <a:cubicBezTo>
                      <a:pt x="1149" y="1250"/>
                      <a:pt x="1162" y="1237"/>
                      <a:pt x="1175" y="1230"/>
                    </a:cubicBezTo>
                    <a:cubicBezTo>
                      <a:pt x="1292" y="1119"/>
                      <a:pt x="1403" y="995"/>
                      <a:pt x="1508" y="871"/>
                    </a:cubicBezTo>
                    <a:cubicBezTo>
                      <a:pt x="1593" y="800"/>
                      <a:pt x="1658" y="708"/>
                      <a:pt x="1697" y="604"/>
                    </a:cubicBezTo>
                    <a:cubicBezTo>
                      <a:pt x="1703" y="578"/>
                      <a:pt x="1697" y="552"/>
                      <a:pt x="1677" y="526"/>
                    </a:cubicBezTo>
                    <a:cubicBezTo>
                      <a:pt x="1586" y="428"/>
                      <a:pt x="1482" y="336"/>
                      <a:pt x="1371" y="252"/>
                    </a:cubicBezTo>
                    <a:cubicBezTo>
                      <a:pt x="1253" y="134"/>
                      <a:pt x="1103" y="43"/>
                      <a:pt x="940" y="4"/>
                    </a:cubicBezTo>
                    <a:cubicBezTo>
                      <a:pt x="936" y="2"/>
                      <a:pt x="933" y="1"/>
                      <a:pt x="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3">
                <a:extLst>
                  <a:ext uri="{FF2B5EF4-FFF2-40B4-BE49-F238E27FC236}">
                    <a16:creationId xmlns:a16="http://schemas.microsoft.com/office/drawing/2014/main" id="{8503CC0C-1066-17CE-4C9E-1DB5D0E416C5}"/>
                  </a:ext>
                </a:extLst>
              </p:cNvPr>
              <p:cNvSpPr/>
              <p:nvPr/>
            </p:nvSpPr>
            <p:spPr>
              <a:xfrm>
                <a:off x="6202875" y="2842486"/>
                <a:ext cx="188433" cy="19289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95" extrusionOk="0">
                    <a:moveTo>
                      <a:pt x="1704" y="0"/>
                    </a:moveTo>
                    <a:cubicBezTo>
                      <a:pt x="1578" y="0"/>
                      <a:pt x="1453" y="21"/>
                      <a:pt x="1331" y="60"/>
                    </a:cubicBezTo>
                    <a:cubicBezTo>
                      <a:pt x="1064" y="132"/>
                      <a:pt x="822" y="282"/>
                      <a:pt x="640" y="490"/>
                    </a:cubicBezTo>
                    <a:cubicBezTo>
                      <a:pt x="424" y="712"/>
                      <a:pt x="255" y="986"/>
                      <a:pt x="150" y="1280"/>
                    </a:cubicBezTo>
                    <a:cubicBezTo>
                      <a:pt x="59" y="1521"/>
                      <a:pt x="13" y="1782"/>
                      <a:pt x="13" y="2037"/>
                    </a:cubicBezTo>
                    <a:cubicBezTo>
                      <a:pt x="0" y="2180"/>
                      <a:pt x="7" y="2324"/>
                      <a:pt x="33" y="2461"/>
                    </a:cubicBezTo>
                    <a:cubicBezTo>
                      <a:pt x="91" y="2754"/>
                      <a:pt x="215" y="3029"/>
                      <a:pt x="385" y="3263"/>
                    </a:cubicBezTo>
                    <a:cubicBezTo>
                      <a:pt x="646" y="3622"/>
                      <a:pt x="1077" y="3785"/>
                      <a:pt x="1501" y="3844"/>
                    </a:cubicBezTo>
                    <a:cubicBezTo>
                      <a:pt x="1678" y="3877"/>
                      <a:pt x="1856" y="3895"/>
                      <a:pt x="2035" y="3895"/>
                    </a:cubicBezTo>
                    <a:cubicBezTo>
                      <a:pt x="2139" y="3895"/>
                      <a:pt x="2244" y="3889"/>
                      <a:pt x="2349" y="3877"/>
                    </a:cubicBezTo>
                    <a:cubicBezTo>
                      <a:pt x="2493" y="3857"/>
                      <a:pt x="2630" y="3811"/>
                      <a:pt x="2760" y="3740"/>
                    </a:cubicBezTo>
                    <a:cubicBezTo>
                      <a:pt x="2884" y="3688"/>
                      <a:pt x="3008" y="3616"/>
                      <a:pt x="3112" y="3537"/>
                    </a:cubicBezTo>
                    <a:cubicBezTo>
                      <a:pt x="3582" y="3133"/>
                      <a:pt x="3804" y="2487"/>
                      <a:pt x="3752" y="1874"/>
                    </a:cubicBezTo>
                    <a:cubicBezTo>
                      <a:pt x="3726" y="1508"/>
                      <a:pt x="3537" y="1182"/>
                      <a:pt x="3386" y="856"/>
                    </a:cubicBezTo>
                    <a:cubicBezTo>
                      <a:pt x="3132" y="419"/>
                      <a:pt x="2740" y="177"/>
                      <a:pt x="2264" y="47"/>
                    </a:cubicBezTo>
                    <a:cubicBezTo>
                      <a:pt x="2121" y="21"/>
                      <a:pt x="1977" y="8"/>
                      <a:pt x="1834" y="8"/>
                    </a:cubicBezTo>
                    <a:cubicBezTo>
                      <a:pt x="1790" y="3"/>
                      <a:pt x="1747" y="0"/>
                      <a:pt x="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3">
                <a:extLst>
                  <a:ext uri="{FF2B5EF4-FFF2-40B4-BE49-F238E27FC236}">
                    <a16:creationId xmlns:a16="http://schemas.microsoft.com/office/drawing/2014/main" id="{C995CD42-9D5B-08C8-D464-B7AF3B16CB34}"/>
                  </a:ext>
                </a:extLst>
              </p:cNvPr>
              <p:cNvSpPr/>
              <p:nvPr/>
            </p:nvSpPr>
            <p:spPr>
              <a:xfrm>
                <a:off x="6260026" y="2843427"/>
                <a:ext cx="79038" cy="10786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78" extrusionOk="0">
                    <a:moveTo>
                      <a:pt x="986" y="1"/>
                    </a:moveTo>
                    <a:cubicBezTo>
                      <a:pt x="950" y="1"/>
                      <a:pt x="912" y="36"/>
                      <a:pt x="934" y="80"/>
                    </a:cubicBezTo>
                    <a:cubicBezTo>
                      <a:pt x="1058" y="321"/>
                      <a:pt x="1156" y="576"/>
                      <a:pt x="1221" y="837"/>
                    </a:cubicBezTo>
                    <a:cubicBezTo>
                      <a:pt x="1286" y="1013"/>
                      <a:pt x="1326" y="1202"/>
                      <a:pt x="1358" y="1385"/>
                    </a:cubicBezTo>
                    <a:cubicBezTo>
                      <a:pt x="1391" y="1561"/>
                      <a:pt x="1391" y="1737"/>
                      <a:pt x="1365" y="1913"/>
                    </a:cubicBezTo>
                    <a:cubicBezTo>
                      <a:pt x="1345" y="1874"/>
                      <a:pt x="1326" y="1829"/>
                      <a:pt x="1306" y="1789"/>
                    </a:cubicBezTo>
                    <a:cubicBezTo>
                      <a:pt x="1290" y="1771"/>
                      <a:pt x="1268" y="1762"/>
                      <a:pt x="1246" y="1762"/>
                    </a:cubicBezTo>
                    <a:cubicBezTo>
                      <a:pt x="1214" y="1762"/>
                      <a:pt x="1183" y="1781"/>
                      <a:pt x="1175" y="1815"/>
                    </a:cubicBezTo>
                    <a:cubicBezTo>
                      <a:pt x="1165" y="1780"/>
                      <a:pt x="1131" y="1740"/>
                      <a:pt x="1092" y="1740"/>
                    </a:cubicBezTo>
                    <a:cubicBezTo>
                      <a:pt x="1081" y="1740"/>
                      <a:pt x="1069" y="1743"/>
                      <a:pt x="1058" y="1750"/>
                    </a:cubicBezTo>
                    <a:cubicBezTo>
                      <a:pt x="1019" y="1776"/>
                      <a:pt x="1012" y="1822"/>
                      <a:pt x="986" y="1855"/>
                    </a:cubicBezTo>
                    <a:cubicBezTo>
                      <a:pt x="975" y="1787"/>
                      <a:pt x="929" y="1739"/>
                      <a:pt x="885" y="1739"/>
                    </a:cubicBezTo>
                    <a:cubicBezTo>
                      <a:pt x="852" y="1739"/>
                      <a:pt x="820" y="1765"/>
                      <a:pt x="804" y="1829"/>
                    </a:cubicBezTo>
                    <a:cubicBezTo>
                      <a:pt x="786" y="1782"/>
                      <a:pt x="757" y="1762"/>
                      <a:pt x="728" y="1762"/>
                    </a:cubicBezTo>
                    <a:cubicBezTo>
                      <a:pt x="692" y="1762"/>
                      <a:pt x="655" y="1794"/>
                      <a:pt x="640" y="1848"/>
                    </a:cubicBezTo>
                    <a:cubicBezTo>
                      <a:pt x="603" y="1773"/>
                      <a:pt x="560" y="1739"/>
                      <a:pt x="521" y="1739"/>
                    </a:cubicBezTo>
                    <a:cubicBezTo>
                      <a:pt x="471" y="1739"/>
                      <a:pt x="427" y="1793"/>
                      <a:pt x="406" y="1887"/>
                    </a:cubicBezTo>
                    <a:cubicBezTo>
                      <a:pt x="384" y="1845"/>
                      <a:pt x="354" y="1732"/>
                      <a:pt x="294" y="1732"/>
                    </a:cubicBezTo>
                    <a:cubicBezTo>
                      <a:pt x="280" y="1732"/>
                      <a:pt x="265" y="1737"/>
                      <a:pt x="249" y="1750"/>
                    </a:cubicBezTo>
                    <a:cubicBezTo>
                      <a:pt x="223" y="1802"/>
                      <a:pt x="203" y="1861"/>
                      <a:pt x="190" y="1926"/>
                    </a:cubicBezTo>
                    <a:cubicBezTo>
                      <a:pt x="138" y="1685"/>
                      <a:pt x="118" y="1444"/>
                      <a:pt x="125" y="1202"/>
                    </a:cubicBezTo>
                    <a:cubicBezTo>
                      <a:pt x="125" y="856"/>
                      <a:pt x="158" y="511"/>
                      <a:pt x="229" y="171"/>
                    </a:cubicBezTo>
                    <a:cubicBezTo>
                      <a:pt x="236" y="126"/>
                      <a:pt x="301" y="34"/>
                      <a:pt x="236" y="8"/>
                    </a:cubicBezTo>
                    <a:cubicBezTo>
                      <a:pt x="229" y="5"/>
                      <a:pt x="222" y="4"/>
                      <a:pt x="215" y="4"/>
                    </a:cubicBezTo>
                    <a:cubicBezTo>
                      <a:pt x="193" y="4"/>
                      <a:pt x="176" y="20"/>
                      <a:pt x="171" y="41"/>
                    </a:cubicBezTo>
                    <a:cubicBezTo>
                      <a:pt x="151" y="113"/>
                      <a:pt x="131" y="191"/>
                      <a:pt x="112" y="263"/>
                    </a:cubicBezTo>
                    <a:cubicBezTo>
                      <a:pt x="34" y="667"/>
                      <a:pt x="1" y="1078"/>
                      <a:pt x="21" y="1489"/>
                    </a:cubicBezTo>
                    <a:cubicBezTo>
                      <a:pt x="21" y="1672"/>
                      <a:pt x="53" y="1861"/>
                      <a:pt x="99" y="2044"/>
                    </a:cubicBezTo>
                    <a:cubicBezTo>
                      <a:pt x="118" y="2090"/>
                      <a:pt x="112" y="2155"/>
                      <a:pt x="164" y="2174"/>
                    </a:cubicBezTo>
                    <a:cubicBezTo>
                      <a:pt x="171" y="2177"/>
                      <a:pt x="178" y="2178"/>
                      <a:pt x="184" y="2178"/>
                    </a:cubicBezTo>
                    <a:cubicBezTo>
                      <a:pt x="269" y="2178"/>
                      <a:pt x="271" y="1987"/>
                      <a:pt x="301" y="1926"/>
                    </a:cubicBezTo>
                    <a:cubicBezTo>
                      <a:pt x="327" y="1972"/>
                      <a:pt x="340" y="2057"/>
                      <a:pt x="406" y="2057"/>
                    </a:cubicBezTo>
                    <a:cubicBezTo>
                      <a:pt x="497" y="2050"/>
                      <a:pt x="497" y="1939"/>
                      <a:pt x="529" y="1874"/>
                    </a:cubicBezTo>
                    <a:cubicBezTo>
                      <a:pt x="549" y="1920"/>
                      <a:pt x="575" y="1959"/>
                      <a:pt x="601" y="1998"/>
                    </a:cubicBezTo>
                    <a:cubicBezTo>
                      <a:pt x="614" y="2007"/>
                      <a:pt x="628" y="2011"/>
                      <a:pt x="643" y="2011"/>
                    </a:cubicBezTo>
                    <a:cubicBezTo>
                      <a:pt x="681" y="2011"/>
                      <a:pt x="720" y="1982"/>
                      <a:pt x="725" y="1939"/>
                    </a:cubicBezTo>
                    <a:cubicBezTo>
                      <a:pt x="732" y="1985"/>
                      <a:pt x="745" y="2024"/>
                      <a:pt x="758" y="2063"/>
                    </a:cubicBezTo>
                    <a:cubicBezTo>
                      <a:pt x="769" y="2082"/>
                      <a:pt x="792" y="2093"/>
                      <a:pt x="814" y="2093"/>
                    </a:cubicBezTo>
                    <a:cubicBezTo>
                      <a:pt x="829" y="2093"/>
                      <a:pt x="845" y="2087"/>
                      <a:pt x="856" y="2076"/>
                    </a:cubicBezTo>
                    <a:cubicBezTo>
                      <a:pt x="875" y="2031"/>
                      <a:pt x="888" y="1979"/>
                      <a:pt x="895" y="1933"/>
                    </a:cubicBezTo>
                    <a:cubicBezTo>
                      <a:pt x="910" y="1979"/>
                      <a:pt x="930" y="2038"/>
                      <a:pt x="976" y="2038"/>
                    </a:cubicBezTo>
                    <a:cubicBezTo>
                      <a:pt x="988" y="2038"/>
                      <a:pt x="1002" y="2034"/>
                      <a:pt x="1019" y="2024"/>
                    </a:cubicBezTo>
                    <a:cubicBezTo>
                      <a:pt x="1051" y="1985"/>
                      <a:pt x="1071" y="1946"/>
                      <a:pt x="1091" y="1907"/>
                    </a:cubicBezTo>
                    <a:cubicBezTo>
                      <a:pt x="1094" y="1956"/>
                      <a:pt x="1131" y="1982"/>
                      <a:pt x="1169" y="1982"/>
                    </a:cubicBezTo>
                    <a:cubicBezTo>
                      <a:pt x="1202" y="1982"/>
                      <a:pt x="1235" y="1962"/>
                      <a:pt x="1247" y="1920"/>
                    </a:cubicBezTo>
                    <a:cubicBezTo>
                      <a:pt x="1247" y="1926"/>
                      <a:pt x="1247" y="1933"/>
                      <a:pt x="1254" y="1933"/>
                    </a:cubicBezTo>
                    <a:cubicBezTo>
                      <a:pt x="1260" y="1966"/>
                      <a:pt x="1280" y="1998"/>
                      <a:pt x="1306" y="2024"/>
                    </a:cubicBezTo>
                    <a:cubicBezTo>
                      <a:pt x="1330" y="2035"/>
                      <a:pt x="1351" y="2040"/>
                      <a:pt x="1370" y="2040"/>
                    </a:cubicBezTo>
                    <a:cubicBezTo>
                      <a:pt x="1596" y="2040"/>
                      <a:pt x="1460" y="1303"/>
                      <a:pt x="1430" y="1176"/>
                    </a:cubicBezTo>
                    <a:cubicBezTo>
                      <a:pt x="1345" y="778"/>
                      <a:pt x="1208" y="393"/>
                      <a:pt x="1032" y="28"/>
                    </a:cubicBezTo>
                    <a:cubicBezTo>
                      <a:pt x="1021" y="9"/>
                      <a:pt x="10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3">
                <a:extLst>
                  <a:ext uri="{FF2B5EF4-FFF2-40B4-BE49-F238E27FC236}">
                    <a16:creationId xmlns:a16="http://schemas.microsoft.com/office/drawing/2014/main" id="{1B9A1B49-1A70-1AEA-6ED9-DA3CBD6D71AD}"/>
                  </a:ext>
                </a:extLst>
              </p:cNvPr>
              <p:cNvSpPr/>
              <p:nvPr/>
            </p:nvSpPr>
            <p:spPr>
              <a:xfrm>
                <a:off x="6224814" y="2929153"/>
                <a:ext cx="21394" cy="2362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77" extrusionOk="0">
                    <a:moveTo>
                      <a:pt x="213" y="0"/>
                    </a:moveTo>
                    <a:cubicBezTo>
                      <a:pt x="126" y="0"/>
                      <a:pt x="38" y="61"/>
                      <a:pt x="27" y="169"/>
                    </a:cubicBezTo>
                    <a:cubicBezTo>
                      <a:pt x="1" y="202"/>
                      <a:pt x="14" y="248"/>
                      <a:pt x="14" y="280"/>
                    </a:cubicBezTo>
                    <a:cubicBezTo>
                      <a:pt x="14" y="393"/>
                      <a:pt x="99" y="476"/>
                      <a:pt x="204" y="476"/>
                    </a:cubicBezTo>
                    <a:cubicBezTo>
                      <a:pt x="208" y="476"/>
                      <a:pt x="212" y="476"/>
                      <a:pt x="216" y="476"/>
                    </a:cubicBezTo>
                    <a:cubicBezTo>
                      <a:pt x="386" y="463"/>
                      <a:pt x="431" y="248"/>
                      <a:pt x="379" y="111"/>
                    </a:cubicBezTo>
                    <a:cubicBezTo>
                      <a:pt x="346" y="35"/>
                      <a:pt x="27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3">
                <a:extLst>
                  <a:ext uri="{FF2B5EF4-FFF2-40B4-BE49-F238E27FC236}">
                    <a16:creationId xmlns:a16="http://schemas.microsoft.com/office/drawing/2014/main" id="{39A99594-EC40-86FA-7CA4-7A4DE6ABFAF8}"/>
                  </a:ext>
                </a:extLst>
              </p:cNvPr>
              <p:cNvSpPr/>
              <p:nvPr/>
            </p:nvSpPr>
            <p:spPr>
              <a:xfrm>
                <a:off x="6241405" y="2970010"/>
                <a:ext cx="52296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35" extrusionOk="0">
                    <a:moveTo>
                      <a:pt x="603" y="1"/>
                    </a:moveTo>
                    <a:cubicBezTo>
                      <a:pt x="159" y="1"/>
                      <a:pt x="0" y="734"/>
                      <a:pt x="547" y="734"/>
                    </a:cubicBezTo>
                    <a:cubicBezTo>
                      <a:pt x="886" y="721"/>
                      <a:pt x="1056" y="114"/>
                      <a:pt x="690" y="10"/>
                    </a:cubicBezTo>
                    <a:cubicBezTo>
                      <a:pt x="660" y="4"/>
                      <a:pt x="631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3">
                <a:extLst>
                  <a:ext uri="{FF2B5EF4-FFF2-40B4-BE49-F238E27FC236}">
                    <a16:creationId xmlns:a16="http://schemas.microsoft.com/office/drawing/2014/main" id="{8B9069B1-7F3E-47C0-0813-542C31ED5A73}"/>
                  </a:ext>
                </a:extLst>
              </p:cNvPr>
              <p:cNvSpPr/>
              <p:nvPr/>
            </p:nvSpPr>
            <p:spPr>
              <a:xfrm>
                <a:off x="6243881" y="2800837"/>
                <a:ext cx="8438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213" extrusionOk="0">
                    <a:moveTo>
                      <a:pt x="1152" y="1"/>
                    </a:moveTo>
                    <a:cubicBezTo>
                      <a:pt x="962" y="1"/>
                      <a:pt x="772" y="47"/>
                      <a:pt x="588" y="85"/>
                    </a:cubicBezTo>
                    <a:cubicBezTo>
                      <a:pt x="536" y="98"/>
                      <a:pt x="223" y="190"/>
                      <a:pt x="118" y="274"/>
                    </a:cubicBezTo>
                    <a:lnTo>
                      <a:pt x="112" y="274"/>
                    </a:lnTo>
                    <a:cubicBezTo>
                      <a:pt x="99" y="281"/>
                      <a:pt x="86" y="294"/>
                      <a:pt x="79" y="314"/>
                    </a:cubicBezTo>
                    <a:cubicBezTo>
                      <a:pt x="40" y="451"/>
                      <a:pt x="14" y="594"/>
                      <a:pt x="7" y="731"/>
                    </a:cubicBezTo>
                    <a:cubicBezTo>
                      <a:pt x="1" y="829"/>
                      <a:pt x="1" y="920"/>
                      <a:pt x="7" y="1018"/>
                    </a:cubicBezTo>
                    <a:cubicBezTo>
                      <a:pt x="7" y="1051"/>
                      <a:pt x="7" y="1097"/>
                      <a:pt x="40" y="1110"/>
                    </a:cubicBezTo>
                    <a:cubicBezTo>
                      <a:pt x="46" y="1110"/>
                      <a:pt x="46" y="1110"/>
                      <a:pt x="53" y="1116"/>
                    </a:cubicBezTo>
                    <a:cubicBezTo>
                      <a:pt x="53" y="1129"/>
                      <a:pt x="66" y="1136"/>
                      <a:pt x="79" y="1142"/>
                    </a:cubicBezTo>
                    <a:cubicBezTo>
                      <a:pt x="151" y="1181"/>
                      <a:pt x="229" y="1201"/>
                      <a:pt x="314" y="1201"/>
                    </a:cubicBezTo>
                    <a:cubicBezTo>
                      <a:pt x="388" y="1209"/>
                      <a:pt x="460" y="1213"/>
                      <a:pt x="533" y="1213"/>
                    </a:cubicBezTo>
                    <a:cubicBezTo>
                      <a:pt x="633" y="1213"/>
                      <a:pt x="734" y="1206"/>
                      <a:pt x="836" y="1194"/>
                    </a:cubicBezTo>
                    <a:cubicBezTo>
                      <a:pt x="849" y="1188"/>
                      <a:pt x="869" y="1188"/>
                      <a:pt x="888" y="1188"/>
                    </a:cubicBezTo>
                    <a:cubicBezTo>
                      <a:pt x="1051" y="1162"/>
                      <a:pt x="1208" y="1129"/>
                      <a:pt x="1364" y="1083"/>
                    </a:cubicBezTo>
                    <a:cubicBezTo>
                      <a:pt x="1475" y="1077"/>
                      <a:pt x="1580" y="1044"/>
                      <a:pt x="1671" y="979"/>
                    </a:cubicBezTo>
                    <a:cubicBezTo>
                      <a:pt x="1691" y="966"/>
                      <a:pt x="1704" y="933"/>
                      <a:pt x="1704" y="907"/>
                    </a:cubicBezTo>
                    <a:cubicBezTo>
                      <a:pt x="1684" y="770"/>
                      <a:pt x="1658" y="640"/>
                      <a:pt x="1612" y="503"/>
                    </a:cubicBezTo>
                    <a:cubicBezTo>
                      <a:pt x="1586" y="340"/>
                      <a:pt x="1514" y="183"/>
                      <a:pt x="1410" y="53"/>
                    </a:cubicBezTo>
                    <a:cubicBezTo>
                      <a:pt x="1397" y="40"/>
                      <a:pt x="1391" y="40"/>
                      <a:pt x="1377" y="40"/>
                    </a:cubicBezTo>
                    <a:cubicBezTo>
                      <a:pt x="1371" y="26"/>
                      <a:pt x="1358" y="26"/>
                      <a:pt x="1351" y="20"/>
                    </a:cubicBezTo>
                    <a:cubicBezTo>
                      <a:pt x="1285" y="6"/>
                      <a:pt x="1219" y="1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3">
                <a:extLst>
                  <a:ext uri="{FF2B5EF4-FFF2-40B4-BE49-F238E27FC236}">
                    <a16:creationId xmlns:a16="http://schemas.microsoft.com/office/drawing/2014/main" id="{AE61DD2B-4C36-1CC7-3B50-3BC6A043AEB1}"/>
                  </a:ext>
                </a:extLst>
              </p:cNvPr>
              <p:cNvSpPr/>
              <p:nvPr/>
            </p:nvSpPr>
            <p:spPr>
              <a:xfrm>
                <a:off x="6501106" y="2764338"/>
                <a:ext cx="191999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3963" extrusionOk="0">
                    <a:moveTo>
                      <a:pt x="2128" y="1"/>
                    </a:moveTo>
                    <a:cubicBezTo>
                      <a:pt x="2006" y="1"/>
                      <a:pt x="1883" y="18"/>
                      <a:pt x="1762" y="52"/>
                    </a:cubicBezTo>
                    <a:cubicBezTo>
                      <a:pt x="1462" y="118"/>
                      <a:pt x="1175" y="248"/>
                      <a:pt x="920" y="437"/>
                    </a:cubicBezTo>
                    <a:cubicBezTo>
                      <a:pt x="712" y="587"/>
                      <a:pt x="529" y="777"/>
                      <a:pt x="385" y="992"/>
                    </a:cubicBezTo>
                    <a:cubicBezTo>
                      <a:pt x="294" y="1103"/>
                      <a:pt x="222" y="1227"/>
                      <a:pt x="170" y="1357"/>
                    </a:cubicBezTo>
                    <a:cubicBezTo>
                      <a:pt x="53" y="1631"/>
                      <a:pt x="0" y="1925"/>
                      <a:pt x="13" y="2218"/>
                    </a:cubicBezTo>
                    <a:cubicBezTo>
                      <a:pt x="33" y="2656"/>
                      <a:pt x="301" y="3034"/>
                      <a:pt x="620" y="3321"/>
                    </a:cubicBezTo>
                    <a:cubicBezTo>
                      <a:pt x="823" y="3517"/>
                      <a:pt x="1051" y="3687"/>
                      <a:pt x="1305" y="3811"/>
                    </a:cubicBezTo>
                    <a:cubicBezTo>
                      <a:pt x="1436" y="3876"/>
                      <a:pt x="1579" y="3921"/>
                      <a:pt x="1729" y="3934"/>
                    </a:cubicBezTo>
                    <a:cubicBezTo>
                      <a:pt x="1829" y="3954"/>
                      <a:pt x="1933" y="3963"/>
                      <a:pt x="2037" y="3963"/>
                    </a:cubicBezTo>
                    <a:cubicBezTo>
                      <a:pt x="2069" y="3963"/>
                      <a:pt x="2102" y="3962"/>
                      <a:pt x="2134" y="3961"/>
                    </a:cubicBezTo>
                    <a:cubicBezTo>
                      <a:pt x="2747" y="3882"/>
                      <a:pt x="3289" y="3471"/>
                      <a:pt x="3589" y="2930"/>
                    </a:cubicBezTo>
                    <a:cubicBezTo>
                      <a:pt x="3772" y="2616"/>
                      <a:pt x="3791" y="2232"/>
                      <a:pt x="3850" y="1879"/>
                    </a:cubicBezTo>
                    <a:cubicBezTo>
                      <a:pt x="3876" y="1377"/>
                      <a:pt x="3687" y="959"/>
                      <a:pt x="3361" y="587"/>
                    </a:cubicBezTo>
                    <a:cubicBezTo>
                      <a:pt x="3263" y="483"/>
                      <a:pt x="3152" y="392"/>
                      <a:pt x="3028" y="313"/>
                    </a:cubicBezTo>
                    <a:cubicBezTo>
                      <a:pt x="2897" y="202"/>
                      <a:pt x="2747" y="124"/>
                      <a:pt x="2584" y="78"/>
                    </a:cubicBezTo>
                    <a:cubicBezTo>
                      <a:pt x="2435" y="27"/>
                      <a:pt x="2282" y="1"/>
                      <a:pt x="2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3">
                <a:extLst>
                  <a:ext uri="{FF2B5EF4-FFF2-40B4-BE49-F238E27FC236}">
                    <a16:creationId xmlns:a16="http://schemas.microsoft.com/office/drawing/2014/main" id="{F22E45B8-DFA5-E68D-705E-F5A79DC5CB42}"/>
                  </a:ext>
                </a:extLst>
              </p:cNvPr>
              <p:cNvSpPr/>
              <p:nvPr/>
            </p:nvSpPr>
            <p:spPr>
              <a:xfrm>
                <a:off x="6568309" y="2767359"/>
                <a:ext cx="96173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356" extrusionOk="0">
                    <a:moveTo>
                      <a:pt x="1252" y="0"/>
                    </a:moveTo>
                    <a:cubicBezTo>
                      <a:pt x="1240" y="0"/>
                      <a:pt x="1226" y="5"/>
                      <a:pt x="1214" y="17"/>
                    </a:cubicBezTo>
                    <a:cubicBezTo>
                      <a:pt x="1162" y="63"/>
                      <a:pt x="1097" y="115"/>
                      <a:pt x="1045" y="167"/>
                    </a:cubicBezTo>
                    <a:cubicBezTo>
                      <a:pt x="757" y="455"/>
                      <a:pt x="503" y="781"/>
                      <a:pt x="288" y="1133"/>
                    </a:cubicBezTo>
                    <a:cubicBezTo>
                      <a:pt x="190" y="1290"/>
                      <a:pt x="105" y="1459"/>
                      <a:pt x="46" y="1642"/>
                    </a:cubicBezTo>
                    <a:cubicBezTo>
                      <a:pt x="40" y="1688"/>
                      <a:pt x="1" y="1740"/>
                      <a:pt x="27" y="1786"/>
                    </a:cubicBezTo>
                    <a:cubicBezTo>
                      <a:pt x="40" y="1800"/>
                      <a:pt x="54" y="1805"/>
                      <a:pt x="69" y="1805"/>
                    </a:cubicBezTo>
                    <a:cubicBezTo>
                      <a:pt x="139" y="1805"/>
                      <a:pt x="228" y="1682"/>
                      <a:pt x="281" y="1655"/>
                    </a:cubicBezTo>
                    <a:lnTo>
                      <a:pt x="281" y="1655"/>
                    </a:lnTo>
                    <a:cubicBezTo>
                      <a:pt x="275" y="1707"/>
                      <a:pt x="242" y="1779"/>
                      <a:pt x="294" y="1818"/>
                    </a:cubicBezTo>
                    <a:cubicBezTo>
                      <a:pt x="309" y="1827"/>
                      <a:pt x="324" y="1831"/>
                      <a:pt x="338" y="1831"/>
                    </a:cubicBezTo>
                    <a:cubicBezTo>
                      <a:pt x="397" y="1831"/>
                      <a:pt x="449" y="1766"/>
                      <a:pt x="496" y="1740"/>
                    </a:cubicBezTo>
                    <a:lnTo>
                      <a:pt x="496" y="1740"/>
                    </a:lnTo>
                    <a:cubicBezTo>
                      <a:pt x="490" y="1786"/>
                      <a:pt x="490" y="1831"/>
                      <a:pt x="490" y="1877"/>
                    </a:cubicBezTo>
                    <a:cubicBezTo>
                      <a:pt x="502" y="1912"/>
                      <a:pt x="531" y="1930"/>
                      <a:pt x="562" y="1930"/>
                    </a:cubicBezTo>
                    <a:cubicBezTo>
                      <a:pt x="583" y="1930"/>
                      <a:pt x="604" y="1922"/>
                      <a:pt x="620" y="1903"/>
                    </a:cubicBezTo>
                    <a:lnTo>
                      <a:pt x="620" y="1903"/>
                    </a:lnTo>
                    <a:cubicBezTo>
                      <a:pt x="607" y="1942"/>
                      <a:pt x="594" y="1981"/>
                      <a:pt x="588" y="2020"/>
                    </a:cubicBezTo>
                    <a:cubicBezTo>
                      <a:pt x="582" y="2054"/>
                      <a:pt x="610" y="2082"/>
                      <a:pt x="642" y="2082"/>
                    </a:cubicBezTo>
                    <a:cubicBezTo>
                      <a:pt x="648" y="2082"/>
                      <a:pt x="654" y="2081"/>
                      <a:pt x="660" y="2079"/>
                    </a:cubicBezTo>
                    <a:cubicBezTo>
                      <a:pt x="705" y="2066"/>
                      <a:pt x="731" y="2020"/>
                      <a:pt x="770" y="1988"/>
                    </a:cubicBezTo>
                    <a:lnTo>
                      <a:pt x="770" y="1988"/>
                    </a:lnTo>
                    <a:cubicBezTo>
                      <a:pt x="751" y="2047"/>
                      <a:pt x="731" y="2131"/>
                      <a:pt x="823" y="2131"/>
                    </a:cubicBezTo>
                    <a:cubicBezTo>
                      <a:pt x="868" y="2118"/>
                      <a:pt x="908" y="2099"/>
                      <a:pt x="947" y="2073"/>
                    </a:cubicBezTo>
                    <a:lnTo>
                      <a:pt x="947" y="2073"/>
                    </a:lnTo>
                    <a:cubicBezTo>
                      <a:pt x="912" y="2133"/>
                      <a:pt x="961" y="2197"/>
                      <a:pt x="1018" y="2197"/>
                    </a:cubicBezTo>
                    <a:cubicBezTo>
                      <a:pt x="1034" y="2197"/>
                      <a:pt x="1049" y="2192"/>
                      <a:pt x="1064" y="2182"/>
                    </a:cubicBezTo>
                    <a:lnTo>
                      <a:pt x="1064" y="2182"/>
                    </a:lnTo>
                    <a:cubicBezTo>
                      <a:pt x="1064" y="2183"/>
                      <a:pt x="1064" y="2184"/>
                      <a:pt x="1064" y="2184"/>
                    </a:cubicBezTo>
                    <a:cubicBezTo>
                      <a:pt x="1058" y="2223"/>
                      <a:pt x="1058" y="2255"/>
                      <a:pt x="1064" y="2288"/>
                    </a:cubicBezTo>
                    <a:cubicBezTo>
                      <a:pt x="1092" y="2335"/>
                      <a:pt x="1123" y="2355"/>
                      <a:pt x="1157" y="2355"/>
                    </a:cubicBezTo>
                    <a:cubicBezTo>
                      <a:pt x="1340" y="2355"/>
                      <a:pt x="1589" y="1771"/>
                      <a:pt x="1638" y="1655"/>
                    </a:cubicBezTo>
                    <a:cubicBezTo>
                      <a:pt x="1782" y="1277"/>
                      <a:pt x="1886" y="885"/>
                      <a:pt x="1938" y="481"/>
                    </a:cubicBezTo>
                    <a:cubicBezTo>
                      <a:pt x="1942" y="443"/>
                      <a:pt x="1915" y="423"/>
                      <a:pt x="1888" y="423"/>
                    </a:cubicBezTo>
                    <a:cubicBezTo>
                      <a:pt x="1863" y="423"/>
                      <a:pt x="1837" y="440"/>
                      <a:pt x="1834" y="474"/>
                    </a:cubicBezTo>
                    <a:cubicBezTo>
                      <a:pt x="1801" y="742"/>
                      <a:pt x="1736" y="1003"/>
                      <a:pt x="1651" y="1257"/>
                    </a:cubicBezTo>
                    <a:cubicBezTo>
                      <a:pt x="1606" y="1440"/>
                      <a:pt x="1534" y="1622"/>
                      <a:pt x="1456" y="1792"/>
                    </a:cubicBezTo>
                    <a:cubicBezTo>
                      <a:pt x="1384" y="1955"/>
                      <a:pt x="1292" y="2105"/>
                      <a:pt x="1168" y="2236"/>
                    </a:cubicBezTo>
                    <a:cubicBezTo>
                      <a:pt x="1182" y="2190"/>
                      <a:pt x="1188" y="2144"/>
                      <a:pt x="1188" y="2099"/>
                    </a:cubicBezTo>
                    <a:cubicBezTo>
                      <a:pt x="1184" y="2054"/>
                      <a:pt x="1149" y="2028"/>
                      <a:pt x="1113" y="2028"/>
                    </a:cubicBezTo>
                    <a:cubicBezTo>
                      <a:pt x="1096" y="2028"/>
                      <a:pt x="1079" y="2034"/>
                      <a:pt x="1064" y="2047"/>
                    </a:cubicBezTo>
                    <a:cubicBezTo>
                      <a:pt x="1084" y="2001"/>
                      <a:pt x="1071" y="1929"/>
                      <a:pt x="1005" y="1929"/>
                    </a:cubicBezTo>
                    <a:cubicBezTo>
                      <a:pt x="966" y="1936"/>
                      <a:pt x="927" y="1955"/>
                      <a:pt x="888" y="1975"/>
                    </a:cubicBezTo>
                    <a:cubicBezTo>
                      <a:pt x="921" y="1894"/>
                      <a:pt x="896" y="1810"/>
                      <a:pt x="834" y="1810"/>
                    </a:cubicBezTo>
                    <a:cubicBezTo>
                      <a:pt x="811" y="1810"/>
                      <a:pt x="783" y="1822"/>
                      <a:pt x="751" y="1851"/>
                    </a:cubicBezTo>
                    <a:cubicBezTo>
                      <a:pt x="768" y="1783"/>
                      <a:pt x="732" y="1742"/>
                      <a:pt x="684" y="1742"/>
                    </a:cubicBezTo>
                    <a:cubicBezTo>
                      <a:pt x="658" y="1742"/>
                      <a:pt x="628" y="1754"/>
                      <a:pt x="601" y="1779"/>
                    </a:cubicBezTo>
                    <a:cubicBezTo>
                      <a:pt x="617" y="1665"/>
                      <a:pt x="582" y="1608"/>
                      <a:pt x="524" y="1608"/>
                    </a:cubicBezTo>
                    <a:cubicBezTo>
                      <a:pt x="486" y="1608"/>
                      <a:pt x="437" y="1632"/>
                      <a:pt x="386" y="1681"/>
                    </a:cubicBezTo>
                    <a:cubicBezTo>
                      <a:pt x="392" y="1619"/>
                      <a:pt x="446" y="1478"/>
                      <a:pt x="353" y="1478"/>
                    </a:cubicBezTo>
                    <a:cubicBezTo>
                      <a:pt x="349" y="1478"/>
                      <a:pt x="344" y="1478"/>
                      <a:pt x="340" y="1479"/>
                    </a:cubicBezTo>
                    <a:cubicBezTo>
                      <a:pt x="281" y="1512"/>
                      <a:pt x="229" y="1544"/>
                      <a:pt x="183" y="1590"/>
                    </a:cubicBezTo>
                    <a:cubicBezTo>
                      <a:pt x="275" y="1361"/>
                      <a:pt x="392" y="1153"/>
                      <a:pt x="536" y="957"/>
                    </a:cubicBezTo>
                    <a:cubicBezTo>
                      <a:pt x="725" y="663"/>
                      <a:pt x="947" y="396"/>
                      <a:pt x="1195" y="154"/>
                    </a:cubicBezTo>
                    <a:cubicBezTo>
                      <a:pt x="1227" y="115"/>
                      <a:pt x="1332" y="83"/>
                      <a:pt x="1286" y="17"/>
                    </a:cubicBezTo>
                    <a:cubicBezTo>
                      <a:pt x="1279" y="7"/>
                      <a:pt x="1266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3">
                <a:extLst>
                  <a:ext uri="{FF2B5EF4-FFF2-40B4-BE49-F238E27FC236}">
                    <a16:creationId xmlns:a16="http://schemas.microsoft.com/office/drawing/2014/main" id="{EEEACADF-F183-510B-A3FA-EF4F91552963}"/>
                  </a:ext>
                </a:extLst>
              </p:cNvPr>
              <p:cNvSpPr/>
              <p:nvPr/>
            </p:nvSpPr>
            <p:spPr>
              <a:xfrm>
                <a:off x="6535376" y="2817526"/>
                <a:ext cx="24068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58" extrusionOk="0">
                    <a:moveTo>
                      <a:pt x="280" y="1"/>
                    </a:moveTo>
                    <a:cubicBezTo>
                      <a:pt x="229" y="1"/>
                      <a:pt x="177" y="21"/>
                      <a:pt x="137" y="68"/>
                    </a:cubicBezTo>
                    <a:cubicBezTo>
                      <a:pt x="98" y="81"/>
                      <a:pt x="85" y="127"/>
                      <a:pt x="65" y="159"/>
                    </a:cubicBezTo>
                    <a:cubicBezTo>
                      <a:pt x="0" y="251"/>
                      <a:pt x="33" y="381"/>
                      <a:pt x="131" y="433"/>
                    </a:cubicBezTo>
                    <a:cubicBezTo>
                      <a:pt x="159" y="450"/>
                      <a:pt x="188" y="457"/>
                      <a:pt x="216" y="457"/>
                    </a:cubicBezTo>
                    <a:cubicBezTo>
                      <a:pt x="333" y="457"/>
                      <a:pt x="442" y="333"/>
                      <a:pt x="463" y="218"/>
                    </a:cubicBezTo>
                    <a:cubicBezTo>
                      <a:pt x="485" y="90"/>
                      <a:pt x="385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3">
                <a:extLst>
                  <a:ext uri="{FF2B5EF4-FFF2-40B4-BE49-F238E27FC236}">
                    <a16:creationId xmlns:a16="http://schemas.microsoft.com/office/drawing/2014/main" id="{8D0201D3-0173-8840-A0C4-D03F1C1FCBC6}"/>
                  </a:ext>
                </a:extLst>
              </p:cNvPr>
              <p:cNvSpPr/>
              <p:nvPr/>
            </p:nvSpPr>
            <p:spPr>
              <a:xfrm>
                <a:off x="6520766" y="2869922"/>
                <a:ext cx="54326" cy="3422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691" extrusionOk="0">
                    <a:moveTo>
                      <a:pt x="618" y="1"/>
                    </a:moveTo>
                    <a:cubicBezTo>
                      <a:pt x="296" y="1"/>
                      <a:pt x="1" y="396"/>
                      <a:pt x="373" y="648"/>
                    </a:cubicBezTo>
                    <a:cubicBezTo>
                      <a:pt x="422" y="677"/>
                      <a:pt x="476" y="690"/>
                      <a:pt x="531" y="690"/>
                    </a:cubicBezTo>
                    <a:cubicBezTo>
                      <a:pt x="804" y="690"/>
                      <a:pt x="1096" y="364"/>
                      <a:pt x="895" y="119"/>
                    </a:cubicBezTo>
                    <a:cubicBezTo>
                      <a:pt x="812" y="36"/>
                      <a:pt x="71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3">
                <a:extLst>
                  <a:ext uri="{FF2B5EF4-FFF2-40B4-BE49-F238E27FC236}">
                    <a16:creationId xmlns:a16="http://schemas.microsoft.com/office/drawing/2014/main" id="{AAA4B9A4-2BE0-2C71-E5BF-C83A5400A65B}"/>
                  </a:ext>
                </a:extLst>
              </p:cNvPr>
              <p:cNvSpPr/>
              <p:nvPr/>
            </p:nvSpPr>
            <p:spPr>
              <a:xfrm>
                <a:off x="6603223" y="2731553"/>
                <a:ext cx="86962" cy="7225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9" extrusionOk="0">
                    <a:moveTo>
                      <a:pt x="526" y="1"/>
                    </a:moveTo>
                    <a:cubicBezTo>
                      <a:pt x="512" y="1"/>
                      <a:pt x="499" y="7"/>
                      <a:pt x="490" y="16"/>
                    </a:cubicBezTo>
                    <a:cubicBezTo>
                      <a:pt x="379" y="107"/>
                      <a:pt x="281" y="212"/>
                      <a:pt x="203" y="323"/>
                    </a:cubicBezTo>
                    <a:cubicBezTo>
                      <a:pt x="144" y="401"/>
                      <a:pt x="92" y="479"/>
                      <a:pt x="39" y="558"/>
                    </a:cubicBezTo>
                    <a:cubicBezTo>
                      <a:pt x="20" y="584"/>
                      <a:pt x="0" y="623"/>
                      <a:pt x="20" y="656"/>
                    </a:cubicBezTo>
                    <a:cubicBezTo>
                      <a:pt x="20" y="662"/>
                      <a:pt x="20" y="662"/>
                      <a:pt x="26" y="662"/>
                    </a:cubicBezTo>
                    <a:cubicBezTo>
                      <a:pt x="20" y="682"/>
                      <a:pt x="20" y="695"/>
                      <a:pt x="33" y="708"/>
                    </a:cubicBezTo>
                    <a:cubicBezTo>
                      <a:pt x="72" y="780"/>
                      <a:pt x="124" y="838"/>
                      <a:pt x="196" y="884"/>
                    </a:cubicBezTo>
                    <a:cubicBezTo>
                      <a:pt x="326" y="995"/>
                      <a:pt x="477" y="1086"/>
                      <a:pt x="633" y="1164"/>
                    </a:cubicBezTo>
                    <a:cubicBezTo>
                      <a:pt x="646" y="1171"/>
                      <a:pt x="666" y="1184"/>
                      <a:pt x="679" y="1191"/>
                    </a:cubicBezTo>
                    <a:cubicBezTo>
                      <a:pt x="822" y="1262"/>
                      <a:pt x="979" y="1321"/>
                      <a:pt x="1129" y="1373"/>
                    </a:cubicBezTo>
                    <a:cubicBezTo>
                      <a:pt x="1227" y="1425"/>
                      <a:pt x="1338" y="1452"/>
                      <a:pt x="1442" y="1458"/>
                    </a:cubicBezTo>
                    <a:cubicBezTo>
                      <a:pt x="1475" y="1452"/>
                      <a:pt x="1501" y="1439"/>
                      <a:pt x="1514" y="1412"/>
                    </a:cubicBezTo>
                    <a:cubicBezTo>
                      <a:pt x="1573" y="1288"/>
                      <a:pt x="1625" y="1158"/>
                      <a:pt x="1658" y="1027"/>
                    </a:cubicBezTo>
                    <a:cubicBezTo>
                      <a:pt x="1729" y="871"/>
                      <a:pt x="1755" y="701"/>
                      <a:pt x="1742" y="532"/>
                    </a:cubicBezTo>
                    <a:cubicBezTo>
                      <a:pt x="1742" y="525"/>
                      <a:pt x="1736" y="512"/>
                      <a:pt x="1723" y="505"/>
                    </a:cubicBezTo>
                    <a:cubicBezTo>
                      <a:pt x="1723" y="492"/>
                      <a:pt x="1716" y="486"/>
                      <a:pt x="1710" y="479"/>
                    </a:cubicBezTo>
                    <a:cubicBezTo>
                      <a:pt x="1534" y="290"/>
                      <a:pt x="1273" y="205"/>
                      <a:pt x="1044" y="107"/>
                    </a:cubicBezTo>
                    <a:cubicBezTo>
                      <a:pt x="995" y="95"/>
                      <a:pt x="715" y="2"/>
                      <a:pt x="568" y="2"/>
                    </a:cubicBezTo>
                    <a:cubicBezTo>
                      <a:pt x="558" y="2"/>
                      <a:pt x="550" y="2"/>
                      <a:pt x="542" y="3"/>
                    </a:cubicBezTo>
                    <a:cubicBezTo>
                      <a:pt x="537" y="1"/>
                      <a:pt x="531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3">
                <a:extLst>
                  <a:ext uri="{FF2B5EF4-FFF2-40B4-BE49-F238E27FC236}">
                    <a16:creationId xmlns:a16="http://schemas.microsoft.com/office/drawing/2014/main" id="{79BCAFEF-259C-D4E6-E4EC-5E3D29307A17}"/>
                  </a:ext>
                </a:extLst>
              </p:cNvPr>
              <p:cNvSpPr/>
              <p:nvPr/>
            </p:nvSpPr>
            <p:spPr>
              <a:xfrm>
                <a:off x="5745328" y="2668510"/>
                <a:ext cx="199080" cy="193732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912" extrusionOk="0">
                    <a:moveTo>
                      <a:pt x="2321" y="1"/>
                    </a:moveTo>
                    <a:cubicBezTo>
                      <a:pt x="2291" y="1"/>
                      <a:pt x="2261" y="2"/>
                      <a:pt x="2232" y="4"/>
                    </a:cubicBezTo>
                    <a:cubicBezTo>
                      <a:pt x="1918" y="4"/>
                      <a:pt x="1612" y="76"/>
                      <a:pt x="1325" y="206"/>
                    </a:cubicBezTo>
                    <a:cubicBezTo>
                      <a:pt x="1090" y="310"/>
                      <a:pt x="868" y="460"/>
                      <a:pt x="685" y="643"/>
                    </a:cubicBezTo>
                    <a:cubicBezTo>
                      <a:pt x="574" y="735"/>
                      <a:pt x="476" y="839"/>
                      <a:pt x="398" y="956"/>
                    </a:cubicBezTo>
                    <a:cubicBezTo>
                      <a:pt x="228" y="1198"/>
                      <a:pt x="118" y="1472"/>
                      <a:pt x="72" y="1765"/>
                    </a:cubicBezTo>
                    <a:cubicBezTo>
                      <a:pt x="0" y="2203"/>
                      <a:pt x="183" y="2627"/>
                      <a:pt x="437" y="2966"/>
                    </a:cubicBezTo>
                    <a:cubicBezTo>
                      <a:pt x="594" y="3201"/>
                      <a:pt x="790" y="3416"/>
                      <a:pt x="1005" y="3592"/>
                    </a:cubicBezTo>
                    <a:cubicBezTo>
                      <a:pt x="1122" y="3684"/>
                      <a:pt x="1253" y="3749"/>
                      <a:pt x="1396" y="3795"/>
                    </a:cubicBezTo>
                    <a:cubicBezTo>
                      <a:pt x="1520" y="3847"/>
                      <a:pt x="1651" y="3886"/>
                      <a:pt x="1788" y="3906"/>
                    </a:cubicBezTo>
                    <a:cubicBezTo>
                      <a:pt x="1835" y="3909"/>
                      <a:pt x="1882" y="3911"/>
                      <a:pt x="1928" y="3911"/>
                    </a:cubicBezTo>
                    <a:cubicBezTo>
                      <a:pt x="2499" y="3911"/>
                      <a:pt x="3051" y="3623"/>
                      <a:pt x="3419" y="3194"/>
                    </a:cubicBezTo>
                    <a:cubicBezTo>
                      <a:pt x="3667" y="2920"/>
                      <a:pt x="3765" y="2555"/>
                      <a:pt x="3889" y="2222"/>
                    </a:cubicBezTo>
                    <a:cubicBezTo>
                      <a:pt x="4019" y="1733"/>
                      <a:pt x="3921" y="1289"/>
                      <a:pt x="3687" y="852"/>
                    </a:cubicBezTo>
                    <a:cubicBezTo>
                      <a:pt x="3608" y="735"/>
                      <a:pt x="3517" y="624"/>
                      <a:pt x="3413" y="519"/>
                    </a:cubicBezTo>
                    <a:cubicBezTo>
                      <a:pt x="3308" y="389"/>
                      <a:pt x="3171" y="278"/>
                      <a:pt x="3021" y="199"/>
                    </a:cubicBezTo>
                    <a:cubicBezTo>
                      <a:pt x="2812" y="72"/>
                      <a:pt x="2566" y="1"/>
                      <a:pt x="2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3">
                <a:extLst>
                  <a:ext uri="{FF2B5EF4-FFF2-40B4-BE49-F238E27FC236}">
                    <a16:creationId xmlns:a16="http://schemas.microsoft.com/office/drawing/2014/main" id="{342F2236-B262-DC92-EF88-8F433849C20B}"/>
                  </a:ext>
                </a:extLst>
              </p:cNvPr>
              <p:cNvSpPr/>
              <p:nvPr/>
            </p:nvSpPr>
            <p:spPr>
              <a:xfrm>
                <a:off x="5818029" y="2677721"/>
                <a:ext cx="107563" cy="113456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91" extrusionOk="0">
                    <a:moveTo>
                      <a:pt x="1574" y="0"/>
                    </a:moveTo>
                    <a:cubicBezTo>
                      <a:pt x="1565" y="0"/>
                      <a:pt x="1555" y="3"/>
                      <a:pt x="1547" y="7"/>
                    </a:cubicBezTo>
                    <a:cubicBezTo>
                      <a:pt x="1488" y="46"/>
                      <a:pt x="1416" y="79"/>
                      <a:pt x="1351" y="118"/>
                    </a:cubicBezTo>
                    <a:cubicBezTo>
                      <a:pt x="1005" y="346"/>
                      <a:pt x="692" y="614"/>
                      <a:pt x="411" y="907"/>
                    </a:cubicBezTo>
                    <a:cubicBezTo>
                      <a:pt x="281" y="1044"/>
                      <a:pt x="163" y="1194"/>
                      <a:pt x="72" y="1358"/>
                    </a:cubicBezTo>
                    <a:cubicBezTo>
                      <a:pt x="52" y="1397"/>
                      <a:pt x="0" y="1442"/>
                      <a:pt x="20" y="1495"/>
                    </a:cubicBezTo>
                    <a:cubicBezTo>
                      <a:pt x="32" y="1516"/>
                      <a:pt x="50" y="1525"/>
                      <a:pt x="72" y="1525"/>
                    </a:cubicBezTo>
                    <a:cubicBezTo>
                      <a:pt x="141" y="1525"/>
                      <a:pt x="244" y="1436"/>
                      <a:pt x="294" y="1416"/>
                    </a:cubicBezTo>
                    <a:lnTo>
                      <a:pt x="294" y="1416"/>
                    </a:lnTo>
                    <a:cubicBezTo>
                      <a:pt x="281" y="1469"/>
                      <a:pt x="229" y="1534"/>
                      <a:pt x="274" y="1586"/>
                    </a:cubicBezTo>
                    <a:cubicBezTo>
                      <a:pt x="291" y="1601"/>
                      <a:pt x="310" y="1607"/>
                      <a:pt x="329" y="1607"/>
                    </a:cubicBezTo>
                    <a:cubicBezTo>
                      <a:pt x="383" y="1607"/>
                      <a:pt x="442" y="1561"/>
                      <a:pt x="490" y="1547"/>
                    </a:cubicBezTo>
                    <a:lnTo>
                      <a:pt x="490" y="1547"/>
                    </a:lnTo>
                    <a:cubicBezTo>
                      <a:pt x="470" y="1592"/>
                      <a:pt x="463" y="1638"/>
                      <a:pt x="450" y="1684"/>
                    </a:cubicBezTo>
                    <a:cubicBezTo>
                      <a:pt x="459" y="1723"/>
                      <a:pt x="495" y="1748"/>
                      <a:pt x="531" y="1748"/>
                    </a:cubicBezTo>
                    <a:cubicBezTo>
                      <a:pt x="548" y="1748"/>
                      <a:pt x="566" y="1742"/>
                      <a:pt x="581" y="1729"/>
                    </a:cubicBezTo>
                    <a:lnTo>
                      <a:pt x="581" y="1729"/>
                    </a:lnTo>
                    <a:cubicBezTo>
                      <a:pt x="555" y="1769"/>
                      <a:pt x="535" y="1808"/>
                      <a:pt x="516" y="1840"/>
                    </a:cubicBezTo>
                    <a:cubicBezTo>
                      <a:pt x="503" y="1880"/>
                      <a:pt x="535" y="1919"/>
                      <a:pt x="574" y="1919"/>
                    </a:cubicBezTo>
                    <a:cubicBezTo>
                      <a:pt x="627" y="1912"/>
                      <a:pt x="666" y="1867"/>
                      <a:pt x="705" y="1847"/>
                    </a:cubicBezTo>
                    <a:lnTo>
                      <a:pt x="705" y="1847"/>
                    </a:lnTo>
                    <a:cubicBezTo>
                      <a:pt x="672" y="1906"/>
                      <a:pt x="640" y="1977"/>
                      <a:pt x="731" y="2004"/>
                    </a:cubicBezTo>
                    <a:cubicBezTo>
                      <a:pt x="777" y="1997"/>
                      <a:pt x="816" y="1984"/>
                      <a:pt x="861" y="1971"/>
                    </a:cubicBezTo>
                    <a:lnTo>
                      <a:pt x="861" y="1971"/>
                    </a:lnTo>
                    <a:cubicBezTo>
                      <a:pt x="812" y="2026"/>
                      <a:pt x="860" y="2104"/>
                      <a:pt x="923" y="2104"/>
                    </a:cubicBezTo>
                    <a:cubicBezTo>
                      <a:pt x="935" y="2104"/>
                      <a:pt x="947" y="2101"/>
                      <a:pt x="959" y="2095"/>
                    </a:cubicBezTo>
                    <a:lnTo>
                      <a:pt x="959" y="2095"/>
                    </a:lnTo>
                    <a:cubicBezTo>
                      <a:pt x="959" y="2095"/>
                      <a:pt x="953" y="2101"/>
                      <a:pt x="953" y="2101"/>
                    </a:cubicBezTo>
                    <a:cubicBezTo>
                      <a:pt x="940" y="2134"/>
                      <a:pt x="933" y="2167"/>
                      <a:pt x="933" y="2206"/>
                    </a:cubicBezTo>
                    <a:cubicBezTo>
                      <a:pt x="954" y="2266"/>
                      <a:pt x="987" y="2291"/>
                      <a:pt x="1028" y="2291"/>
                    </a:cubicBezTo>
                    <a:cubicBezTo>
                      <a:pt x="1212" y="2291"/>
                      <a:pt x="1556" y="1798"/>
                      <a:pt x="1625" y="1697"/>
                    </a:cubicBezTo>
                    <a:cubicBezTo>
                      <a:pt x="1847" y="1358"/>
                      <a:pt x="2023" y="999"/>
                      <a:pt x="2160" y="614"/>
                    </a:cubicBezTo>
                    <a:cubicBezTo>
                      <a:pt x="2172" y="573"/>
                      <a:pt x="2139" y="546"/>
                      <a:pt x="2106" y="546"/>
                    </a:cubicBezTo>
                    <a:cubicBezTo>
                      <a:pt x="2086" y="546"/>
                      <a:pt x="2065" y="556"/>
                      <a:pt x="2055" y="581"/>
                    </a:cubicBezTo>
                    <a:cubicBezTo>
                      <a:pt x="1971" y="836"/>
                      <a:pt x="1853" y="1084"/>
                      <a:pt x="1716" y="1312"/>
                    </a:cubicBezTo>
                    <a:cubicBezTo>
                      <a:pt x="1631" y="1482"/>
                      <a:pt x="1533" y="1645"/>
                      <a:pt x="1416" y="1795"/>
                    </a:cubicBezTo>
                    <a:cubicBezTo>
                      <a:pt x="1318" y="1938"/>
                      <a:pt x="1194" y="2069"/>
                      <a:pt x="1044" y="2173"/>
                    </a:cubicBezTo>
                    <a:cubicBezTo>
                      <a:pt x="1064" y="2128"/>
                      <a:pt x="1083" y="2082"/>
                      <a:pt x="1096" y="2036"/>
                    </a:cubicBezTo>
                    <a:cubicBezTo>
                      <a:pt x="1096" y="1990"/>
                      <a:pt x="1060" y="1956"/>
                      <a:pt x="1020" y="1956"/>
                    </a:cubicBezTo>
                    <a:cubicBezTo>
                      <a:pt x="1008" y="1956"/>
                      <a:pt x="997" y="1959"/>
                      <a:pt x="985" y="1964"/>
                    </a:cubicBezTo>
                    <a:cubicBezTo>
                      <a:pt x="1012" y="1925"/>
                      <a:pt x="1012" y="1847"/>
                      <a:pt x="946" y="1834"/>
                    </a:cubicBezTo>
                    <a:cubicBezTo>
                      <a:pt x="907" y="1834"/>
                      <a:pt x="861" y="1840"/>
                      <a:pt x="822" y="1860"/>
                    </a:cubicBezTo>
                    <a:cubicBezTo>
                      <a:pt x="878" y="1779"/>
                      <a:pt x="863" y="1685"/>
                      <a:pt x="791" y="1685"/>
                    </a:cubicBezTo>
                    <a:cubicBezTo>
                      <a:pt x="771" y="1685"/>
                      <a:pt x="747" y="1693"/>
                      <a:pt x="718" y="1710"/>
                    </a:cubicBezTo>
                    <a:cubicBezTo>
                      <a:pt x="752" y="1637"/>
                      <a:pt x="710" y="1586"/>
                      <a:pt x="652" y="1586"/>
                    </a:cubicBezTo>
                    <a:cubicBezTo>
                      <a:pt x="631" y="1586"/>
                      <a:pt x="609" y="1592"/>
                      <a:pt x="587" y="1606"/>
                    </a:cubicBezTo>
                    <a:cubicBezTo>
                      <a:pt x="627" y="1487"/>
                      <a:pt x="595" y="1424"/>
                      <a:pt x="522" y="1424"/>
                    </a:cubicBezTo>
                    <a:cubicBezTo>
                      <a:pt x="487" y="1424"/>
                      <a:pt x="443" y="1439"/>
                      <a:pt x="392" y="1469"/>
                    </a:cubicBezTo>
                    <a:cubicBezTo>
                      <a:pt x="411" y="1410"/>
                      <a:pt x="496" y="1273"/>
                      <a:pt x="385" y="1260"/>
                    </a:cubicBezTo>
                    <a:cubicBezTo>
                      <a:pt x="326" y="1279"/>
                      <a:pt x="268" y="1305"/>
                      <a:pt x="215" y="1338"/>
                    </a:cubicBezTo>
                    <a:cubicBezTo>
                      <a:pt x="353" y="1136"/>
                      <a:pt x="509" y="947"/>
                      <a:pt x="692" y="790"/>
                    </a:cubicBezTo>
                    <a:cubicBezTo>
                      <a:pt x="933" y="542"/>
                      <a:pt x="1207" y="327"/>
                      <a:pt x="1501" y="144"/>
                    </a:cubicBezTo>
                    <a:cubicBezTo>
                      <a:pt x="1533" y="111"/>
                      <a:pt x="1644" y="98"/>
                      <a:pt x="1618" y="27"/>
                    </a:cubicBezTo>
                    <a:cubicBezTo>
                      <a:pt x="1610" y="9"/>
                      <a:pt x="1592" y="0"/>
                      <a:pt x="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3">
                <a:extLst>
                  <a:ext uri="{FF2B5EF4-FFF2-40B4-BE49-F238E27FC236}">
                    <a16:creationId xmlns:a16="http://schemas.microsoft.com/office/drawing/2014/main" id="{D3242CD6-A850-B2AF-30A2-3ACE4CA75DAD}"/>
                  </a:ext>
                </a:extLst>
              </p:cNvPr>
              <p:cNvSpPr/>
              <p:nvPr/>
            </p:nvSpPr>
            <p:spPr>
              <a:xfrm>
                <a:off x="5790890" y="2710109"/>
                <a:ext cx="25306" cy="2183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41" extrusionOk="0">
                    <a:moveTo>
                      <a:pt x="288" y="0"/>
                    </a:moveTo>
                    <a:cubicBezTo>
                      <a:pt x="248" y="0"/>
                      <a:pt x="207" y="14"/>
                      <a:pt x="170" y="45"/>
                    </a:cubicBezTo>
                    <a:cubicBezTo>
                      <a:pt x="131" y="45"/>
                      <a:pt x="104" y="84"/>
                      <a:pt x="78" y="110"/>
                    </a:cubicBezTo>
                    <a:cubicBezTo>
                      <a:pt x="0" y="188"/>
                      <a:pt x="0" y="319"/>
                      <a:pt x="85" y="397"/>
                    </a:cubicBezTo>
                    <a:cubicBezTo>
                      <a:pt x="121" y="428"/>
                      <a:pt x="162" y="441"/>
                      <a:pt x="203" y="441"/>
                    </a:cubicBezTo>
                    <a:cubicBezTo>
                      <a:pt x="310" y="441"/>
                      <a:pt x="419" y="352"/>
                      <a:pt x="457" y="253"/>
                    </a:cubicBezTo>
                    <a:cubicBezTo>
                      <a:pt x="511" y="121"/>
                      <a:pt x="4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3">
                <a:extLst>
                  <a:ext uri="{FF2B5EF4-FFF2-40B4-BE49-F238E27FC236}">
                    <a16:creationId xmlns:a16="http://schemas.microsoft.com/office/drawing/2014/main" id="{1F92D80A-92C2-F23A-D494-41F4F9B75417}"/>
                  </a:ext>
                </a:extLst>
              </p:cNvPr>
              <p:cNvSpPr/>
              <p:nvPr/>
            </p:nvSpPr>
            <p:spPr>
              <a:xfrm>
                <a:off x="5765584" y="2761515"/>
                <a:ext cx="51553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69" extrusionOk="0">
                    <a:moveTo>
                      <a:pt x="573" y="1"/>
                    </a:moveTo>
                    <a:cubicBezTo>
                      <a:pt x="282" y="1"/>
                      <a:pt x="0" y="296"/>
                      <a:pt x="289" y="586"/>
                    </a:cubicBezTo>
                    <a:cubicBezTo>
                      <a:pt x="350" y="643"/>
                      <a:pt x="429" y="668"/>
                      <a:pt x="511" y="668"/>
                    </a:cubicBezTo>
                    <a:cubicBezTo>
                      <a:pt x="762" y="668"/>
                      <a:pt x="1040" y="432"/>
                      <a:pt x="903" y="181"/>
                    </a:cubicBezTo>
                    <a:cubicBezTo>
                      <a:pt x="819" y="53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3">
                <a:extLst>
                  <a:ext uri="{FF2B5EF4-FFF2-40B4-BE49-F238E27FC236}">
                    <a16:creationId xmlns:a16="http://schemas.microsoft.com/office/drawing/2014/main" id="{5E74ED45-661D-4A0A-0E99-F8F044D3CF4D}"/>
                  </a:ext>
                </a:extLst>
              </p:cNvPr>
              <p:cNvSpPr/>
              <p:nvPr/>
            </p:nvSpPr>
            <p:spPr>
              <a:xfrm>
                <a:off x="5871019" y="2642312"/>
                <a:ext cx="85327" cy="8012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618" extrusionOk="0">
                    <a:moveTo>
                      <a:pt x="631" y="1"/>
                    </a:moveTo>
                    <a:cubicBezTo>
                      <a:pt x="622" y="1"/>
                      <a:pt x="614" y="4"/>
                      <a:pt x="607" y="11"/>
                    </a:cubicBezTo>
                    <a:cubicBezTo>
                      <a:pt x="483" y="76"/>
                      <a:pt x="366" y="161"/>
                      <a:pt x="255" y="259"/>
                    </a:cubicBezTo>
                    <a:cubicBezTo>
                      <a:pt x="189" y="317"/>
                      <a:pt x="118" y="383"/>
                      <a:pt x="52" y="448"/>
                    </a:cubicBezTo>
                    <a:cubicBezTo>
                      <a:pt x="26" y="474"/>
                      <a:pt x="0" y="507"/>
                      <a:pt x="13" y="539"/>
                    </a:cubicBezTo>
                    <a:cubicBezTo>
                      <a:pt x="13" y="546"/>
                      <a:pt x="13" y="546"/>
                      <a:pt x="13" y="552"/>
                    </a:cubicBezTo>
                    <a:cubicBezTo>
                      <a:pt x="7" y="565"/>
                      <a:pt x="7" y="578"/>
                      <a:pt x="13" y="591"/>
                    </a:cubicBezTo>
                    <a:cubicBezTo>
                      <a:pt x="39" y="670"/>
                      <a:pt x="79" y="742"/>
                      <a:pt x="137" y="800"/>
                    </a:cubicBezTo>
                    <a:cubicBezTo>
                      <a:pt x="248" y="937"/>
                      <a:pt x="372" y="1061"/>
                      <a:pt x="509" y="1166"/>
                    </a:cubicBezTo>
                    <a:cubicBezTo>
                      <a:pt x="522" y="1179"/>
                      <a:pt x="535" y="1185"/>
                      <a:pt x="548" y="1198"/>
                    </a:cubicBezTo>
                    <a:cubicBezTo>
                      <a:pt x="679" y="1296"/>
                      <a:pt x="809" y="1387"/>
                      <a:pt x="953" y="1472"/>
                    </a:cubicBezTo>
                    <a:cubicBezTo>
                      <a:pt x="1038" y="1544"/>
                      <a:pt x="1136" y="1596"/>
                      <a:pt x="1246" y="1616"/>
                    </a:cubicBezTo>
                    <a:cubicBezTo>
                      <a:pt x="1251" y="1617"/>
                      <a:pt x="1256" y="1618"/>
                      <a:pt x="1260" y="1618"/>
                    </a:cubicBezTo>
                    <a:cubicBezTo>
                      <a:pt x="1282" y="1618"/>
                      <a:pt x="1302" y="1606"/>
                      <a:pt x="1318" y="1590"/>
                    </a:cubicBezTo>
                    <a:cubicBezTo>
                      <a:pt x="1403" y="1479"/>
                      <a:pt x="1481" y="1361"/>
                      <a:pt x="1540" y="1244"/>
                    </a:cubicBezTo>
                    <a:cubicBezTo>
                      <a:pt x="1644" y="1107"/>
                      <a:pt x="1703" y="944"/>
                      <a:pt x="1723" y="774"/>
                    </a:cubicBezTo>
                    <a:cubicBezTo>
                      <a:pt x="1723" y="768"/>
                      <a:pt x="1723" y="755"/>
                      <a:pt x="1710" y="748"/>
                    </a:cubicBezTo>
                    <a:cubicBezTo>
                      <a:pt x="1710" y="735"/>
                      <a:pt x="1710" y="722"/>
                      <a:pt x="1703" y="715"/>
                    </a:cubicBezTo>
                    <a:cubicBezTo>
                      <a:pt x="1566" y="494"/>
                      <a:pt x="1331" y="357"/>
                      <a:pt x="1129" y="213"/>
                    </a:cubicBezTo>
                    <a:cubicBezTo>
                      <a:pt x="1077" y="187"/>
                      <a:pt x="796" y="24"/>
                      <a:pt x="659" y="11"/>
                    </a:cubicBezTo>
                    <a:cubicBezTo>
                      <a:pt x="649" y="4"/>
                      <a:pt x="64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3">
                <a:extLst>
                  <a:ext uri="{FF2B5EF4-FFF2-40B4-BE49-F238E27FC236}">
                    <a16:creationId xmlns:a16="http://schemas.microsoft.com/office/drawing/2014/main" id="{6D2E0018-A73E-B62E-96E0-C7CD1468E9C5}"/>
                  </a:ext>
                </a:extLst>
              </p:cNvPr>
              <p:cNvSpPr/>
              <p:nvPr/>
            </p:nvSpPr>
            <p:spPr>
              <a:xfrm>
                <a:off x="5591162" y="2178919"/>
                <a:ext cx="197793" cy="186799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772" extrusionOk="0">
                    <a:moveTo>
                      <a:pt x="1839" y="0"/>
                    </a:moveTo>
                    <a:cubicBezTo>
                      <a:pt x="1649" y="0"/>
                      <a:pt x="1460" y="28"/>
                      <a:pt x="1273" y="83"/>
                    </a:cubicBezTo>
                    <a:cubicBezTo>
                      <a:pt x="856" y="207"/>
                      <a:pt x="549" y="553"/>
                      <a:pt x="353" y="931"/>
                    </a:cubicBezTo>
                    <a:cubicBezTo>
                      <a:pt x="210" y="1179"/>
                      <a:pt x="105" y="1440"/>
                      <a:pt x="40" y="1721"/>
                    </a:cubicBezTo>
                    <a:cubicBezTo>
                      <a:pt x="7" y="1864"/>
                      <a:pt x="1" y="2008"/>
                      <a:pt x="27" y="2158"/>
                    </a:cubicBezTo>
                    <a:cubicBezTo>
                      <a:pt x="33" y="2288"/>
                      <a:pt x="60" y="2425"/>
                      <a:pt x="99" y="2556"/>
                    </a:cubicBezTo>
                    <a:cubicBezTo>
                      <a:pt x="321" y="3137"/>
                      <a:pt x="849" y="3561"/>
                      <a:pt x="1443" y="3717"/>
                    </a:cubicBezTo>
                    <a:cubicBezTo>
                      <a:pt x="1580" y="3758"/>
                      <a:pt x="1721" y="3772"/>
                      <a:pt x="1862" y="3772"/>
                    </a:cubicBezTo>
                    <a:cubicBezTo>
                      <a:pt x="2085" y="3772"/>
                      <a:pt x="2310" y="3737"/>
                      <a:pt x="2526" y="3717"/>
                    </a:cubicBezTo>
                    <a:cubicBezTo>
                      <a:pt x="3022" y="3626"/>
                      <a:pt x="3381" y="3339"/>
                      <a:pt x="3668" y="2934"/>
                    </a:cubicBezTo>
                    <a:cubicBezTo>
                      <a:pt x="3739" y="2810"/>
                      <a:pt x="3805" y="2680"/>
                      <a:pt x="3850" y="2549"/>
                    </a:cubicBezTo>
                    <a:cubicBezTo>
                      <a:pt x="3922" y="2393"/>
                      <a:pt x="3961" y="2223"/>
                      <a:pt x="3968" y="2054"/>
                    </a:cubicBezTo>
                    <a:cubicBezTo>
                      <a:pt x="3994" y="1780"/>
                      <a:pt x="3935" y="1499"/>
                      <a:pt x="3805" y="1258"/>
                    </a:cubicBezTo>
                    <a:cubicBezTo>
                      <a:pt x="3661" y="977"/>
                      <a:pt x="3465" y="729"/>
                      <a:pt x="3224" y="533"/>
                    </a:cubicBezTo>
                    <a:cubicBezTo>
                      <a:pt x="3028" y="364"/>
                      <a:pt x="2800" y="233"/>
                      <a:pt x="2552" y="142"/>
                    </a:cubicBezTo>
                    <a:cubicBezTo>
                      <a:pt x="2428" y="83"/>
                      <a:pt x="2291" y="44"/>
                      <a:pt x="2147" y="24"/>
                    </a:cubicBezTo>
                    <a:cubicBezTo>
                      <a:pt x="2045" y="8"/>
                      <a:pt x="1942" y="0"/>
                      <a:pt x="1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3">
                <a:extLst>
                  <a:ext uri="{FF2B5EF4-FFF2-40B4-BE49-F238E27FC236}">
                    <a16:creationId xmlns:a16="http://schemas.microsoft.com/office/drawing/2014/main" id="{DF61EF83-42D2-B20D-AAB6-EE213C41AC21}"/>
                  </a:ext>
                </a:extLst>
              </p:cNvPr>
              <p:cNvSpPr/>
              <p:nvPr/>
            </p:nvSpPr>
            <p:spPr>
              <a:xfrm>
                <a:off x="5664506" y="2243200"/>
                <a:ext cx="124797" cy="79038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596" extrusionOk="0">
                    <a:moveTo>
                      <a:pt x="557" y="0"/>
                    </a:moveTo>
                    <a:cubicBezTo>
                      <a:pt x="531" y="0"/>
                      <a:pt x="507" y="5"/>
                      <a:pt x="490" y="25"/>
                    </a:cubicBezTo>
                    <a:cubicBezTo>
                      <a:pt x="425" y="110"/>
                      <a:pt x="627" y="181"/>
                      <a:pt x="673" y="234"/>
                    </a:cubicBezTo>
                    <a:cubicBezTo>
                      <a:pt x="621" y="247"/>
                      <a:pt x="542" y="227"/>
                      <a:pt x="516" y="292"/>
                    </a:cubicBezTo>
                    <a:cubicBezTo>
                      <a:pt x="490" y="377"/>
                      <a:pt x="595" y="416"/>
                      <a:pt x="647" y="462"/>
                    </a:cubicBezTo>
                    <a:cubicBezTo>
                      <a:pt x="601" y="468"/>
                      <a:pt x="549" y="482"/>
                      <a:pt x="503" y="495"/>
                    </a:cubicBezTo>
                    <a:cubicBezTo>
                      <a:pt x="458" y="527"/>
                      <a:pt x="464" y="599"/>
                      <a:pt x="516" y="632"/>
                    </a:cubicBezTo>
                    <a:cubicBezTo>
                      <a:pt x="477" y="625"/>
                      <a:pt x="432" y="619"/>
                      <a:pt x="392" y="619"/>
                    </a:cubicBezTo>
                    <a:cubicBezTo>
                      <a:pt x="353" y="625"/>
                      <a:pt x="327" y="671"/>
                      <a:pt x="347" y="703"/>
                    </a:cubicBezTo>
                    <a:cubicBezTo>
                      <a:pt x="373" y="749"/>
                      <a:pt x="432" y="762"/>
                      <a:pt x="471" y="795"/>
                    </a:cubicBezTo>
                    <a:cubicBezTo>
                      <a:pt x="457" y="793"/>
                      <a:pt x="442" y="792"/>
                      <a:pt x="428" y="792"/>
                    </a:cubicBezTo>
                    <a:cubicBezTo>
                      <a:pt x="374" y="792"/>
                      <a:pt x="325" y="807"/>
                      <a:pt x="340" y="880"/>
                    </a:cubicBezTo>
                    <a:cubicBezTo>
                      <a:pt x="360" y="919"/>
                      <a:pt x="392" y="951"/>
                      <a:pt x="425" y="984"/>
                    </a:cubicBezTo>
                    <a:cubicBezTo>
                      <a:pt x="417" y="981"/>
                      <a:pt x="409" y="980"/>
                      <a:pt x="401" y="980"/>
                    </a:cubicBezTo>
                    <a:cubicBezTo>
                      <a:pt x="331" y="980"/>
                      <a:pt x="295" y="1080"/>
                      <a:pt x="360" y="1127"/>
                    </a:cubicBezTo>
                    <a:lnTo>
                      <a:pt x="347" y="1127"/>
                    </a:lnTo>
                    <a:cubicBezTo>
                      <a:pt x="314" y="1127"/>
                      <a:pt x="275" y="1134"/>
                      <a:pt x="242" y="1147"/>
                    </a:cubicBezTo>
                    <a:cubicBezTo>
                      <a:pt x="1" y="1395"/>
                      <a:pt x="856" y="1532"/>
                      <a:pt x="999" y="1552"/>
                    </a:cubicBezTo>
                    <a:cubicBezTo>
                      <a:pt x="1222" y="1580"/>
                      <a:pt x="1444" y="1595"/>
                      <a:pt x="1666" y="1595"/>
                    </a:cubicBezTo>
                    <a:cubicBezTo>
                      <a:pt x="1849" y="1595"/>
                      <a:pt x="2031" y="1585"/>
                      <a:pt x="2213" y="1565"/>
                    </a:cubicBezTo>
                    <a:cubicBezTo>
                      <a:pt x="2282" y="1552"/>
                      <a:pt x="2266" y="1453"/>
                      <a:pt x="2200" y="1453"/>
                    </a:cubicBezTo>
                    <a:cubicBezTo>
                      <a:pt x="2198" y="1453"/>
                      <a:pt x="2195" y="1454"/>
                      <a:pt x="2193" y="1454"/>
                    </a:cubicBezTo>
                    <a:cubicBezTo>
                      <a:pt x="2026" y="1474"/>
                      <a:pt x="1859" y="1484"/>
                      <a:pt x="1692" y="1484"/>
                    </a:cubicBezTo>
                    <a:cubicBezTo>
                      <a:pt x="1591" y="1484"/>
                      <a:pt x="1491" y="1481"/>
                      <a:pt x="1391" y="1473"/>
                    </a:cubicBezTo>
                    <a:cubicBezTo>
                      <a:pt x="1201" y="1467"/>
                      <a:pt x="1012" y="1447"/>
                      <a:pt x="823" y="1408"/>
                    </a:cubicBezTo>
                    <a:cubicBezTo>
                      <a:pt x="647" y="1382"/>
                      <a:pt x="484" y="1323"/>
                      <a:pt x="327" y="1238"/>
                    </a:cubicBezTo>
                    <a:cubicBezTo>
                      <a:pt x="373" y="1238"/>
                      <a:pt x="419" y="1232"/>
                      <a:pt x="464" y="1225"/>
                    </a:cubicBezTo>
                    <a:cubicBezTo>
                      <a:pt x="523" y="1206"/>
                      <a:pt x="529" y="1127"/>
                      <a:pt x="484" y="1095"/>
                    </a:cubicBezTo>
                    <a:lnTo>
                      <a:pt x="484" y="1095"/>
                    </a:lnTo>
                    <a:cubicBezTo>
                      <a:pt x="488" y="1095"/>
                      <a:pt x="493" y="1096"/>
                      <a:pt x="497" y="1096"/>
                    </a:cubicBezTo>
                    <a:cubicBezTo>
                      <a:pt x="546" y="1096"/>
                      <a:pt x="600" y="1063"/>
                      <a:pt x="582" y="1004"/>
                    </a:cubicBezTo>
                    <a:cubicBezTo>
                      <a:pt x="575" y="964"/>
                      <a:pt x="536" y="938"/>
                      <a:pt x="510" y="906"/>
                    </a:cubicBezTo>
                    <a:lnTo>
                      <a:pt x="510" y="906"/>
                    </a:lnTo>
                    <a:cubicBezTo>
                      <a:pt x="520" y="907"/>
                      <a:pt x="530" y="908"/>
                      <a:pt x="540" y="908"/>
                    </a:cubicBezTo>
                    <a:cubicBezTo>
                      <a:pt x="643" y="908"/>
                      <a:pt x="714" y="820"/>
                      <a:pt x="595" y="743"/>
                    </a:cubicBezTo>
                    <a:cubicBezTo>
                      <a:pt x="706" y="736"/>
                      <a:pt x="719" y="638"/>
                      <a:pt x="634" y="579"/>
                    </a:cubicBezTo>
                    <a:cubicBezTo>
                      <a:pt x="823" y="553"/>
                      <a:pt x="823" y="442"/>
                      <a:pt x="673" y="345"/>
                    </a:cubicBezTo>
                    <a:cubicBezTo>
                      <a:pt x="738" y="338"/>
                      <a:pt x="895" y="358"/>
                      <a:pt x="856" y="247"/>
                    </a:cubicBezTo>
                    <a:cubicBezTo>
                      <a:pt x="817" y="201"/>
                      <a:pt x="771" y="162"/>
                      <a:pt x="719" y="129"/>
                    </a:cubicBezTo>
                    <a:lnTo>
                      <a:pt x="719" y="129"/>
                    </a:lnTo>
                    <a:cubicBezTo>
                      <a:pt x="954" y="162"/>
                      <a:pt x="1188" y="227"/>
                      <a:pt x="1417" y="318"/>
                    </a:cubicBezTo>
                    <a:cubicBezTo>
                      <a:pt x="1743" y="429"/>
                      <a:pt x="2056" y="579"/>
                      <a:pt x="2350" y="762"/>
                    </a:cubicBezTo>
                    <a:cubicBezTo>
                      <a:pt x="2385" y="777"/>
                      <a:pt x="2428" y="839"/>
                      <a:pt x="2470" y="839"/>
                    </a:cubicBezTo>
                    <a:cubicBezTo>
                      <a:pt x="2483" y="839"/>
                      <a:pt x="2495" y="834"/>
                      <a:pt x="2506" y="821"/>
                    </a:cubicBezTo>
                    <a:cubicBezTo>
                      <a:pt x="2519" y="795"/>
                      <a:pt x="2513" y="762"/>
                      <a:pt x="2493" y="749"/>
                    </a:cubicBezTo>
                    <a:cubicBezTo>
                      <a:pt x="2428" y="710"/>
                      <a:pt x="2369" y="658"/>
                      <a:pt x="2304" y="619"/>
                    </a:cubicBezTo>
                    <a:cubicBezTo>
                      <a:pt x="1952" y="410"/>
                      <a:pt x="1573" y="240"/>
                      <a:pt x="1182" y="116"/>
                    </a:cubicBezTo>
                    <a:cubicBezTo>
                      <a:pt x="1006" y="57"/>
                      <a:pt x="823" y="25"/>
                      <a:pt x="634" y="5"/>
                    </a:cubicBezTo>
                    <a:cubicBezTo>
                      <a:pt x="611" y="5"/>
                      <a:pt x="583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3">
                <a:extLst>
                  <a:ext uri="{FF2B5EF4-FFF2-40B4-BE49-F238E27FC236}">
                    <a16:creationId xmlns:a16="http://schemas.microsoft.com/office/drawing/2014/main" id="{77F9D9C8-0D3D-7AF3-E56A-EF9C54EAAF61}"/>
                  </a:ext>
                </a:extLst>
              </p:cNvPr>
              <p:cNvSpPr/>
              <p:nvPr/>
            </p:nvSpPr>
            <p:spPr>
              <a:xfrm>
                <a:off x="5695855" y="2206008"/>
                <a:ext cx="28475" cy="2099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4" extrusionOk="0">
                    <a:moveTo>
                      <a:pt x="234" y="1"/>
                    </a:moveTo>
                    <a:cubicBezTo>
                      <a:pt x="147" y="1"/>
                      <a:pt x="67" y="59"/>
                      <a:pt x="46" y="143"/>
                    </a:cubicBezTo>
                    <a:cubicBezTo>
                      <a:pt x="1" y="306"/>
                      <a:pt x="190" y="423"/>
                      <a:pt x="334" y="423"/>
                    </a:cubicBezTo>
                    <a:cubicBezTo>
                      <a:pt x="523" y="404"/>
                      <a:pt x="575" y="149"/>
                      <a:pt x="399" y="65"/>
                    </a:cubicBezTo>
                    <a:cubicBezTo>
                      <a:pt x="379" y="32"/>
                      <a:pt x="334" y="25"/>
                      <a:pt x="301" y="12"/>
                    </a:cubicBezTo>
                    <a:cubicBezTo>
                      <a:pt x="279" y="5"/>
                      <a:pt x="256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3">
                <a:extLst>
                  <a:ext uri="{FF2B5EF4-FFF2-40B4-BE49-F238E27FC236}">
                    <a16:creationId xmlns:a16="http://schemas.microsoft.com/office/drawing/2014/main" id="{11B13441-50A4-0083-7980-2432CD4A0612}"/>
                  </a:ext>
                </a:extLst>
              </p:cNvPr>
              <p:cNvSpPr/>
              <p:nvPr/>
            </p:nvSpPr>
            <p:spPr>
              <a:xfrm>
                <a:off x="5632861" y="2213882"/>
                <a:ext cx="43976" cy="3664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0" extrusionOk="0">
                    <a:moveTo>
                      <a:pt x="366" y="0"/>
                    </a:moveTo>
                    <a:cubicBezTo>
                      <a:pt x="249" y="0"/>
                      <a:pt x="135" y="70"/>
                      <a:pt x="72" y="245"/>
                    </a:cubicBezTo>
                    <a:cubicBezTo>
                      <a:pt x="1" y="484"/>
                      <a:pt x="254" y="740"/>
                      <a:pt x="482" y="740"/>
                    </a:cubicBezTo>
                    <a:cubicBezTo>
                      <a:pt x="566" y="740"/>
                      <a:pt x="646" y="706"/>
                      <a:pt x="705" y="623"/>
                    </a:cubicBezTo>
                    <a:cubicBezTo>
                      <a:pt x="887" y="321"/>
                      <a:pt x="618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3">
                <a:extLst>
                  <a:ext uri="{FF2B5EF4-FFF2-40B4-BE49-F238E27FC236}">
                    <a16:creationId xmlns:a16="http://schemas.microsoft.com/office/drawing/2014/main" id="{5F4577A4-F53D-F0FA-BB07-3890E31E3C05}"/>
                  </a:ext>
                </a:extLst>
              </p:cNvPr>
              <p:cNvSpPr/>
              <p:nvPr/>
            </p:nvSpPr>
            <p:spPr>
              <a:xfrm>
                <a:off x="5763058" y="2254938"/>
                <a:ext cx="62745" cy="8483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13" extrusionOk="0">
                    <a:moveTo>
                      <a:pt x="505" y="1"/>
                    </a:moveTo>
                    <a:cubicBezTo>
                      <a:pt x="489" y="1"/>
                      <a:pt x="472" y="4"/>
                      <a:pt x="458" y="16"/>
                    </a:cubicBezTo>
                    <a:cubicBezTo>
                      <a:pt x="458" y="16"/>
                      <a:pt x="458" y="16"/>
                      <a:pt x="451" y="23"/>
                    </a:cubicBezTo>
                    <a:cubicBezTo>
                      <a:pt x="438" y="23"/>
                      <a:pt x="425" y="29"/>
                      <a:pt x="419" y="36"/>
                    </a:cubicBezTo>
                    <a:cubicBezTo>
                      <a:pt x="360" y="94"/>
                      <a:pt x="308" y="166"/>
                      <a:pt x="282" y="238"/>
                    </a:cubicBezTo>
                    <a:cubicBezTo>
                      <a:pt x="210" y="395"/>
                      <a:pt x="151" y="564"/>
                      <a:pt x="112" y="734"/>
                    </a:cubicBezTo>
                    <a:cubicBezTo>
                      <a:pt x="112" y="747"/>
                      <a:pt x="105" y="767"/>
                      <a:pt x="105" y="786"/>
                    </a:cubicBezTo>
                    <a:cubicBezTo>
                      <a:pt x="66" y="943"/>
                      <a:pt x="47" y="1106"/>
                      <a:pt x="34" y="1269"/>
                    </a:cubicBezTo>
                    <a:cubicBezTo>
                      <a:pt x="7" y="1373"/>
                      <a:pt x="1" y="1484"/>
                      <a:pt x="27" y="1589"/>
                    </a:cubicBezTo>
                    <a:cubicBezTo>
                      <a:pt x="40" y="1621"/>
                      <a:pt x="60" y="1641"/>
                      <a:pt x="86" y="1647"/>
                    </a:cubicBezTo>
                    <a:cubicBezTo>
                      <a:pt x="223" y="1680"/>
                      <a:pt x="360" y="1693"/>
                      <a:pt x="497" y="1700"/>
                    </a:cubicBezTo>
                    <a:cubicBezTo>
                      <a:pt x="553" y="1708"/>
                      <a:pt x="610" y="1713"/>
                      <a:pt x="666" y="1713"/>
                    </a:cubicBezTo>
                    <a:cubicBezTo>
                      <a:pt x="778" y="1713"/>
                      <a:pt x="888" y="1695"/>
                      <a:pt x="993" y="1660"/>
                    </a:cubicBezTo>
                    <a:cubicBezTo>
                      <a:pt x="1006" y="1654"/>
                      <a:pt x="1012" y="1647"/>
                      <a:pt x="1019" y="1634"/>
                    </a:cubicBezTo>
                    <a:cubicBezTo>
                      <a:pt x="1025" y="1628"/>
                      <a:pt x="1038" y="1621"/>
                      <a:pt x="1038" y="1615"/>
                    </a:cubicBezTo>
                    <a:cubicBezTo>
                      <a:pt x="1182" y="1393"/>
                      <a:pt x="1202" y="1125"/>
                      <a:pt x="1241" y="877"/>
                    </a:cubicBezTo>
                    <a:cubicBezTo>
                      <a:pt x="1241" y="819"/>
                      <a:pt x="1267" y="499"/>
                      <a:pt x="1221" y="369"/>
                    </a:cubicBezTo>
                    <a:cubicBezTo>
                      <a:pt x="1221" y="349"/>
                      <a:pt x="1215" y="329"/>
                      <a:pt x="1195" y="323"/>
                    </a:cubicBezTo>
                    <a:cubicBezTo>
                      <a:pt x="1084" y="231"/>
                      <a:pt x="960" y="166"/>
                      <a:pt x="823" y="114"/>
                    </a:cubicBezTo>
                    <a:cubicBezTo>
                      <a:pt x="738" y="75"/>
                      <a:pt x="647" y="42"/>
                      <a:pt x="562" y="10"/>
                    </a:cubicBezTo>
                    <a:cubicBezTo>
                      <a:pt x="544" y="6"/>
                      <a:pt x="524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402;p50">
            <a:extLst>
              <a:ext uri="{FF2B5EF4-FFF2-40B4-BE49-F238E27FC236}">
                <a16:creationId xmlns:a16="http://schemas.microsoft.com/office/drawing/2014/main" id="{77C6225B-BE7D-A538-F22E-AEF898C7B327}"/>
              </a:ext>
            </a:extLst>
          </p:cNvPr>
          <p:cNvGrpSpPr/>
          <p:nvPr/>
        </p:nvGrpSpPr>
        <p:grpSpPr>
          <a:xfrm>
            <a:off x="582565" y="2025724"/>
            <a:ext cx="1634685" cy="2781738"/>
            <a:chOff x="6456000" y="1699151"/>
            <a:chExt cx="1634685" cy="2781738"/>
          </a:xfrm>
        </p:grpSpPr>
        <p:sp>
          <p:nvSpPr>
            <p:cNvPr id="3" name="Google Shape;4403;p50">
              <a:extLst>
                <a:ext uri="{FF2B5EF4-FFF2-40B4-BE49-F238E27FC236}">
                  <a16:creationId xmlns:a16="http://schemas.microsoft.com/office/drawing/2014/main" id="{F2864391-192E-F12B-D149-AEFCACDBEF66}"/>
                </a:ext>
              </a:extLst>
            </p:cNvPr>
            <p:cNvSpPr/>
            <p:nvPr/>
          </p:nvSpPr>
          <p:spPr>
            <a:xfrm>
              <a:off x="6456000" y="2916612"/>
              <a:ext cx="1634685" cy="1564277"/>
            </a:xfrm>
            <a:custGeom>
              <a:avLst/>
              <a:gdLst/>
              <a:ahLst/>
              <a:cxnLst/>
              <a:rect l="l" t="t" r="r" b="b"/>
              <a:pathLst>
                <a:path w="31465" h="31911" extrusionOk="0">
                  <a:moveTo>
                    <a:pt x="15597" y="0"/>
                  </a:moveTo>
                  <a:cubicBezTo>
                    <a:pt x="14645" y="0"/>
                    <a:pt x="13691" y="55"/>
                    <a:pt x="12768" y="274"/>
                  </a:cubicBezTo>
                  <a:cubicBezTo>
                    <a:pt x="11720" y="555"/>
                    <a:pt x="10705" y="911"/>
                    <a:pt x="9733" y="1354"/>
                  </a:cubicBezTo>
                  <a:cubicBezTo>
                    <a:pt x="9365" y="1516"/>
                    <a:pt x="8998" y="1678"/>
                    <a:pt x="8631" y="1851"/>
                  </a:cubicBezTo>
                  <a:cubicBezTo>
                    <a:pt x="8296" y="2013"/>
                    <a:pt x="7961" y="2196"/>
                    <a:pt x="7648" y="2391"/>
                  </a:cubicBezTo>
                  <a:cubicBezTo>
                    <a:pt x="6806" y="2909"/>
                    <a:pt x="6039" y="3547"/>
                    <a:pt x="5380" y="4292"/>
                  </a:cubicBezTo>
                  <a:cubicBezTo>
                    <a:pt x="4364" y="5199"/>
                    <a:pt x="3554" y="6312"/>
                    <a:pt x="2820" y="7446"/>
                  </a:cubicBezTo>
                  <a:cubicBezTo>
                    <a:pt x="2139" y="8515"/>
                    <a:pt x="1599" y="9671"/>
                    <a:pt x="1200" y="10880"/>
                  </a:cubicBezTo>
                  <a:cubicBezTo>
                    <a:pt x="573" y="12587"/>
                    <a:pt x="195" y="14380"/>
                    <a:pt x="77" y="16194"/>
                  </a:cubicBezTo>
                  <a:cubicBezTo>
                    <a:pt x="1" y="17404"/>
                    <a:pt x="33" y="18625"/>
                    <a:pt x="185" y="19824"/>
                  </a:cubicBezTo>
                  <a:cubicBezTo>
                    <a:pt x="303" y="20590"/>
                    <a:pt x="476" y="21346"/>
                    <a:pt x="703" y="22081"/>
                  </a:cubicBezTo>
                  <a:cubicBezTo>
                    <a:pt x="1329" y="23885"/>
                    <a:pt x="2366" y="25559"/>
                    <a:pt x="3824" y="26790"/>
                  </a:cubicBezTo>
                  <a:cubicBezTo>
                    <a:pt x="4591" y="27395"/>
                    <a:pt x="5358" y="28000"/>
                    <a:pt x="6179" y="28529"/>
                  </a:cubicBezTo>
                  <a:cubicBezTo>
                    <a:pt x="6914" y="28972"/>
                    <a:pt x="7680" y="29382"/>
                    <a:pt x="8458" y="29750"/>
                  </a:cubicBezTo>
                  <a:cubicBezTo>
                    <a:pt x="9387" y="30225"/>
                    <a:pt x="10413" y="30462"/>
                    <a:pt x="11385" y="30819"/>
                  </a:cubicBezTo>
                  <a:cubicBezTo>
                    <a:pt x="12120" y="31078"/>
                    <a:pt x="12876" y="31294"/>
                    <a:pt x="13632" y="31467"/>
                  </a:cubicBezTo>
                  <a:cubicBezTo>
                    <a:pt x="14129" y="31597"/>
                    <a:pt x="14625" y="31715"/>
                    <a:pt x="15122" y="31802"/>
                  </a:cubicBezTo>
                  <a:cubicBezTo>
                    <a:pt x="15844" y="31902"/>
                    <a:pt x="16566" y="31910"/>
                    <a:pt x="17288" y="31910"/>
                  </a:cubicBezTo>
                  <a:cubicBezTo>
                    <a:pt x="17420" y="31910"/>
                    <a:pt x="17551" y="31910"/>
                    <a:pt x="17682" y="31910"/>
                  </a:cubicBezTo>
                  <a:cubicBezTo>
                    <a:pt x="19011" y="31910"/>
                    <a:pt x="20339" y="31780"/>
                    <a:pt x="21646" y="31521"/>
                  </a:cubicBezTo>
                  <a:cubicBezTo>
                    <a:pt x="22759" y="31283"/>
                    <a:pt x="23903" y="31067"/>
                    <a:pt x="24919" y="30560"/>
                  </a:cubicBezTo>
                  <a:cubicBezTo>
                    <a:pt x="25480" y="30268"/>
                    <a:pt x="25966" y="29847"/>
                    <a:pt x="26452" y="29447"/>
                  </a:cubicBezTo>
                  <a:cubicBezTo>
                    <a:pt x="26884" y="29112"/>
                    <a:pt x="27284" y="28745"/>
                    <a:pt x="27651" y="28345"/>
                  </a:cubicBezTo>
                  <a:cubicBezTo>
                    <a:pt x="28256" y="27676"/>
                    <a:pt x="28796" y="26952"/>
                    <a:pt x="29271" y="26185"/>
                  </a:cubicBezTo>
                  <a:cubicBezTo>
                    <a:pt x="29963" y="25019"/>
                    <a:pt x="30416" y="23723"/>
                    <a:pt x="30740" y="22416"/>
                  </a:cubicBezTo>
                  <a:cubicBezTo>
                    <a:pt x="31140" y="20839"/>
                    <a:pt x="31432" y="19229"/>
                    <a:pt x="31432" y="17609"/>
                  </a:cubicBezTo>
                  <a:cubicBezTo>
                    <a:pt x="31464" y="16626"/>
                    <a:pt x="31421" y="15644"/>
                    <a:pt x="31291" y="14671"/>
                  </a:cubicBezTo>
                  <a:cubicBezTo>
                    <a:pt x="31183" y="13656"/>
                    <a:pt x="30967" y="12663"/>
                    <a:pt x="30643" y="11690"/>
                  </a:cubicBezTo>
                  <a:cubicBezTo>
                    <a:pt x="30416" y="10978"/>
                    <a:pt x="30146" y="10276"/>
                    <a:pt x="29833" y="9584"/>
                  </a:cubicBezTo>
                  <a:cubicBezTo>
                    <a:pt x="29239" y="8418"/>
                    <a:pt x="28569" y="7273"/>
                    <a:pt x="27846" y="6182"/>
                  </a:cubicBezTo>
                  <a:cubicBezTo>
                    <a:pt x="27360" y="5469"/>
                    <a:pt x="26841" y="4799"/>
                    <a:pt x="26269" y="4151"/>
                  </a:cubicBezTo>
                  <a:cubicBezTo>
                    <a:pt x="25740" y="3493"/>
                    <a:pt x="25135" y="2909"/>
                    <a:pt x="24465" y="2402"/>
                  </a:cubicBezTo>
                  <a:cubicBezTo>
                    <a:pt x="22996" y="1322"/>
                    <a:pt x="21257" y="695"/>
                    <a:pt x="19497" y="306"/>
                  </a:cubicBezTo>
                  <a:cubicBezTo>
                    <a:pt x="18525" y="144"/>
                    <a:pt x="17542" y="36"/>
                    <a:pt x="16548" y="15"/>
                  </a:cubicBezTo>
                  <a:cubicBezTo>
                    <a:pt x="16232" y="6"/>
                    <a:pt x="15915" y="0"/>
                    <a:pt x="15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404;p50">
              <a:extLst>
                <a:ext uri="{FF2B5EF4-FFF2-40B4-BE49-F238E27FC236}">
                  <a16:creationId xmlns:a16="http://schemas.microsoft.com/office/drawing/2014/main" id="{39703BA4-F80C-7B2E-BBF8-4C326E6BCFAF}"/>
                </a:ext>
              </a:extLst>
            </p:cNvPr>
            <p:cNvSpPr/>
            <p:nvPr/>
          </p:nvSpPr>
          <p:spPr>
            <a:xfrm>
              <a:off x="7040443" y="3270969"/>
              <a:ext cx="117965" cy="99798"/>
            </a:xfrm>
            <a:custGeom>
              <a:avLst/>
              <a:gdLst/>
              <a:ahLst/>
              <a:cxnLst/>
              <a:rect l="l" t="t" r="r" b="b"/>
              <a:pathLst>
                <a:path w="3487" h="3127" extrusionOk="0">
                  <a:moveTo>
                    <a:pt x="1752" y="1"/>
                  </a:moveTo>
                  <a:cubicBezTo>
                    <a:pt x="1363" y="1"/>
                    <a:pt x="1025" y="230"/>
                    <a:pt x="745" y="488"/>
                  </a:cubicBezTo>
                  <a:cubicBezTo>
                    <a:pt x="551" y="683"/>
                    <a:pt x="389" y="888"/>
                    <a:pt x="259" y="1125"/>
                  </a:cubicBezTo>
                  <a:cubicBezTo>
                    <a:pt x="130" y="1320"/>
                    <a:pt x="43" y="1536"/>
                    <a:pt x="11" y="1774"/>
                  </a:cubicBezTo>
                  <a:cubicBezTo>
                    <a:pt x="0" y="2508"/>
                    <a:pt x="421" y="3037"/>
                    <a:pt x="1167" y="3113"/>
                  </a:cubicBezTo>
                  <a:cubicBezTo>
                    <a:pt x="1254" y="3122"/>
                    <a:pt x="1340" y="3127"/>
                    <a:pt x="1425" y="3127"/>
                  </a:cubicBezTo>
                  <a:cubicBezTo>
                    <a:pt x="2440" y="3127"/>
                    <a:pt x="3302" y="2482"/>
                    <a:pt x="3392" y="1406"/>
                  </a:cubicBezTo>
                  <a:cubicBezTo>
                    <a:pt x="3487" y="558"/>
                    <a:pt x="2625" y="2"/>
                    <a:pt x="1848" y="2"/>
                  </a:cubicBezTo>
                  <a:cubicBezTo>
                    <a:pt x="1833" y="2"/>
                    <a:pt x="1819" y="2"/>
                    <a:pt x="1804" y="2"/>
                  </a:cubicBezTo>
                  <a:cubicBezTo>
                    <a:pt x="1786" y="1"/>
                    <a:pt x="1769" y="1"/>
                    <a:pt x="1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05;p50">
              <a:extLst>
                <a:ext uri="{FF2B5EF4-FFF2-40B4-BE49-F238E27FC236}">
                  <a16:creationId xmlns:a16="http://schemas.microsoft.com/office/drawing/2014/main" id="{8BC7F267-6590-AC35-3550-7F984C816C4D}"/>
                </a:ext>
              </a:extLst>
            </p:cNvPr>
            <p:cNvSpPr/>
            <p:nvPr/>
          </p:nvSpPr>
          <p:spPr>
            <a:xfrm>
              <a:off x="6965140" y="3534076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06;p50">
              <a:extLst>
                <a:ext uri="{FF2B5EF4-FFF2-40B4-BE49-F238E27FC236}">
                  <a16:creationId xmlns:a16="http://schemas.microsoft.com/office/drawing/2014/main" id="{24CBC94D-2061-24E1-2333-E0519F63B9D6}"/>
                </a:ext>
              </a:extLst>
            </p:cNvPr>
            <p:cNvSpPr/>
            <p:nvPr/>
          </p:nvSpPr>
          <p:spPr>
            <a:xfrm>
              <a:off x="6904345" y="2916612"/>
              <a:ext cx="1186335" cy="1389521"/>
            </a:xfrm>
            <a:custGeom>
              <a:avLst/>
              <a:gdLst/>
              <a:ahLst/>
              <a:cxnLst/>
              <a:rect l="l" t="t" r="r" b="b"/>
              <a:pathLst>
                <a:path w="22835" h="28346" extrusionOk="0">
                  <a:moveTo>
                    <a:pt x="6967" y="0"/>
                  </a:moveTo>
                  <a:cubicBezTo>
                    <a:pt x="6015" y="0"/>
                    <a:pt x="5061" y="55"/>
                    <a:pt x="4138" y="274"/>
                  </a:cubicBezTo>
                  <a:cubicBezTo>
                    <a:pt x="3090" y="555"/>
                    <a:pt x="2075" y="911"/>
                    <a:pt x="1103" y="1354"/>
                  </a:cubicBezTo>
                  <a:cubicBezTo>
                    <a:pt x="735" y="1516"/>
                    <a:pt x="368" y="1678"/>
                    <a:pt x="1" y="1851"/>
                  </a:cubicBezTo>
                  <a:cubicBezTo>
                    <a:pt x="596" y="3128"/>
                    <a:pt x="1966" y="5445"/>
                    <a:pt x="8350" y="5445"/>
                  </a:cubicBezTo>
                  <a:cubicBezTo>
                    <a:pt x="9036" y="5445"/>
                    <a:pt x="9779" y="5419"/>
                    <a:pt x="10586" y="5361"/>
                  </a:cubicBezTo>
                  <a:cubicBezTo>
                    <a:pt x="10634" y="5358"/>
                    <a:pt x="10682" y="5356"/>
                    <a:pt x="10730" y="5356"/>
                  </a:cubicBezTo>
                  <a:cubicBezTo>
                    <a:pt x="14635" y="5356"/>
                    <a:pt x="20629" y="16450"/>
                    <a:pt x="19615" y="23139"/>
                  </a:cubicBezTo>
                  <a:cubicBezTo>
                    <a:pt x="19345" y="24911"/>
                    <a:pt x="19129" y="26704"/>
                    <a:pt x="19021" y="28345"/>
                  </a:cubicBezTo>
                  <a:cubicBezTo>
                    <a:pt x="19626" y="27676"/>
                    <a:pt x="20166" y="26952"/>
                    <a:pt x="20641" y="26185"/>
                  </a:cubicBezTo>
                  <a:cubicBezTo>
                    <a:pt x="21333" y="25019"/>
                    <a:pt x="21786" y="23723"/>
                    <a:pt x="22110" y="22416"/>
                  </a:cubicBezTo>
                  <a:cubicBezTo>
                    <a:pt x="22510" y="20839"/>
                    <a:pt x="22802" y="19229"/>
                    <a:pt x="22802" y="17609"/>
                  </a:cubicBezTo>
                  <a:cubicBezTo>
                    <a:pt x="22834" y="16626"/>
                    <a:pt x="22791" y="15644"/>
                    <a:pt x="22661" y="14671"/>
                  </a:cubicBezTo>
                  <a:cubicBezTo>
                    <a:pt x="22553" y="13656"/>
                    <a:pt x="22337" y="12663"/>
                    <a:pt x="22013" y="11690"/>
                  </a:cubicBezTo>
                  <a:cubicBezTo>
                    <a:pt x="21786" y="10978"/>
                    <a:pt x="21516" y="10276"/>
                    <a:pt x="21203" y="9584"/>
                  </a:cubicBezTo>
                  <a:cubicBezTo>
                    <a:pt x="20609" y="8418"/>
                    <a:pt x="19939" y="7273"/>
                    <a:pt x="19216" y="6182"/>
                  </a:cubicBezTo>
                  <a:cubicBezTo>
                    <a:pt x="18730" y="5469"/>
                    <a:pt x="18211" y="4799"/>
                    <a:pt x="17639" y="4151"/>
                  </a:cubicBezTo>
                  <a:cubicBezTo>
                    <a:pt x="17110" y="3493"/>
                    <a:pt x="16505" y="2909"/>
                    <a:pt x="15835" y="2402"/>
                  </a:cubicBezTo>
                  <a:cubicBezTo>
                    <a:pt x="14366" y="1322"/>
                    <a:pt x="12627" y="695"/>
                    <a:pt x="10867" y="306"/>
                  </a:cubicBezTo>
                  <a:cubicBezTo>
                    <a:pt x="9895" y="144"/>
                    <a:pt x="8912" y="36"/>
                    <a:pt x="7918" y="15"/>
                  </a:cubicBezTo>
                  <a:cubicBezTo>
                    <a:pt x="7602" y="6"/>
                    <a:pt x="7285" y="0"/>
                    <a:pt x="6967" y="0"/>
                  </a:cubicBezTo>
                  <a:close/>
                </a:path>
              </a:pathLst>
            </a:custGeom>
            <a:solidFill>
              <a:srgbClr val="03374B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07;p50">
              <a:extLst>
                <a:ext uri="{FF2B5EF4-FFF2-40B4-BE49-F238E27FC236}">
                  <a16:creationId xmlns:a16="http://schemas.microsoft.com/office/drawing/2014/main" id="{1DD3DA51-E873-3CC4-2E88-3F9B0744439D}"/>
                </a:ext>
              </a:extLst>
            </p:cNvPr>
            <p:cNvSpPr/>
            <p:nvPr/>
          </p:nvSpPr>
          <p:spPr>
            <a:xfrm>
              <a:off x="6745809" y="1956900"/>
              <a:ext cx="1166585" cy="1150783"/>
            </a:xfrm>
            <a:custGeom>
              <a:avLst/>
              <a:gdLst/>
              <a:ahLst/>
              <a:cxnLst/>
              <a:rect l="l" t="t" r="r" b="b"/>
              <a:pathLst>
                <a:path w="23687" h="24764" extrusionOk="0">
                  <a:moveTo>
                    <a:pt x="11829" y="1"/>
                  </a:moveTo>
                  <a:cubicBezTo>
                    <a:pt x="11207" y="1"/>
                    <a:pt x="10595" y="54"/>
                    <a:pt x="9991" y="153"/>
                  </a:cubicBezTo>
                  <a:cubicBezTo>
                    <a:pt x="9386" y="283"/>
                    <a:pt x="8792" y="445"/>
                    <a:pt x="8209" y="639"/>
                  </a:cubicBezTo>
                  <a:cubicBezTo>
                    <a:pt x="6546" y="1104"/>
                    <a:pt x="5001" y="1914"/>
                    <a:pt x="3673" y="3015"/>
                  </a:cubicBezTo>
                  <a:cubicBezTo>
                    <a:pt x="3543" y="3123"/>
                    <a:pt x="3424" y="3231"/>
                    <a:pt x="3316" y="3350"/>
                  </a:cubicBezTo>
                  <a:cubicBezTo>
                    <a:pt x="2809" y="3901"/>
                    <a:pt x="2355" y="4517"/>
                    <a:pt x="1988" y="5176"/>
                  </a:cubicBezTo>
                  <a:cubicBezTo>
                    <a:pt x="1502" y="5964"/>
                    <a:pt x="1124" y="6807"/>
                    <a:pt x="843" y="7681"/>
                  </a:cubicBezTo>
                  <a:cubicBezTo>
                    <a:pt x="486" y="8697"/>
                    <a:pt x="249" y="9744"/>
                    <a:pt x="141" y="10814"/>
                  </a:cubicBezTo>
                  <a:cubicBezTo>
                    <a:pt x="0" y="12023"/>
                    <a:pt x="11" y="13255"/>
                    <a:pt x="173" y="14454"/>
                  </a:cubicBezTo>
                  <a:cubicBezTo>
                    <a:pt x="270" y="15166"/>
                    <a:pt x="292" y="15890"/>
                    <a:pt x="519" y="16571"/>
                  </a:cubicBezTo>
                  <a:cubicBezTo>
                    <a:pt x="713" y="17175"/>
                    <a:pt x="951" y="17769"/>
                    <a:pt x="1242" y="18342"/>
                  </a:cubicBezTo>
                  <a:cubicBezTo>
                    <a:pt x="1448" y="18742"/>
                    <a:pt x="1664" y="19141"/>
                    <a:pt x="1901" y="19530"/>
                  </a:cubicBezTo>
                  <a:cubicBezTo>
                    <a:pt x="2366" y="20243"/>
                    <a:pt x="2906" y="20913"/>
                    <a:pt x="3500" y="21517"/>
                  </a:cubicBezTo>
                  <a:cubicBezTo>
                    <a:pt x="4213" y="22306"/>
                    <a:pt x="5044" y="22976"/>
                    <a:pt x="5962" y="23483"/>
                  </a:cubicBezTo>
                  <a:cubicBezTo>
                    <a:pt x="6438" y="23753"/>
                    <a:pt x="6935" y="23958"/>
                    <a:pt x="7453" y="24110"/>
                  </a:cubicBezTo>
                  <a:cubicBezTo>
                    <a:pt x="7691" y="24207"/>
                    <a:pt x="7928" y="24293"/>
                    <a:pt x="8177" y="24347"/>
                  </a:cubicBezTo>
                  <a:cubicBezTo>
                    <a:pt x="8684" y="24466"/>
                    <a:pt x="9192" y="24552"/>
                    <a:pt x="9710" y="24606"/>
                  </a:cubicBezTo>
                  <a:cubicBezTo>
                    <a:pt x="10369" y="24704"/>
                    <a:pt x="11039" y="24747"/>
                    <a:pt x="11709" y="24758"/>
                  </a:cubicBezTo>
                  <a:cubicBezTo>
                    <a:pt x="11823" y="24762"/>
                    <a:pt x="11938" y="24764"/>
                    <a:pt x="12053" y="24764"/>
                  </a:cubicBezTo>
                  <a:cubicBezTo>
                    <a:pt x="13105" y="24764"/>
                    <a:pt x="14153" y="24592"/>
                    <a:pt x="15176" y="24358"/>
                  </a:cubicBezTo>
                  <a:cubicBezTo>
                    <a:pt x="16083" y="24110"/>
                    <a:pt x="16969" y="23775"/>
                    <a:pt x="17811" y="23354"/>
                  </a:cubicBezTo>
                  <a:cubicBezTo>
                    <a:pt x="18913" y="22727"/>
                    <a:pt x="19907" y="21917"/>
                    <a:pt x="20749" y="20956"/>
                  </a:cubicBezTo>
                  <a:cubicBezTo>
                    <a:pt x="20922" y="20740"/>
                    <a:pt x="21084" y="20524"/>
                    <a:pt x="21235" y="20286"/>
                  </a:cubicBezTo>
                  <a:cubicBezTo>
                    <a:pt x="21548" y="19789"/>
                    <a:pt x="21829" y="19292"/>
                    <a:pt x="22077" y="18763"/>
                  </a:cubicBezTo>
                  <a:cubicBezTo>
                    <a:pt x="22466" y="18072"/>
                    <a:pt x="22780" y="17348"/>
                    <a:pt x="23017" y="16592"/>
                  </a:cubicBezTo>
                  <a:cubicBezTo>
                    <a:pt x="23276" y="15696"/>
                    <a:pt x="23438" y="14778"/>
                    <a:pt x="23525" y="13849"/>
                  </a:cubicBezTo>
                  <a:cubicBezTo>
                    <a:pt x="23687" y="12380"/>
                    <a:pt x="23600" y="10900"/>
                    <a:pt x="23255" y="9474"/>
                  </a:cubicBezTo>
                  <a:cubicBezTo>
                    <a:pt x="22888" y="7973"/>
                    <a:pt x="22434" y="6472"/>
                    <a:pt x="21581" y="5165"/>
                  </a:cubicBezTo>
                  <a:cubicBezTo>
                    <a:pt x="21257" y="4679"/>
                    <a:pt x="20889" y="4214"/>
                    <a:pt x="20479" y="3782"/>
                  </a:cubicBezTo>
                  <a:cubicBezTo>
                    <a:pt x="20123" y="3383"/>
                    <a:pt x="19744" y="2994"/>
                    <a:pt x="19356" y="2627"/>
                  </a:cubicBezTo>
                  <a:cubicBezTo>
                    <a:pt x="18848" y="2195"/>
                    <a:pt x="18319" y="1816"/>
                    <a:pt x="17746" y="1482"/>
                  </a:cubicBezTo>
                  <a:cubicBezTo>
                    <a:pt x="16115" y="531"/>
                    <a:pt x="13880" y="34"/>
                    <a:pt x="12000" y="2"/>
                  </a:cubicBezTo>
                  <a:cubicBezTo>
                    <a:pt x="11943" y="1"/>
                    <a:pt x="11886" y="1"/>
                    <a:pt x="11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08;p50">
              <a:extLst>
                <a:ext uri="{FF2B5EF4-FFF2-40B4-BE49-F238E27FC236}">
                  <a16:creationId xmlns:a16="http://schemas.microsoft.com/office/drawing/2014/main" id="{79375C08-A77F-9730-CBF5-E65E6A9B7963}"/>
                </a:ext>
              </a:extLst>
            </p:cNvPr>
            <p:cNvSpPr/>
            <p:nvPr/>
          </p:nvSpPr>
          <p:spPr>
            <a:xfrm>
              <a:off x="7313624" y="2728256"/>
              <a:ext cx="90472" cy="50792"/>
            </a:xfrm>
            <a:custGeom>
              <a:avLst/>
              <a:gdLst/>
              <a:ahLst/>
              <a:cxnLst/>
              <a:rect l="l" t="t" r="r" b="b"/>
              <a:pathLst>
                <a:path w="1837" h="1093" extrusionOk="0">
                  <a:moveTo>
                    <a:pt x="1714" y="0"/>
                  </a:moveTo>
                  <a:cubicBezTo>
                    <a:pt x="1655" y="0"/>
                    <a:pt x="1606" y="59"/>
                    <a:pt x="1566" y="109"/>
                  </a:cubicBezTo>
                  <a:cubicBezTo>
                    <a:pt x="1491" y="206"/>
                    <a:pt x="1426" y="315"/>
                    <a:pt x="1393" y="444"/>
                  </a:cubicBezTo>
                  <a:cubicBezTo>
                    <a:pt x="1372" y="671"/>
                    <a:pt x="1199" y="855"/>
                    <a:pt x="983" y="887"/>
                  </a:cubicBezTo>
                  <a:cubicBezTo>
                    <a:pt x="960" y="891"/>
                    <a:pt x="937" y="893"/>
                    <a:pt x="915" y="893"/>
                  </a:cubicBezTo>
                  <a:cubicBezTo>
                    <a:pt x="773" y="893"/>
                    <a:pt x="652" y="810"/>
                    <a:pt x="540" y="736"/>
                  </a:cubicBezTo>
                  <a:cubicBezTo>
                    <a:pt x="419" y="652"/>
                    <a:pt x="305" y="567"/>
                    <a:pt x="165" y="567"/>
                  </a:cubicBezTo>
                  <a:cubicBezTo>
                    <a:pt x="143" y="567"/>
                    <a:pt x="120" y="569"/>
                    <a:pt x="97" y="574"/>
                  </a:cubicBezTo>
                  <a:cubicBezTo>
                    <a:pt x="43" y="585"/>
                    <a:pt x="0" y="639"/>
                    <a:pt x="11" y="693"/>
                  </a:cubicBezTo>
                  <a:cubicBezTo>
                    <a:pt x="27" y="747"/>
                    <a:pt x="71" y="762"/>
                    <a:pt x="114" y="762"/>
                  </a:cubicBezTo>
                  <a:cubicBezTo>
                    <a:pt x="131" y="762"/>
                    <a:pt x="147" y="760"/>
                    <a:pt x="162" y="757"/>
                  </a:cubicBezTo>
                  <a:cubicBezTo>
                    <a:pt x="400" y="833"/>
                    <a:pt x="562" y="1049"/>
                    <a:pt x="810" y="1081"/>
                  </a:cubicBezTo>
                  <a:cubicBezTo>
                    <a:pt x="843" y="1092"/>
                    <a:pt x="886" y="1092"/>
                    <a:pt x="918" y="1092"/>
                  </a:cubicBezTo>
                  <a:cubicBezTo>
                    <a:pt x="1134" y="1092"/>
                    <a:pt x="1329" y="995"/>
                    <a:pt x="1458" y="833"/>
                  </a:cubicBezTo>
                  <a:cubicBezTo>
                    <a:pt x="1555" y="693"/>
                    <a:pt x="1566" y="520"/>
                    <a:pt x="1642" y="369"/>
                  </a:cubicBezTo>
                  <a:cubicBezTo>
                    <a:pt x="1674" y="304"/>
                    <a:pt x="1717" y="239"/>
                    <a:pt x="1771" y="196"/>
                  </a:cubicBezTo>
                  <a:cubicBezTo>
                    <a:pt x="1804" y="174"/>
                    <a:pt x="1836" y="142"/>
                    <a:pt x="1836" y="98"/>
                  </a:cubicBezTo>
                  <a:cubicBezTo>
                    <a:pt x="1825" y="44"/>
                    <a:pt x="1782" y="1"/>
                    <a:pt x="1728" y="1"/>
                  </a:cubicBezTo>
                  <a:cubicBezTo>
                    <a:pt x="1723" y="0"/>
                    <a:pt x="1719" y="0"/>
                    <a:pt x="1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09;p50">
              <a:extLst>
                <a:ext uri="{FF2B5EF4-FFF2-40B4-BE49-F238E27FC236}">
                  <a16:creationId xmlns:a16="http://schemas.microsoft.com/office/drawing/2014/main" id="{7B13F79F-8EE3-CD63-6175-91F26E2599A6}"/>
                </a:ext>
              </a:extLst>
            </p:cNvPr>
            <p:cNvSpPr/>
            <p:nvPr/>
          </p:nvSpPr>
          <p:spPr>
            <a:xfrm>
              <a:off x="7141574" y="2378567"/>
              <a:ext cx="59100" cy="71843"/>
            </a:xfrm>
            <a:custGeom>
              <a:avLst/>
              <a:gdLst/>
              <a:ahLst/>
              <a:cxnLst/>
              <a:rect l="l" t="t" r="r" b="b"/>
              <a:pathLst>
                <a:path w="1200" h="1546" extrusionOk="0">
                  <a:moveTo>
                    <a:pt x="789" y="1"/>
                  </a:moveTo>
                  <a:cubicBezTo>
                    <a:pt x="227" y="12"/>
                    <a:pt x="0" y="1480"/>
                    <a:pt x="616" y="1545"/>
                  </a:cubicBezTo>
                  <a:cubicBezTo>
                    <a:pt x="972" y="1491"/>
                    <a:pt x="1070" y="1048"/>
                    <a:pt x="1134" y="757"/>
                  </a:cubicBezTo>
                  <a:cubicBezTo>
                    <a:pt x="1199" y="476"/>
                    <a:pt x="1156" y="22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10;p50">
              <a:extLst>
                <a:ext uri="{FF2B5EF4-FFF2-40B4-BE49-F238E27FC236}">
                  <a16:creationId xmlns:a16="http://schemas.microsoft.com/office/drawing/2014/main" id="{6B2A1A92-E87B-333F-0B40-44AAFA06C39E}"/>
                </a:ext>
              </a:extLst>
            </p:cNvPr>
            <p:cNvSpPr/>
            <p:nvPr/>
          </p:nvSpPr>
          <p:spPr>
            <a:xfrm>
              <a:off x="7447411" y="2391625"/>
              <a:ext cx="51663" cy="69333"/>
            </a:xfrm>
            <a:custGeom>
              <a:avLst/>
              <a:gdLst/>
              <a:ahLst/>
              <a:cxnLst/>
              <a:rect l="l" t="t" r="r" b="b"/>
              <a:pathLst>
                <a:path w="1049" h="1492" extrusionOk="0">
                  <a:moveTo>
                    <a:pt x="621" y="1"/>
                  </a:moveTo>
                  <a:cubicBezTo>
                    <a:pt x="594" y="1"/>
                    <a:pt x="567" y="4"/>
                    <a:pt x="541" y="11"/>
                  </a:cubicBezTo>
                  <a:cubicBezTo>
                    <a:pt x="98" y="87"/>
                    <a:pt x="1" y="627"/>
                    <a:pt x="87" y="994"/>
                  </a:cubicBezTo>
                  <a:cubicBezTo>
                    <a:pt x="128" y="1125"/>
                    <a:pt x="121" y="1464"/>
                    <a:pt x="296" y="1464"/>
                  </a:cubicBezTo>
                  <a:cubicBezTo>
                    <a:pt x="308" y="1464"/>
                    <a:pt x="321" y="1462"/>
                    <a:pt x="336" y="1459"/>
                  </a:cubicBezTo>
                  <a:cubicBezTo>
                    <a:pt x="379" y="1480"/>
                    <a:pt x="433" y="1491"/>
                    <a:pt x="476" y="1491"/>
                  </a:cubicBezTo>
                  <a:cubicBezTo>
                    <a:pt x="930" y="1491"/>
                    <a:pt x="1048" y="411"/>
                    <a:pt x="865" y="119"/>
                  </a:cubicBezTo>
                  <a:cubicBezTo>
                    <a:pt x="806" y="44"/>
                    <a:pt x="714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11;p50">
              <a:extLst>
                <a:ext uri="{FF2B5EF4-FFF2-40B4-BE49-F238E27FC236}">
                  <a16:creationId xmlns:a16="http://schemas.microsoft.com/office/drawing/2014/main" id="{8243B35C-7447-144C-C267-2B87CD199743}"/>
                </a:ext>
              </a:extLst>
            </p:cNvPr>
            <p:cNvSpPr/>
            <p:nvPr/>
          </p:nvSpPr>
          <p:spPr>
            <a:xfrm>
              <a:off x="6909119" y="1956900"/>
              <a:ext cx="1003272" cy="942737"/>
            </a:xfrm>
            <a:custGeom>
              <a:avLst/>
              <a:gdLst/>
              <a:ahLst/>
              <a:cxnLst/>
              <a:rect l="l" t="t" r="r" b="b"/>
              <a:pathLst>
                <a:path w="20371" h="20287" extrusionOk="0">
                  <a:moveTo>
                    <a:pt x="8513" y="1"/>
                  </a:moveTo>
                  <a:cubicBezTo>
                    <a:pt x="7891" y="1"/>
                    <a:pt x="7279" y="54"/>
                    <a:pt x="6675" y="153"/>
                  </a:cubicBezTo>
                  <a:cubicBezTo>
                    <a:pt x="6070" y="283"/>
                    <a:pt x="5476" y="445"/>
                    <a:pt x="4893" y="639"/>
                  </a:cubicBezTo>
                  <a:cubicBezTo>
                    <a:pt x="3230" y="1104"/>
                    <a:pt x="1685" y="1914"/>
                    <a:pt x="357" y="3015"/>
                  </a:cubicBezTo>
                  <a:cubicBezTo>
                    <a:pt x="227" y="3123"/>
                    <a:pt x="108" y="3231"/>
                    <a:pt x="0" y="3350"/>
                  </a:cubicBezTo>
                  <a:cubicBezTo>
                    <a:pt x="1138" y="3893"/>
                    <a:pt x="4425" y="5263"/>
                    <a:pt x="8796" y="5263"/>
                  </a:cubicBezTo>
                  <a:cubicBezTo>
                    <a:pt x="8863" y="5263"/>
                    <a:pt x="8930" y="5263"/>
                    <a:pt x="8997" y="5262"/>
                  </a:cubicBezTo>
                  <a:cubicBezTo>
                    <a:pt x="9148" y="5261"/>
                    <a:pt x="9295" y="5260"/>
                    <a:pt x="9439" y="5260"/>
                  </a:cubicBezTo>
                  <a:cubicBezTo>
                    <a:pt x="14624" y="5260"/>
                    <a:pt x="15780" y="6038"/>
                    <a:pt x="17703" y="9075"/>
                  </a:cubicBezTo>
                  <a:cubicBezTo>
                    <a:pt x="19269" y="11570"/>
                    <a:pt x="18113" y="17661"/>
                    <a:pt x="17919" y="20286"/>
                  </a:cubicBezTo>
                  <a:cubicBezTo>
                    <a:pt x="18232" y="19789"/>
                    <a:pt x="18513" y="19292"/>
                    <a:pt x="18761" y="18763"/>
                  </a:cubicBezTo>
                  <a:cubicBezTo>
                    <a:pt x="19150" y="18072"/>
                    <a:pt x="19464" y="17348"/>
                    <a:pt x="19701" y="16592"/>
                  </a:cubicBezTo>
                  <a:cubicBezTo>
                    <a:pt x="19960" y="15696"/>
                    <a:pt x="20122" y="14778"/>
                    <a:pt x="20209" y="13849"/>
                  </a:cubicBezTo>
                  <a:cubicBezTo>
                    <a:pt x="20371" y="12380"/>
                    <a:pt x="20284" y="10900"/>
                    <a:pt x="19939" y="9474"/>
                  </a:cubicBezTo>
                  <a:cubicBezTo>
                    <a:pt x="19572" y="7973"/>
                    <a:pt x="19118" y="6472"/>
                    <a:pt x="18265" y="5165"/>
                  </a:cubicBezTo>
                  <a:cubicBezTo>
                    <a:pt x="17941" y="4679"/>
                    <a:pt x="17573" y="4214"/>
                    <a:pt x="17163" y="3782"/>
                  </a:cubicBezTo>
                  <a:cubicBezTo>
                    <a:pt x="16807" y="3383"/>
                    <a:pt x="16428" y="2994"/>
                    <a:pt x="16040" y="2627"/>
                  </a:cubicBezTo>
                  <a:cubicBezTo>
                    <a:pt x="15532" y="2195"/>
                    <a:pt x="15003" y="1816"/>
                    <a:pt x="14430" y="1482"/>
                  </a:cubicBezTo>
                  <a:cubicBezTo>
                    <a:pt x="12799" y="531"/>
                    <a:pt x="10564" y="34"/>
                    <a:pt x="8684" y="2"/>
                  </a:cubicBezTo>
                  <a:cubicBezTo>
                    <a:pt x="8627" y="1"/>
                    <a:pt x="8570" y="1"/>
                    <a:pt x="8513" y="1"/>
                  </a:cubicBezTo>
                  <a:close/>
                </a:path>
              </a:pathLst>
            </a:custGeom>
            <a:solidFill>
              <a:srgbClr val="03374B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2;p50">
              <a:extLst>
                <a:ext uri="{FF2B5EF4-FFF2-40B4-BE49-F238E27FC236}">
                  <a16:creationId xmlns:a16="http://schemas.microsoft.com/office/drawing/2014/main" id="{559D1CB6-BF7F-91DA-DFD7-DC76EC1FC9B8}"/>
                </a:ext>
              </a:extLst>
            </p:cNvPr>
            <p:cNvSpPr/>
            <p:nvPr/>
          </p:nvSpPr>
          <p:spPr>
            <a:xfrm>
              <a:off x="7192695" y="2516672"/>
              <a:ext cx="171735" cy="145312"/>
            </a:xfrm>
            <a:custGeom>
              <a:avLst/>
              <a:gdLst/>
              <a:ahLst/>
              <a:cxnLst/>
              <a:rect l="l" t="t" r="r" b="b"/>
              <a:pathLst>
                <a:path w="3487" h="3127" extrusionOk="0">
                  <a:moveTo>
                    <a:pt x="1752" y="1"/>
                  </a:moveTo>
                  <a:cubicBezTo>
                    <a:pt x="1363" y="1"/>
                    <a:pt x="1025" y="230"/>
                    <a:pt x="745" y="488"/>
                  </a:cubicBezTo>
                  <a:cubicBezTo>
                    <a:pt x="551" y="683"/>
                    <a:pt x="389" y="888"/>
                    <a:pt x="259" y="1125"/>
                  </a:cubicBezTo>
                  <a:cubicBezTo>
                    <a:pt x="130" y="1320"/>
                    <a:pt x="43" y="1536"/>
                    <a:pt x="11" y="1774"/>
                  </a:cubicBezTo>
                  <a:cubicBezTo>
                    <a:pt x="0" y="2508"/>
                    <a:pt x="421" y="3037"/>
                    <a:pt x="1167" y="3113"/>
                  </a:cubicBezTo>
                  <a:cubicBezTo>
                    <a:pt x="1254" y="3122"/>
                    <a:pt x="1340" y="3127"/>
                    <a:pt x="1425" y="3127"/>
                  </a:cubicBezTo>
                  <a:cubicBezTo>
                    <a:pt x="2440" y="3127"/>
                    <a:pt x="3302" y="2482"/>
                    <a:pt x="3392" y="1406"/>
                  </a:cubicBezTo>
                  <a:cubicBezTo>
                    <a:pt x="3487" y="558"/>
                    <a:pt x="2625" y="2"/>
                    <a:pt x="1848" y="2"/>
                  </a:cubicBezTo>
                  <a:cubicBezTo>
                    <a:pt x="1833" y="2"/>
                    <a:pt x="1819" y="2"/>
                    <a:pt x="1804" y="2"/>
                  </a:cubicBezTo>
                  <a:cubicBezTo>
                    <a:pt x="1786" y="1"/>
                    <a:pt x="1769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13;p50">
              <a:extLst>
                <a:ext uri="{FF2B5EF4-FFF2-40B4-BE49-F238E27FC236}">
                  <a16:creationId xmlns:a16="http://schemas.microsoft.com/office/drawing/2014/main" id="{B58685AE-7F00-1A2F-080B-6E0456FADE54}"/>
                </a:ext>
              </a:extLst>
            </p:cNvPr>
            <p:cNvSpPr/>
            <p:nvPr/>
          </p:nvSpPr>
          <p:spPr>
            <a:xfrm>
              <a:off x="6928765" y="3823491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14;p50">
              <a:extLst>
                <a:ext uri="{FF2B5EF4-FFF2-40B4-BE49-F238E27FC236}">
                  <a16:creationId xmlns:a16="http://schemas.microsoft.com/office/drawing/2014/main" id="{10746708-BFC0-25CE-3B3A-47DF4CBA8588}"/>
                </a:ext>
              </a:extLst>
            </p:cNvPr>
            <p:cNvSpPr/>
            <p:nvPr/>
          </p:nvSpPr>
          <p:spPr>
            <a:xfrm>
              <a:off x="6965140" y="4112892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15;p50">
              <a:extLst>
                <a:ext uri="{FF2B5EF4-FFF2-40B4-BE49-F238E27FC236}">
                  <a16:creationId xmlns:a16="http://schemas.microsoft.com/office/drawing/2014/main" id="{0B33ECB2-45E2-D9FD-7401-A9190DAB4050}"/>
                </a:ext>
              </a:extLst>
            </p:cNvPr>
            <p:cNvSpPr/>
            <p:nvPr/>
          </p:nvSpPr>
          <p:spPr>
            <a:xfrm rot="-1335536">
              <a:off x="6789156" y="1769074"/>
              <a:ext cx="387432" cy="282232"/>
            </a:xfrm>
            <a:custGeom>
              <a:avLst/>
              <a:gdLst/>
              <a:ahLst/>
              <a:cxnLst/>
              <a:rect l="l" t="t" r="r" b="b"/>
              <a:pathLst>
                <a:path w="8058" h="5870" extrusionOk="0">
                  <a:moveTo>
                    <a:pt x="3369" y="1"/>
                  </a:moveTo>
                  <a:cubicBezTo>
                    <a:pt x="3113" y="1"/>
                    <a:pt x="2864" y="65"/>
                    <a:pt x="2646" y="236"/>
                  </a:cubicBezTo>
                  <a:cubicBezTo>
                    <a:pt x="2366" y="463"/>
                    <a:pt x="2106" y="722"/>
                    <a:pt x="1869" y="1003"/>
                  </a:cubicBezTo>
                  <a:cubicBezTo>
                    <a:pt x="1696" y="1252"/>
                    <a:pt x="1512" y="1489"/>
                    <a:pt x="1307" y="1716"/>
                  </a:cubicBezTo>
                  <a:cubicBezTo>
                    <a:pt x="519" y="2677"/>
                    <a:pt x="76" y="3887"/>
                    <a:pt x="54" y="5129"/>
                  </a:cubicBezTo>
                  <a:cubicBezTo>
                    <a:pt x="0" y="5529"/>
                    <a:pt x="972" y="5615"/>
                    <a:pt x="1264" y="5723"/>
                  </a:cubicBezTo>
                  <a:cubicBezTo>
                    <a:pt x="1664" y="5810"/>
                    <a:pt x="2074" y="5799"/>
                    <a:pt x="2474" y="5831"/>
                  </a:cubicBezTo>
                  <a:cubicBezTo>
                    <a:pt x="2947" y="5855"/>
                    <a:pt x="3416" y="5869"/>
                    <a:pt x="3886" y="5869"/>
                  </a:cubicBezTo>
                  <a:cubicBezTo>
                    <a:pt x="4254" y="5869"/>
                    <a:pt x="4621" y="5861"/>
                    <a:pt x="4990" y="5842"/>
                  </a:cubicBezTo>
                  <a:cubicBezTo>
                    <a:pt x="5951" y="5810"/>
                    <a:pt x="6934" y="5583"/>
                    <a:pt x="7766" y="5075"/>
                  </a:cubicBezTo>
                  <a:cubicBezTo>
                    <a:pt x="8058" y="4816"/>
                    <a:pt x="7885" y="4373"/>
                    <a:pt x="7820" y="4049"/>
                  </a:cubicBezTo>
                  <a:cubicBezTo>
                    <a:pt x="7712" y="3541"/>
                    <a:pt x="7507" y="3077"/>
                    <a:pt x="7226" y="2645"/>
                  </a:cubicBezTo>
                  <a:cubicBezTo>
                    <a:pt x="6578" y="1662"/>
                    <a:pt x="5606" y="755"/>
                    <a:pt x="4515" y="301"/>
                  </a:cubicBezTo>
                  <a:cubicBezTo>
                    <a:pt x="4169" y="151"/>
                    <a:pt x="3760" y="1"/>
                    <a:pt x="3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416;p50">
              <a:extLst>
                <a:ext uri="{FF2B5EF4-FFF2-40B4-BE49-F238E27FC236}">
                  <a16:creationId xmlns:a16="http://schemas.microsoft.com/office/drawing/2014/main" id="{5C9A341F-A767-B4AC-98BA-D6C2DE8859B8}"/>
                </a:ext>
              </a:extLst>
            </p:cNvPr>
            <p:cNvSpPr/>
            <p:nvPr/>
          </p:nvSpPr>
          <p:spPr>
            <a:xfrm rot="-1335536">
              <a:off x="6769830" y="1959449"/>
              <a:ext cx="537010" cy="227468"/>
            </a:xfrm>
            <a:custGeom>
              <a:avLst/>
              <a:gdLst/>
              <a:ahLst/>
              <a:cxnLst/>
              <a:rect l="l" t="t" r="r" b="b"/>
              <a:pathLst>
                <a:path w="11169" h="4731" extrusionOk="0">
                  <a:moveTo>
                    <a:pt x="8712" y="1"/>
                  </a:moveTo>
                  <a:cubicBezTo>
                    <a:pt x="8126" y="1"/>
                    <a:pt x="7535" y="105"/>
                    <a:pt x="6967" y="218"/>
                  </a:cubicBezTo>
                  <a:lnTo>
                    <a:pt x="6957" y="218"/>
                  </a:lnTo>
                  <a:cubicBezTo>
                    <a:pt x="6363" y="348"/>
                    <a:pt x="5758" y="423"/>
                    <a:pt x="5142" y="456"/>
                  </a:cubicBezTo>
                  <a:cubicBezTo>
                    <a:pt x="4930" y="470"/>
                    <a:pt x="4716" y="477"/>
                    <a:pt x="4502" y="477"/>
                  </a:cubicBezTo>
                  <a:cubicBezTo>
                    <a:pt x="4075" y="477"/>
                    <a:pt x="3648" y="449"/>
                    <a:pt x="3230" y="391"/>
                  </a:cubicBezTo>
                  <a:cubicBezTo>
                    <a:pt x="2916" y="374"/>
                    <a:pt x="2592" y="331"/>
                    <a:pt x="2272" y="331"/>
                  </a:cubicBezTo>
                  <a:cubicBezTo>
                    <a:pt x="1999" y="331"/>
                    <a:pt x="1729" y="362"/>
                    <a:pt x="1470" y="467"/>
                  </a:cubicBezTo>
                  <a:cubicBezTo>
                    <a:pt x="1232" y="553"/>
                    <a:pt x="1027" y="715"/>
                    <a:pt x="886" y="931"/>
                  </a:cubicBezTo>
                  <a:cubicBezTo>
                    <a:pt x="584" y="1298"/>
                    <a:pt x="595" y="1774"/>
                    <a:pt x="962" y="2087"/>
                  </a:cubicBezTo>
                  <a:cubicBezTo>
                    <a:pt x="174" y="2368"/>
                    <a:pt x="1" y="3415"/>
                    <a:pt x="670" y="3923"/>
                  </a:cubicBezTo>
                  <a:cubicBezTo>
                    <a:pt x="1435" y="4563"/>
                    <a:pt x="3383" y="4730"/>
                    <a:pt x="4600" y="4730"/>
                  </a:cubicBezTo>
                  <a:cubicBezTo>
                    <a:pt x="4759" y="4730"/>
                    <a:pt x="4905" y="4727"/>
                    <a:pt x="5034" y="4722"/>
                  </a:cubicBezTo>
                  <a:cubicBezTo>
                    <a:pt x="6762" y="4625"/>
                    <a:pt x="8555" y="4377"/>
                    <a:pt x="10121" y="3577"/>
                  </a:cubicBezTo>
                  <a:cubicBezTo>
                    <a:pt x="10435" y="3426"/>
                    <a:pt x="10715" y="3189"/>
                    <a:pt x="10910" y="2897"/>
                  </a:cubicBezTo>
                  <a:cubicBezTo>
                    <a:pt x="11169" y="2476"/>
                    <a:pt x="11169" y="1957"/>
                    <a:pt x="10629" y="1806"/>
                  </a:cubicBezTo>
                  <a:cubicBezTo>
                    <a:pt x="10996" y="1072"/>
                    <a:pt x="10370" y="251"/>
                    <a:pt x="9624" y="99"/>
                  </a:cubicBezTo>
                  <a:cubicBezTo>
                    <a:pt x="9324" y="29"/>
                    <a:pt x="9019" y="1"/>
                    <a:pt x="8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417;p50">
              <a:extLst>
                <a:ext uri="{FF2B5EF4-FFF2-40B4-BE49-F238E27FC236}">
                  <a16:creationId xmlns:a16="http://schemas.microsoft.com/office/drawing/2014/main" id="{2968DEDF-85D8-6CC5-9B4A-74DD68C52BD1}"/>
                </a:ext>
              </a:extLst>
            </p:cNvPr>
            <p:cNvSpPr/>
            <p:nvPr/>
          </p:nvSpPr>
          <p:spPr>
            <a:xfrm rot="-1335536">
              <a:off x="6832448" y="1716390"/>
              <a:ext cx="112220" cy="107748"/>
            </a:xfrm>
            <a:custGeom>
              <a:avLst/>
              <a:gdLst/>
              <a:ahLst/>
              <a:cxnLst/>
              <a:rect l="l" t="t" r="r" b="b"/>
              <a:pathLst>
                <a:path w="2334" h="2241" extrusionOk="0">
                  <a:moveTo>
                    <a:pt x="1289" y="1"/>
                  </a:moveTo>
                  <a:cubicBezTo>
                    <a:pt x="1001" y="1"/>
                    <a:pt x="692" y="131"/>
                    <a:pt x="422" y="357"/>
                  </a:cubicBezTo>
                  <a:cubicBezTo>
                    <a:pt x="65" y="605"/>
                    <a:pt x="1" y="1113"/>
                    <a:pt x="130" y="1502"/>
                  </a:cubicBezTo>
                  <a:cubicBezTo>
                    <a:pt x="271" y="1837"/>
                    <a:pt x="551" y="2096"/>
                    <a:pt x="897" y="2215"/>
                  </a:cubicBezTo>
                  <a:cubicBezTo>
                    <a:pt x="952" y="2231"/>
                    <a:pt x="1008" y="2241"/>
                    <a:pt x="1063" y="2241"/>
                  </a:cubicBezTo>
                  <a:cubicBezTo>
                    <a:pt x="1083" y="2241"/>
                    <a:pt x="1104" y="2239"/>
                    <a:pt x="1124" y="2236"/>
                  </a:cubicBezTo>
                  <a:cubicBezTo>
                    <a:pt x="1459" y="2204"/>
                    <a:pt x="1761" y="2042"/>
                    <a:pt x="1977" y="1804"/>
                  </a:cubicBezTo>
                  <a:cubicBezTo>
                    <a:pt x="2269" y="1480"/>
                    <a:pt x="2334" y="1005"/>
                    <a:pt x="2139" y="616"/>
                  </a:cubicBezTo>
                  <a:cubicBezTo>
                    <a:pt x="1951" y="187"/>
                    <a:pt x="1634" y="1"/>
                    <a:pt x="1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18;p50">
              <a:extLst>
                <a:ext uri="{FF2B5EF4-FFF2-40B4-BE49-F238E27FC236}">
                  <a16:creationId xmlns:a16="http://schemas.microsoft.com/office/drawing/2014/main" id="{C009BD46-6E83-ACC9-0689-BF49E7DD0FDE}"/>
                </a:ext>
              </a:extLst>
            </p:cNvPr>
            <p:cNvSpPr/>
            <p:nvPr/>
          </p:nvSpPr>
          <p:spPr>
            <a:xfrm rot="-1335536">
              <a:off x="6847602" y="2128588"/>
              <a:ext cx="61302" cy="15290"/>
            </a:xfrm>
            <a:custGeom>
              <a:avLst/>
              <a:gdLst/>
              <a:ahLst/>
              <a:cxnLst/>
              <a:rect l="l" t="t" r="r" b="b"/>
              <a:pathLst>
                <a:path w="1275" h="318" extrusionOk="0">
                  <a:moveTo>
                    <a:pt x="91" y="0"/>
                  </a:moveTo>
                  <a:cubicBezTo>
                    <a:pt x="7" y="0"/>
                    <a:pt x="0" y="178"/>
                    <a:pt x="87" y="178"/>
                  </a:cubicBezTo>
                  <a:cubicBezTo>
                    <a:pt x="91" y="178"/>
                    <a:pt x="96" y="177"/>
                    <a:pt x="101" y="176"/>
                  </a:cubicBezTo>
                  <a:cubicBezTo>
                    <a:pt x="436" y="241"/>
                    <a:pt x="781" y="295"/>
                    <a:pt x="1127" y="317"/>
                  </a:cubicBezTo>
                  <a:cubicBezTo>
                    <a:pt x="1130" y="317"/>
                    <a:pt x="1134" y="317"/>
                    <a:pt x="1137" y="317"/>
                  </a:cubicBezTo>
                  <a:cubicBezTo>
                    <a:pt x="1257" y="317"/>
                    <a:pt x="1274" y="132"/>
                    <a:pt x="1138" y="111"/>
                  </a:cubicBezTo>
                  <a:cubicBezTo>
                    <a:pt x="792" y="101"/>
                    <a:pt x="446" y="68"/>
                    <a:pt x="112" y="3"/>
                  </a:cubicBezTo>
                  <a:cubicBezTo>
                    <a:pt x="104" y="1"/>
                    <a:pt x="98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19;p50">
              <a:extLst>
                <a:ext uri="{FF2B5EF4-FFF2-40B4-BE49-F238E27FC236}">
                  <a16:creationId xmlns:a16="http://schemas.microsoft.com/office/drawing/2014/main" id="{CDEAC564-1103-EDBC-66FE-67FCEEDB2499}"/>
                </a:ext>
              </a:extLst>
            </p:cNvPr>
            <p:cNvSpPr/>
            <p:nvPr/>
          </p:nvSpPr>
          <p:spPr>
            <a:xfrm rot="-1335536">
              <a:off x="6959308" y="2099785"/>
              <a:ext cx="38176" cy="9472"/>
            </a:xfrm>
            <a:custGeom>
              <a:avLst/>
              <a:gdLst/>
              <a:ahLst/>
              <a:cxnLst/>
              <a:rect l="l" t="t" r="r" b="b"/>
              <a:pathLst>
                <a:path w="794" h="197" extrusionOk="0">
                  <a:moveTo>
                    <a:pt x="78" y="0"/>
                  </a:moveTo>
                  <a:cubicBezTo>
                    <a:pt x="16" y="0"/>
                    <a:pt x="1" y="132"/>
                    <a:pt x="72" y="132"/>
                  </a:cubicBezTo>
                  <a:cubicBezTo>
                    <a:pt x="75" y="132"/>
                    <a:pt x="78" y="132"/>
                    <a:pt x="81" y="132"/>
                  </a:cubicBezTo>
                  <a:cubicBezTo>
                    <a:pt x="275" y="164"/>
                    <a:pt x="469" y="164"/>
                    <a:pt x="675" y="196"/>
                  </a:cubicBezTo>
                  <a:cubicBezTo>
                    <a:pt x="750" y="196"/>
                    <a:pt x="793" y="99"/>
                    <a:pt x="739" y="45"/>
                  </a:cubicBezTo>
                  <a:cubicBezTo>
                    <a:pt x="729" y="34"/>
                    <a:pt x="696" y="24"/>
                    <a:pt x="675" y="24"/>
                  </a:cubicBezTo>
                  <a:cubicBezTo>
                    <a:pt x="480" y="24"/>
                    <a:pt x="286" y="24"/>
                    <a:pt x="91" y="2"/>
                  </a:cubicBezTo>
                  <a:cubicBezTo>
                    <a:pt x="87" y="1"/>
                    <a:pt x="82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20;p50">
              <a:extLst>
                <a:ext uri="{FF2B5EF4-FFF2-40B4-BE49-F238E27FC236}">
                  <a16:creationId xmlns:a16="http://schemas.microsoft.com/office/drawing/2014/main" id="{0FBD7E40-E59E-0A8E-7D62-97F4E3CABEDD}"/>
                </a:ext>
              </a:extLst>
            </p:cNvPr>
            <p:cNvSpPr/>
            <p:nvPr/>
          </p:nvSpPr>
          <p:spPr>
            <a:xfrm rot="-1335536">
              <a:off x="7173323" y="1973527"/>
              <a:ext cx="67553" cy="17742"/>
            </a:xfrm>
            <a:custGeom>
              <a:avLst/>
              <a:gdLst/>
              <a:ahLst/>
              <a:cxnLst/>
              <a:rect l="l" t="t" r="r" b="b"/>
              <a:pathLst>
                <a:path w="1405" h="369" extrusionOk="0">
                  <a:moveTo>
                    <a:pt x="1294" y="0"/>
                  </a:moveTo>
                  <a:cubicBezTo>
                    <a:pt x="1267" y="0"/>
                    <a:pt x="1237" y="6"/>
                    <a:pt x="1210" y="11"/>
                  </a:cubicBezTo>
                  <a:cubicBezTo>
                    <a:pt x="1038" y="54"/>
                    <a:pt x="832" y="75"/>
                    <a:pt x="649" y="108"/>
                  </a:cubicBezTo>
                  <a:cubicBezTo>
                    <a:pt x="465" y="129"/>
                    <a:pt x="271" y="151"/>
                    <a:pt x="87" y="183"/>
                  </a:cubicBezTo>
                  <a:cubicBezTo>
                    <a:pt x="33" y="194"/>
                    <a:pt x="1" y="237"/>
                    <a:pt x="1" y="291"/>
                  </a:cubicBezTo>
                  <a:cubicBezTo>
                    <a:pt x="15" y="349"/>
                    <a:pt x="58" y="368"/>
                    <a:pt x="108" y="368"/>
                  </a:cubicBezTo>
                  <a:cubicBezTo>
                    <a:pt x="133" y="368"/>
                    <a:pt x="159" y="363"/>
                    <a:pt x="184" y="356"/>
                  </a:cubicBezTo>
                  <a:cubicBezTo>
                    <a:pt x="368" y="324"/>
                    <a:pt x="562" y="291"/>
                    <a:pt x="746" y="270"/>
                  </a:cubicBezTo>
                  <a:cubicBezTo>
                    <a:pt x="940" y="237"/>
                    <a:pt x="1124" y="216"/>
                    <a:pt x="1318" y="173"/>
                  </a:cubicBezTo>
                  <a:cubicBezTo>
                    <a:pt x="1372" y="173"/>
                    <a:pt x="1405" y="119"/>
                    <a:pt x="1383" y="65"/>
                  </a:cubicBezTo>
                  <a:cubicBezTo>
                    <a:pt x="1370" y="13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21;p50">
              <a:extLst>
                <a:ext uri="{FF2B5EF4-FFF2-40B4-BE49-F238E27FC236}">
                  <a16:creationId xmlns:a16="http://schemas.microsoft.com/office/drawing/2014/main" id="{8C0C5EF3-79A5-1EB9-9417-DC75E8FE0CAE}"/>
                </a:ext>
              </a:extLst>
            </p:cNvPr>
            <p:cNvSpPr/>
            <p:nvPr/>
          </p:nvSpPr>
          <p:spPr>
            <a:xfrm rot="-1335536">
              <a:off x="6865368" y="1856787"/>
              <a:ext cx="33801" cy="22550"/>
            </a:xfrm>
            <a:custGeom>
              <a:avLst/>
              <a:gdLst/>
              <a:ahLst/>
              <a:cxnLst/>
              <a:rect l="l" t="t" r="r" b="b"/>
              <a:pathLst>
                <a:path w="703" h="469" extrusionOk="0">
                  <a:moveTo>
                    <a:pt x="546" y="1"/>
                  </a:moveTo>
                  <a:cubicBezTo>
                    <a:pt x="525" y="1"/>
                    <a:pt x="503" y="9"/>
                    <a:pt x="487" y="25"/>
                  </a:cubicBezTo>
                  <a:cubicBezTo>
                    <a:pt x="422" y="79"/>
                    <a:pt x="357" y="133"/>
                    <a:pt x="293" y="176"/>
                  </a:cubicBezTo>
                  <a:cubicBezTo>
                    <a:pt x="239" y="252"/>
                    <a:pt x="1" y="338"/>
                    <a:pt x="77" y="446"/>
                  </a:cubicBezTo>
                  <a:cubicBezTo>
                    <a:pt x="90" y="460"/>
                    <a:pt x="111" y="469"/>
                    <a:pt x="134" y="469"/>
                  </a:cubicBezTo>
                  <a:cubicBezTo>
                    <a:pt x="147" y="469"/>
                    <a:pt x="161" y="465"/>
                    <a:pt x="174" y="457"/>
                  </a:cubicBezTo>
                  <a:cubicBezTo>
                    <a:pt x="249" y="403"/>
                    <a:pt x="314" y="360"/>
                    <a:pt x="390" y="306"/>
                  </a:cubicBezTo>
                  <a:cubicBezTo>
                    <a:pt x="455" y="230"/>
                    <a:pt x="703" y="144"/>
                    <a:pt x="606" y="25"/>
                  </a:cubicBezTo>
                  <a:cubicBezTo>
                    <a:pt x="590" y="9"/>
                    <a:pt x="568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22;p50">
              <a:extLst>
                <a:ext uri="{FF2B5EF4-FFF2-40B4-BE49-F238E27FC236}">
                  <a16:creationId xmlns:a16="http://schemas.microsoft.com/office/drawing/2014/main" id="{750DBA35-2CEA-FC37-4283-2C24731ACD9C}"/>
                </a:ext>
              </a:extLst>
            </p:cNvPr>
            <p:cNvSpPr/>
            <p:nvPr/>
          </p:nvSpPr>
          <p:spPr>
            <a:xfrm rot="-1335536">
              <a:off x="6871707" y="1872278"/>
              <a:ext cx="32791" cy="22742"/>
            </a:xfrm>
            <a:custGeom>
              <a:avLst/>
              <a:gdLst/>
              <a:ahLst/>
              <a:cxnLst/>
              <a:rect l="l" t="t" r="r" b="b"/>
              <a:pathLst>
                <a:path w="682" h="473" extrusionOk="0">
                  <a:moveTo>
                    <a:pt x="526" y="1"/>
                  </a:moveTo>
                  <a:cubicBezTo>
                    <a:pt x="507" y="1"/>
                    <a:pt x="488" y="9"/>
                    <a:pt x="476" y="27"/>
                  </a:cubicBezTo>
                  <a:cubicBezTo>
                    <a:pt x="411" y="81"/>
                    <a:pt x="357" y="135"/>
                    <a:pt x="293" y="178"/>
                  </a:cubicBezTo>
                  <a:cubicBezTo>
                    <a:pt x="228" y="243"/>
                    <a:pt x="1" y="340"/>
                    <a:pt x="66" y="448"/>
                  </a:cubicBezTo>
                  <a:cubicBezTo>
                    <a:pt x="81" y="465"/>
                    <a:pt x="99" y="473"/>
                    <a:pt x="118" y="473"/>
                  </a:cubicBezTo>
                  <a:cubicBezTo>
                    <a:pt x="205" y="473"/>
                    <a:pt x="319" y="321"/>
                    <a:pt x="390" y="286"/>
                  </a:cubicBezTo>
                  <a:cubicBezTo>
                    <a:pt x="444" y="221"/>
                    <a:pt x="681" y="113"/>
                    <a:pt x="573" y="16"/>
                  </a:cubicBezTo>
                  <a:cubicBezTo>
                    <a:pt x="559" y="6"/>
                    <a:pt x="54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23;p50">
              <a:extLst>
                <a:ext uri="{FF2B5EF4-FFF2-40B4-BE49-F238E27FC236}">
                  <a16:creationId xmlns:a16="http://schemas.microsoft.com/office/drawing/2014/main" id="{934D4CFA-BE47-4979-C649-52BB39D3B655}"/>
                </a:ext>
              </a:extLst>
            </p:cNvPr>
            <p:cNvSpPr/>
            <p:nvPr/>
          </p:nvSpPr>
          <p:spPr>
            <a:xfrm rot="-1335536">
              <a:off x="6999023" y="1890133"/>
              <a:ext cx="28367" cy="23127"/>
            </a:xfrm>
            <a:custGeom>
              <a:avLst/>
              <a:gdLst/>
              <a:ahLst/>
              <a:cxnLst/>
              <a:rect l="l" t="t" r="r" b="b"/>
              <a:pathLst>
                <a:path w="590" h="481" extrusionOk="0">
                  <a:moveTo>
                    <a:pt x="479" y="0"/>
                  </a:moveTo>
                  <a:cubicBezTo>
                    <a:pt x="460" y="0"/>
                    <a:pt x="440" y="8"/>
                    <a:pt x="422" y="26"/>
                  </a:cubicBezTo>
                  <a:cubicBezTo>
                    <a:pt x="314" y="145"/>
                    <a:pt x="162" y="242"/>
                    <a:pt x="33" y="350"/>
                  </a:cubicBezTo>
                  <a:cubicBezTo>
                    <a:pt x="11" y="372"/>
                    <a:pt x="0" y="426"/>
                    <a:pt x="22" y="458"/>
                  </a:cubicBezTo>
                  <a:cubicBezTo>
                    <a:pt x="42" y="471"/>
                    <a:pt x="66" y="481"/>
                    <a:pt x="89" y="481"/>
                  </a:cubicBezTo>
                  <a:cubicBezTo>
                    <a:pt x="104" y="481"/>
                    <a:pt x="118" y="477"/>
                    <a:pt x="130" y="469"/>
                  </a:cubicBezTo>
                  <a:cubicBezTo>
                    <a:pt x="270" y="361"/>
                    <a:pt x="411" y="253"/>
                    <a:pt x="540" y="134"/>
                  </a:cubicBezTo>
                  <a:cubicBezTo>
                    <a:pt x="590" y="77"/>
                    <a:pt x="539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24;p50">
              <a:extLst>
                <a:ext uri="{FF2B5EF4-FFF2-40B4-BE49-F238E27FC236}">
                  <a16:creationId xmlns:a16="http://schemas.microsoft.com/office/drawing/2014/main" id="{EC287E71-360E-7A55-D6E9-D10A0C3A37EE}"/>
                </a:ext>
              </a:extLst>
            </p:cNvPr>
            <p:cNvSpPr/>
            <p:nvPr/>
          </p:nvSpPr>
          <p:spPr>
            <a:xfrm rot="-1335536">
              <a:off x="7014647" y="1892413"/>
              <a:ext cx="34810" cy="22309"/>
            </a:xfrm>
            <a:custGeom>
              <a:avLst/>
              <a:gdLst/>
              <a:ahLst/>
              <a:cxnLst/>
              <a:rect l="l" t="t" r="r" b="b"/>
              <a:pathLst>
                <a:path w="724" h="464" extrusionOk="0">
                  <a:moveTo>
                    <a:pt x="544" y="1"/>
                  </a:moveTo>
                  <a:cubicBezTo>
                    <a:pt x="465" y="1"/>
                    <a:pt x="380" y="107"/>
                    <a:pt x="303" y="136"/>
                  </a:cubicBezTo>
                  <a:cubicBezTo>
                    <a:pt x="238" y="211"/>
                    <a:pt x="0" y="298"/>
                    <a:pt x="87" y="427"/>
                  </a:cubicBezTo>
                  <a:cubicBezTo>
                    <a:pt x="110" y="453"/>
                    <a:pt x="134" y="464"/>
                    <a:pt x="158" y="464"/>
                  </a:cubicBezTo>
                  <a:cubicBezTo>
                    <a:pt x="245" y="464"/>
                    <a:pt x="332" y="329"/>
                    <a:pt x="400" y="287"/>
                  </a:cubicBezTo>
                  <a:cubicBezTo>
                    <a:pt x="465" y="211"/>
                    <a:pt x="724" y="125"/>
                    <a:pt x="573" y="6"/>
                  </a:cubicBezTo>
                  <a:cubicBezTo>
                    <a:pt x="563" y="2"/>
                    <a:pt x="554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401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>
          <a:extLst>
            <a:ext uri="{FF2B5EF4-FFF2-40B4-BE49-F238E27FC236}">
              <a16:creationId xmlns:a16="http://schemas.microsoft.com/office/drawing/2014/main" id="{8B2DA8B5-AFEE-2027-6729-D21EB66B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35">
            <a:extLst>
              <a:ext uri="{FF2B5EF4-FFF2-40B4-BE49-F238E27FC236}">
                <a16:creationId xmlns:a16="http://schemas.microsoft.com/office/drawing/2014/main" id="{3AC8BFBC-5B10-932C-E4D3-D2A4CD6538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Struktur</a:t>
            </a:r>
            <a:endParaRPr dirty="0"/>
          </a:p>
        </p:txBody>
      </p:sp>
      <p:sp>
        <p:nvSpPr>
          <p:cNvPr id="2667" name="Google Shape;2667;p35">
            <a:extLst>
              <a:ext uri="{FF2B5EF4-FFF2-40B4-BE49-F238E27FC236}">
                <a16:creationId xmlns:a16="http://schemas.microsoft.com/office/drawing/2014/main" id="{664DF90C-95AE-F71A-3E2A-51B5473BDBF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71613" y="1421529"/>
            <a:ext cx="5286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 err="1"/>
              <a:t>Catching</a:t>
            </a:r>
            <a:r>
              <a:rPr lang="de-CH" dirty="0"/>
              <a:t> Seite mit Einführung/ Video/ Logo und Hamburger-Menü</a:t>
            </a:r>
            <a:endParaRPr dirty="0"/>
          </a:p>
        </p:txBody>
      </p:sp>
      <p:sp>
        <p:nvSpPr>
          <p:cNvPr id="2670" name="Google Shape;2670;p35">
            <a:extLst>
              <a:ext uri="{FF2B5EF4-FFF2-40B4-BE49-F238E27FC236}">
                <a16:creationId xmlns:a16="http://schemas.microsoft.com/office/drawing/2014/main" id="{CE9CB811-FA27-ADB2-07B3-9D48169EA4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71560" y="1122800"/>
            <a:ext cx="52866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Home</a:t>
            </a:r>
            <a:endParaRPr dirty="0"/>
          </a:p>
        </p:txBody>
      </p:sp>
      <p:grpSp>
        <p:nvGrpSpPr>
          <p:cNvPr id="2699" name="Google Shape;2699;p35">
            <a:extLst>
              <a:ext uri="{FF2B5EF4-FFF2-40B4-BE49-F238E27FC236}">
                <a16:creationId xmlns:a16="http://schemas.microsoft.com/office/drawing/2014/main" id="{A22B3A3C-B83F-1162-6951-016FFBA6EF23}"/>
              </a:ext>
            </a:extLst>
          </p:cNvPr>
          <p:cNvGrpSpPr/>
          <p:nvPr/>
        </p:nvGrpSpPr>
        <p:grpSpPr>
          <a:xfrm>
            <a:off x="1657793" y="1400679"/>
            <a:ext cx="481988" cy="484763"/>
            <a:chOff x="1837245" y="3329027"/>
            <a:chExt cx="337574" cy="339493"/>
          </a:xfrm>
        </p:grpSpPr>
        <p:sp>
          <p:nvSpPr>
            <p:cNvPr id="2700" name="Google Shape;2700;p35">
              <a:extLst>
                <a:ext uri="{FF2B5EF4-FFF2-40B4-BE49-F238E27FC236}">
                  <a16:creationId xmlns:a16="http://schemas.microsoft.com/office/drawing/2014/main" id="{F19C35F5-FF2A-B567-3647-B688D3187462}"/>
                </a:ext>
              </a:extLst>
            </p:cNvPr>
            <p:cNvSpPr/>
            <p:nvPr/>
          </p:nvSpPr>
          <p:spPr>
            <a:xfrm>
              <a:off x="1837245" y="3329027"/>
              <a:ext cx="337574" cy="339493"/>
            </a:xfrm>
            <a:custGeom>
              <a:avLst/>
              <a:gdLst/>
              <a:ahLst/>
              <a:cxnLst/>
              <a:rect l="l" t="t" r="r" b="b"/>
              <a:pathLst>
                <a:path w="10550" h="10610" extrusionOk="0">
                  <a:moveTo>
                    <a:pt x="5275" y="0"/>
                  </a:moveTo>
                  <a:cubicBezTo>
                    <a:pt x="4060" y="0"/>
                    <a:pt x="2846" y="42"/>
                    <a:pt x="1643" y="125"/>
                  </a:cubicBezTo>
                  <a:cubicBezTo>
                    <a:pt x="857" y="197"/>
                    <a:pt x="238" y="792"/>
                    <a:pt x="167" y="1554"/>
                  </a:cubicBezTo>
                  <a:cubicBezTo>
                    <a:pt x="0" y="3459"/>
                    <a:pt x="0" y="5364"/>
                    <a:pt x="167" y="7246"/>
                  </a:cubicBezTo>
                  <a:cubicBezTo>
                    <a:pt x="238" y="8008"/>
                    <a:pt x="857" y="8627"/>
                    <a:pt x="1643" y="8675"/>
                  </a:cubicBezTo>
                  <a:cubicBezTo>
                    <a:pt x="2239" y="8698"/>
                    <a:pt x="2834" y="8746"/>
                    <a:pt x="3429" y="8770"/>
                  </a:cubicBezTo>
                  <a:cubicBezTo>
                    <a:pt x="3644" y="8770"/>
                    <a:pt x="3810" y="8865"/>
                    <a:pt x="3929" y="9032"/>
                  </a:cubicBezTo>
                  <a:lnTo>
                    <a:pt x="4763" y="10342"/>
                  </a:lnTo>
                  <a:cubicBezTo>
                    <a:pt x="4882" y="10520"/>
                    <a:pt x="5079" y="10609"/>
                    <a:pt x="5275" y="10609"/>
                  </a:cubicBezTo>
                  <a:cubicBezTo>
                    <a:pt x="5471" y="10609"/>
                    <a:pt x="5668" y="10520"/>
                    <a:pt x="5787" y="10342"/>
                  </a:cubicBezTo>
                  <a:lnTo>
                    <a:pt x="6621" y="9032"/>
                  </a:lnTo>
                  <a:cubicBezTo>
                    <a:pt x="6740" y="8865"/>
                    <a:pt x="6906" y="8770"/>
                    <a:pt x="7121" y="8770"/>
                  </a:cubicBezTo>
                  <a:cubicBezTo>
                    <a:pt x="7716" y="8746"/>
                    <a:pt x="8311" y="8698"/>
                    <a:pt x="8907" y="8675"/>
                  </a:cubicBezTo>
                  <a:cubicBezTo>
                    <a:pt x="9693" y="8627"/>
                    <a:pt x="10312" y="8008"/>
                    <a:pt x="10359" y="7246"/>
                  </a:cubicBezTo>
                  <a:cubicBezTo>
                    <a:pt x="10550" y="5364"/>
                    <a:pt x="10550" y="3459"/>
                    <a:pt x="10359" y="1554"/>
                  </a:cubicBezTo>
                  <a:cubicBezTo>
                    <a:pt x="10312" y="792"/>
                    <a:pt x="9693" y="197"/>
                    <a:pt x="8907" y="125"/>
                  </a:cubicBezTo>
                  <a:cubicBezTo>
                    <a:pt x="7704" y="42"/>
                    <a:pt x="6490" y="0"/>
                    <a:pt x="5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5">
              <a:extLst>
                <a:ext uri="{FF2B5EF4-FFF2-40B4-BE49-F238E27FC236}">
                  <a16:creationId xmlns:a16="http://schemas.microsoft.com/office/drawing/2014/main" id="{73D46293-0962-3190-F61E-6747915ED33D}"/>
                </a:ext>
              </a:extLst>
            </p:cNvPr>
            <p:cNvSpPr/>
            <p:nvPr/>
          </p:nvSpPr>
          <p:spPr>
            <a:xfrm>
              <a:off x="1837245" y="3329219"/>
              <a:ext cx="184434" cy="339301"/>
            </a:xfrm>
            <a:custGeom>
              <a:avLst/>
              <a:gdLst/>
              <a:ahLst/>
              <a:cxnLst/>
              <a:rect l="l" t="t" r="r" b="b"/>
              <a:pathLst>
                <a:path w="5764" h="10604" extrusionOk="0">
                  <a:moveTo>
                    <a:pt x="5763" y="0"/>
                  </a:moveTo>
                  <a:cubicBezTo>
                    <a:pt x="4382" y="0"/>
                    <a:pt x="3025" y="24"/>
                    <a:pt x="1643" y="119"/>
                  </a:cubicBezTo>
                  <a:cubicBezTo>
                    <a:pt x="857" y="191"/>
                    <a:pt x="238" y="786"/>
                    <a:pt x="167" y="1548"/>
                  </a:cubicBezTo>
                  <a:cubicBezTo>
                    <a:pt x="0" y="3453"/>
                    <a:pt x="0" y="5358"/>
                    <a:pt x="167" y="7240"/>
                  </a:cubicBezTo>
                  <a:cubicBezTo>
                    <a:pt x="238" y="8002"/>
                    <a:pt x="857" y="8621"/>
                    <a:pt x="1643" y="8669"/>
                  </a:cubicBezTo>
                  <a:cubicBezTo>
                    <a:pt x="2239" y="8692"/>
                    <a:pt x="2834" y="8740"/>
                    <a:pt x="3429" y="8764"/>
                  </a:cubicBezTo>
                  <a:cubicBezTo>
                    <a:pt x="3644" y="8764"/>
                    <a:pt x="3810" y="8859"/>
                    <a:pt x="3929" y="9026"/>
                  </a:cubicBezTo>
                  <a:lnTo>
                    <a:pt x="4763" y="10336"/>
                  </a:lnTo>
                  <a:cubicBezTo>
                    <a:pt x="4882" y="10514"/>
                    <a:pt x="5073" y="10603"/>
                    <a:pt x="5263" y="10603"/>
                  </a:cubicBezTo>
                  <a:cubicBezTo>
                    <a:pt x="5454" y="10603"/>
                    <a:pt x="5644" y="10514"/>
                    <a:pt x="5763" y="10336"/>
                  </a:cubicBezTo>
                  <a:lnTo>
                    <a:pt x="4930" y="9026"/>
                  </a:lnTo>
                  <a:cubicBezTo>
                    <a:pt x="4811" y="8859"/>
                    <a:pt x="4620" y="8764"/>
                    <a:pt x="4430" y="8764"/>
                  </a:cubicBezTo>
                  <a:cubicBezTo>
                    <a:pt x="3834" y="8740"/>
                    <a:pt x="3239" y="8692"/>
                    <a:pt x="2620" y="8669"/>
                  </a:cubicBezTo>
                  <a:cubicBezTo>
                    <a:pt x="1858" y="8621"/>
                    <a:pt x="1238" y="8002"/>
                    <a:pt x="1167" y="7240"/>
                  </a:cubicBezTo>
                  <a:cubicBezTo>
                    <a:pt x="1000" y="5358"/>
                    <a:pt x="1000" y="3453"/>
                    <a:pt x="1167" y="1548"/>
                  </a:cubicBezTo>
                  <a:cubicBezTo>
                    <a:pt x="1238" y="786"/>
                    <a:pt x="1858" y="191"/>
                    <a:pt x="2620" y="119"/>
                  </a:cubicBezTo>
                  <a:cubicBezTo>
                    <a:pt x="3668" y="48"/>
                    <a:pt x="4715" y="24"/>
                    <a:pt x="5763" y="0"/>
                  </a:cubicBezTo>
                  <a:close/>
                </a:path>
              </a:pathLst>
            </a:custGeom>
            <a:solidFill>
              <a:srgbClr val="03374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5">
              <a:extLst>
                <a:ext uri="{FF2B5EF4-FFF2-40B4-BE49-F238E27FC236}">
                  <a16:creationId xmlns:a16="http://schemas.microsoft.com/office/drawing/2014/main" id="{6B181EC6-4313-604E-900B-1C5318A2A9C1}"/>
                </a:ext>
              </a:extLst>
            </p:cNvPr>
            <p:cNvSpPr/>
            <p:nvPr/>
          </p:nvSpPr>
          <p:spPr>
            <a:xfrm>
              <a:off x="1864666" y="3422936"/>
              <a:ext cx="141749" cy="88409"/>
            </a:xfrm>
            <a:custGeom>
              <a:avLst/>
              <a:gdLst/>
              <a:ahLst/>
              <a:cxnLst/>
              <a:rect l="l" t="t" r="r" b="b"/>
              <a:pathLst>
                <a:path w="4430" h="2763" extrusionOk="0">
                  <a:moveTo>
                    <a:pt x="2215" y="0"/>
                  </a:moveTo>
                  <a:cubicBezTo>
                    <a:pt x="977" y="0"/>
                    <a:pt x="0" y="619"/>
                    <a:pt x="0" y="1382"/>
                  </a:cubicBezTo>
                  <a:cubicBezTo>
                    <a:pt x="0" y="2144"/>
                    <a:pt x="977" y="2763"/>
                    <a:pt x="2215" y="2763"/>
                  </a:cubicBezTo>
                  <a:cubicBezTo>
                    <a:pt x="3430" y="2763"/>
                    <a:pt x="4430" y="2144"/>
                    <a:pt x="4430" y="1382"/>
                  </a:cubicBezTo>
                  <a:cubicBezTo>
                    <a:pt x="4430" y="619"/>
                    <a:pt x="3430" y="0"/>
                    <a:pt x="2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5">
              <a:extLst>
                <a:ext uri="{FF2B5EF4-FFF2-40B4-BE49-F238E27FC236}">
                  <a16:creationId xmlns:a16="http://schemas.microsoft.com/office/drawing/2014/main" id="{02E328EB-AA0E-6AEB-7276-9C024C33C8FE}"/>
                </a:ext>
              </a:extLst>
            </p:cNvPr>
            <p:cNvSpPr/>
            <p:nvPr/>
          </p:nvSpPr>
          <p:spPr>
            <a:xfrm>
              <a:off x="1911893" y="3443510"/>
              <a:ext cx="47292" cy="47260"/>
            </a:xfrm>
            <a:custGeom>
              <a:avLst/>
              <a:gdLst/>
              <a:ahLst/>
              <a:cxnLst/>
              <a:rect l="l" t="t" r="r" b="b"/>
              <a:pathLst>
                <a:path w="1478" h="1477" extrusionOk="0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43"/>
                    <a:pt x="334" y="1477"/>
                    <a:pt x="739" y="1477"/>
                  </a:cubicBezTo>
                  <a:cubicBezTo>
                    <a:pt x="1144" y="1477"/>
                    <a:pt x="1477" y="1143"/>
                    <a:pt x="1477" y="739"/>
                  </a:cubicBezTo>
                  <a:cubicBezTo>
                    <a:pt x="1477" y="334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5">
              <a:extLst>
                <a:ext uri="{FF2B5EF4-FFF2-40B4-BE49-F238E27FC236}">
                  <a16:creationId xmlns:a16="http://schemas.microsoft.com/office/drawing/2014/main" id="{B7BD91E1-0745-AA6A-3837-A9AF40BFDC67}"/>
                </a:ext>
              </a:extLst>
            </p:cNvPr>
            <p:cNvSpPr/>
            <p:nvPr/>
          </p:nvSpPr>
          <p:spPr>
            <a:xfrm>
              <a:off x="2080290" y="3426935"/>
              <a:ext cx="56860" cy="88793"/>
            </a:xfrm>
            <a:custGeom>
              <a:avLst/>
              <a:gdLst/>
              <a:ahLst/>
              <a:cxnLst/>
              <a:rect l="l" t="t" r="r" b="b"/>
              <a:pathLst>
                <a:path w="1777" h="2775" extrusionOk="0">
                  <a:moveTo>
                    <a:pt x="156" y="0"/>
                  </a:moveTo>
                  <a:cubicBezTo>
                    <a:pt x="78" y="0"/>
                    <a:pt x="1" y="54"/>
                    <a:pt x="1" y="161"/>
                  </a:cubicBezTo>
                  <a:lnTo>
                    <a:pt x="1" y="2614"/>
                  </a:lnTo>
                  <a:cubicBezTo>
                    <a:pt x="1" y="2721"/>
                    <a:pt x="78" y="2775"/>
                    <a:pt x="156" y="2775"/>
                  </a:cubicBezTo>
                  <a:cubicBezTo>
                    <a:pt x="233" y="2775"/>
                    <a:pt x="310" y="2721"/>
                    <a:pt x="310" y="2614"/>
                  </a:cubicBezTo>
                  <a:lnTo>
                    <a:pt x="310" y="1638"/>
                  </a:lnTo>
                  <a:lnTo>
                    <a:pt x="1430" y="2709"/>
                  </a:lnTo>
                  <a:cubicBezTo>
                    <a:pt x="1470" y="2750"/>
                    <a:pt x="1513" y="2766"/>
                    <a:pt x="1553" y="2766"/>
                  </a:cubicBezTo>
                  <a:cubicBezTo>
                    <a:pt x="1679" y="2766"/>
                    <a:pt x="1776" y="2603"/>
                    <a:pt x="1668" y="2495"/>
                  </a:cubicBezTo>
                  <a:lnTo>
                    <a:pt x="477" y="1328"/>
                  </a:lnTo>
                  <a:lnTo>
                    <a:pt x="1573" y="328"/>
                  </a:lnTo>
                  <a:cubicBezTo>
                    <a:pt x="1701" y="199"/>
                    <a:pt x="1603" y="43"/>
                    <a:pt x="1476" y="43"/>
                  </a:cubicBezTo>
                  <a:cubicBezTo>
                    <a:pt x="1438" y="43"/>
                    <a:pt x="1397" y="57"/>
                    <a:pt x="1358" y="90"/>
                  </a:cubicBezTo>
                  <a:lnTo>
                    <a:pt x="310" y="1042"/>
                  </a:lnTo>
                  <a:lnTo>
                    <a:pt x="310" y="161"/>
                  </a:lnTo>
                  <a:cubicBezTo>
                    <a:pt x="310" y="54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5">
              <a:extLst>
                <a:ext uri="{FF2B5EF4-FFF2-40B4-BE49-F238E27FC236}">
                  <a16:creationId xmlns:a16="http://schemas.microsoft.com/office/drawing/2014/main" id="{44E2A1CF-6EF6-33E2-A1F7-AE7981509B50}"/>
                </a:ext>
              </a:extLst>
            </p:cNvPr>
            <p:cNvSpPr/>
            <p:nvPr/>
          </p:nvSpPr>
          <p:spPr>
            <a:xfrm>
              <a:off x="2030760" y="3427511"/>
              <a:ext cx="28990" cy="88217"/>
            </a:xfrm>
            <a:custGeom>
              <a:avLst/>
              <a:gdLst/>
              <a:ahLst/>
              <a:cxnLst/>
              <a:rect l="l" t="t" r="r" b="b"/>
              <a:pathLst>
                <a:path w="906" h="2757" extrusionOk="0">
                  <a:moveTo>
                    <a:pt x="215" y="0"/>
                  </a:moveTo>
                  <a:cubicBezTo>
                    <a:pt x="1" y="0"/>
                    <a:pt x="1" y="310"/>
                    <a:pt x="215" y="310"/>
                  </a:cubicBezTo>
                  <a:lnTo>
                    <a:pt x="573" y="310"/>
                  </a:lnTo>
                  <a:lnTo>
                    <a:pt x="573" y="2596"/>
                  </a:lnTo>
                  <a:cubicBezTo>
                    <a:pt x="573" y="2703"/>
                    <a:pt x="656" y="2757"/>
                    <a:pt x="739" y="2757"/>
                  </a:cubicBezTo>
                  <a:cubicBezTo>
                    <a:pt x="823" y="2757"/>
                    <a:pt x="906" y="2703"/>
                    <a:pt x="906" y="2596"/>
                  </a:cubicBezTo>
                  <a:lnTo>
                    <a:pt x="906" y="143"/>
                  </a:lnTo>
                  <a:cubicBezTo>
                    <a:pt x="906" y="72"/>
                    <a:pt x="834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0549B537-97F9-3E2C-DDB7-53151C51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110" y="1798629"/>
            <a:ext cx="5030940" cy="2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6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>
          <a:extLst>
            <a:ext uri="{FF2B5EF4-FFF2-40B4-BE49-F238E27FC236}">
              <a16:creationId xmlns:a16="http://schemas.microsoft.com/office/drawing/2014/main" id="{6A4FC885-5910-F934-0DD6-40F94355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35">
            <a:extLst>
              <a:ext uri="{FF2B5EF4-FFF2-40B4-BE49-F238E27FC236}">
                <a16:creationId xmlns:a16="http://schemas.microsoft.com/office/drawing/2014/main" id="{E1CC57E9-B2CC-871D-3739-9F96F7B91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Struktur</a:t>
            </a:r>
            <a:endParaRPr dirty="0"/>
          </a:p>
        </p:txBody>
      </p:sp>
      <p:sp>
        <p:nvSpPr>
          <p:cNvPr id="2666" name="Google Shape;2666;p35">
            <a:extLst>
              <a:ext uri="{FF2B5EF4-FFF2-40B4-BE49-F238E27FC236}">
                <a16:creationId xmlns:a16="http://schemas.microsoft.com/office/drawing/2014/main" id="{68A02F44-270D-2C05-1773-70BC33FB4DB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36587" y="996506"/>
            <a:ext cx="52866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Über uns</a:t>
            </a:r>
            <a:endParaRPr dirty="0"/>
          </a:p>
        </p:txBody>
      </p:sp>
      <p:sp>
        <p:nvSpPr>
          <p:cNvPr id="2668" name="Google Shape;2668;p35">
            <a:extLst>
              <a:ext uri="{FF2B5EF4-FFF2-40B4-BE49-F238E27FC236}">
                <a16:creationId xmlns:a16="http://schemas.microsoft.com/office/drawing/2014/main" id="{ECB3E465-3B0A-49C4-DC80-4A8432B142D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36650" y="1295235"/>
            <a:ext cx="5286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Text über die Firma/ Kontakt/ Logo und Hamburger-Menü</a:t>
            </a:r>
            <a:endParaRPr dirty="0"/>
          </a:p>
        </p:txBody>
      </p:sp>
      <p:grpSp>
        <p:nvGrpSpPr>
          <p:cNvPr id="2672" name="Google Shape;2672;p35">
            <a:extLst>
              <a:ext uri="{FF2B5EF4-FFF2-40B4-BE49-F238E27FC236}">
                <a16:creationId xmlns:a16="http://schemas.microsoft.com/office/drawing/2014/main" id="{E544EC48-4BD9-8FEB-11BD-0E1885DAC46A}"/>
              </a:ext>
            </a:extLst>
          </p:cNvPr>
          <p:cNvGrpSpPr/>
          <p:nvPr/>
        </p:nvGrpSpPr>
        <p:grpSpPr>
          <a:xfrm>
            <a:off x="7009965" y="1264723"/>
            <a:ext cx="509251" cy="484471"/>
            <a:chOff x="3295641" y="1225395"/>
            <a:chExt cx="356668" cy="339289"/>
          </a:xfrm>
        </p:grpSpPr>
        <p:sp>
          <p:nvSpPr>
            <p:cNvPr id="2673" name="Google Shape;2673;p35">
              <a:extLst>
                <a:ext uri="{FF2B5EF4-FFF2-40B4-BE49-F238E27FC236}">
                  <a16:creationId xmlns:a16="http://schemas.microsoft.com/office/drawing/2014/main" id="{3B5B8120-6488-141C-2CC6-5D6691EFE16D}"/>
                </a:ext>
              </a:extLst>
            </p:cNvPr>
            <p:cNvSpPr/>
            <p:nvPr/>
          </p:nvSpPr>
          <p:spPr>
            <a:xfrm>
              <a:off x="3533407" y="1225395"/>
              <a:ext cx="118903" cy="101816"/>
            </a:xfrm>
            <a:custGeom>
              <a:avLst/>
              <a:gdLst/>
              <a:ahLst/>
              <a:cxnLst/>
              <a:rect l="l" t="t" r="r" b="b"/>
              <a:pathLst>
                <a:path w="3716" h="3182" extrusionOk="0">
                  <a:moveTo>
                    <a:pt x="2120" y="0"/>
                  </a:moveTo>
                  <a:cubicBezTo>
                    <a:pt x="691" y="0"/>
                    <a:pt x="0" y="1715"/>
                    <a:pt x="1000" y="2715"/>
                  </a:cubicBezTo>
                  <a:cubicBezTo>
                    <a:pt x="1322" y="3037"/>
                    <a:pt x="1718" y="3181"/>
                    <a:pt x="2107" y="3181"/>
                  </a:cubicBezTo>
                  <a:cubicBezTo>
                    <a:pt x="2927" y="3181"/>
                    <a:pt x="3715" y="2541"/>
                    <a:pt x="3715" y="1572"/>
                  </a:cubicBezTo>
                  <a:cubicBezTo>
                    <a:pt x="3715" y="715"/>
                    <a:pt x="3001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5">
              <a:extLst>
                <a:ext uri="{FF2B5EF4-FFF2-40B4-BE49-F238E27FC236}">
                  <a16:creationId xmlns:a16="http://schemas.microsoft.com/office/drawing/2014/main" id="{A4F284BC-595B-7209-D634-C98B24164F43}"/>
                </a:ext>
              </a:extLst>
            </p:cNvPr>
            <p:cNvSpPr/>
            <p:nvPr/>
          </p:nvSpPr>
          <p:spPr>
            <a:xfrm>
              <a:off x="3533407" y="1225395"/>
              <a:ext cx="73178" cy="101368"/>
            </a:xfrm>
            <a:custGeom>
              <a:avLst/>
              <a:gdLst/>
              <a:ahLst/>
              <a:cxnLst/>
              <a:rect l="l" t="t" r="r" b="b"/>
              <a:pathLst>
                <a:path w="2287" h="3168" extrusionOk="0">
                  <a:moveTo>
                    <a:pt x="2120" y="0"/>
                  </a:moveTo>
                  <a:cubicBezTo>
                    <a:pt x="0" y="0"/>
                    <a:pt x="0" y="3168"/>
                    <a:pt x="2120" y="3168"/>
                  </a:cubicBezTo>
                  <a:lnTo>
                    <a:pt x="2286" y="3168"/>
                  </a:lnTo>
                  <a:cubicBezTo>
                    <a:pt x="2072" y="3144"/>
                    <a:pt x="1881" y="3072"/>
                    <a:pt x="1715" y="2977"/>
                  </a:cubicBezTo>
                  <a:cubicBezTo>
                    <a:pt x="334" y="2239"/>
                    <a:pt x="738" y="167"/>
                    <a:pt x="2286" y="0"/>
                  </a:cubicBezTo>
                  <a:close/>
                </a:path>
              </a:pathLst>
            </a:custGeom>
            <a:solidFill>
              <a:srgbClr val="03374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5">
              <a:extLst>
                <a:ext uri="{FF2B5EF4-FFF2-40B4-BE49-F238E27FC236}">
                  <a16:creationId xmlns:a16="http://schemas.microsoft.com/office/drawing/2014/main" id="{3F792800-78DE-BF26-8C67-B5C0EF696069}"/>
                </a:ext>
              </a:extLst>
            </p:cNvPr>
            <p:cNvSpPr/>
            <p:nvPr/>
          </p:nvSpPr>
          <p:spPr>
            <a:xfrm>
              <a:off x="3576826" y="1300618"/>
              <a:ext cx="48028" cy="26334"/>
            </a:xfrm>
            <a:custGeom>
              <a:avLst/>
              <a:gdLst/>
              <a:ahLst/>
              <a:cxnLst/>
              <a:rect l="l" t="t" r="r" b="b"/>
              <a:pathLst>
                <a:path w="1501" h="823" extrusionOk="0">
                  <a:moveTo>
                    <a:pt x="751" y="1"/>
                  </a:moveTo>
                  <a:cubicBezTo>
                    <a:pt x="411" y="1"/>
                    <a:pt x="72" y="209"/>
                    <a:pt x="1" y="626"/>
                  </a:cubicBezTo>
                  <a:cubicBezTo>
                    <a:pt x="239" y="757"/>
                    <a:pt x="501" y="823"/>
                    <a:pt x="760" y="823"/>
                  </a:cubicBezTo>
                  <a:cubicBezTo>
                    <a:pt x="1019" y="823"/>
                    <a:pt x="1275" y="757"/>
                    <a:pt x="1501" y="626"/>
                  </a:cubicBezTo>
                  <a:cubicBezTo>
                    <a:pt x="1429" y="209"/>
                    <a:pt x="1090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5">
              <a:extLst>
                <a:ext uri="{FF2B5EF4-FFF2-40B4-BE49-F238E27FC236}">
                  <a16:creationId xmlns:a16="http://schemas.microsoft.com/office/drawing/2014/main" id="{4B5FA4F5-7DE5-0A36-58F9-B62BED6FC855}"/>
                </a:ext>
              </a:extLst>
            </p:cNvPr>
            <p:cNvSpPr/>
            <p:nvPr/>
          </p:nvSpPr>
          <p:spPr>
            <a:xfrm>
              <a:off x="3576826" y="1251280"/>
              <a:ext cx="48796" cy="49564"/>
            </a:xfrm>
            <a:custGeom>
              <a:avLst/>
              <a:gdLst/>
              <a:ahLst/>
              <a:cxnLst/>
              <a:rect l="l" t="t" r="r" b="b"/>
              <a:pathLst>
                <a:path w="1525" h="1549" extrusionOk="0">
                  <a:moveTo>
                    <a:pt x="763" y="1"/>
                  </a:moveTo>
                  <a:cubicBezTo>
                    <a:pt x="334" y="1"/>
                    <a:pt x="1" y="358"/>
                    <a:pt x="1" y="763"/>
                  </a:cubicBezTo>
                  <a:cubicBezTo>
                    <a:pt x="1" y="1192"/>
                    <a:pt x="334" y="1549"/>
                    <a:pt x="763" y="1549"/>
                  </a:cubicBezTo>
                  <a:cubicBezTo>
                    <a:pt x="1191" y="1549"/>
                    <a:pt x="1525" y="1192"/>
                    <a:pt x="1525" y="763"/>
                  </a:cubicBezTo>
                  <a:cubicBezTo>
                    <a:pt x="1525" y="358"/>
                    <a:pt x="1191" y="1"/>
                    <a:pt x="76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5">
              <a:extLst>
                <a:ext uri="{FF2B5EF4-FFF2-40B4-BE49-F238E27FC236}">
                  <a16:creationId xmlns:a16="http://schemas.microsoft.com/office/drawing/2014/main" id="{307C1FA6-85AB-9A74-5CC9-88172E6555B5}"/>
                </a:ext>
              </a:extLst>
            </p:cNvPr>
            <p:cNvSpPr/>
            <p:nvPr/>
          </p:nvSpPr>
          <p:spPr>
            <a:xfrm>
              <a:off x="3584441" y="1251280"/>
              <a:ext cx="41181" cy="24478"/>
            </a:xfrm>
            <a:custGeom>
              <a:avLst/>
              <a:gdLst/>
              <a:ahLst/>
              <a:cxnLst/>
              <a:rect l="l" t="t" r="r" b="b"/>
              <a:pathLst>
                <a:path w="1287" h="765" extrusionOk="0">
                  <a:moveTo>
                    <a:pt x="525" y="1"/>
                  </a:moveTo>
                  <a:cubicBezTo>
                    <a:pt x="334" y="1"/>
                    <a:pt x="144" y="96"/>
                    <a:pt x="1" y="215"/>
                  </a:cubicBezTo>
                  <a:cubicBezTo>
                    <a:pt x="317" y="554"/>
                    <a:pt x="741" y="765"/>
                    <a:pt x="1211" y="765"/>
                  </a:cubicBezTo>
                  <a:cubicBezTo>
                    <a:pt x="1236" y="765"/>
                    <a:pt x="1261" y="764"/>
                    <a:pt x="1287" y="763"/>
                  </a:cubicBezTo>
                  <a:cubicBezTo>
                    <a:pt x="1287" y="358"/>
                    <a:pt x="953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5">
              <a:extLst>
                <a:ext uri="{FF2B5EF4-FFF2-40B4-BE49-F238E27FC236}">
                  <a16:creationId xmlns:a16="http://schemas.microsoft.com/office/drawing/2014/main" id="{267102B3-5A59-B9FD-0E9A-F7DD8AEEA33F}"/>
                </a:ext>
              </a:extLst>
            </p:cNvPr>
            <p:cNvSpPr/>
            <p:nvPr/>
          </p:nvSpPr>
          <p:spPr>
            <a:xfrm>
              <a:off x="3533407" y="1462359"/>
              <a:ext cx="118903" cy="102008"/>
            </a:xfrm>
            <a:custGeom>
              <a:avLst/>
              <a:gdLst/>
              <a:ahLst/>
              <a:cxnLst/>
              <a:rect l="l" t="t" r="r" b="b"/>
              <a:pathLst>
                <a:path w="3716" h="3188" extrusionOk="0">
                  <a:moveTo>
                    <a:pt x="2120" y="1"/>
                  </a:moveTo>
                  <a:cubicBezTo>
                    <a:pt x="691" y="1"/>
                    <a:pt x="0" y="1715"/>
                    <a:pt x="1000" y="2715"/>
                  </a:cubicBezTo>
                  <a:cubicBezTo>
                    <a:pt x="1326" y="3041"/>
                    <a:pt x="1728" y="3188"/>
                    <a:pt x="2121" y="3188"/>
                  </a:cubicBezTo>
                  <a:cubicBezTo>
                    <a:pt x="2935" y="3188"/>
                    <a:pt x="3715" y="2560"/>
                    <a:pt x="3715" y="1596"/>
                  </a:cubicBezTo>
                  <a:cubicBezTo>
                    <a:pt x="3715" y="715"/>
                    <a:pt x="3001" y="1"/>
                    <a:pt x="2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5">
              <a:extLst>
                <a:ext uri="{FF2B5EF4-FFF2-40B4-BE49-F238E27FC236}">
                  <a16:creationId xmlns:a16="http://schemas.microsoft.com/office/drawing/2014/main" id="{3FB9AB1D-834F-3A83-634D-A01541168AA4}"/>
                </a:ext>
              </a:extLst>
            </p:cNvPr>
            <p:cNvSpPr/>
            <p:nvPr/>
          </p:nvSpPr>
          <p:spPr>
            <a:xfrm>
              <a:off x="3533407" y="1462359"/>
              <a:ext cx="73178" cy="102136"/>
            </a:xfrm>
            <a:custGeom>
              <a:avLst/>
              <a:gdLst/>
              <a:ahLst/>
              <a:cxnLst/>
              <a:rect l="l" t="t" r="r" b="b"/>
              <a:pathLst>
                <a:path w="2287" h="3192" extrusionOk="0">
                  <a:moveTo>
                    <a:pt x="2120" y="1"/>
                  </a:moveTo>
                  <a:cubicBezTo>
                    <a:pt x="0" y="24"/>
                    <a:pt x="0" y="3192"/>
                    <a:pt x="2120" y="3192"/>
                  </a:cubicBezTo>
                  <a:lnTo>
                    <a:pt x="2286" y="3192"/>
                  </a:lnTo>
                  <a:cubicBezTo>
                    <a:pt x="2072" y="3168"/>
                    <a:pt x="1881" y="3096"/>
                    <a:pt x="1715" y="3001"/>
                  </a:cubicBezTo>
                  <a:cubicBezTo>
                    <a:pt x="334" y="2263"/>
                    <a:pt x="738" y="191"/>
                    <a:pt x="2286" y="24"/>
                  </a:cubicBezTo>
                  <a:cubicBezTo>
                    <a:pt x="2239" y="24"/>
                    <a:pt x="2167" y="1"/>
                    <a:pt x="2120" y="1"/>
                  </a:cubicBezTo>
                  <a:close/>
                </a:path>
              </a:pathLst>
            </a:custGeom>
            <a:solidFill>
              <a:srgbClr val="03374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5">
              <a:extLst>
                <a:ext uri="{FF2B5EF4-FFF2-40B4-BE49-F238E27FC236}">
                  <a16:creationId xmlns:a16="http://schemas.microsoft.com/office/drawing/2014/main" id="{0538F49C-DB91-CAEB-8B60-21B347364EE8}"/>
                </a:ext>
              </a:extLst>
            </p:cNvPr>
            <p:cNvSpPr/>
            <p:nvPr/>
          </p:nvSpPr>
          <p:spPr>
            <a:xfrm>
              <a:off x="3576826" y="1537806"/>
              <a:ext cx="48028" cy="26878"/>
            </a:xfrm>
            <a:custGeom>
              <a:avLst/>
              <a:gdLst/>
              <a:ahLst/>
              <a:cxnLst/>
              <a:rect l="l" t="t" r="r" b="b"/>
              <a:pathLst>
                <a:path w="1501" h="840" extrusionOk="0">
                  <a:moveTo>
                    <a:pt x="751" y="0"/>
                  </a:moveTo>
                  <a:cubicBezTo>
                    <a:pt x="411" y="0"/>
                    <a:pt x="72" y="214"/>
                    <a:pt x="1" y="643"/>
                  </a:cubicBezTo>
                  <a:cubicBezTo>
                    <a:pt x="239" y="774"/>
                    <a:pt x="501" y="840"/>
                    <a:pt x="760" y="840"/>
                  </a:cubicBezTo>
                  <a:cubicBezTo>
                    <a:pt x="1019" y="840"/>
                    <a:pt x="1275" y="774"/>
                    <a:pt x="1501" y="643"/>
                  </a:cubicBezTo>
                  <a:cubicBezTo>
                    <a:pt x="1429" y="214"/>
                    <a:pt x="1090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5">
              <a:extLst>
                <a:ext uri="{FF2B5EF4-FFF2-40B4-BE49-F238E27FC236}">
                  <a16:creationId xmlns:a16="http://schemas.microsoft.com/office/drawing/2014/main" id="{E0500D16-77CC-935E-AD2F-A9BE8D999EE5}"/>
                </a:ext>
              </a:extLst>
            </p:cNvPr>
            <p:cNvSpPr/>
            <p:nvPr/>
          </p:nvSpPr>
          <p:spPr>
            <a:xfrm>
              <a:off x="3576826" y="1489044"/>
              <a:ext cx="48796" cy="48796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3" y="0"/>
                  </a:moveTo>
                  <a:cubicBezTo>
                    <a:pt x="334" y="0"/>
                    <a:pt x="1" y="357"/>
                    <a:pt x="1" y="762"/>
                  </a:cubicBezTo>
                  <a:cubicBezTo>
                    <a:pt x="1" y="1191"/>
                    <a:pt x="334" y="1524"/>
                    <a:pt x="763" y="1524"/>
                  </a:cubicBezTo>
                  <a:cubicBezTo>
                    <a:pt x="1191" y="1524"/>
                    <a:pt x="1525" y="1191"/>
                    <a:pt x="1525" y="762"/>
                  </a:cubicBezTo>
                  <a:cubicBezTo>
                    <a:pt x="1525" y="357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5">
              <a:extLst>
                <a:ext uri="{FF2B5EF4-FFF2-40B4-BE49-F238E27FC236}">
                  <a16:creationId xmlns:a16="http://schemas.microsoft.com/office/drawing/2014/main" id="{0AB01852-419B-3C4C-28FF-8EB257031EE8}"/>
                </a:ext>
              </a:extLst>
            </p:cNvPr>
            <p:cNvSpPr/>
            <p:nvPr/>
          </p:nvSpPr>
          <p:spPr>
            <a:xfrm>
              <a:off x="3584441" y="1489044"/>
              <a:ext cx="41181" cy="24414"/>
            </a:xfrm>
            <a:custGeom>
              <a:avLst/>
              <a:gdLst/>
              <a:ahLst/>
              <a:cxnLst/>
              <a:rect l="l" t="t" r="r" b="b"/>
              <a:pathLst>
                <a:path w="1287" h="763" extrusionOk="0">
                  <a:moveTo>
                    <a:pt x="525" y="0"/>
                  </a:moveTo>
                  <a:cubicBezTo>
                    <a:pt x="334" y="0"/>
                    <a:pt x="144" y="71"/>
                    <a:pt x="1" y="214"/>
                  </a:cubicBezTo>
                  <a:cubicBezTo>
                    <a:pt x="334" y="572"/>
                    <a:pt x="787" y="762"/>
                    <a:pt x="1287" y="762"/>
                  </a:cubicBezTo>
                  <a:cubicBezTo>
                    <a:pt x="1287" y="357"/>
                    <a:pt x="953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5">
              <a:extLst>
                <a:ext uri="{FF2B5EF4-FFF2-40B4-BE49-F238E27FC236}">
                  <a16:creationId xmlns:a16="http://schemas.microsoft.com/office/drawing/2014/main" id="{44C30C8D-AD42-FED2-4A0D-CE4602B77CCA}"/>
                </a:ext>
              </a:extLst>
            </p:cNvPr>
            <p:cNvSpPr/>
            <p:nvPr/>
          </p:nvSpPr>
          <p:spPr>
            <a:xfrm>
              <a:off x="3295641" y="1462359"/>
              <a:ext cx="118935" cy="102008"/>
            </a:xfrm>
            <a:custGeom>
              <a:avLst/>
              <a:gdLst/>
              <a:ahLst/>
              <a:cxnLst/>
              <a:rect l="l" t="t" r="r" b="b"/>
              <a:pathLst>
                <a:path w="3717" h="3188" extrusionOk="0">
                  <a:moveTo>
                    <a:pt x="2120" y="1"/>
                  </a:moveTo>
                  <a:cubicBezTo>
                    <a:pt x="715" y="1"/>
                    <a:pt x="1" y="1715"/>
                    <a:pt x="1001" y="2715"/>
                  </a:cubicBezTo>
                  <a:cubicBezTo>
                    <a:pt x="1327" y="3041"/>
                    <a:pt x="1728" y="3188"/>
                    <a:pt x="2122" y="3188"/>
                  </a:cubicBezTo>
                  <a:cubicBezTo>
                    <a:pt x="2936" y="3188"/>
                    <a:pt x="3716" y="2560"/>
                    <a:pt x="3716" y="1596"/>
                  </a:cubicBezTo>
                  <a:cubicBezTo>
                    <a:pt x="3716" y="715"/>
                    <a:pt x="3002" y="1"/>
                    <a:pt x="2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5">
              <a:extLst>
                <a:ext uri="{FF2B5EF4-FFF2-40B4-BE49-F238E27FC236}">
                  <a16:creationId xmlns:a16="http://schemas.microsoft.com/office/drawing/2014/main" id="{2CB8FAA7-306D-266A-C4C8-8296BCD6A3BE}"/>
                </a:ext>
              </a:extLst>
            </p:cNvPr>
            <p:cNvSpPr/>
            <p:nvPr/>
          </p:nvSpPr>
          <p:spPr>
            <a:xfrm>
              <a:off x="3295641" y="1462359"/>
              <a:ext cx="73210" cy="102136"/>
            </a:xfrm>
            <a:custGeom>
              <a:avLst/>
              <a:gdLst/>
              <a:ahLst/>
              <a:cxnLst/>
              <a:rect l="l" t="t" r="r" b="b"/>
              <a:pathLst>
                <a:path w="2288" h="3192" extrusionOk="0">
                  <a:moveTo>
                    <a:pt x="2120" y="1"/>
                  </a:moveTo>
                  <a:cubicBezTo>
                    <a:pt x="1" y="24"/>
                    <a:pt x="1" y="3192"/>
                    <a:pt x="2120" y="3192"/>
                  </a:cubicBezTo>
                  <a:lnTo>
                    <a:pt x="2287" y="3192"/>
                  </a:lnTo>
                  <a:cubicBezTo>
                    <a:pt x="2097" y="3168"/>
                    <a:pt x="1882" y="3096"/>
                    <a:pt x="1716" y="3001"/>
                  </a:cubicBezTo>
                  <a:cubicBezTo>
                    <a:pt x="334" y="2263"/>
                    <a:pt x="739" y="191"/>
                    <a:pt x="2287" y="24"/>
                  </a:cubicBezTo>
                  <a:cubicBezTo>
                    <a:pt x="2240" y="24"/>
                    <a:pt x="2192" y="1"/>
                    <a:pt x="2120" y="1"/>
                  </a:cubicBezTo>
                  <a:close/>
                </a:path>
              </a:pathLst>
            </a:custGeom>
            <a:solidFill>
              <a:srgbClr val="03374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5">
              <a:extLst>
                <a:ext uri="{FF2B5EF4-FFF2-40B4-BE49-F238E27FC236}">
                  <a16:creationId xmlns:a16="http://schemas.microsoft.com/office/drawing/2014/main" id="{CED4BF80-5720-0AF4-D6F7-EC958E970DD9}"/>
                </a:ext>
              </a:extLst>
            </p:cNvPr>
            <p:cNvSpPr/>
            <p:nvPr/>
          </p:nvSpPr>
          <p:spPr>
            <a:xfrm>
              <a:off x="3339860" y="1537806"/>
              <a:ext cx="48028" cy="26878"/>
            </a:xfrm>
            <a:custGeom>
              <a:avLst/>
              <a:gdLst/>
              <a:ahLst/>
              <a:cxnLst/>
              <a:rect l="l" t="t" r="r" b="b"/>
              <a:pathLst>
                <a:path w="1501" h="840" extrusionOk="0">
                  <a:moveTo>
                    <a:pt x="741" y="0"/>
                  </a:moveTo>
                  <a:cubicBezTo>
                    <a:pt x="399" y="0"/>
                    <a:pt x="60" y="214"/>
                    <a:pt x="0" y="643"/>
                  </a:cubicBezTo>
                  <a:cubicBezTo>
                    <a:pt x="226" y="774"/>
                    <a:pt x="482" y="840"/>
                    <a:pt x="741" y="840"/>
                  </a:cubicBezTo>
                  <a:cubicBezTo>
                    <a:pt x="1000" y="840"/>
                    <a:pt x="1262" y="774"/>
                    <a:pt x="1501" y="643"/>
                  </a:cubicBezTo>
                  <a:cubicBezTo>
                    <a:pt x="1429" y="214"/>
                    <a:pt x="1084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5">
              <a:extLst>
                <a:ext uri="{FF2B5EF4-FFF2-40B4-BE49-F238E27FC236}">
                  <a16:creationId xmlns:a16="http://schemas.microsoft.com/office/drawing/2014/main" id="{481D821C-F5E5-5B06-453B-8380F37B23BF}"/>
                </a:ext>
              </a:extLst>
            </p:cNvPr>
            <p:cNvSpPr/>
            <p:nvPr/>
          </p:nvSpPr>
          <p:spPr>
            <a:xfrm>
              <a:off x="3339093" y="1489044"/>
              <a:ext cx="48796" cy="48796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2" y="0"/>
                  </a:moveTo>
                  <a:cubicBezTo>
                    <a:pt x="334" y="0"/>
                    <a:pt x="0" y="357"/>
                    <a:pt x="0" y="762"/>
                  </a:cubicBezTo>
                  <a:cubicBezTo>
                    <a:pt x="0" y="1191"/>
                    <a:pt x="334" y="1524"/>
                    <a:pt x="762" y="1524"/>
                  </a:cubicBezTo>
                  <a:cubicBezTo>
                    <a:pt x="1191" y="1524"/>
                    <a:pt x="1525" y="1191"/>
                    <a:pt x="1525" y="762"/>
                  </a:cubicBezTo>
                  <a:cubicBezTo>
                    <a:pt x="1525" y="357"/>
                    <a:pt x="1191" y="0"/>
                    <a:pt x="762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5">
              <a:extLst>
                <a:ext uri="{FF2B5EF4-FFF2-40B4-BE49-F238E27FC236}">
                  <a16:creationId xmlns:a16="http://schemas.microsoft.com/office/drawing/2014/main" id="{6062C5F9-9F75-C91F-7297-2C25592AC671}"/>
                </a:ext>
              </a:extLst>
            </p:cNvPr>
            <p:cNvSpPr/>
            <p:nvPr/>
          </p:nvSpPr>
          <p:spPr>
            <a:xfrm>
              <a:off x="3346708" y="1489044"/>
              <a:ext cx="41181" cy="24414"/>
            </a:xfrm>
            <a:custGeom>
              <a:avLst/>
              <a:gdLst/>
              <a:ahLst/>
              <a:cxnLst/>
              <a:rect l="l" t="t" r="r" b="b"/>
              <a:pathLst>
                <a:path w="1287" h="763" extrusionOk="0">
                  <a:moveTo>
                    <a:pt x="524" y="0"/>
                  </a:moveTo>
                  <a:cubicBezTo>
                    <a:pt x="334" y="0"/>
                    <a:pt x="143" y="71"/>
                    <a:pt x="1" y="214"/>
                  </a:cubicBezTo>
                  <a:cubicBezTo>
                    <a:pt x="334" y="572"/>
                    <a:pt x="810" y="762"/>
                    <a:pt x="1287" y="762"/>
                  </a:cubicBezTo>
                  <a:cubicBezTo>
                    <a:pt x="1287" y="357"/>
                    <a:pt x="953" y="0"/>
                    <a:pt x="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5">
              <a:extLst>
                <a:ext uri="{FF2B5EF4-FFF2-40B4-BE49-F238E27FC236}">
                  <a16:creationId xmlns:a16="http://schemas.microsoft.com/office/drawing/2014/main" id="{D42A8CB3-AC1F-3EBC-2700-B3DCB3BFF21C}"/>
                </a:ext>
              </a:extLst>
            </p:cNvPr>
            <p:cNvSpPr/>
            <p:nvPr/>
          </p:nvSpPr>
          <p:spPr>
            <a:xfrm>
              <a:off x="3295641" y="1225395"/>
              <a:ext cx="118935" cy="101816"/>
            </a:xfrm>
            <a:custGeom>
              <a:avLst/>
              <a:gdLst/>
              <a:ahLst/>
              <a:cxnLst/>
              <a:rect l="l" t="t" r="r" b="b"/>
              <a:pathLst>
                <a:path w="3717" h="3182" extrusionOk="0">
                  <a:moveTo>
                    <a:pt x="2120" y="0"/>
                  </a:moveTo>
                  <a:cubicBezTo>
                    <a:pt x="715" y="0"/>
                    <a:pt x="1" y="1715"/>
                    <a:pt x="1001" y="2715"/>
                  </a:cubicBezTo>
                  <a:cubicBezTo>
                    <a:pt x="1323" y="3037"/>
                    <a:pt x="1719" y="3181"/>
                    <a:pt x="2108" y="3181"/>
                  </a:cubicBezTo>
                  <a:cubicBezTo>
                    <a:pt x="2928" y="3181"/>
                    <a:pt x="3716" y="2541"/>
                    <a:pt x="3716" y="1572"/>
                  </a:cubicBezTo>
                  <a:cubicBezTo>
                    <a:pt x="3716" y="715"/>
                    <a:pt x="300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5">
              <a:extLst>
                <a:ext uri="{FF2B5EF4-FFF2-40B4-BE49-F238E27FC236}">
                  <a16:creationId xmlns:a16="http://schemas.microsoft.com/office/drawing/2014/main" id="{65380AFC-5AD5-9BA8-A480-879FD6626C2E}"/>
                </a:ext>
              </a:extLst>
            </p:cNvPr>
            <p:cNvSpPr/>
            <p:nvPr/>
          </p:nvSpPr>
          <p:spPr>
            <a:xfrm>
              <a:off x="3295641" y="1225395"/>
              <a:ext cx="73210" cy="101368"/>
            </a:xfrm>
            <a:custGeom>
              <a:avLst/>
              <a:gdLst/>
              <a:ahLst/>
              <a:cxnLst/>
              <a:rect l="l" t="t" r="r" b="b"/>
              <a:pathLst>
                <a:path w="2288" h="3168" extrusionOk="0">
                  <a:moveTo>
                    <a:pt x="2120" y="0"/>
                  </a:moveTo>
                  <a:cubicBezTo>
                    <a:pt x="1" y="0"/>
                    <a:pt x="1" y="3168"/>
                    <a:pt x="2120" y="3168"/>
                  </a:cubicBezTo>
                  <a:lnTo>
                    <a:pt x="2287" y="3168"/>
                  </a:lnTo>
                  <a:cubicBezTo>
                    <a:pt x="2097" y="3144"/>
                    <a:pt x="1882" y="3072"/>
                    <a:pt x="1716" y="2977"/>
                  </a:cubicBezTo>
                  <a:cubicBezTo>
                    <a:pt x="334" y="2239"/>
                    <a:pt x="739" y="167"/>
                    <a:pt x="2287" y="0"/>
                  </a:cubicBezTo>
                  <a:close/>
                </a:path>
              </a:pathLst>
            </a:custGeom>
            <a:solidFill>
              <a:srgbClr val="03374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5">
              <a:extLst>
                <a:ext uri="{FF2B5EF4-FFF2-40B4-BE49-F238E27FC236}">
                  <a16:creationId xmlns:a16="http://schemas.microsoft.com/office/drawing/2014/main" id="{04751924-69D5-7D98-7804-3D448AA818D8}"/>
                </a:ext>
              </a:extLst>
            </p:cNvPr>
            <p:cNvSpPr/>
            <p:nvPr/>
          </p:nvSpPr>
          <p:spPr>
            <a:xfrm>
              <a:off x="3339860" y="1300618"/>
              <a:ext cx="48028" cy="26334"/>
            </a:xfrm>
            <a:custGeom>
              <a:avLst/>
              <a:gdLst/>
              <a:ahLst/>
              <a:cxnLst/>
              <a:rect l="l" t="t" r="r" b="b"/>
              <a:pathLst>
                <a:path w="1501" h="823" extrusionOk="0">
                  <a:moveTo>
                    <a:pt x="741" y="1"/>
                  </a:moveTo>
                  <a:cubicBezTo>
                    <a:pt x="399" y="1"/>
                    <a:pt x="60" y="209"/>
                    <a:pt x="0" y="626"/>
                  </a:cubicBezTo>
                  <a:cubicBezTo>
                    <a:pt x="226" y="757"/>
                    <a:pt x="482" y="823"/>
                    <a:pt x="741" y="823"/>
                  </a:cubicBezTo>
                  <a:cubicBezTo>
                    <a:pt x="1000" y="823"/>
                    <a:pt x="1262" y="757"/>
                    <a:pt x="1501" y="626"/>
                  </a:cubicBezTo>
                  <a:cubicBezTo>
                    <a:pt x="1429" y="209"/>
                    <a:pt x="1084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5">
              <a:extLst>
                <a:ext uri="{FF2B5EF4-FFF2-40B4-BE49-F238E27FC236}">
                  <a16:creationId xmlns:a16="http://schemas.microsoft.com/office/drawing/2014/main" id="{7F075793-14BE-8742-BA30-37545940CDF6}"/>
                </a:ext>
              </a:extLst>
            </p:cNvPr>
            <p:cNvSpPr/>
            <p:nvPr/>
          </p:nvSpPr>
          <p:spPr>
            <a:xfrm>
              <a:off x="3339093" y="1251280"/>
              <a:ext cx="48796" cy="49564"/>
            </a:xfrm>
            <a:custGeom>
              <a:avLst/>
              <a:gdLst/>
              <a:ahLst/>
              <a:cxnLst/>
              <a:rect l="l" t="t" r="r" b="b"/>
              <a:pathLst>
                <a:path w="1525" h="1549" extrusionOk="0">
                  <a:moveTo>
                    <a:pt x="762" y="1"/>
                  </a:moveTo>
                  <a:cubicBezTo>
                    <a:pt x="334" y="1"/>
                    <a:pt x="0" y="358"/>
                    <a:pt x="0" y="763"/>
                  </a:cubicBezTo>
                  <a:cubicBezTo>
                    <a:pt x="0" y="1192"/>
                    <a:pt x="334" y="1549"/>
                    <a:pt x="762" y="1549"/>
                  </a:cubicBezTo>
                  <a:cubicBezTo>
                    <a:pt x="1191" y="1549"/>
                    <a:pt x="1525" y="1192"/>
                    <a:pt x="1525" y="763"/>
                  </a:cubicBezTo>
                  <a:cubicBezTo>
                    <a:pt x="1525" y="358"/>
                    <a:pt x="1191" y="1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5">
              <a:extLst>
                <a:ext uri="{FF2B5EF4-FFF2-40B4-BE49-F238E27FC236}">
                  <a16:creationId xmlns:a16="http://schemas.microsoft.com/office/drawing/2014/main" id="{E6B5F4AD-CD91-8E2F-6B1E-AEAFEC0298CB}"/>
                </a:ext>
              </a:extLst>
            </p:cNvPr>
            <p:cNvSpPr/>
            <p:nvPr/>
          </p:nvSpPr>
          <p:spPr>
            <a:xfrm>
              <a:off x="3346708" y="1251280"/>
              <a:ext cx="41181" cy="24478"/>
            </a:xfrm>
            <a:custGeom>
              <a:avLst/>
              <a:gdLst/>
              <a:ahLst/>
              <a:cxnLst/>
              <a:rect l="l" t="t" r="r" b="b"/>
              <a:pathLst>
                <a:path w="1287" h="765" extrusionOk="0">
                  <a:moveTo>
                    <a:pt x="524" y="1"/>
                  </a:moveTo>
                  <a:cubicBezTo>
                    <a:pt x="334" y="1"/>
                    <a:pt x="143" y="96"/>
                    <a:pt x="1" y="215"/>
                  </a:cubicBezTo>
                  <a:cubicBezTo>
                    <a:pt x="317" y="554"/>
                    <a:pt x="763" y="765"/>
                    <a:pt x="1214" y="765"/>
                  </a:cubicBezTo>
                  <a:cubicBezTo>
                    <a:pt x="1238" y="765"/>
                    <a:pt x="1262" y="764"/>
                    <a:pt x="1287" y="763"/>
                  </a:cubicBezTo>
                  <a:cubicBezTo>
                    <a:pt x="1287" y="358"/>
                    <a:pt x="953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5">
              <a:extLst>
                <a:ext uri="{FF2B5EF4-FFF2-40B4-BE49-F238E27FC236}">
                  <a16:creationId xmlns:a16="http://schemas.microsoft.com/office/drawing/2014/main" id="{2A7671E1-EADF-2B7E-F03F-2FA996F9ECC2}"/>
                </a:ext>
              </a:extLst>
            </p:cNvPr>
            <p:cNvSpPr/>
            <p:nvPr/>
          </p:nvSpPr>
          <p:spPr>
            <a:xfrm>
              <a:off x="3403085" y="1316072"/>
              <a:ext cx="158548" cy="157748"/>
            </a:xfrm>
            <a:custGeom>
              <a:avLst/>
              <a:gdLst/>
              <a:ahLst/>
              <a:cxnLst/>
              <a:rect l="l" t="t" r="r" b="b"/>
              <a:pathLst>
                <a:path w="4955" h="4930" extrusionOk="0">
                  <a:moveTo>
                    <a:pt x="2478" y="0"/>
                  </a:moveTo>
                  <a:cubicBezTo>
                    <a:pt x="1120" y="0"/>
                    <a:pt x="1" y="1096"/>
                    <a:pt x="1" y="2453"/>
                  </a:cubicBezTo>
                  <a:cubicBezTo>
                    <a:pt x="1" y="3834"/>
                    <a:pt x="1120" y="4930"/>
                    <a:pt x="2478" y="4930"/>
                  </a:cubicBezTo>
                  <a:cubicBezTo>
                    <a:pt x="3835" y="4930"/>
                    <a:pt x="4954" y="3834"/>
                    <a:pt x="4954" y="2453"/>
                  </a:cubicBezTo>
                  <a:cubicBezTo>
                    <a:pt x="4954" y="1096"/>
                    <a:pt x="3835" y="0"/>
                    <a:pt x="2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5">
              <a:extLst>
                <a:ext uri="{FF2B5EF4-FFF2-40B4-BE49-F238E27FC236}">
                  <a16:creationId xmlns:a16="http://schemas.microsoft.com/office/drawing/2014/main" id="{4D24FB96-F60B-A87A-001D-A3E7922EB870}"/>
                </a:ext>
              </a:extLst>
            </p:cNvPr>
            <p:cNvSpPr/>
            <p:nvPr/>
          </p:nvSpPr>
          <p:spPr>
            <a:xfrm>
              <a:off x="3427435" y="1242545"/>
              <a:ext cx="109815" cy="18271"/>
            </a:xfrm>
            <a:custGeom>
              <a:avLst/>
              <a:gdLst/>
              <a:ahLst/>
              <a:cxnLst/>
              <a:rect l="l" t="t" r="r" b="b"/>
              <a:pathLst>
                <a:path w="3432" h="571" extrusionOk="0">
                  <a:moveTo>
                    <a:pt x="1717" y="0"/>
                  </a:moveTo>
                  <a:cubicBezTo>
                    <a:pt x="1199" y="0"/>
                    <a:pt x="681" y="83"/>
                    <a:pt x="192" y="250"/>
                  </a:cubicBezTo>
                  <a:cubicBezTo>
                    <a:pt x="0" y="314"/>
                    <a:pt x="57" y="570"/>
                    <a:pt x="226" y="570"/>
                  </a:cubicBezTo>
                  <a:cubicBezTo>
                    <a:pt x="245" y="570"/>
                    <a:pt x="266" y="567"/>
                    <a:pt x="288" y="560"/>
                  </a:cubicBezTo>
                  <a:cubicBezTo>
                    <a:pt x="752" y="393"/>
                    <a:pt x="1234" y="310"/>
                    <a:pt x="1717" y="310"/>
                  </a:cubicBezTo>
                  <a:cubicBezTo>
                    <a:pt x="2199" y="310"/>
                    <a:pt x="2681" y="393"/>
                    <a:pt x="3145" y="560"/>
                  </a:cubicBezTo>
                  <a:lnTo>
                    <a:pt x="3193" y="560"/>
                  </a:lnTo>
                  <a:cubicBezTo>
                    <a:pt x="3384" y="560"/>
                    <a:pt x="3431" y="298"/>
                    <a:pt x="3241" y="250"/>
                  </a:cubicBezTo>
                  <a:cubicBezTo>
                    <a:pt x="2752" y="83"/>
                    <a:pt x="2235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5">
              <a:extLst>
                <a:ext uri="{FF2B5EF4-FFF2-40B4-BE49-F238E27FC236}">
                  <a16:creationId xmlns:a16="http://schemas.microsoft.com/office/drawing/2014/main" id="{C90D4D26-A843-2BDA-CB96-28F33F6B18AA}"/>
                </a:ext>
              </a:extLst>
            </p:cNvPr>
            <p:cNvSpPr/>
            <p:nvPr/>
          </p:nvSpPr>
          <p:spPr>
            <a:xfrm>
              <a:off x="3427467" y="1529071"/>
              <a:ext cx="109847" cy="17887"/>
            </a:xfrm>
            <a:custGeom>
              <a:avLst/>
              <a:gdLst/>
              <a:ahLst/>
              <a:cxnLst/>
              <a:rect l="l" t="t" r="r" b="b"/>
              <a:pathLst>
                <a:path w="3433" h="559" extrusionOk="0">
                  <a:moveTo>
                    <a:pt x="3206" y="1"/>
                  </a:moveTo>
                  <a:cubicBezTo>
                    <a:pt x="3187" y="1"/>
                    <a:pt x="3166" y="4"/>
                    <a:pt x="3144" y="11"/>
                  </a:cubicBezTo>
                  <a:cubicBezTo>
                    <a:pt x="2680" y="166"/>
                    <a:pt x="2198" y="243"/>
                    <a:pt x="1716" y="243"/>
                  </a:cubicBezTo>
                  <a:cubicBezTo>
                    <a:pt x="1233" y="243"/>
                    <a:pt x="751" y="166"/>
                    <a:pt x="287" y="11"/>
                  </a:cubicBezTo>
                  <a:lnTo>
                    <a:pt x="215" y="11"/>
                  </a:lnTo>
                  <a:cubicBezTo>
                    <a:pt x="49" y="11"/>
                    <a:pt x="1" y="249"/>
                    <a:pt x="168" y="321"/>
                  </a:cubicBezTo>
                  <a:cubicBezTo>
                    <a:pt x="668" y="487"/>
                    <a:pt x="1192" y="559"/>
                    <a:pt x="1716" y="559"/>
                  </a:cubicBezTo>
                  <a:cubicBezTo>
                    <a:pt x="2239" y="559"/>
                    <a:pt x="2763" y="487"/>
                    <a:pt x="3240" y="321"/>
                  </a:cubicBezTo>
                  <a:cubicBezTo>
                    <a:pt x="3432" y="257"/>
                    <a:pt x="3375" y="1"/>
                    <a:pt x="3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5">
              <a:extLst>
                <a:ext uri="{FF2B5EF4-FFF2-40B4-BE49-F238E27FC236}">
                  <a16:creationId xmlns:a16="http://schemas.microsoft.com/office/drawing/2014/main" id="{3E7CF62E-5865-4773-8418-A36B63AFF260}"/>
                </a:ext>
              </a:extLst>
            </p:cNvPr>
            <p:cNvSpPr/>
            <p:nvPr/>
          </p:nvSpPr>
          <p:spPr>
            <a:xfrm>
              <a:off x="3615797" y="1342117"/>
              <a:ext cx="22014" cy="105816"/>
            </a:xfrm>
            <a:custGeom>
              <a:avLst/>
              <a:gdLst/>
              <a:ahLst/>
              <a:cxnLst/>
              <a:rect l="l" t="t" r="r" b="b"/>
              <a:pathLst>
                <a:path w="688" h="3307" extrusionOk="0">
                  <a:moveTo>
                    <a:pt x="189" y="1"/>
                  </a:moveTo>
                  <a:cubicBezTo>
                    <a:pt x="94" y="1"/>
                    <a:pt x="0" y="92"/>
                    <a:pt x="45" y="210"/>
                  </a:cubicBezTo>
                  <a:cubicBezTo>
                    <a:pt x="354" y="1139"/>
                    <a:pt x="354" y="2163"/>
                    <a:pt x="45" y="3092"/>
                  </a:cubicBezTo>
                  <a:cubicBezTo>
                    <a:pt x="21" y="3092"/>
                    <a:pt x="21" y="3116"/>
                    <a:pt x="21" y="3139"/>
                  </a:cubicBezTo>
                  <a:cubicBezTo>
                    <a:pt x="21" y="3235"/>
                    <a:pt x="92" y="3306"/>
                    <a:pt x="188" y="3306"/>
                  </a:cubicBezTo>
                  <a:cubicBezTo>
                    <a:pt x="259" y="3306"/>
                    <a:pt x="307" y="3258"/>
                    <a:pt x="330" y="3187"/>
                  </a:cubicBezTo>
                  <a:cubicBezTo>
                    <a:pt x="688" y="2187"/>
                    <a:pt x="688" y="1115"/>
                    <a:pt x="330" y="115"/>
                  </a:cubicBezTo>
                  <a:cubicBezTo>
                    <a:pt x="304" y="34"/>
                    <a:pt x="246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5">
              <a:extLst>
                <a:ext uri="{FF2B5EF4-FFF2-40B4-BE49-F238E27FC236}">
                  <a16:creationId xmlns:a16="http://schemas.microsoft.com/office/drawing/2014/main" id="{86E234CD-3C96-7586-5E25-77DF45A573BD}"/>
                </a:ext>
              </a:extLst>
            </p:cNvPr>
            <p:cNvSpPr/>
            <p:nvPr/>
          </p:nvSpPr>
          <p:spPr>
            <a:xfrm>
              <a:off x="3326902" y="1341925"/>
              <a:ext cx="22142" cy="106008"/>
            </a:xfrm>
            <a:custGeom>
              <a:avLst/>
              <a:gdLst/>
              <a:ahLst/>
              <a:cxnLst/>
              <a:rect l="l" t="t" r="r" b="b"/>
              <a:pathLst>
                <a:path w="692" h="3313" extrusionOk="0">
                  <a:moveTo>
                    <a:pt x="497" y="0"/>
                  </a:moveTo>
                  <a:cubicBezTo>
                    <a:pt x="436" y="0"/>
                    <a:pt x="376" y="37"/>
                    <a:pt x="358" y="121"/>
                  </a:cubicBezTo>
                  <a:cubicBezTo>
                    <a:pt x="0" y="1121"/>
                    <a:pt x="0" y="2193"/>
                    <a:pt x="358" y="3193"/>
                  </a:cubicBezTo>
                  <a:cubicBezTo>
                    <a:pt x="358" y="3264"/>
                    <a:pt x="429" y="3312"/>
                    <a:pt x="500" y="3312"/>
                  </a:cubicBezTo>
                  <a:cubicBezTo>
                    <a:pt x="620" y="3312"/>
                    <a:pt x="691" y="3193"/>
                    <a:pt x="643" y="3098"/>
                  </a:cubicBezTo>
                  <a:cubicBezTo>
                    <a:pt x="334" y="2169"/>
                    <a:pt x="334" y="1145"/>
                    <a:pt x="643" y="216"/>
                  </a:cubicBezTo>
                  <a:cubicBezTo>
                    <a:pt x="687" y="86"/>
                    <a:pt x="590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5">
              <a:extLst>
                <a:ext uri="{FF2B5EF4-FFF2-40B4-BE49-F238E27FC236}">
                  <a16:creationId xmlns:a16="http://schemas.microsoft.com/office/drawing/2014/main" id="{FB1D8EDB-0293-827F-7EF4-1D7CFCDE7C2D}"/>
                </a:ext>
              </a:extLst>
            </p:cNvPr>
            <p:cNvSpPr/>
            <p:nvPr/>
          </p:nvSpPr>
          <p:spPr>
            <a:xfrm>
              <a:off x="3423659" y="1343461"/>
              <a:ext cx="111287" cy="102936"/>
            </a:xfrm>
            <a:custGeom>
              <a:avLst/>
              <a:gdLst/>
              <a:ahLst/>
              <a:cxnLst/>
              <a:rect l="l" t="t" r="r" b="b"/>
              <a:pathLst>
                <a:path w="3478" h="3217" extrusionOk="0">
                  <a:moveTo>
                    <a:pt x="1787" y="1026"/>
                  </a:moveTo>
                  <a:cubicBezTo>
                    <a:pt x="2001" y="1026"/>
                    <a:pt x="2168" y="1240"/>
                    <a:pt x="2168" y="1549"/>
                  </a:cubicBezTo>
                  <a:lnTo>
                    <a:pt x="2168" y="1621"/>
                  </a:lnTo>
                  <a:cubicBezTo>
                    <a:pt x="2168" y="1930"/>
                    <a:pt x="1977" y="2169"/>
                    <a:pt x="1763" y="2169"/>
                  </a:cubicBezTo>
                  <a:cubicBezTo>
                    <a:pt x="1549" y="2169"/>
                    <a:pt x="1334" y="1954"/>
                    <a:pt x="1334" y="1597"/>
                  </a:cubicBezTo>
                  <a:cubicBezTo>
                    <a:pt x="1287" y="1311"/>
                    <a:pt x="1501" y="1073"/>
                    <a:pt x="1787" y="1026"/>
                  </a:cubicBezTo>
                  <a:close/>
                  <a:moveTo>
                    <a:pt x="1847" y="1"/>
                  </a:moveTo>
                  <a:cubicBezTo>
                    <a:pt x="1535" y="1"/>
                    <a:pt x="1215" y="92"/>
                    <a:pt x="930" y="287"/>
                  </a:cubicBezTo>
                  <a:cubicBezTo>
                    <a:pt x="25" y="883"/>
                    <a:pt x="1" y="2216"/>
                    <a:pt x="858" y="2883"/>
                  </a:cubicBezTo>
                  <a:cubicBezTo>
                    <a:pt x="1120" y="3097"/>
                    <a:pt x="1454" y="3216"/>
                    <a:pt x="1811" y="3216"/>
                  </a:cubicBezTo>
                  <a:cubicBezTo>
                    <a:pt x="2025" y="3216"/>
                    <a:pt x="2025" y="2907"/>
                    <a:pt x="1811" y="2907"/>
                  </a:cubicBezTo>
                  <a:cubicBezTo>
                    <a:pt x="1239" y="2883"/>
                    <a:pt x="739" y="2478"/>
                    <a:pt x="596" y="1930"/>
                  </a:cubicBezTo>
                  <a:cubicBezTo>
                    <a:pt x="339" y="945"/>
                    <a:pt x="1111" y="310"/>
                    <a:pt x="1872" y="310"/>
                  </a:cubicBezTo>
                  <a:cubicBezTo>
                    <a:pt x="2379" y="310"/>
                    <a:pt x="2882" y="592"/>
                    <a:pt x="3073" y="1240"/>
                  </a:cubicBezTo>
                  <a:cubicBezTo>
                    <a:pt x="3144" y="1478"/>
                    <a:pt x="3121" y="1740"/>
                    <a:pt x="3001" y="1978"/>
                  </a:cubicBezTo>
                  <a:cubicBezTo>
                    <a:pt x="2954" y="2145"/>
                    <a:pt x="2811" y="2240"/>
                    <a:pt x="2644" y="2240"/>
                  </a:cubicBezTo>
                  <a:cubicBezTo>
                    <a:pt x="2620" y="2240"/>
                    <a:pt x="2573" y="2240"/>
                    <a:pt x="2549" y="2192"/>
                  </a:cubicBezTo>
                  <a:cubicBezTo>
                    <a:pt x="2525" y="2169"/>
                    <a:pt x="2501" y="2097"/>
                    <a:pt x="2501" y="2050"/>
                  </a:cubicBezTo>
                  <a:lnTo>
                    <a:pt x="2501" y="764"/>
                  </a:lnTo>
                  <a:cubicBezTo>
                    <a:pt x="2501" y="692"/>
                    <a:pt x="2430" y="621"/>
                    <a:pt x="2335" y="621"/>
                  </a:cubicBezTo>
                  <a:cubicBezTo>
                    <a:pt x="2263" y="621"/>
                    <a:pt x="2192" y="692"/>
                    <a:pt x="2192" y="764"/>
                  </a:cubicBezTo>
                  <a:lnTo>
                    <a:pt x="2192" y="859"/>
                  </a:lnTo>
                  <a:cubicBezTo>
                    <a:pt x="2073" y="764"/>
                    <a:pt x="1930" y="716"/>
                    <a:pt x="1787" y="716"/>
                  </a:cubicBezTo>
                  <a:cubicBezTo>
                    <a:pt x="1311" y="740"/>
                    <a:pt x="977" y="1145"/>
                    <a:pt x="1001" y="1597"/>
                  </a:cubicBezTo>
                  <a:cubicBezTo>
                    <a:pt x="977" y="2050"/>
                    <a:pt x="1311" y="2454"/>
                    <a:pt x="1763" y="2502"/>
                  </a:cubicBezTo>
                  <a:cubicBezTo>
                    <a:pt x="1930" y="2502"/>
                    <a:pt x="2120" y="2407"/>
                    <a:pt x="2239" y="2288"/>
                  </a:cubicBezTo>
                  <a:cubicBezTo>
                    <a:pt x="2263" y="2335"/>
                    <a:pt x="2287" y="2383"/>
                    <a:pt x="2335" y="2431"/>
                  </a:cubicBezTo>
                  <a:cubicBezTo>
                    <a:pt x="2406" y="2526"/>
                    <a:pt x="2525" y="2573"/>
                    <a:pt x="2644" y="2573"/>
                  </a:cubicBezTo>
                  <a:cubicBezTo>
                    <a:pt x="2954" y="2573"/>
                    <a:pt x="3216" y="2383"/>
                    <a:pt x="3311" y="2097"/>
                  </a:cubicBezTo>
                  <a:cubicBezTo>
                    <a:pt x="3454" y="1811"/>
                    <a:pt x="3478" y="1454"/>
                    <a:pt x="3382" y="1145"/>
                  </a:cubicBezTo>
                  <a:cubicBezTo>
                    <a:pt x="3171" y="428"/>
                    <a:pt x="2524" y="1"/>
                    <a:pt x="1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8AF64FBF-667B-B48E-C8F7-0FEBD86E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656" y="1846958"/>
            <a:ext cx="5067694" cy="28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7926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 Social Media Strategy by Slidesgo">
  <a:themeElements>
    <a:clrScheme name="Simple Light">
      <a:dk1>
        <a:srgbClr val="FFFFFF"/>
      </a:dk1>
      <a:lt1>
        <a:srgbClr val="03374B"/>
      </a:lt1>
      <a:dk2>
        <a:srgbClr val="FFD714"/>
      </a:dk2>
      <a:lt2>
        <a:srgbClr val="F8E7D3"/>
      </a:lt2>
      <a:accent1>
        <a:srgbClr val="E79139"/>
      </a:accent1>
      <a:accent2>
        <a:srgbClr val="B9591B"/>
      </a:accent2>
      <a:accent3>
        <a:srgbClr val="ACC7D0"/>
      </a:accent3>
      <a:accent4>
        <a:srgbClr val="7F8746"/>
      </a:accent4>
      <a:accent5>
        <a:srgbClr val="24806B"/>
      </a:accent5>
      <a:accent6>
        <a:srgbClr val="C6152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Mali</vt:lpstr>
      <vt:lpstr>Cherry Swash</vt:lpstr>
      <vt:lpstr>Winter Social Media Strategy by Slidesgo</vt:lpstr>
      <vt:lpstr>Ski-Service von Leon</vt:lpstr>
      <vt:lpstr>Inhaltsverzeichniss</vt:lpstr>
      <vt:lpstr>Aufgaben- stellung</vt:lpstr>
      <vt:lpstr>PowerPoint-Präsentation</vt:lpstr>
      <vt:lpstr>Planung</vt:lpstr>
      <vt:lpstr>Planung</vt:lpstr>
      <vt:lpstr>Struktur</vt:lpstr>
      <vt:lpstr>Struktur</vt:lpstr>
      <vt:lpstr>Struktur</vt:lpstr>
      <vt:lpstr>Struktur</vt:lpstr>
      <vt:lpstr>Struktur</vt:lpstr>
      <vt:lpstr>Struktur</vt:lpstr>
      <vt:lpstr>Responsive Demo </vt:lpstr>
      <vt:lpstr>Demo</vt:lpstr>
      <vt:lpstr>Fazit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Leon</dc:creator>
  <cp:lastModifiedBy>Leon Egli</cp:lastModifiedBy>
  <cp:revision>2</cp:revision>
  <dcterms:modified xsi:type="dcterms:W3CDTF">2024-12-05T07:26:44Z</dcterms:modified>
</cp:coreProperties>
</file>