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9859-457A-4EC3-948C-53E405F3D455}" type="datetimeFigureOut">
              <a:rPr lang="zh-TW" altLang="en-US" smtClean="0"/>
              <a:t>2016/10/5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6EAEA-92CD-4814-A23D-A6EC2207430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sfiddle.net/Psychoticvenom/u4ct83b8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HW0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145904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I3A 49</a:t>
            </a:r>
          </a:p>
          <a:p>
            <a:r>
              <a:rPr lang="zh-TW" altLang="en-US" sz="4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黃暐程</a:t>
            </a:r>
            <a:endParaRPr lang="en-US" altLang="zh-TW" sz="4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  <a:hlinkClick r:id="rId2"/>
            </a:endParaRPr>
          </a:p>
          <a:p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  <a:hlinkClick r:id="rId2"/>
              </a:rPr>
              <a:t>URL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imensions</a:t>
            </a:r>
            <a:endParaRPr lang="zh-TW" altLang="en-US" dirty="0"/>
          </a:p>
        </p:txBody>
      </p:sp>
      <p:pic>
        <p:nvPicPr>
          <p:cNvPr id="4" name="Picture 2" descr="C:\Users\PsychoticVenom\Desktop\hw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208912" cy="50461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GIF of my Train</a:t>
            </a:r>
            <a:endParaRPr lang="zh-TW" altLang="en-US" dirty="0"/>
          </a:p>
        </p:txBody>
      </p:sp>
      <p:pic>
        <p:nvPicPr>
          <p:cNvPr id="4" name="Picture 2" descr="C:\Users\PsychoticVenom\Desktop\Train2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460432" cy="44825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Office PowerPoint</Application>
  <PresentationFormat>如螢幕大小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HW0</vt:lpstr>
      <vt:lpstr>Dimensions</vt:lpstr>
      <vt:lpstr>The GIF of my Train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</dc:title>
  <dc:creator>PsychoticVenom</dc:creator>
  <cp:lastModifiedBy>PsychoticVenom</cp:lastModifiedBy>
  <cp:revision>3</cp:revision>
  <dcterms:created xsi:type="dcterms:W3CDTF">2016-10-05T14:23:46Z</dcterms:created>
  <dcterms:modified xsi:type="dcterms:W3CDTF">2016-10-05T14:53:17Z</dcterms:modified>
</cp:coreProperties>
</file>