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8967B-D95B-479F-89D9-37CF172CF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C89947-ED72-470F-8A74-EB0751054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762C34-2115-4424-8DF2-DFF9BFBE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DB6-0C03-48F0-92CC-A67B726A83CA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F45E3-C68F-4FFA-90BF-692FB518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48BA2F-B052-4EC8-A123-3EC5973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6630-11DE-406F-85B1-10AE8E4B8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2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659DB-9547-478E-98A0-075F1AF1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8F1BA5-E2B6-4927-BAEE-D7B8A768B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8CF4DE-F2A9-4550-899B-C3128D98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DB6-0C03-48F0-92CC-A67B726A83CA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309460-C1C0-439A-9E07-B03EB113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43CFA6-06B3-4FC3-8C32-E18EB71A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6630-11DE-406F-85B1-10AE8E4B8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94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3042AC-FBA6-4730-88A7-2553DEA79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8E16EB-54E8-42A7-B7BB-1E63D4D53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C78924-5A10-4883-B7CD-E5E8671D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DB6-0C03-48F0-92CC-A67B726A83CA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9F7EF1-07C6-4631-BEB1-32643446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913BF8-234C-45BE-BBB4-0FDB8E66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6630-11DE-406F-85B1-10AE8E4B8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23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BFF11-0D87-436D-9652-29079F2C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7F07F9-BD7B-40A8-AE66-412DE69F0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A84DBC-DBCC-47E7-8C2D-E0BE02509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DB6-0C03-48F0-92CC-A67B726A83CA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609E1B-1700-4232-BEC3-9F1B5E68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30C2F7-3186-434B-B3A2-D496C797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6630-11DE-406F-85B1-10AE8E4B8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71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D3F4FC-61FE-4187-A92E-20D0A292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508C1E-E2E5-4998-8B62-556D3ED9D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EA9ACB-226C-4BB4-A1E0-11123A47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DB6-0C03-48F0-92CC-A67B726A83CA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FA578F-E32C-42AE-A733-91A5DC01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D0069B-A79E-4E1B-9CAF-293220E2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6630-11DE-406F-85B1-10AE8E4B8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48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231025-283B-46BF-9BA5-8F43F278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EAAEF1-93EF-4120-97D1-C2BE5E4D4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8548B8-178D-4E5F-89B1-A60D93644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138ACC-AFB3-4F92-8548-5445F800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DB6-0C03-48F0-92CC-A67B726A83CA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FE0ED3-1044-4FF2-93B9-8F965A84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AAD3DE-43EF-4A3E-9B71-CDAC343D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6630-11DE-406F-85B1-10AE8E4B8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33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BD96C-79FD-49C8-91A9-AC8327D5A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2E723F-B467-4B0D-84DE-A010F7E5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D3E4DF-7137-4FC6-B8A7-E03D7C526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595B7E-E7CC-4127-A663-FD508DF4D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D996BF6-45F8-4F57-9E35-EF885011A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A174A0-B036-41A5-A10E-968B1420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DB6-0C03-48F0-92CC-A67B726A83CA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3B192D-B17C-40BD-801E-DC6F1584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8E1724B-1B7D-4B88-AA41-82D5B556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6630-11DE-406F-85B1-10AE8E4B8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14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645F5-CC87-4A55-A9D5-E094C4D0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88F8BE-C32B-44F9-ADD0-A621AA73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DB6-0C03-48F0-92CC-A67B726A83CA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2EB6DD-2FEA-4EDF-A74C-86DB5DE6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24DF69-D56A-494B-9904-39EDBFC0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6630-11DE-406F-85B1-10AE8E4B8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39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9B41CF-3BE5-4A91-A330-2FD524F5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DB6-0C03-48F0-92CC-A67B726A83CA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6341C85-4D3C-4113-A478-B36AF7ED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4807AC-775D-42CC-9507-DB841709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6630-11DE-406F-85B1-10AE8E4B8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38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C194A5-80EC-4DBD-9AD8-AACA74C4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8DEC53-BA45-4DCD-8078-11E0EE3F5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A7A03D-C380-4184-AEDE-21148A855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A168F5-BF69-41C4-87A9-73FCF236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DB6-0C03-48F0-92CC-A67B726A83CA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90A6FC-D2F3-43C7-9BC1-79EEC5DA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3D1749-D8A8-454E-949B-EFFE1373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6630-11DE-406F-85B1-10AE8E4B8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96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A5D09-0CC1-4AA9-8E91-19A7C3A11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70EAC4B-426D-4EB0-A2D2-B515054DE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97DC85-9F6D-4281-9186-FAE51221E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755D8D-25A8-45C5-88D5-CFB697A3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DB6-0C03-48F0-92CC-A67B726A83CA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D32CEF-E24F-43A3-8333-A4DA2356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426603-5040-4259-B4BF-DD94A69D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6630-11DE-406F-85B1-10AE8E4B8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44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F75B1F1-924D-4440-93D3-C7A62CA8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A73116-166A-4DBB-9180-E4F0BB84A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BDA745-E6C1-462C-B5D8-796413D71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A7DB6-0C03-48F0-92CC-A67B726A83CA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E928A1-FCD7-46A5-B507-4C3E62A23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40BED2-82B2-44C1-BCEB-221F5EF65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6630-11DE-406F-85B1-10AE8E4B8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65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6D9ED2-D4DB-4ED9-9EBF-6EE0E88989FB}"/>
              </a:ext>
            </a:extLst>
          </p:cNvPr>
          <p:cNvSpPr/>
          <p:nvPr/>
        </p:nvSpPr>
        <p:spPr>
          <a:xfrm>
            <a:off x="0" y="0"/>
            <a:ext cx="350058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631BE1-9E42-420D-9D88-279DBE1F7DF2}"/>
              </a:ext>
            </a:extLst>
          </p:cNvPr>
          <p:cNvSpPr/>
          <p:nvPr/>
        </p:nvSpPr>
        <p:spPr>
          <a:xfrm>
            <a:off x="127000" y="169333"/>
            <a:ext cx="3191933" cy="6942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UserNameContact1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15841F-A91C-4F4A-AD6E-3CB56D0CCAFE}"/>
              </a:ext>
            </a:extLst>
          </p:cNvPr>
          <p:cNvSpPr/>
          <p:nvPr/>
        </p:nvSpPr>
        <p:spPr>
          <a:xfrm>
            <a:off x="126999" y="1032933"/>
            <a:ext cx="3191933" cy="6942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UserNameContact2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03D4F-C69C-4170-B308-BCBAC6C50F93}"/>
              </a:ext>
            </a:extLst>
          </p:cNvPr>
          <p:cNvSpPr/>
          <p:nvPr/>
        </p:nvSpPr>
        <p:spPr>
          <a:xfrm>
            <a:off x="3500582" y="0"/>
            <a:ext cx="8691418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B1F7EE-B75D-4995-A7F4-9561F96BF9E1}"/>
              </a:ext>
            </a:extLst>
          </p:cNvPr>
          <p:cNvSpPr/>
          <p:nvPr/>
        </p:nvSpPr>
        <p:spPr>
          <a:xfrm>
            <a:off x="10143067" y="6104467"/>
            <a:ext cx="1837266" cy="524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DB77FE2-C6EA-4177-960E-402D62D7424A}"/>
              </a:ext>
            </a:extLst>
          </p:cNvPr>
          <p:cNvSpPr/>
          <p:nvPr/>
        </p:nvSpPr>
        <p:spPr>
          <a:xfrm>
            <a:off x="3773825" y="4944533"/>
            <a:ext cx="4072466" cy="753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FC66BDD-56B1-406C-9893-C72893128B29}"/>
              </a:ext>
            </a:extLst>
          </p:cNvPr>
          <p:cNvSpPr/>
          <p:nvPr/>
        </p:nvSpPr>
        <p:spPr>
          <a:xfrm>
            <a:off x="4555068" y="3429000"/>
            <a:ext cx="7425266" cy="1270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E6E5545-0886-4C1A-9D54-8993A8786FD7}"/>
              </a:ext>
            </a:extLst>
          </p:cNvPr>
          <p:cNvSpPr/>
          <p:nvPr/>
        </p:nvSpPr>
        <p:spPr>
          <a:xfrm>
            <a:off x="3773825" y="1913467"/>
            <a:ext cx="7425266" cy="1270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32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9DE399F-A3C9-4E7B-B98A-E158A4EE62BF}"/>
              </a:ext>
            </a:extLst>
          </p:cNvPr>
          <p:cNvSpPr/>
          <p:nvPr/>
        </p:nvSpPr>
        <p:spPr>
          <a:xfrm>
            <a:off x="4715932" y="3488267"/>
            <a:ext cx="2294467" cy="3556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 !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48E8B72-4822-4061-8D71-2BA35C6C3FCA}"/>
              </a:ext>
            </a:extLst>
          </p:cNvPr>
          <p:cNvSpPr/>
          <p:nvPr/>
        </p:nvSpPr>
        <p:spPr>
          <a:xfrm>
            <a:off x="4715931" y="2912534"/>
            <a:ext cx="2294467" cy="3556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Password…</a:t>
            </a:r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E97FAD-F8B5-42B8-BCCA-17BDEF870D26}"/>
              </a:ext>
            </a:extLst>
          </p:cNvPr>
          <p:cNvSpPr/>
          <p:nvPr/>
        </p:nvSpPr>
        <p:spPr>
          <a:xfrm>
            <a:off x="4715931" y="2353735"/>
            <a:ext cx="2294467" cy="3556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66042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Carboni</dc:creator>
  <cp:lastModifiedBy>Sophie Carboni</cp:lastModifiedBy>
  <cp:revision>1</cp:revision>
  <dcterms:created xsi:type="dcterms:W3CDTF">2022-04-09T09:18:18Z</dcterms:created>
  <dcterms:modified xsi:type="dcterms:W3CDTF">2022-04-09T11:04:32Z</dcterms:modified>
</cp:coreProperties>
</file>