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
  </p:notesMasterIdLst>
  <p:sldIdLst>
    <p:sldId id="258"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h9CkxLDXAejt2QtLjI3IOlSQ1iD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D02C004-3D22-4EA9-98CB-0E6D90CA0773}">
  <a:tblStyle styleId="{7D02C004-3D22-4EA9-98CB-0E6D90CA07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6200" cy="76200"/>
</p:viewPr>
</file>

<file path=ppt/_rels/presentation.xml.rels><?xml version="1.0" encoding="UTF-8" standalone="yes"?>
<Relationships xmlns="http://schemas.openxmlformats.org/package/2006/relationships"><Relationship Id="rId18" Type="http://schemas.openxmlformats.org/officeDocument/2006/relationships/viewProps" Target="viewProps.xml"/><Relationship Id="rId3" Type="http://schemas.openxmlformats.org/officeDocument/2006/relationships/notesMaster" Target="notesMasters/notesMaster1.xml"/><Relationship Id="rId21" Type="http://schemas.microsoft.com/office/2016/11/relationships/changesInfo" Target="changesInfos/changesInfo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1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oyang Wang" userId="04325d01-8aca-4b1d-84c0-2eb86e9c14cc" providerId="ADAL" clId="{D9B1DF18-0F9F-4043-B737-0121F3D34C6B}"/>
    <pc:docChg chg="delSld modSld delMainMaster">
      <pc:chgData name="Haoyang Wang" userId="04325d01-8aca-4b1d-84c0-2eb86e9c14cc" providerId="ADAL" clId="{D9B1DF18-0F9F-4043-B737-0121F3D34C6B}" dt="2024-05-04T19:23:21.014" v="8" actId="20577"/>
      <pc:docMkLst>
        <pc:docMk/>
      </pc:docMkLst>
      <pc:sldChg chg="del">
        <pc:chgData name="Haoyang Wang" userId="04325d01-8aca-4b1d-84c0-2eb86e9c14cc" providerId="ADAL" clId="{D9B1DF18-0F9F-4043-B737-0121F3D34C6B}" dt="2024-05-04T18:11:51.979" v="0" actId="2696"/>
        <pc:sldMkLst>
          <pc:docMk/>
          <pc:sldMk cId="0" sldId="256"/>
        </pc:sldMkLst>
      </pc:sldChg>
      <pc:sldChg chg="del">
        <pc:chgData name="Haoyang Wang" userId="04325d01-8aca-4b1d-84c0-2eb86e9c14cc" providerId="ADAL" clId="{D9B1DF18-0F9F-4043-B737-0121F3D34C6B}" dt="2024-05-04T18:11:55.121" v="1" actId="2696"/>
        <pc:sldMkLst>
          <pc:docMk/>
          <pc:sldMk cId="0" sldId="257"/>
        </pc:sldMkLst>
      </pc:sldChg>
      <pc:sldChg chg="modSp mod">
        <pc:chgData name="Haoyang Wang" userId="04325d01-8aca-4b1d-84c0-2eb86e9c14cc" providerId="ADAL" clId="{D9B1DF18-0F9F-4043-B737-0121F3D34C6B}" dt="2024-05-04T19:23:21.014" v="8" actId="20577"/>
        <pc:sldMkLst>
          <pc:docMk/>
          <pc:sldMk cId="0" sldId="258"/>
        </pc:sldMkLst>
        <pc:spChg chg="mod">
          <ac:chgData name="Haoyang Wang" userId="04325d01-8aca-4b1d-84c0-2eb86e9c14cc" providerId="ADAL" clId="{D9B1DF18-0F9F-4043-B737-0121F3D34C6B}" dt="2024-05-04T19:22:55.496" v="5" actId="20577"/>
          <ac:spMkLst>
            <pc:docMk/>
            <pc:sldMk cId="0" sldId="258"/>
            <ac:spMk id="283" creationId="{00000000-0000-0000-0000-000000000000}"/>
          </ac:spMkLst>
        </pc:spChg>
        <pc:spChg chg="mod">
          <ac:chgData name="Haoyang Wang" userId="04325d01-8aca-4b1d-84c0-2eb86e9c14cc" providerId="ADAL" clId="{D9B1DF18-0F9F-4043-B737-0121F3D34C6B}" dt="2024-05-04T19:22:50.105" v="3" actId="20577"/>
          <ac:spMkLst>
            <pc:docMk/>
            <pc:sldMk cId="0" sldId="258"/>
            <ac:spMk id="288" creationId="{00000000-0000-0000-0000-000000000000}"/>
          </ac:spMkLst>
        </pc:spChg>
        <pc:spChg chg="mod">
          <ac:chgData name="Haoyang Wang" userId="04325d01-8aca-4b1d-84c0-2eb86e9c14cc" providerId="ADAL" clId="{D9B1DF18-0F9F-4043-B737-0121F3D34C6B}" dt="2024-05-04T19:23:21.014" v="8" actId="20577"/>
          <ac:spMkLst>
            <pc:docMk/>
            <pc:sldMk cId="0" sldId="258"/>
            <ac:spMk id="339" creationId="{00000000-0000-0000-0000-000000000000}"/>
          </ac:spMkLst>
        </pc:spChg>
      </pc:sldChg>
      <pc:sldMasterChg chg="del delSldLayout">
        <pc:chgData name="Haoyang Wang" userId="04325d01-8aca-4b1d-84c0-2eb86e9c14cc" providerId="ADAL" clId="{D9B1DF18-0F9F-4043-B737-0121F3D34C6B}" dt="2024-05-04T18:11:55.121" v="1" actId="2696"/>
        <pc:sldMasterMkLst>
          <pc:docMk/>
          <pc:sldMasterMk cId="0" sldId="2147483648"/>
        </pc:sldMasterMkLst>
        <pc:sldLayoutChg chg="del">
          <pc:chgData name="Haoyang Wang" userId="04325d01-8aca-4b1d-84c0-2eb86e9c14cc" providerId="ADAL" clId="{D9B1DF18-0F9F-4043-B737-0121F3D34C6B}" dt="2024-05-04T18:11:55.121" v="1" actId="2696"/>
          <pc:sldLayoutMkLst>
            <pc:docMk/>
            <pc:sldMasterMk cId="0" sldId="2147483648"/>
            <pc:sldLayoutMk cId="0" sldId="2147483649"/>
          </pc:sldLayoutMkLst>
        </pc:sldLayoutChg>
        <pc:sldLayoutChg chg="del">
          <pc:chgData name="Haoyang Wang" userId="04325d01-8aca-4b1d-84c0-2eb86e9c14cc" providerId="ADAL" clId="{D9B1DF18-0F9F-4043-B737-0121F3D34C6B}" dt="2024-05-04T18:11:55.121" v="1" actId="2696"/>
          <pc:sldLayoutMkLst>
            <pc:docMk/>
            <pc:sldMasterMk cId="0" sldId="2147483648"/>
            <pc:sldLayoutMk cId="0" sldId="2147483650"/>
          </pc:sldLayoutMkLst>
        </pc:sldLayoutChg>
        <pc:sldLayoutChg chg="del">
          <pc:chgData name="Haoyang Wang" userId="04325d01-8aca-4b1d-84c0-2eb86e9c14cc" providerId="ADAL" clId="{D9B1DF18-0F9F-4043-B737-0121F3D34C6B}" dt="2024-05-04T18:11:55.121" v="1" actId="2696"/>
          <pc:sldLayoutMkLst>
            <pc:docMk/>
            <pc:sldMasterMk cId="0" sldId="2147483648"/>
            <pc:sldLayoutMk cId="0" sldId="2147483651"/>
          </pc:sldLayoutMkLst>
        </pc:sldLayoutChg>
        <pc:sldLayoutChg chg="del">
          <pc:chgData name="Haoyang Wang" userId="04325d01-8aca-4b1d-84c0-2eb86e9c14cc" providerId="ADAL" clId="{D9B1DF18-0F9F-4043-B737-0121F3D34C6B}" dt="2024-05-04T18:11:55.121" v="1" actId="2696"/>
          <pc:sldLayoutMkLst>
            <pc:docMk/>
            <pc:sldMasterMk cId="0" sldId="2147483648"/>
            <pc:sldLayoutMk cId="0" sldId="2147483652"/>
          </pc:sldLayoutMkLst>
        </pc:sldLayoutChg>
        <pc:sldLayoutChg chg="del">
          <pc:chgData name="Haoyang Wang" userId="04325d01-8aca-4b1d-84c0-2eb86e9c14cc" providerId="ADAL" clId="{D9B1DF18-0F9F-4043-B737-0121F3D34C6B}" dt="2024-05-04T18:11:55.121" v="1" actId="2696"/>
          <pc:sldLayoutMkLst>
            <pc:docMk/>
            <pc:sldMasterMk cId="0" sldId="2147483648"/>
            <pc:sldLayoutMk cId="0" sldId="2147483653"/>
          </pc:sldLayoutMkLst>
        </pc:sldLayoutChg>
        <pc:sldLayoutChg chg="del">
          <pc:chgData name="Haoyang Wang" userId="04325d01-8aca-4b1d-84c0-2eb86e9c14cc" providerId="ADAL" clId="{D9B1DF18-0F9F-4043-B737-0121F3D34C6B}" dt="2024-05-04T18:11:55.121" v="1" actId="2696"/>
          <pc:sldLayoutMkLst>
            <pc:docMk/>
            <pc:sldMasterMk cId="0" sldId="2147483648"/>
            <pc:sldLayoutMk cId="0" sldId="2147483654"/>
          </pc:sldLayoutMkLst>
        </pc:sldLayoutChg>
        <pc:sldLayoutChg chg="del">
          <pc:chgData name="Haoyang Wang" userId="04325d01-8aca-4b1d-84c0-2eb86e9c14cc" providerId="ADAL" clId="{D9B1DF18-0F9F-4043-B737-0121F3D34C6B}" dt="2024-05-04T18:11:55.121" v="1" actId="2696"/>
          <pc:sldLayoutMkLst>
            <pc:docMk/>
            <pc:sldMasterMk cId="0" sldId="2147483648"/>
            <pc:sldLayoutMk cId="0" sldId="2147483655"/>
          </pc:sldLayoutMkLst>
        </pc:sldLayoutChg>
        <pc:sldLayoutChg chg="del">
          <pc:chgData name="Haoyang Wang" userId="04325d01-8aca-4b1d-84c0-2eb86e9c14cc" providerId="ADAL" clId="{D9B1DF18-0F9F-4043-B737-0121F3D34C6B}" dt="2024-05-04T18:11:55.121" v="1" actId="2696"/>
          <pc:sldLayoutMkLst>
            <pc:docMk/>
            <pc:sldMasterMk cId="0" sldId="2147483648"/>
            <pc:sldLayoutMk cId="0" sldId="2147483656"/>
          </pc:sldLayoutMkLst>
        </pc:sldLayoutChg>
        <pc:sldLayoutChg chg="del">
          <pc:chgData name="Haoyang Wang" userId="04325d01-8aca-4b1d-84c0-2eb86e9c14cc" providerId="ADAL" clId="{D9B1DF18-0F9F-4043-B737-0121F3D34C6B}" dt="2024-05-04T18:11:55.121" v="1" actId="2696"/>
          <pc:sldLayoutMkLst>
            <pc:docMk/>
            <pc:sldMasterMk cId="0" sldId="2147483648"/>
            <pc:sldLayoutMk cId="0" sldId="2147483657"/>
          </pc:sldLayoutMkLst>
        </pc:sldLayoutChg>
        <pc:sldLayoutChg chg="del">
          <pc:chgData name="Haoyang Wang" userId="04325d01-8aca-4b1d-84c0-2eb86e9c14cc" providerId="ADAL" clId="{D9B1DF18-0F9F-4043-B737-0121F3D34C6B}" dt="2024-05-04T18:11:55.121" v="1" actId="2696"/>
          <pc:sldLayoutMkLst>
            <pc:docMk/>
            <pc:sldMasterMk cId="0" sldId="2147483648"/>
            <pc:sldLayoutMk cId="0" sldId="2147483658"/>
          </pc:sldLayoutMkLst>
        </pc:sldLayoutChg>
        <pc:sldLayoutChg chg="del">
          <pc:chgData name="Haoyang Wang" userId="04325d01-8aca-4b1d-84c0-2eb86e9c14cc" providerId="ADAL" clId="{D9B1DF18-0F9F-4043-B737-0121F3D34C6B}" dt="2024-05-04T18:11:55.121" v="1" actId="2696"/>
          <pc:sldLayoutMkLst>
            <pc:docMk/>
            <pc:sldMasterMk cId="0" sldId="2147483648"/>
            <pc:sldLayoutMk cId="0" sldId="2147483659"/>
          </pc:sldLayoutMkLst>
        </pc:sldLayoutChg>
      </pc:sldMasterChg>
    </pc:docChg>
  </pc:docChgLst>
  <pc:docChgLst>
    <pc:chgData name="Haoyang Wang" userId="04325d01-8aca-4b1d-84c0-2eb86e9c14cc" providerId="ADAL" clId="{4DDC3D4C-AFA6-4444-8832-6974355B8CFA}"/>
    <pc:docChg chg="custSel modSld">
      <pc:chgData name="Haoyang Wang" userId="04325d01-8aca-4b1d-84c0-2eb86e9c14cc" providerId="ADAL" clId="{4DDC3D4C-AFA6-4444-8832-6974355B8CFA}" dt="2024-05-05T17:51:44.441" v="0" actId="478"/>
      <pc:docMkLst>
        <pc:docMk/>
      </pc:docMkLst>
      <pc:sldChg chg="delSp mod">
        <pc:chgData name="Haoyang Wang" userId="04325d01-8aca-4b1d-84c0-2eb86e9c14cc" providerId="ADAL" clId="{4DDC3D4C-AFA6-4444-8832-6974355B8CFA}" dt="2024-05-05T17:51:44.441" v="0" actId="478"/>
        <pc:sldMkLst>
          <pc:docMk/>
          <pc:sldMk cId="0" sldId="258"/>
        </pc:sldMkLst>
        <pc:picChg chg="del">
          <ac:chgData name="Haoyang Wang" userId="04325d01-8aca-4b1d-84c0-2eb86e9c14cc" providerId="ADAL" clId="{4DDC3D4C-AFA6-4444-8832-6974355B8CFA}" dt="2024-05-05T17:51:44.441" v="0" actId="478"/>
          <ac:picMkLst>
            <pc:docMk/>
            <pc:sldMk cId="0" sldId="258"/>
            <ac:picMk id="269"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d1cfe8d098_1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5" name="Google Shape;255;g2d1cfe8d098_1_1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6"/>
        <p:cNvGrpSpPr/>
        <p:nvPr/>
      </p:nvGrpSpPr>
      <p:grpSpPr>
        <a:xfrm>
          <a:off x="0" y="0"/>
          <a:ext cx="0" cy="0"/>
          <a:chOff x="0" y="0"/>
          <a:chExt cx="0" cy="0"/>
        </a:xfrm>
      </p:grpSpPr>
      <p:sp>
        <p:nvSpPr>
          <p:cNvPr id="87" name="Google Shape;87;g2d1cfe8d098_1_276"/>
          <p:cNvSpPr txBox="1">
            <a:spLocks noGrp="1"/>
          </p:cNvSpPr>
          <p:nvPr>
            <p:ph type="ctrTitle"/>
          </p:nvPr>
        </p:nvSpPr>
        <p:spPr>
          <a:xfrm>
            <a:off x="3291840" y="5387342"/>
            <a:ext cx="37307400" cy="11460600"/>
          </a:xfrm>
          <a:prstGeom prst="rect">
            <a:avLst/>
          </a:prstGeom>
          <a:noFill/>
          <a:ln>
            <a:noFill/>
          </a:ln>
        </p:spPr>
        <p:txBody>
          <a:bodyPr spcFirstLastPara="1" wrap="square" lIns="91425" tIns="45700" rIns="91425" bIns="45700" anchor="b" anchorCtr="0">
            <a:normAutofit/>
          </a:bodyPr>
          <a:lstStyle>
            <a:lvl1pPr lvl="0" algn="ctr" rtl="0">
              <a:lnSpc>
                <a:spcPct val="90000"/>
              </a:lnSpc>
              <a:spcBef>
                <a:spcPts val="0"/>
              </a:spcBef>
              <a:spcAft>
                <a:spcPts val="0"/>
              </a:spcAft>
              <a:buClr>
                <a:schemeClr val="dk1"/>
              </a:buClr>
              <a:buSzPts val="28800"/>
              <a:buFont typeface="Play"/>
              <a:buNone/>
              <a:defRPr sz="288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8" name="Google Shape;88;g2d1cfe8d098_1_276"/>
          <p:cNvSpPr txBox="1">
            <a:spLocks noGrp="1"/>
          </p:cNvSpPr>
          <p:nvPr>
            <p:ph type="subTitle" idx="1"/>
          </p:nvPr>
        </p:nvSpPr>
        <p:spPr>
          <a:xfrm>
            <a:off x="5486400" y="17289782"/>
            <a:ext cx="32918400" cy="79476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4800"/>
              </a:spcBef>
              <a:spcAft>
                <a:spcPts val="0"/>
              </a:spcAft>
              <a:buClr>
                <a:schemeClr val="dk1"/>
              </a:buClr>
              <a:buSzPts val="11520"/>
              <a:buNone/>
              <a:defRPr sz="11520"/>
            </a:lvl1pPr>
            <a:lvl2pPr lvl="1" algn="ctr" rtl="0">
              <a:lnSpc>
                <a:spcPct val="90000"/>
              </a:lnSpc>
              <a:spcBef>
                <a:spcPts val="2400"/>
              </a:spcBef>
              <a:spcAft>
                <a:spcPts val="0"/>
              </a:spcAft>
              <a:buClr>
                <a:schemeClr val="dk1"/>
              </a:buClr>
              <a:buSzPts val="9600"/>
              <a:buNone/>
              <a:defRPr sz="9600"/>
            </a:lvl2pPr>
            <a:lvl3pPr lvl="2" algn="ctr" rtl="0">
              <a:lnSpc>
                <a:spcPct val="90000"/>
              </a:lnSpc>
              <a:spcBef>
                <a:spcPts val="2400"/>
              </a:spcBef>
              <a:spcAft>
                <a:spcPts val="0"/>
              </a:spcAft>
              <a:buClr>
                <a:schemeClr val="dk1"/>
              </a:buClr>
              <a:buSzPts val="8640"/>
              <a:buNone/>
              <a:defRPr sz="8640"/>
            </a:lvl3pPr>
            <a:lvl4pPr lvl="3" algn="ctr" rtl="0">
              <a:lnSpc>
                <a:spcPct val="90000"/>
              </a:lnSpc>
              <a:spcBef>
                <a:spcPts val="2400"/>
              </a:spcBef>
              <a:spcAft>
                <a:spcPts val="0"/>
              </a:spcAft>
              <a:buClr>
                <a:schemeClr val="dk1"/>
              </a:buClr>
              <a:buSzPts val="7680"/>
              <a:buNone/>
              <a:defRPr sz="7680"/>
            </a:lvl4pPr>
            <a:lvl5pPr lvl="4" algn="ctr" rtl="0">
              <a:lnSpc>
                <a:spcPct val="90000"/>
              </a:lnSpc>
              <a:spcBef>
                <a:spcPts val="2400"/>
              </a:spcBef>
              <a:spcAft>
                <a:spcPts val="0"/>
              </a:spcAft>
              <a:buClr>
                <a:schemeClr val="dk1"/>
              </a:buClr>
              <a:buSzPts val="7680"/>
              <a:buNone/>
              <a:defRPr sz="7680"/>
            </a:lvl5pPr>
            <a:lvl6pPr lvl="5" algn="ctr" rtl="0">
              <a:lnSpc>
                <a:spcPct val="90000"/>
              </a:lnSpc>
              <a:spcBef>
                <a:spcPts val="2400"/>
              </a:spcBef>
              <a:spcAft>
                <a:spcPts val="0"/>
              </a:spcAft>
              <a:buClr>
                <a:schemeClr val="dk1"/>
              </a:buClr>
              <a:buSzPts val="7680"/>
              <a:buNone/>
              <a:defRPr sz="7680"/>
            </a:lvl6pPr>
            <a:lvl7pPr lvl="6" algn="ctr" rtl="0">
              <a:lnSpc>
                <a:spcPct val="90000"/>
              </a:lnSpc>
              <a:spcBef>
                <a:spcPts val="2400"/>
              </a:spcBef>
              <a:spcAft>
                <a:spcPts val="0"/>
              </a:spcAft>
              <a:buClr>
                <a:schemeClr val="dk1"/>
              </a:buClr>
              <a:buSzPts val="7680"/>
              <a:buNone/>
              <a:defRPr sz="7680"/>
            </a:lvl7pPr>
            <a:lvl8pPr lvl="7" algn="ctr" rtl="0">
              <a:lnSpc>
                <a:spcPct val="90000"/>
              </a:lnSpc>
              <a:spcBef>
                <a:spcPts val="2400"/>
              </a:spcBef>
              <a:spcAft>
                <a:spcPts val="0"/>
              </a:spcAft>
              <a:buClr>
                <a:schemeClr val="dk1"/>
              </a:buClr>
              <a:buSzPts val="7680"/>
              <a:buNone/>
              <a:defRPr sz="7680"/>
            </a:lvl8pPr>
            <a:lvl9pPr lvl="8" algn="ctr" rtl="0">
              <a:lnSpc>
                <a:spcPct val="90000"/>
              </a:lnSpc>
              <a:spcBef>
                <a:spcPts val="2400"/>
              </a:spcBef>
              <a:spcAft>
                <a:spcPts val="0"/>
              </a:spcAft>
              <a:buClr>
                <a:schemeClr val="dk1"/>
              </a:buClr>
              <a:buSzPts val="7680"/>
              <a:buNone/>
              <a:defRPr sz="7680"/>
            </a:lvl9pPr>
          </a:lstStyle>
          <a:p>
            <a:endParaRPr/>
          </a:p>
        </p:txBody>
      </p:sp>
      <p:sp>
        <p:nvSpPr>
          <p:cNvPr id="89" name="Google Shape;89;g2d1cfe8d098_1_276"/>
          <p:cNvSpPr txBox="1">
            <a:spLocks noGrp="1"/>
          </p:cNvSpPr>
          <p:nvPr>
            <p:ph type="dt" idx="10"/>
          </p:nvPr>
        </p:nvSpPr>
        <p:spPr>
          <a:xfrm>
            <a:off x="3017520" y="30510487"/>
            <a:ext cx="9875400" cy="17526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0" name="Google Shape;90;g2d1cfe8d098_1_276"/>
          <p:cNvSpPr txBox="1">
            <a:spLocks noGrp="1"/>
          </p:cNvSpPr>
          <p:nvPr>
            <p:ph type="ftr" idx="11"/>
          </p:nvPr>
        </p:nvSpPr>
        <p:spPr>
          <a:xfrm>
            <a:off x="14538960" y="30510487"/>
            <a:ext cx="14813400" cy="17526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1" name="Google Shape;91;g2d1cfe8d098_1_276"/>
          <p:cNvSpPr txBox="1">
            <a:spLocks noGrp="1"/>
          </p:cNvSpPr>
          <p:nvPr>
            <p:ph type="sldNum" idx="12"/>
          </p:nvPr>
        </p:nvSpPr>
        <p:spPr>
          <a:xfrm>
            <a:off x="30998160" y="30510487"/>
            <a:ext cx="9875400"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3"/>
        <p:cNvGrpSpPr/>
        <p:nvPr/>
      </p:nvGrpSpPr>
      <p:grpSpPr>
        <a:xfrm>
          <a:off x="0" y="0"/>
          <a:ext cx="0" cy="0"/>
          <a:chOff x="0" y="0"/>
          <a:chExt cx="0" cy="0"/>
        </a:xfrm>
      </p:grpSpPr>
      <p:sp>
        <p:nvSpPr>
          <p:cNvPr id="144" name="Google Shape;144;g2d1cfe8d098_1_333"/>
          <p:cNvSpPr txBox="1">
            <a:spLocks noGrp="1"/>
          </p:cNvSpPr>
          <p:nvPr>
            <p:ph type="title"/>
          </p:nvPr>
        </p:nvSpPr>
        <p:spPr>
          <a:xfrm>
            <a:off x="3017520" y="1752607"/>
            <a:ext cx="37856100" cy="6362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5" name="Google Shape;145;g2d1cfe8d098_1_333"/>
          <p:cNvSpPr txBox="1">
            <a:spLocks noGrp="1"/>
          </p:cNvSpPr>
          <p:nvPr>
            <p:ph type="body" idx="1"/>
          </p:nvPr>
        </p:nvSpPr>
        <p:spPr>
          <a:xfrm rot="5400000">
            <a:off x="11502480" y="278100"/>
            <a:ext cx="20886300" cy="378561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4800"/>
              </a:spcBef>
              <a:spcAft>
                <a:spcPts val="0"/>
              </a:spcAft>
              <a:buClr>
                <a:schemeClr val="dk1"/>
              </a:buClr>
              <a:buSzPts val="1800"/>
              <a:buChar char="•"/>
              <a:defRPr/>
            </a:lvl1pPr>
            <a:lvl2pPr marL="914400" lvl="1" indent="-342900" algn="l" rtl="0">
              <a:lnSpc>
                <a:spcPct val="90000"/>
              </a:lnSpc>
              <a:spcBef>
                <a:spcPts val="2400"/>
              </a:spcBef>
              <a:spcAft>
                <a:spcPts val="0"/>
              </a:spcAft>
              <a:buClr>
                <a:schemeClr val="dk1"/>
              </a:buClr>
              <a:buSzPts val="1800"/>
              <a:buChar char="•"/>
              <a:defRPr/>
            </a:lvl2pPr>
            <a:lvl3pPr marL="1371600" lvl="2" indent="-342900" algn="l" rtl="0">
              <a:lnSpc>
                <a:spcPct val="90000"/>
              </a:lnSpc>
              <a:spcBef>
                <a:spcPts val="2400"/>
              </a:spcBef>
              <a:spcAft>
                <a:spcPts val="0"/>
              </a:spcAft>
              <a:buClr>
                <a:schemeClr val="dk1"/>
              </a:buClr>
              <a:buSzPts val="1800"/>
              <a:buChar char="•"/>
              <a:defRPr/>
            </a:lvl3pPr>
            <a:lvl4pPr marL="1828800" lvl="3" indent="-342900" algn="l" rtl="0">
              <a:lnSpc>
                <a:spcPct val="90000"/>
              </a:lnSpc>
              <a:spcBef>
                <a:spcPts val="2400"/>
              </a:spcBef>
              <a:spcAft>
                <a:spcPts val="0"/>
              </a:spcAft>
              <a:buClr>
                <a:schemeClr val="dk1"/>
              </a:buClr>
              <a:buSzPts val="1800"/>
              <a:buChar char="•"/>
              <a:defRPr/>
            </a:lvl4pPr>
            <a:lvl5pPr marL="2286000" lvl="4" indent="-342900" algn="l" rtl="0">
              <a:lnSpc>
                <a:spcPct val="90000"/>
              </a:lnSpc>
              <a:spcBef>
                <a:spcPts val="2400"/>
              </a:spcBef>
              <a:spcAft>
                <a:spcPts val="0"/>
              </a:spcAft>
              <a:buClr>
                <a:schemeClr val="dk1"/>
              </a:buClr>
              <a:buSzPts val="1800"/>
              <a:buChar char="•"/>
              <a:defRPr/>
            </a:lvl5pPr>
            <a:lvl6pPr marL="2743200" lvl="5" indent="-342900" algn="l" rtl="0">
              <a:lnSpc>
                <a:spcPct val="90000"/>
              </a:lnSpc>
              <a:spcBef>
                <a:spcPts val="2400"/>
              </a:spcBef>
              <a:spcAft>
                <a:spcPts val="0"/>
              </a:spcAft>
              <a:buClr>
                <a:schemeClr val="dk1"/>
              </a:buClr>
              <a:buSzPts val="1800"/>
              <a:buChar char="•"/>
              <a:defRPr/>
            </a:lvl6pPr>
            <a:lvl7pPr marL="3200400" lvl="6" indent="-342900" algn="l" rtl="0">
              <a:lnSpc>
                <a:spcPct val="90000"/>
              </a:lnSpc>
              <a:spcBef>
                <a:spcPts val="2400"/>
              </a:spcBef>
              <a:spcAft>
                <a:spcPts val="0"/>
              </a:spcAft>
              <a:buClr>
                <a:schemeClr val="dk1"/>
              </a:buClr>
              <a:buSzPts val="1800"/>
              <a:buChar char="•"/>
              <a:defRPr/>
            </a:lvl7pPr>
            <a:lvl8pPr marL="3657600" lvl="7" indent="-342900" algn="l" rtl="0">
              <a:lnSpc>
                <a:spcPct val="90000"/>
              </a:lnSpc>
              <a:spcBef>
                <a:spcPts val="2400"/>
              </a:spcBef>
              <a:spcAft>
                <a:spcPts val="0"/>
              </a:spcAft>
              <a:buClr>
                <a:schemeClr val="dk1"/>
              </a:buClr>
              <a:buSzPts val="1800"/>
              <a:buChar char="•"/>
              <a:defRPr/>
            </a:lvl8pPr>
            <a:lvl9pPr marL="4114800" lvl="8" indent="-342900" algn="l" rtl="0">
              <a:lnSpc>
                <a:spcPct val="90000"/>
              </a:lnSpc>
              <a:spcBef>
                <a:spcPts val="2400"/>
              </a:spcBef>
              <a:spcAft>
                <a:spcPts val="0"/>
              </a:spcAft>
              <a:buClr>
                <a:schemeClr val="dk1"/>
              </a:buClr>
              <a:buSzPts val="1800"/>
              <a:buChar char="•"/>
              <a:defRPr/>
            </a:lvl9pPr>
          </a:lstStyle>
          <a:p>
            <a:endParaRPr/>
          </a:p>
        </p:txBody>
      </p:sp>
      <p:sp>
        <p:nvSpPr>
          <p:cNvPr id="146" name="Google Shape;146;g2d1cfe8d098_1_333"/>
          <p:cNvSpPr txBox="1">
            <a:spLocks noGrp="1"/>
          </p:cNvSpPr>
          <p:nvPr>
            <p:ph type="dt" idx="10"/>
          </p:nvPr>
        </p:nvSpPr>
        <p:spPr>
          <a:xfrm>
            <a:off x="3017520" y="30510487"/>
            <a:ext cx="9875400" cy="17526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7" name="Google Shape;147;g2d1cfe8d098_1_333"/>
          <p:cNvSpPr txBox="1">
            <a:spLocks noGrp="1"/>
          </p:cNvSpPr>
          <p:nvPr>
            <p:ph type="ftr" idx="11"/>
          </p:nvPr>
        </p:nvSpPr>
        <p:spPr>
          <a:xfrm>
            <a:off x="14538960" y="30510487"/>
            <a:ext cx="14813400" cy="17526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8" name="Google Shape;148;g2d1cfe8d098_1_333"/>
          <p:cNvSpPr txBox="1">
            <a:spLocks noGrp="1"/>
          </p:cNvSpPr>
          <p:nvPr>
            <p:ph type="sldNum" idx="12"/>
          </p:nvPr>
        </p:nvSpPr>
        <p:spPr>
          <a:xfrm>
            <a:off x="30998160" y="30510487"/>
            <a:ext cx="9875400"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9"/>
        <p:cNvGrpSpPr/>
        <p:nvPr/>
      </p:nvGrpSpPr>
      <p:grpSpPr>
        <a:xfrm>
          <a:off x="0" y="0"/>
          <a:ext cx="0" cy="0"/>
          <a:chOff x="0" y="0"/>
          <a:chExt cx="0" cy="0"/>
        </a:xfrm>
      </p:grpSpPr>
      <p:sp>
        <p:nvSpPr>
          <p:cNvPr id="150" name="Google Shape;150;g2d1cfe8d098_1_339"/>
          <p:cNvSpPr txBox="1">
            <a:spLocks noGrp="1"/>
          </p:cNvSpPr>
          <p:nvPr>
            <p:ph type="title"/>
          </p:nvPr>
        </p:nvSpPr>
        <p:spPr>
          <a:xfrm rot="5400000">
            <a:off x="22193282" y="10968900"/>
            <a:ext cx="27896700" cy="94641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1" name="Google Shape;151;g2d1cfe8d098_1_339"/>
          <p:cNvSpPr txBox="1">
            <a:spLocks noGrp="1"/>
          </p:cNvSpPr>
          <p:nvPr>
            <p:ph type="body" idx="1"/>
          </p:nvPr>
        </p:nvSpPr>
        <p:spPr>
          <a:xfrm rot="5400000">
            <a:off x="2990852" y="1779150"/>
            <a:ext cx="27896700" cy="27843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4800"/>
              </a:spcBef>
              <a:spcAft>
                <a:spcPts val="0"/>
              </a:spcAft>
              <a:buClr>
                <a:schemeClr val="dk1"/>
              </a:buClr>
              <a:buSzPts val="1800"/>
              <a:buChar char="•"/>
              <a:defRPr/>
            </a:lvl1pPr>
            <a:lvl2pPr marL="914400" lvl="1" indent="-342900" algn="l" rtl="0">
              <a:lnSpc>
                <a:spcPct val="90000"/>
              </a:lnSpc>
              <a:spcBef>
                <a:spcPts val="2400"/>
              </a:spcBef>
              <a:spcAft>
                <a:spcPts val="0"/>
              </a:spcAft>
              <a:buClr>
                <a:schemeClr val="dk1"/>
              </a:buClr>
              <a:buSzPts val="1800"/>
              <a:buChar char="•"/>
              <a:defRPr/>
            </a:lvl2pPr>
            <a:lvl3pPr marL="1371600" lvl="2" indent="-342900" algn="l" rtl="0">
              <a:lnSpc>
                <a:spcPct val="90000"/>
              </a:lnSpc>
              <a:spcBef>
                <a:spcPts val="2400"/>
              </a:spcBef>
              <a:spcAft>
                <a:spcPts val="0"/>
              </a:spcAft>
              <a:buClr>
                <a:schemeClr val="dk1"/>
              </a:buClr>
              <a:buSzPts val="1800"/>
              <a:buChar char="•"/>
              <a:defRPr/>
            </a:lvl3pPr>
            <a:lvl4pPr marL="1828800" lvl="3" indent="-342900" algn="l" rtl="0">
              <a:lnSpc>
                <a:spcPct val="90000"/>
              </a:lnSpc>
              <a:spcBef>
                <a:spcPts val="2400"/>
              </a:spcBef>
              <a:spcAft>
                <a:spcPts val="0"/>
              </a:spcAft>
              <a:buClr>
                <a:schemeClr val="dk1"/>
              </a:buClr>
              <a:buSzPts val="1800"/>
              <a:buChar char="•"/>
              <a:defRPr/>
            </a:lvl4pPr>
            <a:lvl5pPr marL="2286000" lvl="4" indent="-342900" algn="l" rtl="0">
              <a:lnSpc>
                <a:spcPct val="90000"/>
              </a:lnSpc>
              <a:spcBef>
                <a:spcPts val="2400"/>
              </a:spcBef>
              <a:spcAft>
                <a:spcPts val="0"/>
              </a:spcAft>
              <a:buClr>
                <a:schemeClr val="dk1"/>
              </a:buClr>
              <a:buSzPts val="1800"/>
              <a:buChar char="•"/>
              <a:defRPr/>
            </a:lvl5pPr>
            <a:lvl6pPr marL="2743200" lvl="5" indent="-342900" algn="l" rtl="0">
              <a:lnSpc>
                <a:spcPct val="90000"/>
              </a:lnSpc>
              <a:spcBef>
                <a:spcPts val="2400"/>
              </a:spcBef>
              <a:spcAft>
                <a:spcPts val="0"/>
              </a:spcAft>
              <a:buClr>
                <a:schemeClr val="dk1"/>
              </a:buClr>
              <a:buSzPts val="1800"/>
              <a:buChar char="•"/>
              <a:defRPr/>
            </a:lvl6pPr>
            <a:lvl7pPr marL="3200400" lvl="6" indent="-342900" algn="l" rtl="0">
              <a:lnSpc>
                <a:spcPct val="90000"/>
              </a:lnSpc>
              <a:spcBef>
                <a:spcPts val="2400"/>
              </a:spcBef>
              <a:spcAft>
                <a:spcPts val="0"/>
              </a:spcAft>
              <a:buClr>
                <a:schemeClr val="dk1"/>
              </a:buClr>
              <a:buSzPts val="1800"/>
              <a:buChar char="•"/>
              <a:defRPr/>
            </a:lvl7pPr>
            <a:lvl8pPr marL="3657600" lvl="7" indent="-342900" algn="l" rtl="0">
              <a:lnSpc>
                <a:spcPct val="90000"/>
              </a:lnSpc>
              <a:spcBef>
                <a:spcPts val="2400"/>
              </a:spcBef>
              <a:spcAft>
                <a:spcPts val="0"/>
              </a:spcAft>
              <a:buClr>
                <a:schemeClr val="dk1"/>
              </a:buClr>
              <a:buSzPts val="1800"/>
              <a:buChar char="•"/>
              <a:defRPr/>
            </a:lvl8pPr>
            <a:lvl9pPr marL="4114800" lvl="8" indent="-342900" algn="l" rtl="0">
              <a:lnSpc>
                <a:spcPct val="90000"/>
              </a:lnSpc>
              <a:spcBef>
                <a:spcPts val="2400"/>
              </a:spcBef>
              <a:spcAft>
                <a:spcPts val="0"/>
              </a:spcAft>
              <a:buClr>
                <a:schemeClr val="dk1"/>
              </a:buClr>
              <a:buSzPts val="1800"/>
              <a:buChar char="•"/>
              <a:defRPr/>
            </a:lvl9pPr>
          </a:lstStyle>
          <a:p>
            <a:endParaRPr/>
          </a:p>
        </p:txBody>
      </p:sp>
      <p:sp>
        <p:nvSpPr>
          <p:cNvPr id="152" name="Google Shape;152;g2d1cfe8d098_1_339"/>
          <p:cNvSpPr txBox="1">
            <a:spLocks noGrp="1"/>
          </p:cNvSpPr>
          <p:nvPr>
            <p:ph type="dt" idx="10"/>
          </p:nvPr>
        </p:nvSpPr>
        <p:spPr>
          <a:xfrm>
            <a:off x="3017520" y="30510487"/>
            <a:ext cx="9875400" cy="17526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3" name="Google Shape;153;g2d1cfe8d098_1_339"/>
          <p:cNvSpPr txBox="1">
            <a:spLocks noGrp="1"/>
          </p:cNvSpPr>
          <p:nvPr>
            <p:ph type="ftr" idx="11"/>
          </p:nvPr>
        </p:nvSpPr>
        <p:spPr>
          <a:xfrm>
            <a:off x="14538960" y="30510487"/>
            <a:ext cx="14813400" cy="17526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4" name="Google Shape;154;g2d1cfe8d098_1_339"/>
          <p:cNvSpPr txBox="1">
            <a:spLocks noGrp="1"/>
          </p:cNvSpPr>
          <p:nvPr>
            <p:ph type="sldNum" idx="12"/>
          </p:nvPr>
        </p:nvSpPr>
        <p:spPr>
          <a:xfrm>
            <a:off x="30998160" y="30510487"/>
            <a:ext cx="9875400"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2"/>
        <p:cNvGrpSpPr/>
        <p:nvPr/>
      </p:nvGrpSpPr>
      <p:grpSpPr>
        <a:xfrm>
          <a:off x="0" y="0"/>
          <a:ext cx="0" cy="0"/>
          <a:chOff x="0" y="0"/>
          <a:chExt cx="0" cy="0"/>
        </a:xfrm>
      </p:grpSpPr>
      <p:sp>
        <p:nvSpPr>
          <p:cNvPr id="93" name="Google Shape;93;g2d1cfe8d098_1_282"/>
          <p:cNvSpPr txBox="1">
            <a:spLocks noGrp="1"/>
          </p:cNvSpPr>
          <p:nvPr>
            <p:ph type="title"/>
          </p:nvPr>
        </p:nvSpPr>
        <p:spPr>
          <a:xfrm>
            <a:off x="3017520" y="1752607"/>
            <a:ext cx="37856100" cy="6362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4" name="Google Shape;94;g2d1cfe8d098_1_282"/>
          <p:cNvSpPr txBox="1">
            <a:spLocks noGrp="1"/>
          </p:cNvSpPr>
          <p:nvPr>
            <p:ph type="body" idx="1"/>
          </p:nvPr>
        </p:nvSpPr>
        <p:spPr>
          <a:xfrm>
            <a:off x="3017520" y="8763000"/>
            <a:ext cx="37856100" cy="208863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4800"/>
              </a:spcBef>
              <a:spcAft>
                <a:spcPts val="0"/>
              </a:spcAft>
              <a:buClr>
                <a:schemeClr val="dk1"/>
              </a:buClr>
              <a:buSzPts val="1800"/>
              <a:buChar char="•"/>
              <a:defRPr/>
            </a:lvl1pPr>
            <a:lvl2pPr marL="914400" lvl="1" indent="-342900" algn="l" rtl="0">
              <a:lnSpc>
                <a:spcPct val="90000"/>
              </a:lnSpc>
              <a:spcBef>
                <a:spcPts val="2400"/>
              </a:spcBef>
              <a:spcAft>
                <a:spcPts val="0"/>
              </a:spcAft>
              <a:buClr>
                <a:schemeClr val="dk1"/>
              </a:buClr>
              <a:buSzPts val="1800"/>
              <a:buChar char="•"/>
              <a:defRPr/>
            </a:lvl2pPr>
            <a:lvl3pPr marL="1371600" lvl="2" indent="-342900" algn="l" rtl="0">
              <a:lnSpc>
                <a:spcPct val="90000"/>
              </a:lnSpc>
              <a:spcBef>
                <a:spcPts val="2400"/>
              </a:spcBef>
              <a:spcAft>
                <a:spcPts val="0"/>
              </a:spcAft>
              <a:buClr>
                <a:schemeClr val="dk1"/>
              </a:buClr>
              <a:buSzPts val="1800"/>
              <a:buChar char="•"/>
              <a:defRPr/>
            </a:lvl3pPr>
            <a:lvl4pPr marL="1828800" lvl="3" indent="-342900" algn="l" rtl="0">
              <a:lnSpc>
                <a:spcPct val="90000"/>
              </a:lnSpc>
              <a:spcBef>
                <a:spcPts val="2400"/>
              </a:spcBef>
              <a:spcAft>
                <a:spcPts val="0"/>
              </a:spcAft>
              <a:buClr>
                <a:schemeClr val="dk1"/>
              </a:buClr>
              <a:buSzPts val="1800"/>
              <a:buChar char="•"/>
              <a:defRPr/>
            </a:lvl4pPr>
            <a:lvl5pPr marL="2286000" lvl="4" indent="-342900" algn="l" rtl="0">
              <a:lnSpc>
                <a:spcPct val="90000"/>
              </a:lnSpc>
              <a:spcBef>
                <a:spcPts val="2400"/>
              </a:spcBef>
              <a:spcAft>
                <a:spcPts val="0"/>
              </a:spcAft>
              <a:buClr>
                <a:schemeClr val="dk1"/>
              </a:buClr>
              <a:buSzPts val="1800"/>
              <a:buChar char="•"/>
              <a:defRPr/>
            </a:lvl5pPr>
            <a:lvl6pPr marL="2743200" lvl="5" indent="-342900" algn="l" rtl="0">
              <a:lnSpc>
                <a:spcPct val="90000"/>
              </a:lnSpc>
              <a:spcBef>
                <a:spcPts val="2400"/>
              </a:spcBef>
              <a:spcAft>
                <a:spcPts val="0"/>
              </a:spcAft>
              <a:buClr>
                <a:schemeClr val="dk1"/>
              </a:buClr>
              <a:buSzPts val="1800"/>
              <a:buChar char="•"/>
              <a:defRPr/>
            </a:lvl6pPr>
            <a:lvl7pPr marL="3200400" lvl="6" indent="-342900" algn="l" rtl="0">
              <a:lnSpc>
                <a:spcPct val="90000"/>
              </a:lnSpc>
              <a:spcBef>
                <a:spcPts val="2400"/>
              </a:spcBef>
              <a:spcAft>
                <a:spcPts val="0"/>
              </a:spcAft>
              <a:buClr>
                <a:schemeClr val="dk1"/>
              </a:buClr>
              <a:buSzPts val="1800"/>
              <a:buChar char="•"/>
              <a:defRPr/>
            </a:lvl7pPr>
            <a:lvl8pPr marL="3657600" lvl="7" indent="-342900" algn="l" rtl="0">
              <a:lnSpc>
                <a:spcPct val="90000"/>
              </a:lnSpc>
              <a:spcBef>
                <a:spcPts val="2400"/>
              </a:spcBef>
              <a:spcAft>
                <a:spcPts val="0"/>
              </a:spcAft>
              <a:buClr>
                <a:schemeClr val="dk1"/>
              </a:buClr>
              <a:buSzPts val="1800"/>
              <a:buChar char="•"/>
              <a:defRPr/>
            </a:lvl8pPr>
            <a:lvl9pPr marL="4114800" lvl="8" indent="-342900" algn="l" rtl="0">
              <a:lnSpc>
                <a:spcPct val="90000"/>
              </a:lnSpc>
              <a:spcBef>
                <a:spcPts val="2400"/>
              </a:spcBef>
              <a:spcAft>
                <a:spcPts val="0"/>
              </a:spcAft>
              <a:buClr>
                <a:schemeClr val="dk1"/>
              </a:buClr>
              <a:buSzPts val="1800"/>
              <a:buChar char="•"/>
              <a:defRPr/>
            </a:lvl9pPr>
          </a:lstStyle>
          <a:p>
            <a:endParaRPr/>
          </a:p>
        </p:txBody>
      </p:sp>
      <p:sp>
        <p:nvSpPr>
          <p:cNvPr id="95" name="Google Shape;95;g2d1cfe8d098_1_282"/>
          <p:cNvSpPr txBox="1">
            <a:spLocks noGrp="1"/>
          </p:cNvSpPr>
          <p:nvPr>
            <p:ph type="dt" idx="10"/>
          </p:nvPr>
        </p:nvSpPr>
        <p:spPr>
          <a:xfrm>
            <a:off x="3017520" y="30510487"/>
            <a:ext cx="9875400" cy="17526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6" name="Google Shape;96;g2d1cfe8d098_1_282"/>
          <p:cNvSpPr txBox="1">
            <a:spLocks noGrp="1"/>
          </p:cNvSpPr>
          <p:nvPr>
            <p:ph type="ftr" idx="11"/>
          </p:nvPr>
        </p:nvSpPr>
        <p:spPr>
          <a:xfrm>
            <a:off x="14538960" y="30510487"/>
            <a:ext cx="14813400" cy="17526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7" name="Google Shape;97;g2d1cfe8d098_1_282"/>
          <p:cNvSpPr txBox="1">
            <a:spLocks noGrp="1"/>
          </p:cNvSpPr>
          <p:nvPr>
            <p:ph type="sldNum" idx="12"/>
          </p:nvPr>
        </p:nvSpPr>
        <p:spPr>
          <a:xfrm>
            <a:off x="30998160" y="30510487"/>
            <a:ext cx="9875400"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8"/>
        <p:cNvGrpSpPr/>
        <p:nvPr/>
      </p:nvGrpSpPr>
      <p:grpSpPr>
        <a:xfrm>
          <a:off x="0" y="0"/>
          <a:ext cx="0" cy="0"/>
          <a:chOff x="0" y="0"/>
          <a:chExt cx="0" cy="0"/>
        </a:xfrm>
      </p:grpSpPr>
      <p:sp>
        <p:nvSpPr>
          <p:cNvPr id="99" name="Google Shape;99;g2d1cfe8d098_1_288"/>
          <p:cNvSpPr txBox="1">
            <a:spLocks noGrp="1"/>
          </p:cNvSpPr>
          <p:nvPr>
            <p:ph type="title"/>
          </p:nvPr>
        </p:nvSpPr>
        <p:spPr>
          <a:xfrm>
            <a:off x="2994662" y="8206749"/>
            <a:ext cx="37856100" cy="13693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28800"/>
              <a:buFont typeface="Play"/>
              <a:buNone/>
              <a:defRPr sz="288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0" name="Google Shape;100;g2d1cfe8d098_1_288"/>
          <p:cNvSpPr txBox="1">
            <a:spLocks noGrp="1"/>
          </p:cNvSpPr>
          <p:nvPr>
            <p:ph type="body" idx="1"/>
          </p:nvPr>
        </p:nvSpPr>
        <p:spPr>
          <a:xfrm>
            <a:off x="2994662" y="22029429"/>
            <a:ext cx="37856100" cy="72009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4800"/>
              </a:spcBef>
              <a:spcAft>
                <a:spcPts val="0"/>
              </a:spcAft>
              <a:buClr>
                <a:srgbClr val="757575"/>
              </a:buClr>
              <a:buSzPts val="11520"/>
              <a:buNone/>
              <a:defRPr sz="11520">
                <a:solidFill>
                  <a:srgbClr val="757575"/>
                </a:solidFill>
              </a:defRPr>
            </a:lvl1pPr>
            <a:lvl2pPr marL="914400" lvl="1" indent="-228600" algn="l" rtl="0">
              <a:lnSpc>
                <a:spcPct val="90000"/>
              </a:lnSpc>
              <a:spcBef>
                <a:spcPts val="2400"/>
              </a:spcBef>
              <a:spcAft>
                <a:spcPts val="0"/>
              </a:spcAft>
              <a:buClr>
                <a:srgbClr val="757575"/>
              </a:buClr>
              <a:buSzPts val="9600"/>
              <a:buNone/>
              <a:defRPr sz="9600">
                <a:solidFill>
                  <a:srgbClr val="757575"/>
                </a:solidFill>
              </a:defRPr>
            </a:lvl2pPr>
            <a:lvl3pPr marL="1371600" lvl="2" indent="-228600" algn="l" rtl="0">
              <a:lnSpc>
                <a:spcPct val="90000"/>
              </a:lnSpc>
              <a:spcBef>
                <a:spcPts val="2400"/>
              </a:spcBef>
              <a:spcAft>
                <a:spcPts val="0"/>
              </a:spcAft>
              <a:buClr>
                <a:srgbClr val="757575"/>
              </a:buClr>
              <a:buSzPts val="8640"/>
              <a:buNone/>
              <a:defRPr sz="8640">
                <a:solidFill>
                  <a:srgbClr val="757575"/>
                </a:solidFill>
              </a:defRPr>
            </a:lvl3pPr>
            <a:lvl4pPr marL="1828800" lvl="3" indent="-228600" algn="l" rtl="0">
              <a:lnSpc>
                <a:spcPct val="90000"/>
              </a:lnSpc>
              <a:spcBef>
                <a:spcPts val="2400"/>
              </a:spcBef>
              <a:spcAft>
                <a:spcPts val="0"/>
              </a:spcAft>
              <a:buClr>
                <a:srgbClr val="757575"/>
              </a:buClr>
              <a:buSzPts val="7680"/>
              <a:buNone/>
              <a:defRPr sz="7680">
                <a:solidFill>
                  <a:srgbClr val="757575"/>
                </a:solidFill>
              </a:defRPr>
            </a:lvl4pPr>
            <a:lvl5pPr marL="2286000" lvl="4" indent="-228600" algn="l" rtl="0">
              <a:lnSpc>
                <a:spcPct val="90000"/>
              </a:lnSpc>
              <a:spcBef>
                <a:spcPts val="2400"/>
              </a:spcBef>
              <a:spcAft>
                <a:spcPts val="0"/>
              </a:spcAft>
              <a:buClr>
                <a:srgbClr val="757575"/>
              </a:buClr>
              <a:buSzPts val="7680"/>
              <a:buNone/>
              <a:defRPr sz="7680">
                <a:solidFill>
                  <a:srgbClr val="757575"/>
                </a:solidFill>
              </a:defRPr>
            </a:lvl5pPr>
            <a:lvl6pPr marL="2743200" lvl="5" indent="-228600" algn="l" rtl="0">
              <a:lnSpc>
                <a:spcPct val="90000"/>
              </a:lnSpc>
              <a:spcBef>
                <a:spcPts val="2400"/>
              </a:spcBef>
              <a:spcAft>
                <a:spcPts val="0"/>
              </a:spcAft>
              <a:buClr>
                <a:srgbClr val="757575"/>
              </a:buClr>
              <a:buSzPts val="7680"/>
              <a:buNone/>
              <a:defRPr sz="7680">
                <a:solidFill>
                  <a:srgbClr val="757575"/>
                </a:solidFill>
              </a:defRPr>
            </a:lvl6pPr>
            <a:lvl7pPr marL="3200400" lvl="6" indent="-228600" algn="l" rtl="0">
              <a:lnSpc>
                <a:spcPct val="90000"/>
              </a:lnSpc>
              <a:spcBef>
                <a:spcPts val="2400"/>
              </a:spcBef>
              <a:spcAft>
                <a:spcPts val="0"/>
              </a:spcAft>
              <a:buClr>
                <a:srgbClr val="757575"/>
              </a:buClr>
              <a:buSzPts val="7680"/>
              <a:buNone/>
              <a:defRPr sz="7680">
                <a:solidFill>
                  <a:srgbClr val="757575"/>
                </a:solidFill>
              </a:defRPr>
            </a:lvl7pPr>
            <a:lvl8pPr marL="3657600" lvl="7" indent="-228600" algn="l" rtl="0">
              <a:lnSpc>
                <a:spcPct val="90000"/>
              </a:lnSpc>
              <a:spcBef>
                <a:spcPts val="2400"/>
              </a:spcBef>
              <a:spcAft>
                <a:spcPts val="0"/>
              </a:spcAft>
              <a:buClr>
                <a:srgbClr val="757575"/>
              </a:buClr>
              <a:buSzPts val="7680"/>
              <a:buNone/>
              <a:defRPr sz="7680">
                <a:solidFill>
                  <a:srgbClr val="757575"/>
                </a:solidFill>
              </a:defRPr>
            </a:lvl8pPr>
            <a:lvl9pPr marL="4114800" lvl="8" indent="-228600" algn="l" rtl="0">
              <a:lnSpc>
                <a:spcPct val="90000"/>
              </a:lnSpc>
              <a:spcBef>
                <a:spcPts val="2400"/>
              </a:spcBef>
              <a:spcAft>
                <a:spcPts val="0"/>
              </a:spcAft>
              <a:buClr>
                <a:srgbClr val="757575"/>
              </a:buClr>
              <a:buSzPts val="7680"/>
              <a:buNone/>
              <a:defRPr sz="7680">
                <a:solidFill>
                  <a:srgbClr val="757575"/>
                </a:solidFill>
              </a:defRPr>
            </a:lvl9pPr>
          </a:lstStyle>
          <a:p>
            <a:endParaRPr/>
          </a:p>
        </p:txBody>
      </p:sp>
      <p:sp>
        <p:nvSpPr>
          <p:cNvPr id="101" name="Google Shape;101;g2d1cfe8d098_1_288"/>
          <p:cNvSpPr txBox="1">
            <a:spLocks noGrp="1"/>
          </p:cNvSpPr>
          <p:nvPr>
            <p:ph type="dt" idx="10"/>
          </p:nvPr>
        </p:nvSpPr>
        <p:spPr>
          <a:xfrm>
            <a:off x="3017520" y="30510487"/>
            <a:ext cx="9875400" cy="17526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2" name="Google Shape;102;g2d1cfe8d098_1_288"/>
          <p:cNvSpPr txBox="1">
            <a:spLocks noGrp="1"/>
          </p:cNvSpPr>
          <p:nvPr>
            <p:ph type="ftr" idx="11"/>
          </p:nvPr>
        </p:nvSpPr>
        <p:spPr>
          <a:xfrm>
            <a:off x="14538960" y="30510487"/>
            <a:ext cx="14813400" cy="17526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3" name="Google Shape;103;g2d1cfe8d098_1_288"/>
          <p:cNvSpPr txBox="1">
            <a:spLocks noGrp="1"/>
          </p:cNvSpPr>
          <p:nvPr>
            <p:ph type="sldNum" idx="12"/>
          </p:nvPr>
        </p:nvSpPr>
        <p:spPr>
          <a:xfrm>
            <a:off x="30998160" y="30510487"/>
            <a:ext cx="9875400"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4"/>
        <p:cNvGrpSpPr/>
        <p:nvPr/>
      </p:nvGrpSpPr>
      <p:grpSpPr>
        <a:xfrm>
          <a:off x="0" y="0"/>
          <a:ext cx="0" cy="0"/>
          <a:chOff x="0" y="0"/>
          <a:chExt cx="0" cy="0"/>
        </a:xfrm>
      </p:grpSpPr>
      <p:sp>
        <p:nvSpPr>
          <p:cNvPr id="105" name="Google Shape;105;g2d1cfe8d098_1_294"/>
          <p:cNvSpPr txBox="1">
            <a:spLocks noGrp="1"/>
          </p:cNvSpPr>
          <p:nvPr>
            <p:ph type="title"/>
          </p:nvPr>
        </p:nvSpPr>
        <p:spPr>
          <a:xfrm>
            <a:off x="3017520" y="1752607"/>
            <a:ext cx="37856100" cy="6362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6" name="Google Shape;106;g2d1cfe8d098_1_294"/>
          <p:cNvSpPr txBox="1">
            <a:spLocks noGrp="1"/>
          </p:cNvSpPr>
          <p:nvPr>
            <p:ph type="body" idx="1"/>
          </p:nvPr>
        </p:nvSpPr>
        <p:spPr>
          <a:xfrm>
            <a:off x="3017520" y="8763000"/>
            <a:ext cx="18653700" cy="208863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4800"/>
              </a:spcBef>
              <a:spcAft>
                <a:spcPts val="0"/>
              </a:spcAft>
              <a:buClr>
                <a:schemeClr val="dk1"/>
              </a:buClr>
              <a:buSzPts val="1800"/>
              <a:buChar char="•"/>
              <a:defRPr/>
            </a:lvl1pPr>
            <a:lvl2pPr marL="914400" lvl="1" indent="-342900" algn="l" rtl="0">
              <a:lnSpc>
                <a:spcPct val="90000"/>
              </a:lnSpc>
              <a:spcBef>
                <a:spcPts val="2400"/>
              </a:spcBef>
              <a:spcAft>
                <a:spcPts val="0"/>
              </a:spcAft>
              <a:buClr>
                <a:schemeClr val="dk1"/>
              </a:buClr>
              <a:buSzPts val="1800"/>
              <a:buChar char="•"/>
              <a:defRPr/>
            </a:lvl2pPr>
            <a:lvl3pPr marL="1371600" lvl="2" indent="-342900" algn="l" rtl="0">
              <a:lnSpc>
                <a:spcPct val="90000"/>
              </a:lnSpc>
              <a:spcBef>
                <a:spcPts val="2400"/>
              </a:spcBef>
              <a:spcAft>
                <a:spcPts val="0"/>
              </a:spcAft>
              <a:buClr>
                <a:schemeClr val="dk1"/>
              </a:buClr>
              <a:buSzPts val="1800"/>
              <a:buChar char="•"/>
              <a:defRPr/>
            </a:lvl3pPr>
            <a:lvl4pPr marL="1828800" lvl="3" indent="-342900" algn="l" rtl="0">
              <a:lnSpc>
                <a:spcPct val="90000"/>
              </a:lnSpc>
              <a:spcBef>
                <a:spcPts val="2400"/>
              </a:spcBef>
              <a:spcAft>
                <a:spcPts val="0"/>
              </a:spcAft>
              <a:buClr>
                <a:schemeClr val="dk1"/>
              </a:buClr>
              <a:buSzPts val="1800"/>
              <a:buChar char="•"/>
              <a:defRPr/>
            </a:lvl4pPr>
            <a:lvl5pPr marL="2286000" lvl="4" indent="-342900" algn="l" rtl="0">
              <a:lnSpc>
                <a:spcPct val="90000"/>
              </a:lnSpc>
              <a:spcBef>
                <a:spcPts val="2400"/>
              </a:spcBef>
              <a:spcAft>
                <a:spcPts val="0"/>
              </a:spcAft>
              <a:buClr>
                <a:schemeClr val="dk1"/>
              </a:buClr>
              <a:buSzPts val="1800"/>
              <a:buChar char="•"/>
              <a:defRPr/>
            </a:lvl5pPr>
            <a:lvl6pPr marL="2743200" lvl="5" indent="-342900" algn="l" rtl="0">
              <a:lnSpc>
                <a:spcPct val="90000"/>
              </a:lnSpc>
              <a:spcBef>
                <a:spcPts val="2400"/>
              </a:spcBef>
              <a:spcAft>
                <a:spcPts val="0"/>
              </a:spcAft>
              <a:buClr>
                <a:schemeClr val="dk1"/>
              </a:buClr>
              <a:buSzPts val="1800"/>
              <a:buChar char="•"/>
              <a:defRPr/>
            </a:lvl6pPr>
            <a:lvl7pPr marL="3200400" lvl="6" indent="-342900" algn="l" rtl="0">
              <a:lnSpc>
                <a:spcPct val="90000"/>
              </a:lnSpc>
              <a:spcBef>
                <a:spcPts val="2400"/>
              </a:spcBef>
              <a:spcAft>
                <a:spcPts val="0"/>
              </a:spcAft>
              <a:buClr>
                <a:schemeClr val="dk1"/>
              </a:buClr>
              <a:buSzPts val="1800"/>
              <a:buChar char="•"/>
              <a:defRPr/>
            </a:lvl7pPr>
            <a:lvl8pPr marL="3657600" lvl="7" indent="-342900" algn="l" rtl="0">
              <a:lnSpc>
                <a:spcPct val="90000"/>
              </a:lnSpc>
              <a:spcBef>
                <a:spcPts val="2400"/>
              </a:spcBef>
              <a:spcAft>
                <a:spcPts val="0"/>
              </a:spcAft>
              <a:buClr>
                <a:schemeClr val="dk1"/>
              </a:buClr>
              <a:buSzPts val="1800"/>
              <a:buChar char="•"/>
              <a:defRPr/>
            </a:lvl8pPr>
            <a:lvl9pPr marL="4114800" lvl="8" indent="-342900" algn="l" rtl="0">
              <a:lnSpc>
                <a:spcPct val="90000"/>
              </a:lnSpc>
              <a:spcBef>
                <a:spcPts val="2400"/>
              </a:spcBef>
              <a:spcAft>
                <a:spcPts val="0"/>
              </a:spcAft>
              <a:buClr>
                <a:schemeClr val="dk1"/>
              </a:buClr>
              <a:buSzPts val="1800"/>
              <a:buChar char="•"/>
              <a:defRPr/>
            </a:lvl9pPr>
          </a:lstStyle>
          <a:p>
            <a:endParaRPr/>
          </a:p>
        </p:txBody>
      </p:sp>
      <p:sp>
        <p:nvSpPr>
          <p:cNvPr id="107" name="Google Shape;107;g2d1cfe8d098_1_294"/>
          <p:cNvSpPr txBox="1">
            <a:spLocks noGrp="1"/>
          </p:cNvSpPr>
          <p:nvPr>
            <p:ph type="body" idx="2"/>
          </p:nvPr>
        </p:nvSpPr>
        <p:spPr>
          <a:xfrm>
            <a:off x="22219920" y="8763000"/>
            <a:ext cx="18653700" cy="208863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4800"/>
              </a:spcBef>
              <a:spcAft>
                <a:spcPts val="0"/>
              </a:spcAft>
              <a:buClr>
                <a:schemeClr val="dk1"/>
              </a:buClr>
              <a:buSzPts val="1800"/>
              <a:buChar char="•"/>
              <a:defRPr/>
            </a:lvl1pPr>
            <a:lvl2pPr marL="914400" lvl="1" indent="-342900" algn="l" rtl="0">
              <a:lnSpc>
                <a:spcPct val="90000"/>
              </a:lnSpc>
              <a:spcBef>
                <a:spcPts val="2400"/>
              </a:spcBef>
              <a:spcAft>
                <a:spcPts val="0"/>
              </a:spcAft>
              <a:buClr>
                <a:schemeClr val="dk1"/>
              </a:buClr>
              <a:buSzPts val="1800"/>
              <a:buChar char="•"/>
              <a:defRPr/>
            </a:lvl2pPr>
            <a:lvl3pPr marL="1371600" lvl="2" indent="-342900" algn="l" rtl="0">
              <a:lnSpc>
                <a:spcPct val="90000"/>
              </a:lnSpc>
              <a:spcBef>
                <a:spcPts val="2400"/>
              </a:spcBef>
              <a:spcAft>
                <a:spcPts val="0"/>
              </a:spcAft>
              <a:buClr>
                <a:schemeClr val="dk1"/>
              </a:buClr>
              <a:buSzPts val="1800"/>
              <a:buChar char="•"/>
              <a:defRPr/>
            </a:lvl3pPr>
            <a:lvl4pPr marL="1828800" lvl="3" indent="-342900" algn="l" rtl="0">
              <a:lnSpc>
                <a:spcPct val="90000"/>
              </a:lnSpc>
              <a:spcBef>
                <a:spcPts val="2400"/>
              </a:spcBef>
              <a:spcAft>
                <a:spcPts val="0"/>
              </a:spcAft>
              <a:buClr>
                <a:schemeClr val="dk1"/>
              </a:buClr>
              <a:buSzPts val="1800"/>
              <a:buChar char="•"/>
              <a:defRPr/>
            </a:lvl4pPr>
            <a:lvl5pPr marL="2286000" lvl="4" indent="-342900" algn="l" rtl="0">
              <a:lnSpc>
                <a:spcPct val="90000"/>
              </a:lnSpc>
              <a:spcBef>
                <a:spcPts val="2400"/>
              </a:spcBef>
              <a:spcAft>
                <a:spcPts val="0"/>
              </a:spcAft>
              <a:buClr>
                <a:schemeClr val="dk1"/>
              </a:buClr>
              <a:buSzPts val="1800"/>
              <a:buChar char="•"/>
              <a:defRPr/>
            </a:lvl5pPr>
            <a:lvl6pPr marL="2743200" lvl="5" indent="-342900" algn="l" rtl="0">
              <a:lnSpc>
                <a:spcPct val="90000"/>
              </a:lnSpc>
              <a:spcBef>
                <a:spcPts val="2400"/>
              </a:spcBef>
              <a:spcAft>
                <a:spcPts val="0"/>
              </a:spcAft>
              <a:buClr>
                <a:schemeClr val="dk1"/>
              </a:buClr>
              <a:buSzPts val="1800"/>
              <a:buChar char="•"/>
              <a:defRPr/>
            </a:lvl6pPr>
            <a:lvl7pPr marL="3200400" lvl="6" indent="-342900" algn="l" rtl="0">
              <a:lnSpc>
                <a:spcPct val="90000"/>
              </a:lnSpc>
              <a:spcBef>
                <a:spcPts val="2400"/>
              </a:spcBef>
              <a:spcAft>
                <a:spcPts val="0"/>
              </a:spcAft>
              <a:buClr>
                <a:schemeClr val="dk1"/>
              </a:buClr>
              <a:buSzPts val="1800"/>
              <a:buChar char="•"/>
              <a:defRPr/>
            </a:lvl7pPr>
            <a:lvl8pPr marL="3657600" lvl="7" indent="-342900" algn="l" rtl="0">
              <a:lnSpc>
                <a:spcPct val="90000"/>
              </a:lnSpc>
              <a:spcBef>
                <a:spcPts val="2400"/>
              </a:spcBef>
              <a:spcAft>
                <a:spcPts val="0"/>
              </a:spcAft>
              <a:buClr>
                <a:schemeClr val="dk1"/>
              </a:buClr>
              <a:buSzPts val="1800"/>
              <a:buChar char="•"/>
              <a:defRPr/>
            </a:lvl8pPr>
            <a:lvl9pPr marL="4114800" lvl="8" indent="-342900" algn="l" rtl="0">
              <a:lnSpc>
                <a:spcPct val="90000"/>
              </a:lnSpc>
              <a:spcBef>
                <a:spcPts val="2400"/>
              </a:spcBef>
              <a:spcAft>
                <a:spcPts val="0"/>
              </a:spcAft>
              <a:buClr>
                <a:schemeClr val="dk1"/>
              </a:buClr>
              <a:buSzPts val="1800"/>
              <a:buChar char="•"/>
              <a:defRPr/>
            </a:lvl9pPr>
          </a:lstStyle>
          <a:p>
            <a:endParaRPr/>
          </a:p>
        </p:txBody>
      </p:sp>
      <p:sp>
        <p:nvSpPr>
          <p:cNvPr id="108" name="Google Shape;108;g2d1cfe8d098_1_294"/>
          <p:cNvSpPr txBox="1">
            <a:spLocks noGrp="1"/>
          </p:cNvSpPr>
          <p:nvPr>
            <p:ph type="dt" idx="10"/>
          </p:nvPr>
        </p:nvSpPr>
        <p:spPr>
          <a:xfrm>
            <a:off x="3017520" y="30510487"/>
            <a:ext cx="9875400" cy="17526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9" name="Google Shape;109;g2d1cfe8d098_1_294"/>
          <p:cNvSpPr txBox="1">
            <a:spLocks noGrp="1"/>
          </p:cNvSpPr>
          <p:nvPr>
            <p:ph type="ftr" idx="11"/>
          </p:nvPr>
        </p:nvSpPr>
        <p:spPr>
          <a:xfrm>
            <a:off x="14538960" y="30510487"/>
            <a:ext cx="14813400" cy="17526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0" name="Google Shape;110;g2d1cfe8d098_1_294"/>
          <p:cNvSpPr txBox="1">
            <a:spLocks noGrp="1"/>
          </p:cNvSpPr>
          <p:nvPr>
            <p:ph type="sldNum" idx="12"/>
          </p:nvPr>
        </p:nvSpPr>
        <p:spPr>
          <a:xfrm>
            <a:off x="30998160" y="30510487"/>
            <a:ext cx="9875400"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1"/>
        <p:cNvGrpSpPr/>
        <p:nvPr/>
      </p:nvGrpSpPr>
      <p:grpSpPr>
        <a:xfrm>
          <a:off x="0" y="0"/>
          <a:ext cx="0" cy="0"/>
          <a:chOff x="0" y="0"/>
          <a:chExt cx="0" cy="0"/>
        </a:xfrm>
      </p:grpSpPr>
      <p:sp>
        <p:nvSpPr>
          <p:cNvPr id="112" name="Google Shape;112;g2d1cfe8d098_1_301"/>
          <p:cNvSpPr txBox="1">
            <a:spLocks noGrp="1"/>
          </p:cNvSpPr>
          <p:nvPr>
            <p:ph type="title"/>
          </p:nvPr>
        </p:nvSpPr>
        <p:spPr>
          <a:xfrm>
            <a:off x="3023237" y="1752607"/>
            <a:ext cx="37856100" cy="6362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3" name="Google Shape;113;g2d1cfe8d098_1_301"/>
          <p:cNvSpPr txBox="1">
            <a:spLocks noGrp="1"/>
          </p:cNvSpPr>
          <p:nvPr>
            <p:ph type="body" idx="1"/>
          </p:nvPr>
        </p:nvSpPr>
        <p:spPr>
          <a:xfrm>
            <a:off x="3023242" y="8069582"/>
            <a:ext cx="18567900" cy="39549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4800"/>
              </a:spcBef>
              <a:spcAft>
                <a:spcPts val="0"/>
              </a:spcAft>
              <a:buClr>
                <a:schemeClr val="dk1"/>
              </a:buClr>
              <a:buSzPts val="11520"/>
              <a:buNone/>
              <a:defRPr sz="11520" b="1"/>
            </a:lvl1pPr>
            <a:lvl2pPr marL="914400" lvl="1" indent="-228600" algn="l" rtl="0">
              <a:lnSpc>
                <a:spcPct val="90000"/>
              </a:lnSpc>
              <a:spcBef>
                <a:spcPts val="2400"/>
              </a:spcBef>
              <a:spcAft>
                <a:spcPts val="0"/>
              </a:spcAft>
              <a:buClr>
                <a:schemeClr val="dk1"/>
              </a:buClr>
              <a:buSzPts val="9600"/>
              <a:buNone/>
              <a:defRPr sz="9600" b="1"/>
            </a:lvl2pPr>
            <a:lvl3pPr marL="1371600" lvl="2" indent="-228600" algn="l" rtl="0">
              <a:lnSpc>
                <a:spcPct val="90000"/>
              </a:lnSpc>
              <a:spcBef>
                <a:spcPts val="2400"/>
              </a:spcBef>
              <a:spcAft>
                <a:spcPts val="0"/>
              </a:spcAft>
              <a:buClr>
                <a:schemeClr val="dk1"/>
              </a:buClr>
              <a:buSzPts val="8640"/>
              <a:buNone/>
              <a:defRPr sz="8640" b="1"/>
            </a:lvl3pPr>
            <a:lvl4pPr marL="1828800" lvl="3" indent="-228600" algn="l" rtl="0">
              <a:lnSpc>
                <a:spcPct val="90000"/>
              </a:lnSpc>
              <a:spcBef>
                <a:spcPts val="2400"/>
              </a:spcBef>
              <a:spcAft>
                <a:spcPts val="0"/>
              </a:spcAft>
              <a:buClr>
                <a:schemeClr val="dk1"/>
              </a:buClr>
              <a:buSzPts val="7680"/>
              <a:buNone/>
              <a:defRPr sz="7680" b="1"/>
            </a:lvl4pPr>
            <a:lvl5pPr marL="2286000" lvl="4" indent="-228600" algn="l" rtl="0">
              <a:lnSpc>
                <a:spcPct val="90000"/>
              </a:lnSpc>
              <a:spcBef>
                <a:spcPts val="2400"/>
              </a:spcBef>
              <a:spcAft>
                <a:spcPts val="0"/>
              </a:spcAft>
              <a:buClr>
                <a:schemeClr val="dk1"/>
              </a:buClr>
              <a:buSzPts val="7680"/>
              <a:buNone/>
              <a:defRPr sz="7680" b="1"/>
            </a:lvl5pPr>
            <a:lvl6pPr marL="2743200" lvl="5" indent="-228600" algn="l" rtl="0">
              <a:lnSpc>
                <a:spcPct val="90000"/>
              </a:lnSpc>
              <a:spcBef>
                <a:spcPts val="2400"/>
              </a:spcBef>
              <a:spcAft>
                <a:spcPts val="0"/>
              </a:spcAft>
              <a:buClr>
                <a:schemeClr val="dk1"/>
              </a:buClr>
              <a:buSzPts val="7680"/>
              <a:buNone/>
              <a:defRPr sz="7680" b="1"/>
            </a:lvl6pPr>
            <a:lvl7pPr marL="3200400" lvl="6" indent="-228600" algn="l" rtl="0">
              <a:lnSpc>
                <a:spcPct val="90000"/>
              </a:lnSpc>
              <a:spcBef>
                <a:spcPts val="2400"/>
              </a:spcBef>
              <a:spcAft>
                <a:spcPts val="0"/>
              </a:spcAft>
              <a:buClr>
                <a:schemeClr val="dk1"/>
              </a:buClr>
              <a:buSzPts val="7680"/>
              <a:buNone/>
              <a:defRPr sz="7680" b="1"/>
            </a:lvl7pPr>
            <a:lvl8pPr marL="3657600" lvl="7" indent="-228600" algn="l" rtl="0">
              <a:lnSpc>
                <a:spcPct val="90000"/>
              </a:lnSpc>
              <a:spcBef>
                <a:spcPts val="2400"/>
              </a:spcBef>
              <a:spcAft>
                <a:spcPts val="0"/>
              </a:spcAft>
              <a:buClr>
                <a:schemeClr val="dk1"/>
              </a:buClr>
              <a:buSzPts val="7680"/>
              <a:buNone/>
              <a:defRPr sz="7680" b="1"/>
            </a:lvl8pPr>
            <a:lvl9pPr marL="4114800" lvl="8" indent="-228600" algn="l" rtl="0">
              <a:lnSpc>
                <a:spcPct val="90000"/>
              </a:lnSpc>
              <a:spcBef>
                <a:spcPts val="2400"/>
              </a:spcBef>
              <a:spcAft>
                <a:spcPts val="0"/>
              </a:spcAft>
              <a:buClr>
                <a:schemeClr val="dk1"/>
              </a:buClr>
              <a:buSzPts val="7680"/>
              <a:buNone/>
              <a:defRPr sz="7680" b="1"/>
            </a:lvl9pPr>
          </a:lstStyle>
          <a:p>
            <a:endParaRPr/>
          </a:p>
        </p:txBody>
      </p:sp>
      <p:sp>
        <p:nvSpPr>
          <p:cNvPr id="114" name="Google Shape;114;g2d1cfe8d098_1_301"/>
          <p:cNvSpPr txBox="1">
            <a:spLocks noGrp="1"/>
          </p:cNvSpPr>
          <p:nvPr>
            <p:ph type="body" idx="2"/>
          </p:nvPr>
        </p:nvSpPr>
        <p:spPr>
          <a:xfrm>
            <a:off x="3023242" y="12024360"/>
            <a:ext cx="18567900" cy="176859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4800"/>
              </a:spcBef>
              <a:spcAft>
                <a:spcPts val="0"/>
              </a:spcAft>
              <a:buClr>
                <a:schemeClr val="dk1"/>
              </a:buClr>
              <a:buSzPts val="1800"/>
              <a:buChar char="•"/>
              <a:defRPr/>
            </a:lvl1pPr>
            <a:lvl2pPr marL="914400" lvl="1" indent="-342900" algn="l" rtl="0">
              <a:lnSpc>
                <a:spcPct val="90000"/>
              </a:lnSpc>
              <a:spcBef>
                <a:spcPts val="2400"/>
              </a:spcBef>
              <a:spcAft>
                <a:spcPts val="0"/>
              </a:spcAft>
              <a:buClr>
                <a:schemeClr val="dk1"/>
              </a:buClr>
              <a:buSzPts val="1800"/>
              <a:buChar char="•"/>
              <a:defRPr/>
            </a:lvl2pPr>
            <a:lvl3pPr marL="1371600" lvl="2" indent="-342900" algn="l" rtl="0">
              <a:lnSpc>
                <a:spcPct val="90000"/>
              </a:lnSpc>
              <a:spcBef>
                <a:spcPts val="2400"/>
              </a:spcBef>
              <a:spcAft>
                <a:spcPts val="0"/>
              </a:spcAft>
              <a:buClr>
                <a:schemeClr val="dk1"/>
              </a:buClr>
              <a:buSzPts val="1800"/>
              <a:buChar char="•"/>
              <a:defRPr/>
            </a:lvl3pPr>
            <a:lvl4pPr marL="1828800" lvl="3" indent="-342900" algn="l" rtl="0">
              <a:lnSpc>
                <a:spcPct val="90000"/>
              </a:lnSpc>
              <a:spcBef>
                <a:spcPts val="2400"/>
              </a:spcBef>
              <a:spcAft>
                <a:spcPts val="0"/>
              </a:spcAft>
              <a:buClr>
                <a:schemeClr val="dk1"/>
              </a:buClr>
              <a:buSzPts val="1800"/>
              <a:buChar char="•"/>
              <a:defRPr/>
            </a:lvl4pPr>
            <a:lvl5pPr marL="2286000" lvl="4" indent="-342900" algn="l" rtl="0">
              <a:lnSpc>
                <a:spcPct val="90000"/>
              </a:lnSpc>
              <a:spcBef>
                <a:spcPts val="2400"/>
              </a:spcBef>
              <a:spcAft>
                <a:spcPts val="0"/>
              </a:spcAft>
              <a:buClr>
                <a:schemeClr val="dk1"/>
              </a:buClr>
              <a:buSzPts val="1800"/>
              <a:buChar char="•"/>
              <a:defRPr/>
            </a:lvl5pPr>
            <a:lvl6pPr marL="2743200" lvl="5" indent="-342900" algn="l" rtl="0">
              <a:lnSpc>
                <a:spcPct val="90000"/>
              </a:lnSpc>
              <a:spcBef>
                <a:spcPts val="2400"/>
              </a:spcBef>
              <a:spcAft>
                <a:spcPts val="0"/>
              </a:spcAft>
              <a:buClr>
                <a:schemeClr val="dk1"/>
              </a:buClr>
              <a:buSzPts val="1800"/>
              <a:buChar char="•"/>
              <a:defRPr/>
            </a:lvl6pPr>
            <a:lvl7pPr marL="3200400" lvl="6" indent="-342900" algn="l" rtl="0">
              <a:lnSpc>
                <a:spcPct val="90000"/>
              </a:lnSpc>
              <a:spcBef>
                <a:spcPts val="2400"/>
              </a:spcBef>
              <a:spcAft>
                <a:spcPts val="0"/>
              </a:spcAft>
              <a:buClr>
                <a:schemeClr val="dk1"/>
              </a:buClr>
              <a:buSzPts val="1800"/>
              <a:buChar char="•"/>
              <a:defRPr/>
            </a:lvl7pPr>
            <a:lvl8pPr marL="3657600" lvl="7" indent="-342900" algn="l" rtl="0">
              <a:lnSpc>
                <a:spcPct val="90000"/>
              </a:lnSpc>
              <a:spcBef>
                <a:spcPts val="2400"/>
              </a:spcBef>
              <a:spcAft>
                <a:spcPts val="0"/>
              </a:spcAft>
              <a:buClr>
                <a:schemeClr val="dk1"/>
              </a:buClr>
              <a:buSzPts val="1800"/>
              <a:buChar char="•"/>
              <a:defRPr/>
            </a:lvl8pPr>
            <a:lvl9pPr marL="4114800" lvl="8" indent="-342900" algn="l" rtl="0">
              <a:lnSpc>
                <a:spcPct val="90000"/>
              </a:lnSpc>
              <a:spcBef>
                <a:spcPts val="2400"/>
              </a:spcBef>
              <a:spcAft>
                <a:spcPts val="0"/>
              </a:spcAft>
              <a:buClr>
                <a:schemeClr val="dk1"/>
              </a:buClr>
              <a:buSzPts val="1800"/>
              <a:buChar char="•"/>
              <a:defRPr/>
            </a:lvl9pPr>
          </a:lstStyle>
          <a:p>
            <a:endParaRPr/>
          </a:p>
        </p:txBody>
      </p:sp>
      <p:sp>
        <p:nvSpPr>
          <p:cNvPr id="115" name="Google Shape;115;g2d1cfe8d098_1_301"/>
          <p:cNvSpPr txBox="1">
            <a:spLocks noGrp="1"/>
          </p:cNvSpPr>
          <p:nvPr>
            <p:ph type="body" idx="3"/>
          </p:nvPr>
        </p:nvSpPr>
        <p:spPr>
          <a:xfrm>
            <a:off x="22219922" y="8069582"/>
            <a:ext cx="18659400" cy="39549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4800"/>
              </a:spcBef>
              <a:spcAft>
                <a:spcPts val="0"/>
              </a:spcAft>
              <a:buClr>
                <a:schemeClr val="dk1"/>
              </a:buClr>
              <a:buSzPts val="11520"/>
              <a:buNone/>
              <a:defRPr sz="11520" b="1"/>
            </a:lvl1pPr>
            <a:lvl2pPr marL="914400" lvl="1" indent="-228600" algn="l" rtl="0">
              <a:lnSpc>
                <a:spcPct val="90000"/>
              </a:lnSpc>
              <a:spcBef>
                <a:spcPts val="2400"/>
              </a:spcBef>
              <a:spcAft>
                <a:spcPts val="0"/>
              </a:spcAft>
              <a:buClr>
                <a:schemeClr val="dk1"/>
              </a:buClr>
              <a:buSzPts val="9600"/>
              <a:buNone/>
              <a:defRPr sz="9600" b="1"/>
            </a:lvl2pPr>
            <a:lvl3pPr marL="1371600" lvl="2" indent="-228600" algn="l" rtl="0">
              <a:lnSpc>
                <a:spcPct val="90000"/>
              </a:lnSpc>
              <a:spcBef>
                <a:spcPts val="2400"/>
              </a:spcBef>
              <a:spcAft>
                <a:spcPts val="0"/>
              </a:spcAft>
              <a:buClr>
                <a:schemeClr val="dk1"/>
              </a:buClr>
              <a:buSzPts val="8640"/>
              <a:buNone/>
              <a:defRPr sz="8640" b="1"/>
            </a:lvl3pPr>
            <a:lvl4pPr marL="1828800" lvl="3" indent="-228600" algn="l" rtl="0">
              <a:lnSpc>
                <a:spcPct val="90000"/>
              </a:lnSpc>
              <a:spcBef>
                <a:spcPts val="2400"/>
              </a:spcBef>
              <a:spcAft>
                <a:spcPts val="0"/>
              </a:spcAft>
              <a:buClr>
                <a:schemeClr val="dk1"/>
              </a:buClr>
              <a:buSzPts val="7680"/>
              <a:buNone/>
              <a:defRPr sz="7680" b="1"/>
            </a:lvl4pPr>
            <a:lvl5pPr marL="2286000" lvl="4" indent="-228600" algn="l" rtl="0">
              <a:lnSpc>
                <a:spcPct val="90000"/>
              </a:lnSpc>
              <a:spcBef>
                <a:spcPts val="2400"/>
              </a:spcBef>
              <a:spcAft>
                <a:spcPts val="0"/>
              </a:spcAft>
              <a:buClr>
                <a:schemeClr val="dk1"/>
              </a:buClr>
              <a:buSzPts val="7680"/>
              <a:buNone/>
              <a:defRPr sz="7680" b="1"/>
            </a:lvl5pPr>
            <a:lvl6pPr marL="2743200" lvl="5" indent="-228600" algn="l" rtl="0">
              <a:lnSpc>
                <a:spcPct val="90000"/>
              </a:lnSpc>
              <a:spcBef>
                <a:spcPts val="2400"/>
              </a:spcBef>
              <a:spcAft>
                <a:spcPts val="0"/>
              </a:spcAft>
              <a:buClr>
                <a:schemeClr val="dk1"/>
              </a:buClr>
              <a:buSzPts val="7680"/>
              <a:buNone/>
              <a:defRPr sz="7680" b="1"/>
            </a:lvl6pPr>
            <a:lvl7pPr marL="3200400" lvl="6" indent="-228600" algn="l" rtl="0">
              <a:lnSpc>
                <a:spcPct val="90000"/>
              </a:lnSpc>
              <a:spcBef>
                <a:spcPts val="2400"/>
              </a:spcBef>
              <a:spcAft>
                <a:spcPts val="0"/>
              </a:spcAft>
              <a:buClr>
                <a:schemeClr val="dk1"/>
              </a:buClr>
              <a:buSzPts val="7680"/>
              <a:buNone/>
              <a:defRPr sz="7680" b="1"/>
            </a:lvl7pPr>
            <a:lvl8pPr marL="3657600" lvl="7" indent="-228600" algn="l" rtl="0">
              <a:lnSpc>
                <a:spcPct val="90000"/>
              </a:lnSpc>
              <a:spcBef>
                <a:spcPts val="2400"/>
              </a:spcBef>
              <a:spcAft>
                <a:spcPts val="0"/>
              </a:spcAft>
              <a:buClr>
                <a:schemeClr val="dk1"/>
              </a:buClr>
              <a:buSzPts val="7680"/>
              <a:buNone/>
              <a:defRPr sz="7680" b="1"/>
            </a:lvl8pPr>
            <a:lvl9pPr marL="4114800" lvl="8" indent="-228600" algn="l" rtl="0">
              <a:lnSpc>
                <a:spcPct val="90000"/>
              </a:lnSpc>
              <a:spcBef>
                <a:spcPts val="2400"/>
              </a:spcBef>
              <a:spcAft>
                <a:spcPts val="0"/>
              </a:spcAft>
              <a:buClr>
                <a:schemeClr val="dk1"/>
              </a:buClr>
              <a:buSzPts val="7680"/>
              <a:buNone/>
              <a:defRPr sz="7680" b="1"/>
            </a:lvl9pPr>
          </a:lstStyle>
          <a:p>
            <a:endParaRPr/>
          </a:p>
        </p:txBody>
      </p:sp>
      <p:sp>
        <p:nvSpPr>
          <p:cNvPr id="116" name="Google Shape;116;g2d1cfe8d098_1_301"/>
          <p:cNvSpPr txBox="1">
            <a:spLocks noGrp="1"/>
          </p:cNvSpPr>
          <p:nvPr>
            <p:ph type="body" idx="4"/>
          </p:nvPr>
        </p:nvSpPr>
        <p:spPr>
          <a:xfrm>
            <a:off x="22219922" y="12024360"/>
            <a:ext cx="18659400" cy="176859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4800"/>
              </a:spcBef>
              <a:spcAft>
                <a:spcPts val="0"/>
              </a:spcAft>
              <a:buClr>
                <a:schemeClr val="dk1"/>
              </a:buClr>
              <a:buSzPts val="1800"/>
              <a:buChar char="•"/>
              <a:defRPr/>
            </a:lvl1pPr>
            <a:lvl2pPr marL="914400" lvl="1" indent="-342900" algn="l" rtl="0">
              <a:lnSpc>
                <a:spcPct val="90000"/>
              </a:lnSpc>
              <a:spcBef>
                <a:spcPts val="2400"/>
              </a:spcBef>
              <a:spcAft>
                <a:spcPts val="0"/>
              </a:spcAft>
              <a:buClr>
                <a:schemeClr val="dk1"/>
              </a:buClr>
              <a:buSzPts val="1800"/>
              <a:buChar char="•"/>
              <a:defRPr/>
            </a:lvl2pPr>
            <a:lvl3pPr marL="1371600" lvl="2" indent="-342900" algn="l" rtl="0">
              <a:lnSpc>
                <a:spcPct val="90000"/>
              </a:lnSpc>
              <a:spcBef>
                <a:spcPts val="2400"/>
              </a:spcBef>
              <a:spcAft>
                <a:spcPts val="0"/>
              </a:spcAft>
              <a:buClr>
                <a:schemeClr val="dk1"/>
              </a:buClr>
              <a:buSzPts val="1800"/>
              <a:buChar char="•"/>
              <a:defRPr/>
            </a:lvl3pPr>
            <a:lvl4pPr marL="1828800" lvl="3" indent="-342900" algn="l" rtl="0">
              <a:lnSpc>
                <a:spcPct val="90000"/>
              </a:lnSpc>
              <a:spcBef>
                <a:spcPts val="2400"/>
              </a:spcBef>
              <a:spcAft>
                <a:spcPts val="0"/>
              </a:spcAft>
              <a:buClr>
                <a:schemeClr val="dk1"/>
              </a:buClr>
              <a:buSzPts val="1800"/>
              <a:buChar char="•"/>
              <a:defRPr/>
            </a:lvl4pPr>
            <a:lvl5pPr marL="2286000" lvl="4" indent="-342900" algn="l" rtl="0">
              <a:lnSpc>
                <a:spcPct val="90000"/>
              </a:lnSpc>
              <a:spcBef>
                <a:spcPts val="2400"/>
              </a:spcBef>
              <a:spcAft>
                <a:spcPts val="0"/>
              </a:spcAft>
              <a:buClr>
                <a:schemeClr val="dk1"/>
              </a:buClr>
              <a:buSzPts val="1800"/>
              <a:buChar char="•"/>
              <a:defRPr/>
            </a:lvl5pPr>
            <a:lvl6pPr marL="2743200" lvl="5" indent="-342900" algn="l" rtl="0">
              <a:lnSpc>
                <a:spcPct val="90000"/>
              </a:lnSpc>
              <a:spcBef>
                <a:spcPts val="2400"/>
              </a:spcBef>
              <a:spcAft>
                <a:spcPts val="0"/>
              </a:spcAft>
              <a:buClr>
                <a:schemeClr val="dk1"/>
              </a:buClr>
              <a:buSzPts val="1800"/>
              <a:buChar char="•"/>
              <a:defRPr/>
            </a:lvl6pPr>
            <a:lvl7pPr marL="3200400" lvl="6" indent="-342900" algn="l" rtl="0">
              <a:lnSpc>
                <a:spcPct val="90000"/>
              </a:lnSpc>
              <a:spcBef>
                <a:spcPts val="2400"/>
              </a:spcBef>
              <a:spcAft>
                <a:spcPts val="0"/>
              </a:spcAft>
              <a:buClr>
                <a:schemeClr val="dk1"/>
              </a:buClr>
              <a:buSzPts val="1800"/>
              <a:buChar char="•"/>
              <a:defRPr/>
            </a:lvl7pPr>
            <a:lvl8pPr marL="3657600" lvl="7" indent="-342900" algn="l" rtl="0">
              <a:lnSpc>
                <a:spcPct val="90000"/>
              </a:lnSpc>
              <a:spcBef>
                <a:spcPts val="2400"/>
              </a:spcBef>
              <a:spcAft>
                <a:spcPts val="0"/>
              </a:spcAft>
              <a:buClr>
                <a:schemeClr val="dk1"/>
              </a:buClr>
              <a:buSzPts val="1800"/>
              <a:buChar char="•"/>
              <a:defRPr/>
            </a:lvl8pPr>
            <a:lvl9pPr marL="4114800" lvl="8" indent="-342900" algn="l" rtl="0">
              <a:lnSpc>
                <a:spcPct val="90000"/>
              </a:lnSpc>
              <a:spcBef>
                <a:spcPts val="2400"/>
              </a:spcBef>
              <a:spcAft>
                <a:spcPts val="0"/>
              </a:spcAft>
              <a:buClr>
                <a:schemeClr val="dk1"/>
              </a:buClr>
              <a:buSzPts val="1800"/>
              <a:buChar char="•"/>
              <a:defRPr/>
            </a:lvl9pPr>
          </a:lstStyle>
          <a:p>
            <a:endParaRPr/>
          </a:p>
        </p:txBody>
      </p:sp>
      <p:sp>
        <p:nvSpPr>
          <p:cNvPr id="117" name="Google Shape;117;g2d1cfe8d098_1_301"/>
          <p:cNvSpPr txBox="1">
            <a:spLocks noGrp="1"/>
          </p:cNvSpPr>
          <p:nvPr>
            <p:ph type="dt" idx="10"/>
          </p:nvPr>
        </p:nvSpPr>
        <p:spPr>
          <a:xfrm>
            <a:off x="3017520" y="30510487"/>
            <a:ext cx="9875400" cy="17526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8" name="Google Shape;118;g2d1cfe8d098_1_301"/>
          <p:cNvSpPr txBox="1">
            <a:spLocks noGrp="1"/>
          </p:cNvSpPr>
          <p:nvPr>
            <p:ph type="ftr" idx="11"/>
          </p:nvPr>
        </p:nvSpPr>
        <p:spPr>
          <a:xfrm>
            <a:off x="14538960" y="30510487"/>
            <a:ext cx="14813400" cy="17526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9" name="Google Shape;119;g2d1cfe8d098_1_301"/>
          <p:cNvSpPr txBox="1">
            <a:spLocks noGrp="1"/>
          </p:cNvSpPr>
          <p:nvPr>
            <p:ph type="sldNum" idx="12"/>
          </p:nvPr>
        </p:nvSpPr>
        <p:spPr>
          <a:xfrm>
            <a:off x="30998160" y="30510487"/>
            <a:ext cx="9875400"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0"/>
        <p:cNvGrpSpPr/>
        <p:nvPr/>
      </p:nvGrpSpPr>
      <p:grpSpPr>
        <a:xfrm>
          <a:off x="0" y="0"/>
          <a:ext cx="0" cy="0"/>
          <a:chOff x="0" y="0"/>
          <a:chExt cx="0" cy="0"/>
        </a:xfrm>
      </p:grpSpPr>
      <p:sp>
        <p:nvSpPr>
          <p:cNvPr id="121" name="Google Shape;121;g2d1cfe8d098_1_310"/>
          <p:cNvSpPr txBox="1">
            <a:spLocks noGrp="1"/>
          </p:cNvSpPr>
          <p:nvPr>
            <p:ph type="title"/>
          </p:nvPr>
        </p:nvSpPr>
        <p:spPr>
          <a:xfrm>
            <a:off x="3017520" y="1752607"/>
            <a:ext cx="37856100" cy="6362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2" name="Google Shape;122;g2d1cfe8d098_1_310"/>
          <p:cNvSpPr txBox="1">
            <a:spLocks noGrp="1"/>
          </p:cNvSpPr>
          <p:nvPr>
            <p:ph type="dt" idx="10"/>
          </p:nvPr>
        </p:nvSpPr>
        <p:spPr>
          <a:xfrm>
            <a:off x="3017520" y="30510487"/>
            <a:ext cx="9875400" cy="17526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3" name="Google Shape;123;g2d1cfe8d098_1_310"/>
          <p:cNvSpPr txBox="1">
            <a:spLocks noGrp="1"/>
          </p:cNvSpPr>
          <p:nvPr>
            <p:ph type="ftr" idx="11"/>
          </p:nvPr>
        </p:nvSpPr>
        <p:spPr>
          <a:xfrm>
            <a:off x="14538960" y="30510487"/>
            <a:ext cx="14813400" cy="17526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4" name="Google Shape;124;g2d1cfe8d098_1_310"/>
          <p:cNvSpPr txBox="1">
            <a:spLocks noGrp="1"/>
          </p:cNvSpPr>
          <p:nvPr>
            <p:ph type="sldNum" idx="12"/>
          </p:nvPr>
        </p:nvSpPr>
        <p:spPr>
          <a:xfrm>
            <a:off x="30998160" y="30510487"/>
            <a:ext cx="9875400"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g2d1cfe8d098_1_315"/>
          <p:cNvSpPr txBox="1">
            <a:spLocks noGrp="1"/>
          </p:cNvSpPr>
          <p:nvPr>
            <p:ph type="dt" idx="10"/>
          </p:nvPr>
        </p:nvSpPr>
        <p:spPr>
          <a:xfrm>
            <a:off x="3017520" y="30510487"/>
            <a:ext cx="9875400" cy="17526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7" name="Google Shape;127;g2d1cfe8d098_1_315"/>
          <p:cNvSpPr txBox="1">
            <a:spLocks noGrp="1"/>
          </p:cNvSpPr>
          <p:nvPr>
            <p:ph type="ftr" idx="11"/>
          </p:nvPr>
        </p:nvSpPr>
        <p:spPr>
          <a:xfrm>
            <a:off x="14538960" y="30510487"/>
            <a:ext cx="14813400" cy="17526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8" name="Google Shape;128;g2d1cfe8d098_1_315"/>
          <p:cNvSpPr txBox="1">
            <a:spLocks noGrp="1"/>
          </p:cNvSpPr>
          <p:nvPr>
            <p:ph type="sldNum" idx="12"/>
          </p:nvPr>
        </p:nvSpPr>
        <p:spPr>
          <a:xfrm>
            <a:off x="30998160" y="30510487"/>
            <a:ext cx="9875400"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9"/>
        <p:cNvGrpSpPr/>
        <p:nvPr/>
      </p:nvGrpSpPr>
      <p:grpSpPr>
        <a:xfrm>
          <a:off x="0" y="0"/>
          <a:ext cx="0" cy="0"/>
          <a:chOff x="0" y="0"/>
          <a:chExt cx="0" cy="0"/>
        </a:xfrm>
      </p:grpSpPr>
      <p:sp>
        <p:nvSpPr>
          <p:cNvPr id="130" name="Google Shape;130;g2d1cfe8d098_1_319"/>
          <p:cNvSpPr txBox="1">
            <a:spLocks noGrp="1"/>
          </p:cNvSpPr>
          <p:nvPr>
            <p:ph type="title"/>
          </p:nvPr>
        </p:nvSpPr>
        <p:spPr>
          <a:xfrm>
            <a:off x="3023237" y="2194560"/>
            <a:ext cx="14156100" cy="76809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15360"/>
              <a:buFont typeface="Play"/>
              <a:buNone/>
              <a:defRPr sz="1536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1" name="Google Shape;131;g2d1cfe8d098_1_319"/>
          <p:cNvSpPr txBox="1">
            <a:spLocks noGrp="1"/>
          </p:cNvSpPr>
          <p:nvPr>
            <p:ph type="body" idx="1"/>
          </p:nvPr>
        </p:nvSpPr>
        <p:spPr>
          <a:xfrm>
            <a:off x="18659477" y="4739647"/>
            <a:ext cx="22219800" cy="23393400"/>
          </a:xfrm>
          <a:prstGeom prst="rect">
            <a:avLst/>
          </a:prstGeom>
          <a:noFill/>
          <a:ln>
            <a:noFill/>
          </a:ln>
        </p:spPr>
        <p:txBody>
          <a:bodyPr spcFirstLastPara="1" wrap="square" lIns="91425" tIns="45700" rIns="91425" bIns="45700" anchor="t" anchorCtr="0">
            <a:normAutofit/>
          </a:bodyPr>
          <a:lstStyle>
            <a:lvl1pPr marL="457200" lvl="0" indent="-1203960" algn="l" rtl="0">
              <a:lnSpc>
                <a:spcPct val="90000"/>
              </a:lnSpc>
              <a:spcBef>
                <a:spcPts val="4800"/>
              </a:spcBef>
              <a:spcAft>
                <a:spcPts val="0"/>
              </a:spcAft>
              <a:buClr>
                <a:schemeClr val="dk1"/>
              </a:buClr>
              <a:buSzPts val="15360"/>
              <a:buChar char="•"/>
              <a:defRPr sz="15360"/>
            </a:lvl1pPr>
            <a:lvl2pPr marL="914400" lvl="1" indent="-1082040" algn="l" rtl="0">
              <a:lnSpc>
                <a:spcPct val="90000"/>
              </a:lnSpc>
              <a:spcBef>
                <a:spcPts val="2400"/>
              </a:spcBef>
              <a:spcAft>
                <a:spcPts val="0"/>
              </a:spcAft>
              <a:buClr>
                <a:schemeClr val="dk1"/>
              </a:buClr>
              <a:buSzPts val="13440"/>
              <a:buChar char="•"/>
              <a:defRPr sz="13439"/>
            </a:lvl2pPr>
            <a:lvl3pPr marL="1371600" lvl="2" indent="-960120" algn="l" rtl="0">
              <a:lnSpc>
                <a:spcPct val="90000"/>
              </a:lnSpc>
              <a:spcBef>
                <a:spcPts val="2400"/>
              </a:spcBef>
              <a:spcAft>
                <a:spcPts val="0"/>
              </a:spcAft>
              <a:buClr>
                <a:schemeClr val="dk1"/>
              </a:buClr>
              <a:buSzPts val="11520"/>
              <a:buChar char="•"/>
              <a:defRPr sz="11520"/>
            </a:lvl3pPr>
            <a:lvl4pPr marL="1828800" lvl="3" indent="-838200" algn="l" rtl="0">
              <a:lnSpc>
                <a:spcPct val="90000"/>
              </a:lnSpc>
              <a:spcBef>
                <a:spcPts val="2400"/>
              </a:spcBef>
              <a:spcAft>
                <a:spcPts val="0"/>
              </a:spcAft>
              <a:buClr>
                <a:schemeClr val="dk1"/>
              </a:buClr>
              <a:buSzPts val="9600"/>
              <a:buChar char="•"/>
              <a:defRPr sz="9600"/>
            </a:lvl4pPr>
            <a:lvl5pPr marL="2286000" lvl="4" indent="-838200" algn="l" rtl="0">
              <a:lnSpc>
                <a:spcPct val="90000"/>
              </a:lnSpc>
              <a:spcBef>
                <a:spcPts val="2400"/>
              </a:spcBef>
              <a:spcAft>
                <a:spcPts val="0"/>
              </a:spcAft>
              <a:buClr>
                <a:schemeClr val="dk1"/>
              </a:buClr>
              <a:buSzPts val="9600"/>
              <a:buChar char="•"/>
              <a:defRPr sz="9600"/>
            </a:lvl5pPr>
            <a:lvl6pPr marL="2743200" lvl="5" indent="-838200" algn="l" rtl="0">
              <a:lnSpc>
                <a:spcPct val="90000"/>
              </a:lnSpc>
              <a:spcBef>
                <a:spcPts val="2400"/>
              </a:spcBef>
              <a:spcAft>
                <a:spcPts val="0"/>
              </a:spcAft>
              <a:buClr>
                <a:schemeClr val="dk1"/>
              </a:buClr>
              <a:buSzPts val="9600"/>
              <a:buChar char="•"/>
              <a:defRPr sz="9600"/>
            </a:lvl6pPr>
            <a:lvl7pPr marL="3200400" lvl="6" indent="-838200" algn="l" rtl="0">
              <a:lnSpc>
                <a:spcPct val="90000"/>
              </a:lnSpc>
              <a:spcBef>
                <a:spcPts val="2400"/>
              </a:spcBef>
              <a:spcAft>
                <a:spcPts val="0"/>
              </a:spcAft>
              <a:buClr>
                <a:schemeClr val="dk1"/>
              </a:buClr>
              <a:buSzPts val="9600"/>
              <a:buChar char="•"/>
              <a:defRPr sz="9600"/>
            </a:lvl7pPr>
            <a:lvl8pPr marL="3657600" lvl="7" indent="-838200" algn="l" rtl="0">
              <a:lnSpc>
                <a:spcPct val="90000"/>
              </a:lnSpc>
              <a:spcBef>
                <a:spcPts val="2400"/>
              </a:spcBef>
              <a:spcAft>
                <a:spcPts val="0"/>
              </a:spcAft>
              <a:buClr>
                <a:schemeClr val="dk1"/>
              </a:buClr>
              <a:buSzPts val="9600"/>
              <a:buChar char="•"/>
              <a:defRPr sz="9600"/>
            </a:lvl8pPr>
            <a:lvl9pPr marL="4114800" lvl="8" indent="-838200" algn="l" rtl="0">
              <a:lnSpc>
                <a:spcPct val="90000"/>
              </a:lnSpc>
              <a:spcBef>
                <a:spcPts val="2400"/>
              </a:spcBef>
              <a:spcAft>
                <a:spcPts val="0"/>
              </a:spcAft>
              <a:buClr>
                <a:schemeClr val="dk1"/>
              </a:buClr>
              <a:buSzPts val="9600"/>
              <a:buChar char="•"/>
              <a:defRPr sz="9600"/>
            </a:lvl9pPr>
          </a:lstStyle>
          <a:p>
            <a:endParaRPr/>
          </a:p>
        </p:txBody>
      </p:sp>
      <p:sp>
        <p:nvSpPr>
          <p:cNvPr id="132" name="Google Shape;132;g2d1cfe8d098_1_319"/>
          <p:cNvSpPr txBox="1">
            <a:spLocks noGrp="1"/>
          </p:cNvSpPr>
          <p:nvPr>
            <p:ph type="body" idx="2"/>
          </p:nvPr>
        </p:nvSpPr>
        <p:spPr>
          <a:xfrm>
            <a:off x="3023237" y="9875520"/>
            <a:ext cx="14156100" cy="18295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4800"/>
              </a:spcBef>
              <a:spcAft>
                <a:spcPts val="0"/>
              </a:spcAft>
              <a:buClr>
                <a:schemeClr val="dk1"/>
              </a:buClr>
              <a:buSzPts val="7680"/>
              <a:buNone/>
              <a:defRPr sz="7680"/>
            </a:lvl1pPr>
            <a:lvl2pPr marL="914400" lvl="1" indent="-228600" algn="l" rtl="0">
              <a:lnSpc>
                <a:spcPct val="90000"/>
              </a:lnSpc>
              <a:spcBef>
                <a:spcPts val="2400"/>
              </a:spcBef>
              <a:spcAft>
                <a:spcPts val="0"/>
              </a:spcAft>
              <a:buClr>
                <a:schemeClr val="dk1"/>
              </a:buClr>
              <a:buSzPts val="6720"/>
              <a:buNone/>
              <a:defRPr sz="6719"/>
            </a:lvl2pPr>
            <a:lvl3pPr marL="1371600" lvl="2" indent="-228600" algn="l" rtl="0">
              <a:lnSpc>
                <a:spcPct val="90000"/>
              </a:lnSpc>
              <a:spcBef>
                <a:spcPts val="2400"/>
              </a:spcBef>
              <a:spcAft>
                <a:spcPts val="0"/>
              </a:spcAft>
              <a:buClr>
                <a:schemeClr val="dk1"/>
              </a:buClr>
              <a:buSzPts val="5760"/>
              <a:buNone/>
              <a:defRPr sz="5760"/>
            </a:lvl3pPr>
            <a:lvl4pPr marL="1828800" lvl="3" indent="-228600" algn="l" rtl="0">
              <a:lnSpc>
                <a:spcPct val="90000"/>
              </a:lnSpc>
              <a:spcBef>
                <a:spcPts val="2400"/>
              </a:spcBef>
              <a:spcAft>
                <a:spcPts val="0"/>
              </a:spcAft>
              <a:buClr>
                <a:schemeClr val="dk1"/>
              </a:buClr>
              <a:buSzPts val="4800"/>
              <a:buNone/>
              <a:defRPr sz="4800"/>
            </a:lvl4pPr>
            <a:lvl5pPr marL="2286000" lvl="4" indent="-228600" algn="l" rtl="0">
              <a:lnSpc>
                <a:spcPct val="90000"/>
              </a:lnSpc>
              <a:spcBef>
                <a:spcPts val="2400"/>
              </a:spcBef>
              <a:spcAft>
                <a:spcPts val="0"/>
              </a:spcAft>
              <a:buClr>
                <a:schemeClr val="dk1"/>
              </a:buClr>
              <a:buSzPts val="4800"/>
              <a:buNone/>
              <a:defRPr sz="4800"/>
            </a:lvl5pPr>
            <a:lvl6pPr marL="2743200" lvl="5" indent="-228600" algn="l" rtl="0">
              <a:lnSpc>
                <a:spcPct val="90000"/>
              </a:lnSpc>
              <a:spcBef>
                <a:spcPts val="2400"/>
              </a:spcBef>
              <a:spcAft>
                <a:spcPts val="0"/>
              </a:spcAft>
              <a:buClr>
                <a:schemeClr val="dk1"/>
              </a:buClr>
              <a:buSzPts val="4800"/>
              <a:buNone/>
              <a:defRPr sz="4800"/>
            </a:lvl6pPr>
            <a:lvl7pPr marL="3200400" lvl="6" indent="-228600" algn="l" rtl="0">
              <a:lnSpc>
                <a:spcPct val="90000"/>
              </a:lnSpc>
              <a:spcBef>
                <a:spcPts val="2400"/>
              </a:spcBef>
              <a:spcAft>
                <a:spcPts val="0"/>
              </a:spcAft>
              <a:buClr>
                <a:schemeClr val="dk1"/>
              </a:buClr>
              <a:buSzPts val="4800"/>
              <a:buNone/>
              <a:defRPr sz="4800"/>
            </a:lvl7pPr>
            <a:lvl8pPr marL="3657600" lvl="7" indent="-228600" algn="l" rtl="0">
              <a:lnSpc>
                <a:spcPct val="90000"/>
              </a:lnSpc>
              <a:spcBef>
                <a:spcPts val="2400"/>
              </a:spcBef>
              <a:spcAft>
                <a:spcPts val="0"/>
              </a:spcAft>
              <a:buClr>
                <a:schemeClr val="dk1"/>
              </a:buClr>
              <a:buSzPts val="4800"/>
              <a:buNone/>
              <a:defRPr sz="4800"/>
            </a:lvl8pPr>
            <a:lvl9pPr marL="4114800" lvl="8" indent="-228600" algn="l" rtl="0">
              <a:lnSpc>
                <a:spcPct val="90000"/>
              </a:lnSpc>
              <a:spcBef>
                <a:spcPts val="2400"/>
              </a:spcBef>
              <a:spcAft>
                <a:spcPts val="0"/>
              </a:spcAft>
              <a:buClr>
                <a:schemeClr val="dk1"/>
              </a:buClr>
              <a:buSzPts val="4800"/>
              <a:buNone/>
              <a:defRPr sz="4800"/>
            </a:lvl9pPr>
          </a:lstStyle>
          <a:p>
            <a:endParaRPr/>
          </a:p>
        </p:txBody>
      </p:sp>
      <p:sp>
        <p:nvSpPr>
          <p:cNvPr id="133" name="Google Shape;133;g2d1cfe8d098_1_319"/>
          <p:cNvSpPr txBox="1">
            <a:spLocks noGrp="1"/>
          </p:cNvSpPr>
          <p:nvPr>
            <p:ph type="dt" idx="10"/>
          </p:nvPr>
        </p:nvSpPr>
        <p:spPr>
          <a:xfrm>
            <a:off x="3017520" y="30510487"/>
            <a:ext cx="9875400" cy="17526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4" name="Google Shape;134;g2d1cfe8d098_1_319"/>
          <p:cNvSpPr txBox="1">
            <a:spLocks noGrp="1"/>
          </p:cNvSpPr>
          <p:nvPr>
            <p:ph type="ftr" idx="11"/>
          </p:nvPr>
        </p:nvSpPr>
        <p:spPr>
          <a:xfrm>
            <a:off x="14538960" y="30510487"/>
            <a:ext cx="14813400" cy="17526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5" name="Google Shape;135;g2d1cfe8d098_1_319"/>
          <p:cNvSpPr txBox="1">
            <a:spLocks noGrp="1"/>
          </p:cNvSpPr>
          <p:nvPr>
            <p:ph type="sldNum" idx="12"/>
          </p:nvPr>
        </p:nvSpPr>
        <p:spPr>
          <a:xfrm>
            <a:off x="30998160" y="30510487"/>
            <a:ext cx="9875400"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6"/>
        <p:cNvGrpSpPr/>
        <p:nvPr/>
      </p:nvGrpSpPr>
      <p:grpSpPr>
        <a:xfrm>
          <a:off x="0" y="0"/>
          <a:ext cx="0" cy="0"/>
          <a:chOff x="0" y="0"/>
          <a:chExt cx="0" cy="0"/>
        </a:xfrm>
      </p:grpSpPr>
      <p:sp>
        <p:nvSpPr>
          <p:cNvPr id="137" name="Google Shape;137;g2d1cfe8d098_1_326"/>
          <p:cNvSpPr txBox="1">
            <a:spLocks noGrp="1"/>
          </p:cNvSpPr>
          <p:nvPr>
            <p:ph type="title"/>
          </p:nvPr>
        </p:nvSpPr>
        <p:spPr>
          <a:xfrm>
            <a:off x="3023237" y="2194560"/>
            <a:ext cx="14156100" cy="76809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15360"/>
              <a:buFont typeface="Play"/>
              <a:buNone/>
              <a:defRPr sz="1536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8" name="Google Shape;138;g2d1cfe8d098_1_326"/>
          <p:cNvSpPr>
            <a:spLocks noGrp="1"/>
          </p:cNvSpPr>
          <p:nvPr>
            <p:ph type="pic" idx="2"/>
          </p:nvPr>
        </p:nvSpPr>
        <p:spPr>
          <a:xfrm>
            <a:off x="18659477" y="4739647"/>
            <a:ext cx="22219800" cy="23393400"/>
          </a:xfrm>
          <a:prstGeom prst="rect">
            <a:avLst/>
          </a:prstGeom>
          <a:noFill/>
          <a:ln>
            <a:noFill/>
          </a:ln>
        </p:spPr>
      </p:sp>
      <p:sp>
        <p:nvSpPr>
          <p:cNvPr id="139" name="Google Shape;139;g2d1cfe8d098_1_326"/>
          <p:cNvSpPr txBox="1">
            <a:spLocks noGrp="1"/>
          </p:cNvSpPr>
          <p:nvPr>
            <p:ph type="body" idx="1"/>
          </p:nvPr>
        </p:nvSpPr>
        <p:spPr>
          <a:xfrm>
            <a:off x="3023237" y="9875520"/>
            <a:ext cx="14156100" cy="18295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4800"/>
              </a:spcBef>
              <a:spcAft>
                <a:spcPts val="0"/>
              </a:spcAft>
              <a:buClr>
                <a:schemeClr val="dk1"/>
              </a:buClr>
              <a:buSzPts val="7680"/>
              <a:buNone/>
              <a:defRPr sz="7680"/>
            </a:lvl1pPr>
            <a:lvl2pPr marL="914400" lvl="1" indent="-228600" algn="l" rtl="0">
              <a:lnSpc>
                <a:spcPct val="90000"/>
              </a:lnSpc>
              <a:spcBef>
                <a:spcPts val="2400"/>
              </a:spcBef>
              <a:spcAft>
                <a:spcPts val="0"/>
              </a:spcAft>
              <a:buClr>
                <a:schemeClr val="dk1"/>
              </a:buClr>
              <a:buSzPts val="6720"/>
              <a:buNone/>
              <a:defRPr sz="6719"/>
            </a:lvl2pPr>
            <a:lvl3pPr marL="1371600" lvl="2" indent="-228600" algn="l" rtl="0">
              <a:lnSpc>
                <a:spcPct val="90000"/>
              </a:lnSpc>
              <a:spcBef>
                <a:spcPts val="2400"/>
              </a:spcBef>
              <a:spcAft>
                <a:spcPts val="0"/>
              </a:spcAft>
              <a:buClr>
                <a:schemeClr val="dk1"/>
              </a:buClr>
              <a:buSzPts val="5760"/>
              <a:buNone/>
              <a:defRPr sz="5760"/>
            </a:lvl3pPr>
            <a:lvl4pPr marL="1828800" lvl="3" indent="-228600" algn="l" rtl="0">
              <a:lnSpc>
                <a:spcPct val="90000"/>
              </a:lnSpc>
              <a:spcBef>
                <a:spcPts val="2400"/>
              </a:spcBef>
              <a:spcAft>
                <a:spcPts val="0"/>
              </a:spcAft>
              <a:buClr>
                <a:schemeClr val="dk1"/>
              </a:buClr>
              <a:buSzPts val="4800"/>
              <a:buNone/>
              <a:defRPr sz="4800"/>
            </a:lvl4pPr>
            <a:lvl5pPr marL="2286000" lvl="4" indent="-228600" algn="l" rtl="0">
              <a:lnSpc>
                <a:spcPct val="90000"/>
              </a:lnSpc>
              <a:spcBef>
                <a:spcPts val="2400"/>
              </a:spcBef>
              <a:spcAft>
                <a:spcPts val="0"/>
              </a:spcAft>
              <a:buClr>
                <a:schemeClr val="dk1"/>
              </a:buClr>
              <a:buSzPts val="4800"/>
              <a:buNone/>
              <a:defRPr sz="4800"/>
            </a:lvl5pPr>
            <a:lvl6pPr marL="2743200" lvl="5" indent="-228600" algn="l" rtl="0">
              <a:lnSpc>
                <a:spcPct val="90000"/>
              </a:lnSpc>
              <a:spcBef>
                <a:spcPts val="2400"/>
              </a:spcBef>
              <a:spcAft>
                <a:spcPts val="0"/>
              </a:spcAft>
              <a:buClr>
                <a:schemeClr val="dk1"/>
              </a:buClr>
              <a:buSzPts val="4800"/>
              <a:buNone/>
              <a:defRPr sz="4800"/>
            </a:lvl6pPr>
            <a:lvl7pPr marL="3200400" lvl="6" indent="-228600" algn="l" rtl="0">
              <a:lnSpc>
                <a:spcPct val="90000"/>
              </a:lnSpc>
              <a:spcBef>
                <a:spcPts val="2400"/>
              </a:spcBef>
              <a:spcAft>
                <a:spcPts val="0"/>
              </a:spcAft>
              <a:buClr>
                <a:schemeClr val="dk1"/>
              </a:buClr>
              <a:buSzPts val="4800"/>
              <a:buNone/>
              <a:defRPr sz="4800"/>
            </a:lvl7pPr>
            <a:lvl8pPr marL="3657600" lvl="7" indent="-228600" algn="l" rtl="0">
              <a:lnSpc>
                <a:spcPct val="90000"/>
              </a:lnSpc>
              <a:spcBef>
                <a:spcPts val="2400"/>
              </a:spcBef>
              <a:spcAft>
                <a:spcPts val="0"/>
              </a:spcAft>
              <a:buClr>
                <a:schemeClr val="dk1"/>
              </a:buClr>
              <a:buSzPts val="4800"/>
              <a:buNone/>
              <a:defRPr sz="4800"/>
            </a:lvl8pPr>
            <a:lvl9pPr marL="4114800" lvl="8" indent="-228600" algn="l" rtl="0">
              <a:lnSpc>
                <a:spcPct val="90000"/>
              </a:lnSpc>
              <a:spcBef>
                <a:spcPts val="2400"/>
              </a:spcBef>
              <a:spcAft>
                <a:spcPts val="0"/>
              </a:spcAft>
              <a:buClr>
                <a:schemeClr val="dk1"/>
              </a:buClr>
              <a:buSzPts val="4800"/>
              <a:buNone/>
              <a:defRPr sz="4800"/>
            </a:lvl9pPr>
          </a:lstStyle>
          <a:p>
            <a:endParaRPr/>
          </a:p>
        </p:txBody>
      </p:sp>
      <p:sp>
        <p:nvSpPr>
          <p:cNvPr id="140" name="Google Shape;140;g2d1cfe8d098_1_326"/>
          <p:cNvSpPr txBox="1">
            <a:spLocks noGrp="1"/>
          </p:cNvSpPr>
          <p:nvPr>
            <p:ph type="dt" idx="10"/>
          </p:nvPr>
        </p:nvSpPr>
        <p:spPr>
          <a:xfrm>
            <a:off x="3017520" y="30510487"/>
            <a:ext cx="9875400" cy="17526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1" name="Google Shape;141;g2d1cfe8d098_1_326"/>
          <p:cNvSpPr txBox="1">
            <a:spLocks noGrp="1"/>
          </p:cNvSpPr>
          <p:nvPr>
            <p:ph type="ftr" idx="11"/>
          </p:nvPr>
        </p:nvSpPr>
        <p:spPr>
          <a:xfrm>
            <a:off x="14538960" y="30510487"/>
            <a:ext cx="14813400" cy="17526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2" name="Google Shape;142;g2d1cfe8d098_1_326"/>
          <p:cNvSpPr txBox="1">
            <a:spLocks noGrp="1"/>
          </p:cNvSpPr>
          <p:nvPr>
            <p:ph type="sldNum" idx="12"/>
          </p:nvPr>
        </p:nvSpPr>
        <p:spPr>
          <a:xfrm>
            <a:off x="30998160" y="30510487"/>
            <a:ext cx="9875400"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g2d1cfe8d098_1_270"/>
          <p:cNvSpPr txBox="1">
            <a:spLocks noGrp="1"/>
          </p:cNvSpPr>
          <p:nvPr>
            <p:ph type="title"/>
          </p:nvPr>
        </p:nvSpPr>
        <p:spPr>
          <a:xfrm>
            <a:off x="3017520" y="1752607"/>
            <a:ext cx="37856100" cy="6362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1120"/>
              <a:buFont typeface="Play"/>
              <a:buNone/>
              <a:defRPr sz="2112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2" name="Google Shape;82;g2d1cfe8d098_1_270"/>
          <p:cNvSpPr txBox="1">
            <a:spLocks noGrp="1"/>
          </p:cNvSpPr>
          <p:nvPr>
            <p:ph type="body" idx="1"/>
          </p:nvPr>
        </p:nvSpPr>
        <p:spPr>
          <a:xfrm>
            <a:off x="3017520" y="8763000"/>
            <a:ext cx="37856100" cy="20886300"/>
          </a:xfrm>
          <a:prstGeom prst="rect">
            <a:avLst/>
          </a:prstGeom>
          <a:noFill/>
          <a:ln>
            <a:noFill/>
          </a:ln>
        </p:spPr>
        <p:txBody>
          <a:bodyPr spcFirstLastPara="1" wrap="square" lIns="91425" tIns="45700" rIns="91425" bIns="45700" anchor="t" anchorCtr="0">
            <a:normAutofit/>
          </a:bodyPr>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Arial"/>
                <a:ea typeface="Arial"/>
                <a:cs typeface="Arial"/>
                <a:sym typeface="Arial"/>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Arial"/>
                <a:ea typeface="Arial"/>
                <a:cs typeface="Arial"/>
                <a:sym typeface="Arial"/>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Arial"/>
                <a:ea typeface="Arial"/>
                <a:cs typeface="Arial"/>
                <a:sym typeface="Arial"/>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Arial"/>
                <a:ea typeface="Arial"/>
                <a:cs typeface="Arial"/>
                <a:sym typeface="Arial"/>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Arial"/>
                <a:ea typeface="Arial"/>
                <a:cs typeface="Arial"/>
                <a:sym typeface="Arial"/>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Arial"/>
                <a:ea typeface="Arial"/>
                <a:cs typeface="Arial"/>
                <a:sym typeface="Arial"/>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Arial"/>
                <a:ea typeface="Arial"/>
                <a:cs typeface="Arial"/>
                <a:sym typeface="Arial"/>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Arial"/>
                <a:ea typeface="Arial"/>
                <a:cs typeface="Arial"/>
                <a:sym typeface="Arial"/>
              </a:defRPr>
            </a:lvl9pPr>
          </a:lstStyle>
          <a:p>
            <a:endParaRPr/>
          </a:p>
        </p:txBody>
      </p:sp>
      <p:sp>
        <p:nvSpPr>
          <p:cNvPr id="83" name="Google Shape;83;g2d1cfe8d098_1_270"/>
          <p:cNvSpPr txBox="1">
            <a:spLocks noGrp="1"/>
          </p:cNvSpPr>
          <p:nvPr>
            <p:ph type="dt" idx="10"/>
          </p:nvPr>
        </p:nvSpPr>
        <p:spPr>
          <a:xfrm>
            <a:off x="3017520" y="30510487"/>
            <a:ext cx="9875400" cy="1752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576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4" name="Google Shape;84;g2d1cfe8d098_1_270"/>
          <p:cNvSpPr txBox="1">
            <a:spLocks noGrp="1"/>
          </p:cNvSpPr>
          <p:nvPr>
            <p:ph type="ftr" idx="11"/>
          </p:nvPr>
        </p:nvSpPr>
        <p:spPr>
          <a:xfrm>
            <a:off x="14538960" y="30510487"/>
            <a:ext cx="14813400" cy="17526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576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5" name="Google Shape;85;g2d1cfe8d098_1_270"/>
          <p:cNvSpPr txBox="1">
            <a:spLocks noGrp="1"/>
          </p:cNvSpPr>
          <p:nvPr>
            <p:ph type="sldNum" idx="12"/>
          </p:nvPr>
        </p:nvSpPr>
        <p:spPr>
          <a:xfrm>
            <a:off x="30998160" y="30510487"/>
            <a:ext cx="9875400"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5760"/>
              <a:buFont typeface="Arial"/>
              <a:buNone/>
              <a:defRPr sz="576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2.jpeg"/><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cran.r-project.org/web/packages/priceR/index.html" TargetMode="External"/><Relationship Id="rId11" Type="http://schemas.openxmlformats.org/officeDocument/2006/relationships/image" Target="../media/image6.png"/><Relationship Id="rId5" Type="http://schemas.openxmlformats.org/officeDocument/2006/relationships/hyperlink" Target="https://fitter.readthedocs.io/en/latest/" TargetMode="Externa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hyperlink" Target="https://hrs.isr.umich.edu/data-products" TargetMode="Externa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2d1cfe8d098_1_175"/>
          <p:cNvSpPr/>
          <p:nvPr/>
        </p:nvSpPr>
        <p:spPr>
          <a:xfrm>
            <a:off x="22255400" y="15782500"/>
            <a:ext cx="12694500" cy="16899300"/>
          </a:xfrm>
          <a:prstGeom prst="rect">
            <a:avLst/>
          </a:prstGeom>
          <a:solidFill>
            <a:srgbClr val="F2F2F2"/>
          </a:solid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g2d1cfe8d098_1_175"/>
          <p:cNvSpPr/>
          <p:nvPr/>
        </p:nvSpPr>
        <p:spPr>
          <a:xfrm>
            <a:off x="28370650" y="28134400"/>
            <a:ext cx="6448500" cy="4365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9" name="Google Shape;259;g2d1cfe8d098_1_175"/>
          <p:cNvSpPr/>
          <p:nvPr/>
        </p:nvSpPr>
        <p:spPr>
          <a:xfrm>
            <a:off x="9154150" y="10921550"/>
            <a:ext cx="25664400" cy="3342600"/>
          </a:xfrm>
          <a:prstGeom prst="rect">
            <a:avLst/>
          </a:prstGeom>
          <a:solidFill>
            <a:srgbClr val="F2F2F2"/>
          </a:solid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0" name="Google Shape;260;g2d1cfe8d098_1_175"/>
          <p:cNvSpPr/>
          <p:nvPr/>
        </p:nvSpPr>
        <p:spPr>
          <a:xfrm>
            <a:off x="9067625" y="15782526"/>
            <a:ext cx="12835200" cy="16899300"/>
          </a:xfrm>
          <a:prstGeom prst="rect">
            <a:avLst/>
          </a:prstGeom>
          <a:solidFill>
            <a:srgbClr val="F2F2F2"/>
          </a:solid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1" name="Google Shape;261;g2d1cfe8d098_1_175"/>
          <p:cNvSpPr txBox="1"/>
          <p:nvPr/>
        </p:nvSpPr>
        <p:spPr>
          <a:xfrm>
            <a:off x="9154150" y="14534850"/>
            <a:ext cx="12694500" cy="908100"/>
          </a:xfrm>
          <a:prstGeom prst="rect">
            <a:avLst/>
          </a:prstGeom>
          <a:solidFill>
            <a:srgbClr val="D4000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300"/>
              <a:buFont typeface="Arial"/>
              <a:buNone/>
            </a:pPr>
            <a:r>
              <a:rPr lang="en-US" sz="5300" b="1">
                <a:solidFill>
                  <a:schemeClr val="lt1"/>
                </a:solidFill>
                <a:latin typeface="Calibri"/>
                <a:ea typeface="Calibri"/>
                <a:cs typeface="Calibri"/>
                <a:sym typeface="Calibri"/>
              </a:rPr>
              <a:t>METHOD 1</a:t>
            </a:r>
            <a:endParaRPr sz="5300" b="1" i="0" u="none" strike="noStrike" cap="none">
              <a:solidFill>
                <a:schemeClr val="lt1"/>
              </a:solidFill>
              <a:latin typeface="Calibri"/>
              <a:ea typeface="Calibri"/>
              <a:cs typeface="Calibri"/>
              <a:sym typeface="Calibri"/>
            </a:endParaRPr>
          </a:p>
        </p:txBody>
      </p:sp>
      <p:sp>
        <p:nvSpPr>
          <p:cNvPr id="262" name="Google Shape;262;g2d1cfe8d098_1_175"/>
          <p:cNvSpPr txBox="1"/>
          <p:nvPr/>
        </p:nvSpPr>
        <p:spPr>
          <a:xfrm>
            <a:off x="22268525" y="14534825"/>
            <a:ext cx="12694500" cy="908100"/>
          </a:xfrm>
          <a:prstGeom prst="rect">
            <a:avLst/>
          </a:prstGeom>
          <a:solidFill>
            <a:srgbClr val="D4000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300"/>
              <a:buFont typeface="Arial"/>
              <a:buNone/>
            </a:pPr>
            <a:r>
              <a:rPr lang="en-US" sz="5300" b="1">
                <a:solidFill>
                  <a:schemeClr val="lt1"/>
                </a:solidFill>
                <a:latin typeface="Calibri"/>
                <a:ea typeface="Calibri"/>
                <a:cs typeface="Calibri"/>
                <a:sym typeface="Calibri"/>
              </a:rPr>
              <a:t>METHOD 2</a:t>
            </a:r>
            <a:endParaRPr sz="5300" b="1" i="0" u="none" strike="noStrike" cap="none">
              <a:solidFill>
                <a:schemeClr val="lt1"/>
              </a:solidFill>
              <a:latin typeface="Calibri"/>
              <a:ea typeface="Calibri"/>
              <a:cs typeface="Calibri"/>
              <a:sym typeface="Calibri"/>
            </a:endParaRPr>
          </a:p>
        </p:txBody>
      </p:sp>
      <p:sp>
        <p:nvSpPr>
          <p:cNvPr id="263" name="Google Shape;263;g2d1cfe8d098_1_175"/>
          <p:cNvSpPr txBox="1"/>
          <p:nvPr/>
        </p:nvSpPr>
        <p:spPr>
          <a:xfrm>
            <a:off x="18" y="5029327"/>
            <a:ext cx="8530800" cy="923400"/>
          </a:xfrm>
          <a:prstGeom prst="rect">
            <a:avLst/>
          </a:prstGeom>
          <a:solidFill>
            <a:srgbClr val="D4000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Calibri"/>
                <a:ea typeface="Calibri"/>
                <a:cs typeface="Calibri"/>
                <a:sym typeface="Calibri"/>
              </a:rPr>
              <a:t>INTRODUCTION</a:t>
            </a:r>
            <a:endParaRPr sz="5400" b="1" i="0" u="none" strike="noStrike" cap="none">
              <a:solidFill>
                <a:schemeClr val="lt1"/>
              </a:solidFill>
              <a:latin typeface="Calibri"/>
              <a:ea typeface="Calibri"/>
              <a:cs typeface="Calibri"/>
              <a:sym typeface="Calibri"/>
            </a:endParaRPr>
          </a:p>
        </p:txBody>
      </p:sp>
      <p:sp>
        <p:nvSpPr>
          <p:cNvPr id="264" name="Google Shape;264;g2d1cfe8d098_1_175"/>
          <p:cNvSpPr txBox="1"/>
          <p:nvPr/>
        </p:nvSpPr>
        <p:spPr>
          <a:xfrm>
            <a:off x="18" y="11254202"/>
            <a:ext cx="8530800" cy="923400"/>
          </a:xfrm>
          <a:prstGeom prst="rect">
            <a:avLst/>
          </a:prstGeom>
          <a:solidFill>
            <a:srgbClr val="D4000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1">
                <a:solidFill>
                  <a:schemeClr val="lt1"/>
                </a:solidFill>
                <a:latin typeface="Calibri"/>
                <a:ea typeface="Calibri"/>
                <a:cs typeface="Calibri"/>
                <a:sym typeface="Calibri"/>
              </a:rPr>
              <a:t>DATA </a:t>
            </a:r>
            <a:endParaRPr sz="5400" b="1" i="0" u="none" strike="noStrike" cap="none">
              <a:solidFill>
                <a:schemeClr val="lt1"/>
              </a:solidFill>
              <a:latin typeface="Calibri"/>
              <a:ea typeface="Calibri"/>
              <a:cs typeface="Calibri"/>
              <a:sym typeface="Calibri"/>
            </a:endParaRPr>
          </a:p>
        </p:txBody>
      </p:sp>
      <p:sp>
        <p:nvSpPr>
          <p:cNvPr id="265" name="Google Shape;265;g2d1cfe8d098_1_175"/>
          <p:cNvSpPr/>
          <p:nvPr/>
        </p:nvSpPr>
        <p:spPr>
          <a:xfrm>
            <a:off x="0" y="12469350"/>
            <a:ext cx="8532300" cy="20258400"/>
          </a:xfrm>
          <a:prstGeom prst="rect">
            <a:avLst/>
          </a:prstGeom>
          <a:solidFill>
            <a:srgbClr val="F2F2F2"/>
          </a:solid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6" name="Google Shape;266;g2d1cfe8d098_1_175"/>
          <p:cNvSpPr/>
          <p:nvPr/>
        </p:nvSpPr>
        <p:spPr>
          <a:xfrm>
            <a:off x="-100" y="6248400"/>
            <a:ext cx="8530800" cy="47100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7" name="Google Shape;267;g2d1cfe8d098_1_175"/>
          <p:cNvSpPr/>
          <p:nvPr/>
        </p:nvSpPr>
        <p:spPr>
          <a:xfrm>
            <a:off x="0" y="53263"/>
            <a:ext cx="43891200" cy="4615500"/>
          </a:xfrm>
          <a:prstGeom prst="rect">
            <a:avLst/>
          </a:prstGeom>
          <a:solidFill>
            <a:srgbClr val="D40000"/>
          </a:solidFill>
          <a:ln w="19050" cap="flat" cmpd="sng">
            <a:solidFill>
              <a:srgbClr val="08283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8" name="Google Shape;268;g2d1cfe8d098_1_175"/>
          <p:cNvSpPr txBox="1"/>
          <p:nvPr/>
        </p:nvSpPr>
        <p:spPr>
          <a:xfrm>
            <a:off x="4898850" y="2064163"/>
            <a:ext cx="34270200" cy="2124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endParaRPr sz="1400" b="0" i="1"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5900" i="1" u="none" strike="noStrike" cap="none">
                <a:solidFill>
                  <a:schemeClr val="lt1"/>
                </a:solidFill>
                <a:latin typeface="Calibri"/>
                <a:ea typeface="Calibri"/>
                <a:cs typeface="Calibri"/>
                <a:sym typeface="Calibri"/>
              </a:rPr>
              <a:t>Jessica Rizzo, Yihang Hu, Haotian Xiang, Mingtao Jia, and Haoyang Wan</a:t>
            </a:r>
            <a:r>
              <a:rPr lang="en-US" sz="5900" i="1">
                <a:solidFill>
                  <a:schemeClr val="lt1"/>
                </a:solidFill>
                <a:latin typeface="Calibri"/>
                <a:ea typeface="Calibri"/>
                <a:cs typeface="Calibri"/>
                <a:sym typeface="Calibri"/>
              </a:rPr>
              <a:t>g</a:t>
            </a:r>
            <a:endParaRPr sz="5900" i="1">
              <a:solidFill>
                <a:schemeClr val="lt1"/>
              </a:solidFill>
              <a:latin typeface="Calibri"/>
              <a:ea typeface="Calibri"/>
              <a:cs typeface="Calibri"/>
              <a:sym typeface="Calibri"/>
            </a:endParaRPr>
          </a:p>
          <a:p>
            <a:pPr marL="0" lvl="0" indent="0" algn="ctr" rtl="0">
              <a:spcBef>
                <a:spcPts val="0"/>
              </a:spcBef>
              <a:spcAft>
                <a:spcPts val="0"/>
              </a:spcAft>
              <a:buClr>
                <a:schemeClr val="dk1"/>
              </a:buClr>
              <a:buSzPts val="4800"/>
              <a:buFont typeface="Arial"/>
              <a:buNone/>
            </a:pPr>
            <a:r>
              <a:rPr lang="en-US" sz="5900" i="1">
                <a:solidFill>
                  <a:schemeClr val="lt1"/>
                </a:solidFill>
                <a:latin typeface="Calibri"/>
                <a:ea typeface="Calibri"/>
                <a:cs typeface="Calibri"/>
                <a:sym typeface="Calibri"/>
              </a:rPr>
              <a:t>Advised by Dr. David Ruppert (Cornell University), Sudipto Banerjee, (T. Rowe) and Dr. Louisa Schafer (T. Rowe)</a:t>
            </a:r>
            <a:endParaRPr sz="5900" i="1">
              <a:solidFill>
                <a:schemeClr val="lt1"/>
              </a:solidFill>
              <a:latin typeface="Calibri"/>
              <a:ea typeface="Calibri"/>
              <a:cs typeface="Calibri"/>
              <a:sym typeface="Calibri"/>
            </a:endParaRPr>
          </a:p>
        </p:txBody>
      </p:sp>
      <p:pic>
        <p:nvPicPr>
          <p:cNvPr id="270" name="Google Shape;270;g2d1cfe8d098_1_175" descr="A black ram with horns on a blue background&#10;&#10;Description automatically generated"/>
          <p:cNvPicPr preferRelativeResize="0"/>
          <p:nvPr/>
        </p:nvPicPr>
        <p:blipFill rotWithShape="1">
          <a:blip r:embed="rId3">
            <a:alphaModFix/>
          </a:blip>
          <a:srcRect/>
          <a:stretch/>
        </p:blipFill>
        <p:spPr>
          <a:xfrm>
            <a:off x="39730829" y="401592"/>
            <a:ext cx="3918857" cy="3918857"/>
          </a:xfrm>
          <a:prstGeom prst="rect">
            <a:avLst/>
          </a:prstGeom>
          <a:solidFill>
            <a:schemeClr val="lt1"/>
          </a:solidFill>
          <a:ln>
            <a:noFill/>
          </a:ln>
        </p:spPr>
      </p:pic>
      <p:sp>
        <p:nvSpPr>
          <p:cNvPr id="271" name="Google Shape;271;g2d1cfe8d098_1_175"/>
          <p:cNvSpPr txBox="1"/>
          <p:nvPr/>
        </p:nvSpPr>
        <p:spPr>
          <a:xfrm>
            <a:off x="35360871" y="5037377"/>
            <a:ext cx="8530800" cy="923400"/>
          </a:xfrm>
          <a:prstGeom prst="rect">
            <a:avLst/>
          </a:prstGeom>
          <a:solidFill>
            <a:srgbClr val="D4000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Calibri"/>
                <a:ea typeface="Calibri"/>
                <a:cs typeface="Calibri"/>
                <a:sym typeface="Calibri"/>
              </a:rPr>
              <a:t>CONCLUSIONS</a:t>
            </a:r>
            <a:endParaRPr sz="5400" b="1" i="0" u="none" strike="noStrike" cap="none">
              <a:solidFill>
                <a:schemeClr val="lt1"/>
              </a:solidFill>
              <a:latin typeface="Calibri"/>
              <a:ea typeface="Calibri"/>
              <a:cs typeface="Calibri"/>
              <a:sym typeface="Calibri"/>
            </a:endParaRPr>
          </a:p>
        </p:txBody>
      </p:sp>
      <p:sp>
        <p:nvSpPr>
          <p:cNvPr id="272" name="Google Shape;272;g2d1cfe8d098_1_175"/>
          <p:cNvSpPr txBox="1"/>
          <p:nvPr/>
        </p:nvSpPr>
        <p:spPr>
          <a:xfrm>
            <a:off x="1525" y="6252450"/>
            <a:ext cx="8530800" cy="4248300"/>
          </a:xfrm>
          <a:prstGeom prst="rect">
            <a:avLst/>
          </a:prstGeom>
          <a:noFill/>
          <a:ln>
            <a:noFill/>
          </a:ln>
        </p:spPr>
        <p:txBody>
          <a:bodyPr spcFirstLastPara="1" wrap="square" lIns="91425" tIns="45700" rIns="91425" bIns="45700" anchor="t" anchorCtr="0">
            <a:spAutoFit/>
          </a:bodyPr>
          <a:lstStyle/>
          <a:p>
            <a:pPr marL="0" marR="0" lvl="0" indent="457200" algn="l" rtl="0">
              <a:lnSpc>
                <a:spcPct val="100000"/>
              </a:lnSpc>
              <a:spcBef>
                <a:spcPts val="0"/>
              </a:spcBef>
              <a:spcAft>
                <a:spcPts val="0"/>
              </a:spcAft>
              <a:buClr>
                <a:srgbClr val="000000"/>
              </a:buClr>
              <a:buSzPts val="2400"/>
              <a:buFont typeface="Arial"/>
              <a:buNone/>
            </a:pPr>
            <a:r>
              <a:rPr lang="en-US" sz="3000">
                <a:solidFill>
                  <a:schemeClr val="dk1"/>
                </a:solidFill>
                <a:latin typeface="Calibri"/>
                <a:ea typeface="Calibri"/>
                <a:cs typeface="Calibri"/>
                <a:sym typeface="Calibri"/>
              </a:rPr>
              <a:t>The T. Rowe Price Group is an asset management firm. We are collaborating with the Lifecycle Research Team who are interested in investigating and modeling the spending patterns of retirees. </a:t>
            </a:r>
            <a:endParaRPr sz="3000">
              <a:solidFill>
                <a:schemeClr val="dk1"/>
              </a:solidFill>
              <a:latin typeface="Calibri"/>
              <a:ea typeface="Calibri"/>
              <a:cs typeface="Calibri"/>
              <a:sym typeface="Calibri"/>
            </a:endParaRPr>
          </a:p>
          <a:p>
            <a:pPr marL="0" marR="0" lvl="0" indent="457200" algn="l" rtl="0">
              <a:lnSpc>
                <a:spcPct val="100000"/>
              </a:lnSpc>
              <a:spcBef>
                <a:spcPts val="0"/>
              </a:spcBef>
              <a:spcAft>
                <a:spcPts val="0"/>
              </a:spcAft>
              <a:buClr>
                <a:srgbClr val="000000"/>
              </a:buClr>
              <a:buSzPts val="2400"/>
              <a:buFont typeface="Arial"/>
              <a:buNone/>
            </a:pPr>
            <a:endParaRPr sz="3000">
              <a:solidFill>
                <a:schemeClr val="dk1"/>
              </a:solidFill>
              <a:latin typeface="Calibri"/>
              <a:ea typeface="Calibri"/>
              <a:cs typeface="Calibri"/>
              <a:sym typeface="Calibri"/>
            </a:endParaRPr>
          </a:p>
          <a:p>
            <a:pPr marL="0" marR="0" lvl="0" indent="457200" algn="l" rtl="0">
              <a:lnSpc>
                <a:spcPct val="100000"/>
              </a:lnSpc>
              <a:spcBef>
                <a:spcPts val="0"/>
              </a:spcBef>
              <a:spcAft>
                <a:spcPts val="0"/>
              </a:spcAft>
              <a:buClr>
                <a:srgbClr val="000000"/>
              </a:buClr>
              <a:buSzPts val="2400"/>
              <a:buFont typeface="Arial"/>
              <a:buNone/>
            </a:pPr>
            <a:r>
              <a:rPr lang="en-US" sz="3000">
                <a:solidFill>
                  <a:schemeClr val="dk1"/>
                </a:solidFill>
                <a:latin typeface="Calibri"/>
                <a:ea typeface="Calibri"/>
                <a:cs typeface="Calibri"/>
                <a:sym typeface="Calibri"/>
              </a:rPr>
              <a:t>However, modeling liquidity needs is a complex task. Our </a:t>
            </a:r>
            <a:r>
              <a:rPr lang="en-US" sz="3000" b="0" i="0" u="none" strike="noStrike" cap="none">
                <a:solidFill>
                  <a:schemeClr val="dk1"/>
                </a:solidFill>
                <a:latin typeface="Calibri"/>
                <a:ea typeface="Calibri"/>
                <a:cs typeface="Calibri"/>
                <a:sym typeface="Calibri"/>
              </a:rPr>
              <a:t>project </a:t>
            </a:r>
            <a:r>
              <a:rPr lang="en-US" sz="3000">
                <a:solidFill>
                  <a:schemeClr val="dk1"/>
                </a:solidFill>
                <a:latin typeface="Calibri"/>
                <a:ea typeface="Calibri"/>
                <a:cs typeface="Calibri"/>
                <a:sym typeface="Calibri"/>
              </a:rPr>
              <a:t>focuses on a more concrete subtask: predicting out-of-pocket medical spending based on age and health status. </a:t>
            </a:r>
            <a:endParaRPr sz="5400">
              <a:solidFill>
                <a:schemeClr val="dk1"/>
              </a:solidFill>
              <a:latin typeface="Calibri"/>
              <a:ea typeface="Calibri"/>
              <a:cs typeface="Calibri"/>
              <a:sym typeface="Calibri"/>
            </a:endParaRPr>
          </a:p>
        </p:txBody>
      </p:sp>
      <p:sp>
        <p:nvSpPr>
          <p:cNvPr id="273" name="Google Shape;273;g2d1cfe8d098_1_175"/>
          <p:cNvSpPr txBox="1"/>
          <p:nvPr/>
        </p:nvSpPr>
        <p:spPr>
          <a:xfrm>
            <a:off x="254000" y="12546125"/>
            <a:ext cx="8276700" cy="19302000"/>
          </a:xfrm>
          <a:prstGeom prst="rect">
            <a:avLst/>
          </a:prstGeom>
          <a:noFill/>
          <a:ln>
            <a:noFill/>
          </a:ln>
        </p:spPr>
        <p:txBody>
          <a:bodyPr spcFirstLastPara="1" wrap="square" lIns="91425" tIns="45700" rIns="91425" bIns="45700" anchor="t" anchorCtr="0">
            <a:spAutoFit/>
          </a:bodyPr>
          <a:lstStyle/>
          <a:p>
            <a:pPr marL="0" marR="0" lvl="0" indent="457200" algn="l" rtl="0">
              <a:lnSpc>
                <a:spcPct val="100000"/>
              </a:lnSpc>
              <a:spcBef>
                <a:spcPts val="0"/>
              </a:spcBef>
              <a:spcAft>
                <a:spcPts val="0"/>
              </a:spcAft>
              <a:buClr>
                <a:srgbClr val="000000"/>
              </a:buClr>
              <a:buSzPts val="2400"/>
              <a:buFont typeface="Arial"/>
              <a:buNone/>
            </a:pPr>
            <a:r>
              <a:rPr lang="en-US" sz="3000">
                <a:solidFill>
                  <a:schemeClr val="dk1"/>
                </a:solidFill>
                <a:latin typeface="Calibri"/>
                <a:ea typeface="Calibri"/>
                <a:cs typeface="Calibri"/>
                <a:sym typeface="Calibri"/>
              </a:rPr>
              <a:t>The Health and Retirement Study is conducted by the Institute for Social Research at the University of Michigan. The subset we utilize is composed of 12 waves collected biannually from 1998-2020. We use a cleaned version of the data published by the RAND Center for the Study of Aging.  </a:t>
            </a:r>
            <a:endParaRPr sz="3000">
              <a:solidFill>
                <a:schemeClr val="dk1"/>
              </a:solidFill>
              <a:latin typeface="Calibri"/>
              <a:ea typeface="Calibri"/>
              <a:cs typeface="Calibri"/>
              <a:sym typeface="Calibri"/>
            </a:endParaRPr>
          </a:p>
          <a:p>
            <a:pPr marL="0" marR="0" lvl="0" indent="457200" algn="l" rtl="0">
              <a:lnSpc>
                <a:spcPct val="100000"/>
              </a:lnSpc>
              <a:spcBef>
                <a:spcPts val="0"/>
              </a:spcBef>
              <a:spcAft>
                <a:spcPts val="0"/>
              </a:spcAft>
              <a:buClr>
                <a:srgbClr val="000000"/>
              </a:buClr>
              <a:buSzPts val="2400"/>
              <a:buFont typeface="Arial"/>
              <a:buNone/>
            </a:pPr>
            <a:endParaRPr sz="3000">
              <a:solidFill>
                <a:schemeClr val="dk1"/>
              </a:solidFill>
              <a:latin typeface="Calibri"/>
              <a:ea typeface="Calibri"/>
              <a:cs typeface="Calibri"/>
              <a:sym typeface="Calibri"/>
            </a:endParaRPr>
          </a:p>
          <a:p>
            <a:pPr marL="0" marR="0" lvl="0" indent="457200" algn="l" rtl="0">
              <a:lnSpc>
                <a:spcPct val="100000"/>
              </a:lnSpc>
              <a:spcBef>
                <a:spcPts val="0"/>
              </a:spcBef>
              <a:spcAft>
                <a:spcPts val="0"/>
              </a:spcAft>
              <a:buClr>
                <a:srgbClr val="000000"/>
              </a:buClr>
              <a:buSzPts val="2400"/>
              <a:buFont typeface="Arial"/>
              <a:buNone/>
            </a:pPr>
            <a:endParaRPr sz="3000">
              <a:solidFill>
                <a:schemeClr val="dk1"/>
              </a:solidFill>
              <a:latin typeface="Calibri"/>
              <a:ea typeface="Calibri"/>
              <a:cs typeface="Calibri"/>
              <a:sym typeface="Calibri"/>
            </a:endParaRPr>
          </a:p>
          <a:p>
            <a:pPr marL="0" marR="0" lvl="0" indent="457200" algn="l" rtl="0">
              <a:lnSpc>
                <a:spcPct val="100000"/>
              </a:lnSpc>
              <a:spcBef>
                <a:spcPts val="0"/>
              </a:spcBef>
              <a:spcAft>
                <a:spcPts val="0"/>
              </a:spcAft>
              <a:buClr>
                <a:srgbClr val="000000"/>
              </a:buClr>
              <a:buSzPts val="2400"/>
              <a:buFont typeface="Arial"/>
              <a:buNone/>
            </a:pPr>
            <a:endParaRPr sz="3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3000">
              <a:solidFill>
                <a:schemeClr val="dk1"/>
              </a:solidFill>
              <a:latin typeface="Calibri"/>
              <a:ea typeface="Calibri"/>
              <a:cs typeface="Calibri"/>
              <a:sym typeface="Calibri"/>
            </a:endParaRPr>
          </a:p>
          <a:p>
            <a:pPr marL="0" marR="0" lvl="0" indent="457200" algn="l" rtl="0">
              <a:lnSpc>
                <a:spcPct val="100000"/>
              </a:lnSpc>
              <a:spcBef>
                <a:spcPts val="0"/>
              </a:spcBef>
              <a:spcAft>
                <a:spcPts val="0"/>
              </a:spcAft>
              <a:buClr>
                <a:srgbClr val="000000"/>
              </a:buClr>
              <a:buSzPts val="2400"/>
              <a:buFont typeface="Arial"/>
              <a:buNone/>
            </a:pPr>
            <a:r>
              <a:rPr lang="en-US" sz="3000">
                <a:solidFill>
                  <a:schemeClr val="dk1"/>
                </a:solidFill>
                <a:latin typeface="Calibri"/>
                <a:ea typeface="Calibri"/>
                <a:cs typeface="Calibri"/>
                <a:sym typeface="Calibri"/>
              </a:rPr>
              <a:t>The HRS collects information from individuals over the age of 50 and their spouses about health status, medical spending, income, assets, and insurance  during the previous two years. </a:t>
            </a:r>
            <a:endParaRPr sz="3000">
              <a:solidFill>
                <a:schemeClr val="dk1"/>
              </a:solidFill>
              <a:latin typeface="Calibri"/>
              <a:ea typeface="Calibri"/>
              <a:cs typeface="Calibri"/>
              <a:sym typeface="Calibri"/>
            </a:endParaRPr>
          </a:p>
          <a:p>
            <a:pPr marL="0" marR="0" lvl="0" indent="457200" algn="l" rtl="0">
              <a:lnSpc>
                <a:spcPct val="100000"/>
              </a:lnSpc>
              <a:spcBef>
                <a:spcPts val="0"/>
              </a:spcBef>
              <a:spcAft>
                <a:spcPts val="0"/>
              </a:spcAft>
              <a:buClr>
                <a:srgbClr val="000000"/>
              </a:buClr>
              <a:buSzPts val="2400"/>
              <a:buFont typeface="Arial"/>
              <a:buNone/>
            </a:pPr>
            <a:endParaRPr sz="3000">
              <a:solidFill>
                <a:schemeClr val="dk1"/>
              </a:solidFill>
              <a:latin typeface="Calibri"/>
              <a:ea typeface="Calibri"/>
              <a:cs typeface="Calibri"/>
              <a:sym typeface="Calibri"/>
            </a:endParaRPr>
          </a:p>
          <a:p>
            <a:pPr marL="0" marR="0" lvl="0" indent="457200" algn="l" rtl="0">
              <a:lnSpc>
                <a:spcPct val="100000"/>
              </a:lnSpc>
              <a:spcBef>
                <a:spcPts val="0"/>
              </a:spcBef>
              <a:spcAft>
                <a:spcPts val="0"/>
              </a:spcAft>
              <a:buClr>
                <a:srgbClr val="000000"/>
              </a:buClr>
              <a:buSzPts val="2400"/>
              <a:buFont typeface="Arial"/>
              <a:buNone/>
            </a:pPr>
            <a:r>
              <a:rPr lang="en-US" sz="3000">
                <a:solidFill>
                  <a:schemeClr val="dk1"/>
                </a:solidFill>
                <a:latin typeface="Calibri"/>
                <a:ea typeface="Calibri"/>
                <a:cs typeface="Calibri"/>
                <a:sym typeface="Calibri"/>
              </a:rPr>
              <a:t>Our outcome variable is adjusted out-of-pocket medical spending. For our purposes, “adjusted” means that the raw data has been adjusted to 2020 prices and scaled by the individual’s average social security income. </a:t>
            </a:r>
            <a:endParaRPr sz="3000">
              <a:solidFill>
                <a:schemeClr val="dk1"/>
              </a:solidFill>
              <a:latin typeface="Calibri"/>
              <a:ea typeface="Calibri"/>
              <a:cs typeface="Calibri"/>
              <a:sym typeface="Calibri"/>
            </a:endParaRPr>
          </a:p>
          <a:p>
            <a:pPr marL="0" marR="0" lvl="0" indent="457200" algn="l" rtl="0">
              <a:lnSpc>
                <a:spcPct val="100000"/>
              </a:lnSpc>
              <a:spcBef>
                <a:spcPts val="0"/>
              </a:spcBef>
              <a:spcAft>
                <a:spcPts val="0"/>
              </a:spcAft>
              <a:buClr>
                <a:srgbClr val="000000"/>
              </a:buClr>
              <a:buSzPts val="2400"/>
              <a:buFont typeface="Arial"/>
              <a:buNone/>
            </a:pPr>
            <a:endParaRPr sz="3000">
              <a:solidFill>
                <a:schemeClr val="dk1"/>
              </a:solidFill>
              <a:latin typeface="Calibri"/>
              <a:ea typeface="Calibri"/>
              <a:cs typeface="Calibri"/>
              <a:sym typeface="Calibri"/>
            </a:endParaRPr>
          </a:p>
          <a:p>
            <a:pPr marL="0" marR="0" lvl="0" indent="457200" algn="l" rtl="0">
              <a:lnSpc>
                <a:spcPct val="100000"/>
              </a:lnSpc>
              <a:spcBef>
                <a:spcPts val="0"/>
              </a:spcBef>
              <a:spcAft>
                <a:spcPts val="0"/>
              </a:spcAft>
              <a:buClr>
                <a:srgbClr val="000000"/>
              </a:buClr>
              <a:buSzPts val="2400"/>
              <a:buFont typeface="Arial"/>
              <a:buNone/>
            </a:pPr>
            <a:r>
              <a:rPr lang="en-US" sz="3000">
                <a:solidFill>
                  <a:schemeClr val="dk1"/>
                </a:solidFill>
                <a:latin typeface="Calibri"/>
                <a:ea typeface="Calibri"/>
                <a:cs typeface="Calibri"/>
                <a:sym typeface="Calibri"/>
              </a:rPr>
              <a:t>The HRS dataset is very large, containing 58463 observations of 7717 unique individuals. To construct a snapshot of “health status” we use the following subset of variables:</a:t>
            </a:r>
            <a:endParaRPr sz="3000">
              <a:solidFill>
                <a:schemeClr val="dk1"/>
              </a:solidFill>
              <a:latin typeface="Calibri"/>
              <a:ea typeface="Calibri"/>
              <a:cs typeface="Calibri"/>
              <a:sym typeface="Calibri"/>
            </a:endParaRPr>
          </a:p>
          <a:p>
            <a:pPr marL="0" marR="0" lvl="0" indent="457200" algn="l" rtl="0">
              <a:lnSpc>
                <a:spcPct val="100000"/>
              </a:lnSpc>
              <a:spcBef>
                <a:spcPts val="0"/>
              </a:spcBef>
              <a:spcAft>
                <a:spcPts val="0"/>
              </a:spcAft>
              <a:buClr>
                <a:srgbClr val="000000"/>
              </a:buClr>
              <a:buSzPts val="2400"/>
              <a:buFont typeface="Arial"/>
              <a:buNone/>
            </a:pPr>
            <a:endParaRPr sz="3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3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3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3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3000">
              <a:solidFill>
                <a:schemeClr val="dk1"/>
              </a:solidFill>
              <a:latin typeface="Calibri"/>
              <a:ea typeface="Calibri"/>
              <a:cs typeface="Calibri"/>
              <a:sym typeface="Calibri"/>
            </a:endParaRPr>
          </a:p>
          <a:p>
            <a:pPr marL="0" marR="0" lvl="0" indent="457200" algn="l" rtl="0">
              <a:lnSpc>
                <a:spcPct val="100000"/>
              </a:lnSpc>
              <a:spcBef>
                <a:spcPts val="0"/>
              </a:spcBef>
              <a:spcAft>
                <a:spcPts val="0"/>
              </a:spcAft>
              <a:buClr>
                <a:srgbClr val="000000"/>
              </a:buClr>
              <a:buSzPts val="2400"/>
              <a:buFont typeface="Arial"/>
              <a:buNone/>
            </a:pPr>
            <a:endParaRPr sz="3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3000">
              <a:solidFill>
                <a:schemeClr val="dk1"/>
              </a:solidFill>
              <a:latin typeface="Calibri"/>
              <a:ea typeface="Calibri"/>
              <a:cs typeface="Calibri"/>
              <a:sym typeface="Calibri"/>
            </a:endParaRPr>
          </a:p>
          <a:p>
            <a:pPr marL="0" marR="0" lvl="0" indent="457200" algn="l" rtl="0">
              <a:lnSpc>
                <a:spcPct val="100000"/>
              </a:lnSpc>
              <a:spcBef>
                <a:spcPts val="0"/>
              </a:spcBef>
              <a:spcAft>
                <a:spcPts val="0"/>
              </a:spcAft>
              <a:buClr>
                <a:srgbClr val="000000"/>
              </a:buClr>
              <a:buSzPts val="2400"/>
              <a:buFont typeface="Arial"/>
              <a:buNone/>
            </a:pPr>
            <a:endParaRPr sz="3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3000">
              <a:solidFill>
                <a:schemeClr val="dk1"/>
              </a:solidFill>
              <a:latin typeface="Calibri"/>
              <a:ea typeface="Calibri"/>
              <a:cs typeface="Calibri"/>
              <a:sym typeface="Calibri"/>
            </a:endParaRPr>
          </a:p>
          <a:p>
            <a:pPr marL="0" marR="0" lvl="0" indent="457200" algn="l" rtl="0">
              <a:lnSpc>
                <a:spcPct val="100000"/>
              </a:lnSpc>
              <a:spcBef>
                <a:spcPts val="0"/>
              </a:spcBef>
              <a:spcAft>
                <a:spcPts val="0"/>
              </a:spcAft>
              <a:buClr>
                <a:srgbClr val="000000"/>
              </a:buClr>
              <a:buSzPts val="2400"/>
              <a:buFont typeface="Arial"/>
              <a:buNone/>
            </a:pPr>
            <a:r>
              <a:rPr lang="en-US" sz="3000">
                <a:solidFill>
                  <a:schemeClr val="dk1"/>
                </a:solidFill>
                <a:latin typeface="Calibri"/>
                <a:ea typeface="Calibri"/>
                <a:cs typeface="Calibri"/>
                <a:sym typeface="Calibri"/>
              </a:rPr>
              <a:t>We then further subset our data to individuals who meet the following criteria so that they are representative of the T. Rowe customer base:</a:t>
            </a:r>
            <a:endParaRPr sz="3000">
              <a:solidFill>
                <a:schemeClr val="dk1"/>
              </a:solidFill>
              <a:latin typeface="Calibri"/>
              <a:ea typeface="Calibri"/>
              <a:cs typeface="Calibri"/>
              <a:sym typeface="Calibri"/>
            </a:endParaRPr>
          </a:p>
          <a:p>
            <a:pPr marL="0" marR="0" lvl="0" indent="457200" algn="l" rtl="0">
              <a:lnSpc>
                <a:spcPct val="100000"/>
              </a:lnSpc>
              <a:spcBef>
                <a:spcPts val="0"/>
              </a:spcBef>
              <a:spcAft>
                <a:spcPts val="0"/>
              </a:spcAft>
              <a:buClr>
                <a:srgbClr val="000000"/>
              </a:buClr>
              <a:buSzPts val="2400"/>
              <a:buFont typeface="Arial"/>
              <a:buNone/>
            </a:pPr>
            <a:endParaRPr sz="3000">
              <a:solidFill>
                <a:schemeClr val="dk1"/>
              </a:solidFill>
              <a:latin typeface="Calibri"/>
              <a:ea typeface="Calibri"/>
              <a:cs typeface="Calibri"/>
              <a:sym typeface="Calibri"/>
            </a:endParaRPr>
          </a:p>
          <a:p>
            <a:pPr marL="914400" marR="0" lvl="0" indent="-457200" algn="l" rtl="0">
              <a:lnSpc>
                <a:spcPct val="100000"/>
              </a:lnSpc>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Age 65 or older</a:t>
            </a:r>
            <a:endParaRPr sz="3600">
              <a:solidFill>
                <a:schemeClr val="dk1"/>
              </a:solidFill>
              <a:latin typeface="Calibri"/>
              <a:ea typeface="Calibri"/>
              <a:cs typeface="Calibri"/>
              <a:sym typeface="Calibri"/>
            </a:endParaRPr>
          </a:p>
          <a:p>
            <a:pPr marL="914400" marR="0" lvl="0" indent="-457200" algn="l" rtl="0">
              <a:lnSpc>
                <a:spcPct val="100000"/>
              </a:lnSpc>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Covered by Medicare</a:t>
            </a:r>
            <a:endParaRPr sz="3600">
              <a:solidFill>
                <a:schemeClr val="dk1"/>
              </a:solidFill>
              <a:latin typeface="Calibri"/>
              <a:ea typeface="Calibri"/>
              <a:cs typeface="Calibri"/>
              <a:sym typeface="Calibri"/>
            </a:endParaRPr>
          </a:p>
          <a:p>
            <a:pPr marL="914400" marR="0" lvl="0" indent="-457200" algn="l" rtl="0">
              <a:lnSpc>
                <a:spcPct val="100000"/>
              </a:lnSpc>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Greater than $1000 in liquid assets</a:t>
            </a:r>
            <a:endParaRPr sz="3600">
              <a:solidFill>
                <a:schemeClr val="dk1"/>
              </a:solidFill>
              <a:latin typeface="Calibri"/>
              <a:ea typeface="Calibri"/>
              <a:cs typeface="Calibri"/>
              <a:sym typeface="Calibri"/>
            </a:endParaRPr>
          </a:p>
        </p:txBody>
      </p:sp>
      <p:sp>
        <p:nvSpPr>
          <p:cNvPr id="274" name="Google Shape;274;g2d1cfe8d098_1_175"/>
          <p:cNvSpPr txBox="1"/>
          <p:nvPr/>
        </p:nvSpPr>
        <p:spPr>
          <a:xfrm>
            <a:off x="35341371" y="21753859"/>
            <a:ext cx="8530800" cy="923400"/>
          </a:xfrm>
          <a:prstGeom prst="rect">
            <a:avLst/>
          </a:prstGeom>
          <a:solidFill>
            <a:srgbClr val="D4000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Calibri"/>
                <a:ea typeface="Calibri"/>
                <a:cs typeface="Calibri"/>
                <a:sym typeface="Calibri"/>
              </a:rPr>
              <a:t>ACKNOWLEDGEMENTS</a:t>
            </a:r>
            <a:endParaRPr sz="5400" b="1" i="0" u="none" strike="noStrike" cap="none">
              <a:solidFill>
                <a:schemeClr val="lt1"/>
              </a:solidFill>
              <a:latin typeface="Calibri"/>
              <a:ea typeface="Calibri"/>
              <a:cs typeface="Calibri"/>
              <a:sym typeface="Calibri"/>
            </a:endParaRPr>
          </a:p>
        </p:txBody>
      </p:sp>
      <p:sp>
        <p:nvSpPr>
          <p:cNvPr id="275" name="Google Shape;275;g2d1cfe8d098_1_175"/>
          <p:cNvSpPr txBox="1"/>
          <p:nvPr/>
        </p:nvSpPr>
        <p:spPr>
          <a:xfrm>
            <a:off x="35360871" y="23088291"/>
            <a:ext cx="8530800" cy="4248300"/>
          </a:xfrm>
          <a:prstGeom prst="rect">
            <a:avLst/>
          </a:prstGeom>
          <a:solidFill>
            <a:srgbClr val="F2F2F2"/>
          </a:solid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en-US" sz="3000">
                <a:solidFill>
                  <a:schemeClr val="dk1"/>
                </a:solidFill>
                <a:latin typeface="Calibri"/>
                <a:ea typeface="Calibri"/>
                <a:cs typeface="Calibri"/>
                <a:sym typeface="Calibri"/>
              </a:rPr>
              <a:t>We would like to thank Sudipto Banerjee, Louisa Schafer and  T. Rowe Price for the opportunity to work on this project. </a:t>
            </a:r>
            <a:endParaRPr sz="3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3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US" sz="3000">
                <a:solidFill>
                  <a:schemeClr val="dk1"/>
                </a:solidFill>
                <a:latin typeface="Calibri"/>
                <a:ea typeface="Calibri"/>
                <a:cs typeface="Calibri"/>
                <a:sym typeface="Calibri"/>
              </a:rPr>
              <a:t>Additionally, we would like to express our </a:t>
            </a:r>
            <a:r>
              <a:rPr lang="en-US" sz="3000" b="0" i="0" u="none" strike="noStrike" cap="none">
                <a:solidFill>
                  <a:schemeClr val="dk1"/>
                </a:solidFill>
                <a:latin typeface="Calibri"/>
                <a:ea typeface="Calibri"/>
                <a:cs typeface="Calibri"/>
                <a:sym typeface="Calibri"/>
              </a:rPr>
              <a:t>gratitude to </a:t>
            </a:r>
            <a:r>
              <a:rPr lang="en-US" sz="3000">
                <a:solidFill>
                  <a:schemeClr val="dk1"/>
                </a:solidFill>
                <a:latin typeface="Calibri"/>
                <a:ea typeface="Calibri"/>
                <a:cs typeface="Calibri"/>
                <a:sym typeface="Calibri"/>
              </a:rPr>
              <a:t>Dr. </a:t>
            </a:r>
            <a:r>
              <a:rPr lang="en-US" sz="3000" b="0" i="0" u="none" strike="noStrike" cap="none">
                <a:solidFill>
                  <a:schemeClr val="dk1"/>
                </a:solidFill>
                <a:latin typeface="Calibri"/>
                <a:ea typeface="Calibri"/>
                <a:cs typeface="Calibri"/>
                <a:sym typeface="Calibri"/>
              </a:rPr>
              <a:t>David Ruppert for his invaluable guidance and support throughout this project. His expertise and insights have been crucial in shaping the direction and execution of our work.</a:t>
            </a:r>
            <a:endParaRPr sz="3000" b="0" i="0" u="none" strike="noStrike" cap="none">
              <a:solidFill>
                <a:schemeClr val="dk1"/>
              </a:solidFill>
              <a:latin typeface="Calibri"/>
              <a:ea typeface="Calibri"/>
              <a:cs typeface="Calibri"/>
              <a:sym typeface="Calibri"/>
            </a:endParaRPr>
          </a:p>
        </p:txBody>
      </p:sp>
      <p:sp>
        <p:nvSpPr>
          <p:cNvPr id="276" name="Google Shape;276;g2d1cfe8d098_1_175"/>
          <p:cNvSpPr txBox="1"/>
          <p:nvPr/>
        </p:nvSpPr>
        <p:spPr>
          <a:xfrm>
            <a:off x="35360870" y="27568118"/>
            <a:ext cx="8530800" cy="923400"/>
          </a:xfrm>
          <a:prstGeom prst="rect">
            <a:avLst/>
          </a:prstGeom>
          <a:solidFill>
            <a:srgbClr val="D4000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Calibri"/>
                <a:ea typeface="Calibri"/>
                <a:cs typeface="Calibri"/>
                <a:sym typeface="Calibri"/>
              </a:rPr>
              <a:t>REFERENCES</a:t>
            </a:r>
            <a:endParaRPr sz="5400" b="1" i="0" u="none" strike="noStrike" cap="none">
              <a:solidFill>
                <a:schemeClr val="lt1"/>
              </a:solidFill>
              <a:latin typeface="Calibri"/>
              <a:ea typeface="Calibri"/>
              <a:cs typeface="Calibri"/>
              <a:sym typeface="Calibri"/>
            </a:endParaRPr>
          </a:p>
        </p:txBody>
      </p:sp>
      <p:sp>
        <p:nvSpPr>
          <p:cNvPr id="277" name="Google Shape;277;g2d1cfe8d098_1_175"/>
          <p:cNvSpPr txBox="1"/>
          <p:nvPr/>
        </p:nvSpPr>
        <p:spPr>
          <a:xfrm>
            <a:off x="35360875" y="28867850"/>
            <a:ext cx="8530800" cy="3786600"/>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"Health and Retirement Study (HRS) Data Products." Institute for Social Research, University of Michigan. Accessed. </a:t>
            </a:r>
            <a:r>
              <a:rPr lang="en-US" sz="2400" b="0" i="0" u="sng" strike="noStrike" cap="none">
                <a:solidFill>
                  <a:schemeClr val="hlink"/>
                </a:solidFill>
                <a:latin typeface="Calibri"/>
                <a:ea typeface="Calibri"/>
                <a:cs typeface="Calibri"/>
                <a:sym typeface="Calibri"/>
                <a:hlinkClick r:id="rId4"/>
              </a:rPr>
              <a:t>https://hrs.isr.umich.edu/data-products</a:t>
            </a:r>
            <a:r>
              <a:rPr lang="en-US" sz="2400" b="0" i="0" u="none" strike="noStrike" cap="none">
                <a:solidFill>
                  <a:schemeClr val="dk1"/>
                </a:solidFill>
                <a:latin typeface="Calibri"/>
                <a:ea typeface="Calibri"/>
                <a:cs typeface="Calibri"/>
                <a:sym typeface="Calibri"/>
              </a:rPr>
              <a:t>.</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"FITTER: A Python Package for Distribution Fitting." Accessed. </a:t>
            </a:r>
            <a:r>
              <a:rPr lang="en-US" sz="2400" b="0" i="0" u="sng" strike="noStrike" cap="none">
                <a:solidFill>
                  <a:schemeClr val="hlink"/>
                </a:solidFill>
                <a:latin typeface="Calibri"/>
                <a:ea typeface="Calibri"/>
                <a:cs typeface="Calibri"/>
                <a:sym typeface="Calibri"/>
                <a:hlinkClick r:id="rId5"/>
              </a:rPr>
              <a:t>https://fitter.readthedocs.io/en/latest/</a:t>
            </a:r>
            <a:r>
              <a:rPr lang="en-US" sz="2400" b="0" i="0" u="none" strike="noStrike" cap="none">
                <a:solidFill>
                  <a:schemeClr val="dk1"/>
                </a:solidFill>
                <a:latin typeface="Calibri"/>
                <a:ea typeface="Calibri"/>
                <a:cs typeface="Calibri"/>
                <a:sym typeface="Calibri"/>
              </a:rPr>
              <a:t>.</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"priceR: Economics and Pricing Tools." Accessed. </a:t>
            </a:r>
            <a:r>
              <a:rPr lang="en-US" sz="2400" u="sng">
                <a:solidFill>
                  <a:schemeClr val="hlink"/>
                </a:solidFill>
                <a:latin typeface="Calibri"/>
                <a:ea typeface="Calibri"/>
                <a:cs typeface="Calibri"/>
                <a:sym typeface="Calibri"/>
                <a:hlinkClick r:id="rId6"/>
              </a:rPr>
              <a:t>https://cran.r-project.org/web/packages/priceR/index.html</a:t>
            </a: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6000"/>
              <a:buFont typeface="Arial"/>
              <a:buNone/>
            </a:pPr>
            <a:endParaRPr sz="2400" b="0" i="0" u="none" strike="noStrike" cap="none">
              <a:solidFill>
                <a:srgbClr val="D40000"/>
              </a:solidFill>
              <a:latin typeface="Calibri"/>
              <a:ea typeface="Calibri"/>
              <a:cs typeface="Calibri"/>
              <a:sym typeface="Calibri"/>
            </a:endParaRPr>
          </a:p>
        </p:txBody>
      </p:sp>
      <p:pic>
        <p:nvPicPr>
          <p:cNvPr id="278" name="Google Shape;278;g2d1cfe8d098_1_175"/>
          <p:cNvPicPr preferRelativeResize="0"/>
          <p:nvPr/>
        </p:nvPicPr>
        <p:blipFill rotWithShape="1">
          <a:blip r:embed="rId7">
            <a:alphaModFix/>
          </a:blip>
          <a:srcRect/>
          <a:stretch/>
        </p:blipFill>
        <p:spPr>
          <a:xfrm>
            <a:off x="821358" y="15576979"/>
            <a:ext cx="7141989" cy="1353350"/>
          </a:xfrm>
          <a:prstGeom prst="rect">
            <a:avLst/>
          </a:prstGeom>
          <a:noFill/>
          <a:ln>
            <a:noFill/>
          </a:ln>
        </p:spPr>
      </p:pic>
      <p:pic>
        <p:nvPicPr>
          <p:cNvPr id="279" name="Google Shape;279;g2d1cfe8d098_1_175"/>
          <p:cNvPicPr preferRelativeResize="0"/>
          <p:nvPr/>
        </p:nvPicPr>
        <p:blipFill>
          <a:blip r:embed="rId8">
            <a:alphaModFix/>
          </a:blip>
          <a:stretch>
            <a:fillRect/>
          </a:stretch>
        </p:blipFill>
        <p:spPr>
          <a:xfrm>
            <a:off x="418199" y="401599"/>
            <a:ext cx="3918850" cy="3918850"/>
          </a:xfrm>
          <a:prstGeom prst="rect">
            <a:avLst/>
          </a:prstGeom>
          <a:solidFill>
            <a:srgbClr val="D40000"/>
          </a:solidFill>
          <a:ln w="19050" cap="flat" cmpd="sng">
            <a:solidFill>
              <a:srgbClr val="082836"/>
            </a:solidFill>
            <a:prstDash val="solid"/>
            <a:miter lim="8000"/>
            <a:headEnd type="none" w="sm" len="sm"/>
            <a:tailEnd type="none" w="sm" len="sm"/>
          </a:ln>
        </p:spPr>
      </p:pic>
      <p:sp>
        <p:nvSpPr>
          <p:cNvPr id="280" name="Google Shape;280;g2d1cfe8d098_1_175"/>
          <p:cNvSpPr txBox="1"/>
          <p:nvPr/>
        </p:nvSpPr>
        <p:spPr>
          <a:xfrm>
            <a:off x="1361725" y="53275"/>
            <a:ext cx="41374800" cy="156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839" b="1">
                <a:solidFill>
                  <a:schemeClr val="lt1"/>
                </a:solidFill>
                <a:latin typeface="Calibri"/>
                <a:ea typeface="Calibri"/>
                <a:cs typeface="Calibri"/>
                <a:sym typeface="Calibri"/>
              </a:rPr>
              <a:t>Modeling Retiree’s Liquidity Needs - </a:t>
            </a:r>
            <a:r>
              <a:rPr lang="en-US" sz="9739" i="1">
                <a:solidFill>
                  <a:schemeClr val="lt1"/>
                </a:solidFill>
                <a:latin typeface="Calibri"/>
                <a:ea typeface="Calibri"/>
                <a:cs typeface="Calibri"/>
                <a:sym typeface="Calibri"/>
              </a:rPr>
              <a:t>Sponsored by T. Rowe Price</a:t>
            </a:r>
            <a:endParaRPr sz="9739" i="1">
              <a:solidFill>
                <a:schemeClr val="lt1"/>
              </a:solidFill>
              <a:latin typeface="Calibri"/>
              <a:ea typeface="Calibri"/>
              <a:cs typeface="Calibri"/>
              <a:sym typeface="Calibri"/>
            </a:endParaRPr>
          </a:p>
        </p:txBody>
      </p:sp>
      <p:sp>
        <p:nvSpPr>
          <p:cNvPr id="281" name="Google Shape;281;g2d1cfe8d098_1_175"/>
          <p:cNvSpPr/>
          <p:nvPr/>
        </p:nvSpPr>
        <p:spPr>
          <a:xfrm>
            <a:off x="9035175" y="6305550"/>
            <a:ext cx="25664400" cy="3226200"/>
          </a:xfrm>
          <a:prstGeom prst="rect">
            <a:avLst/>
          </a:prstGeom>
          <a:solidFill>
            <a:srgbClr val="F2F2F2"/>
          </a:solid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2" name="Google Shape;282;g2d1cfe8d098_1_175"/>
          <p:cNvSpPr txBox="1"/>
          <p:nvPr/>
        </p:nvSpPr>
        <p:spPr>
          <a:xfrm>
            <a:off x="8966050" y="5037775"/>
            <a:ext cx="25852500" cy="923400"/>
          </a:xfrm>
          <a:prstGeom prst="rect">
            <a:avLst/>
          </a:prstGeom>
          <a:solidFill>
            <a:srgbClr val="D4000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1">
                <a:solidFill>
                  <a:schemeClr val="lt1"/>
                </a:solidFill>
                <a:latin typeface="Calibri"/>
                <a:ea typeface="Calibri"/>
                <a:cs typeface="Calibri"/>
                <a:sym typeface="Calibri"/>
              </a:rPr>
              <a:t>GOAL </a:t>
            </a:r>
            <a:endParaRPr sz="5400" b="1" i="0" u="none" strike="noStrike" cap="none">
              <a:solidFill>
                <a:schemeClr val="lt1"/>
              </a:solidFill>
              <a:latin typeface="Calibri"/>
              <a:ea typeface="Calibri"/>
              <a:cs typeface="Calibri"/>
              <a:sym typeface="Calibri"/>
            </a:endParaRPr>
          </a:p>
        </p:txBody>
      </p:sp>
      <p:sp>
        <p:nvSpPr>
          <p:cNvPr id="283" name="Google Shape;283;g2d1cfe8d098_1_175"/>
          <p:cNvSpPr txBox="1"/>
          <p:nvPr/>
        </p:nvSpPr>
        <p:spPr>
          <a:xfrm>
            <a:off x="13827425" y="6359400"/>
            <a:ext cx="20529600" cy="3047700"/>
          </a:xfrm>
          <a:prstGeom prst="rect">
            <a:avLst/>
          </a:prstGeom>
          <a:noFill/>
          <a:ln>
            <a:noFill/>
          </a:ln>
        </p:spPr>
        <p:txBody>
          <a:bodyPr spcFirstLastPara="1" wrap="square" lIns="91425" tIns="45700" rIns="91425" bIns="45700" anchor="t" anchorCtr="0">
            <a:spAutoFit/>
          </a:bodyPr>
          <a:lstStyle/>
          <a:p>
            <a:pPr marL="0" marR="0" lvl="0" indent="457200" algn="l" rtl="0">
              <a:lnSpc>
                <a:spcPct val="100000"/>
              </a:lnSpc>
              <a:spcBef>
                <a:spcPts val="0"/>
              </a:spcBef>
              <a:spcAft>
                <a:spcPts val="0"/>
              </a:spcAft>
              <a:buClr>
                <a:srgbClr val="000000"/>
              </a:buClr>
              <a:buSzPts val="1100"/>
              <a:buFont typeface="Arial"/>
              <a:buNone/>
            </a:pPr>
            <a:r>
              <a:rPr lang="en-US" sz="3000">
                <a:latin typeface="Calibri"/>
                <a:ea typeface="Calibri"/>
                <a:cs typeface="Calibri"/>
                <a:sym typeface="Calibri"/>
              </a:rPr>
              <a:t>The plot to the left shows 10 randomly sampled “spending paths” from our training dataset. Our goal is to build a simulation model which can reproduce spending paths with the same statistical properties as the training data.  Our model must fit seamlessly into T. Rowe’s existing simulation framework; thus the only input can be age. Therefore, the simulation must contain: </a:t>
            </a:r>
            <a:endParaRPr sz="3000">
              <a:latin typeface="Calibri"/>
              <a:ea typeface="Calibri"/>
              <a:cs typeface="Calibri"/>
              <a:sym typeface="Calibri"/>
            </a:endParaRPr>
          </a:p>
          <a:p>
            <a:pPr marL="0" marR="0" lvl="0" indent="457200" algn="l" rtl="0">
              <a:lnSpc>
                <a:spcPct val="100000"/>
              </a:lnSpc>
              <a:spcBef>
                <a:spcPts val="0"/>
              </a:spcBef>
              <a:spcAft>
                <a:spcPts val="0"/>
              </a:spcAft>
              <a:buClr>
                <a:srgbClr val="000000"/>
              </a:buClr>
              <a:buSzPts val="1100"/>
              <a:buFont typeface="Arial"/>
              <a:buNone/>
            </a:pPr>
            <a:endParaRPr sz="3000">
              <a:latin typeface="Calibri"/>
              <a:ea typeface="Calibri"/>
              <a:cs typeface="Calibri"/>
              <a:sym typeface="Calibri"/>
            </a:endParaRPr>
          </a:p>
          <a:p>
            <a:pPr marL="914400" marR="0" lvl="0" indent="-457200" algn="l" rtl="0">
              <a:lnSpc>
                <a:spcPct val="100000"/>
              </a:lnSpc>
              <a:spcBef>
                <a:spcPts val="0"/>
              </a:spcBef>
              <a:spcAft>
                <a:spcPts val="0"/>
              </a:spcAft>
              <a:buSzPts val="3600"/>
              <a:buFont typeface="Calibri"/>
              <a:buAutoNum type="arabicParenBoth"/>
            </a:pPr>
            <a:r>
              <a:rPr lang="en-US" sz="3600">
                <a:solidFill>
                  <a:schemeClr val="dk1"/>
                </a:solidFill>
                <a:latin typeface="Calibri"/>
                <a:ea typeface="Calibri"/>
                <a:cs typeface="Calibri"/>
                <a:sym typeface="Calibri"/>
              </a:rPr>
              <a:t> a mechanism to simulate health status based on age and</a:t>
            </a:r>
            <a:endParaRPr sz="3600">
              <a:latin typeface="Calibri"/>
              <a:ea typeface="Calibri"/>
              <a:cs typeface="Calibri"/>
              <a:sym typeface="Calibri"/>
            </a:endParaRPr>
          </a:p>
          <a:p>
            <a:pPr marL="914400" marR="0" lvl="0" indent="-457200" algn="l" rtl="0">
              <a:lnSpc>
                <a:spcPct val="100000"/>
              </a:lnSpc>
              <a:spcBef>
                <a:spcPts val="0"/>
              </a:spcBef>
              <a:spcAft>
                <a:spcPts val="0"/>
              </a:spcAft>
              <a:buSzPts val="3600"/>
              <a:buFont typeface="Calibri"/>
              <a:buAutoNum type="arabicParenBoth"/>
            </a:pPr>
            <a:r>
              <a:rPr lang="en-US" sz="3600">
                <a:solidFill>
                  <a:schemeClr val="dk1"/>
                </a:solidFill>
                <a:latin typeface="Calibri"/>
                <a:ea typeface="Calibri"/>
                <a:cs typeface="Calibri"/>
                <a:sym typeface="Calibri"/>
              </a:rPr>
              <a:t> a model for spending based on health status.</a:t>
            </a:r>
            <a:endParaRPr sz="3000" b="0" i="0" u="none" strike="noStrike" cap="none">
              <a:solidFill>
                <a:srgbClr val="000000"/>
              </a:solidFill>
              <a:latin typeface="Calibri"/>
              <a:ea typeface="Calibri"/>
              <a:cs typeface="Calibri"/>
              <a:sym typeface="Calibri"/>
            </a:endParaRPr>
          </a:p>
        </p:txBody>
      </p:sp>
      <p:pic>
        <p:nvPicPr>
          <p:cNvPr id="284" name="Google Shape;284;g2d1cfe8d098_1_175"/>
          <p:cNvPicPr preferRelativeResize="0"/>
          <p:nvPr/>
        </p:nvPicPr>
        <p:blipFill>
          <a:blip r:embed="rId9">
            <a:alphaModFix/>
          </a:blip>
          <a:stretch>
            <a:fillRect/>
          </a:stretch>
        </p:blipFill>
        <p:spPr>
          <a:xfrm>
            <a:off x="9205174" y="6482765"/>
            <a:ext cx="4502226" cy="2813776"/>
          </a:xfrm>
          <a:prstGeom prst="rect">
            <a:avLst/>
          </a:prstGeom>
          <a:noFill/>
          <a:ln>
            <a:noFill/>
          </a:ln>
        </p:spPr>
      </p:pic>
      <p:grpSp>
        <p:nvGrpSpPr>
          <p:cNvPr id="285" name="Google Shape;285;g2d1cfe8d098_1_175"/>
          <p:cNvGrpSpPr/>
          <p:nvPr/>
        </p:nvGrpSpPr>
        <p:grpSpPr>
          <a:xfrm>
            <a:off x="9154907" y="9764897"/>
            <a:ext cx="25664254" cy="923573"/>
            <a:chOff x="8965784" y="4663147"/>
            <a:chExt cx="25960200" cy="4868600"/>
          </a:xfrm>
        </p:grpSpPr>
        <p:sp>
          <p:nvSpPr>
            <p:cNvPr id="286" name="Google Shape;286;g2d1cfe8d098_1_175"/>
            <p:cNvSpPr/>
            <p:nvPr/>
          </p:nvSpPr>
          <p:spPr>
            <a:xfrm>
              <a:off x="9035750" y="6305546"/>
              <a:ext cx="25820100" cy="3226200"/>
            </a:xfrm>
            <a:prstGeom prst="rect">
              <a:avLst/>
            </a:prstGeom>
            <a:solidFill>
              <a:srgbClr val="F2F2F2"/>
            </a:solid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7" name="Google Shape;287;g2d1cfe8d098_1_175"/>
            <p:cNvSpPr txBox="1"/>
            <p:nvPr/>
          </p:nvSpPr>
          <p:spPr>
            <a:xfrm>
              <a:off x="8965784" y="4663147"/>
              <a:ext cx="25960200" cy="4868100"/>
            </a:xfrm>
            <a:prstGeom prst="rect">
              <a:avLst/>
            </a:prstGeom>
            <a:solidFill>
              <a:srgbClr val="D4000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1">
                  <a:solidFill>
                    <a:schemeClr val="lt1"/>
                  </a:solidFill>
                  <a:latin typeface="Calibri"/>
                  <a:ea typeface="Calibri"/>
                  <a:cs typeface="Calibri"/>
                  <a:sym typeface="Calibri"/>
                </a:rPr>
                <a:t>METHODOLOGIES</a:t>
              </a:r>
              <a:endParaRPr sz="5400" b="1" i="0" u="none" strike="noStrike" cap="none">
                <a:solidFill>
                  <a:schemeClr val="lt1"/>
                </a:solidFill>
                <a:latin typeface="Calibri"/>
                <a:ea typeface="Calibri"/>
                <a:cs typeface="Calibri"/>
                <a:sym typeface="Calibri"/>
              </a:endParaRPr>
            </a:p>
          </p:txBody>
        </p:sp>
      </p:grpSp>
      <p:sp>
        <p:nvSpPr>
          <p:cNvPr id="288" name="Google Shape;288;g2d1cfe8d098_1_175"/>
          <p:cNvSpPr txBox="1"/>
          <p:nvPr/>
        </p:nvSpPr>
        <p:spPr>
          <a:xfrm>
            <a:off x="9248775" y="11124425"/>
            <a:ext cx="20529600" cy="3786600"/>
          </a:xfrm>
          <a:prstGeom prst="rect">
            <a:avLst/>
          </a:prstGeom>
          <a:noFill/>
          <a:ln>
            <a:noFill/>
          </a:ln>
        </p:spPr>
        <p:txBody>
          <a:bodyPr spcFirstLastPara="1" wrap="square" lIns="91425" tIns="45700" rIns="91425" bIns="45700" anchor="t" anchorCtr="0">
            <a:spAutoFit/>
          </a:bodyPr>
          <a:lstStyle/>
          <a:p>
            <a:pPr marL="0" marR="0" lvl="0" indent="457200" algn="l" rtl="0">
              <a:lnSpc>
                <a:spcPct val="100000"/>
              </a:lnSpc>
              <a:spcBef>
                <a:spcPts val="0"/>
              </a:spcBef>
              <a:spcAft>
                <a:spcPts val="0"/>
              </a:spcAft>
              <a:buClr>
                <a:srgbClr val="000000"/>
              </a:buClr>
              <a:buSzPts val="1100"/>
              <a:buFont typeface="Arial"/>
              <a:buNone/>
            </a:pPr>
            <a:r>
              <a:rPr lang="en-US" sz="3000">
                <a:latin typeface="Calibri"/>
                <a:ea typeface="Calibri"/>
                <a:cs typeface="Calibri"/>
                <a:sym typeface="Calibri"/>
              </a:rPr>
              <a:t>The red circles on the plot to the right indicate spikes in spending caused by “health shocks.” Health shocks have many causes: a trip to the hospital, a new diagnosis, etc. They are the single biggest factor for determining spending. We use two different methodologies for simulation which differ in:</a:t>
            </a:r>
            <a:endParaRPr sz="3000">
              <a:latin typeface="Calibri"/>
              <a:ea typeface="Calibri"/>
              <a:cs typeface="Calibri"/>
              <a:sym typeface="Calibri"/>
            </a:endParaRPr>
          </a:p>
          <a:p>
            <a:pPr marL="0" marR="0" lvl="0" indent="457200" algn="l" rtl="0">
              <a:lnSpc>
                <a:spcPct val="100000"/>
              </a:lnSpc>
              <a:spcBef>
                <a:spcPts val="0"/>
              </a:spcBef>
              <a:spcAft>
                <a:spcPts val="0"/>
              </a:spcAft>
              <a:buClr>
                <a:srgbClr val="000000"/>
              </a:buClr>
              <a:buSzPts val="1100"/>
              <a:buFont typeface="Arial"/>
              <a:buNone/>
            </a:pPr>
            <a:endParaRPr sz="3000">
              <a:latin typeface="Calibri"/>
              <a:ea typeface="Calibri"/>
              <a:cs typeface="Calibri"/>
              <a:sym typeface="Calibri"/>
            </a:endParaRPr>
          </a:p>
          <a:p>
            <a:pPr marL="914400" marR="0" lvl="0" indent="-457200" algn="l" rtl="0">
              <a:lnSpc>
                <a:spcPct val="100000"/>
              </a:lnSpc>
              <a:spcBef>
                <a:spcPts val="0"/>
              </a:spcBef>
              <a:spcAft>
                <a:spcPts val="0"/>
              </a:spcAft>
              <a:buSzPts val="3600"/>
              <a:buFont typeface="Calibri"/>
              <a:buAutoNum type="arabicParenBoth"/>
            </a:pPr>
            <a:r>
              <a:rPr lang="en-US" sz="3600">
                <a:latin typeface="Calibri"/>
                <a:ea typeface="Calibri"/>
                <a:cs typeface="Calibri"/>
                <a:sym typeface="Calibri"/>
              </a:rPr>
              <a:t> how they account for health shocks and</a:t>
            </a:r>
            <a:endParaRPr sz="3600">
              <a:latin typeface="Calibri"/>
              <a:ea typeface="Calibri"/>
              <a:cs typeface="Calibri"/>
              <a:sym typeface="Calibri"/>
            </a:endParaRPr>
          </a:p>
          <a:p>
            <a:pPr marL="914400" marR="0" lvl="0" indent="-457200" algn="l" rtl="0">
              <a:lnSpc>
                <a:spcPct val="100000"/>
              </a:lnSpc>
              <a:spcBef>
                <a:spcPts val="0"/>
              </a:spcBef>
              <a:spcAft>
                <a:spcPts val="0"/>
              </a:spcAft>
              <a:buSzPts val="3600"/>
              <a:buFont typeface="Calibri"/>
              <a:buAutoNum type="arabicParenBoth"/>
            </a:pPr>
            <a:r>
              <a:rPr lang="en-US" sz="3600">
                <a:latin typeface="Calibri"/>
                <a:ea typeface="Calibri"/>
                <a:cs typeface="Calibri"/>
                <a:sym typeface="Calibri"/>
              </a:rPr>
              <a:t> the method used for simulating the joint distribution of health variables.</a:t>
            </a:r>
            <a:endParaRPr sz="3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endParaRPr sz="24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endParaRPr sz="2400">
              <a:latin typeface="Calibri"/>
              <a:ea typeface="Calibri"/>
              <a:cs typeface="Calibri"/>
              <a:sym typeface="Calibri"/>
            </a:endParaRPr>
          </a:p>
        </p:txBody>
      </p:sp>
      <p:sp>
        <p:nvSpPr>
          <p:cNvPr id="289" name="Google Shape;289;g2d1cfe8d098_1_175"/>
          <p:cNvSpPr txBox="1"/>
          <p:nvPr/>
        </p:nvSpPr>
        <p:spPr>
          <a:xfrm>
            <a:off x="9220200" y="15653275"/>
            <a:ext cx="12523200" cy="68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u="sng">
                <a:solidFill>
                  <a:schemeClr val="dk1"/>
                </a:solidFill>
                <a:latin typeface="Calibri"/>
                <a:ea typeface="Calibri"/>
                <a:cs typeface="Calibri"/>
                <a:sym typeface="Calibri"/>
              </a:rPr>
              <a:t>Step 1: Estimating Probability of a Shock with Logistic Regression</a:t>
            </a:r>
            <a:endParaRPr sz="3600" u="sng">
              <a:solidFill>
                <a:schemeClr val="dk1"/>
              </a:solidFill>
              <a:latin typeface="Calibri"/>
              <a:ea typeface="Calibri"/>
              <a:cs typeface="Calibri"/>
              <a:sym typeface="Calibri"/>
            </a:endParaRPr>
          </a:p>
        </p:txBody>
      </p:sp>
      <p:sp>
        <p:nvSpPr>
          <p:cNvPr id="290" name="Google Shape;290;g2d1cfe8d098_1_175"/>
          <p:cNvSpPr txBox="1"/>
          <p:nvPr/>
        </p:nvSpPr>
        <p:spPr>
          <a:xfrm>
            <a:off x="9288250" y="18849663"/>
            <a:ext cx="5476800" cy="68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u="sng">
                <a:solidFill>
                  <a:schemeClr val="dk1"/>
                </a:solidFill>
                <a:latin typeface="Calibri"/>
                <a:ea typeface="Calibri"/>
                <a:cs typeface="Calibri"/>
                <a:sym typeface="Calibri"/>
              </a:rPr>
              <a:t>Step 2: Linear Regression</a:t>
            </a:r>
            <a:endParaRPr sz="3600" u="sng">
              <a:solidFill>
                <a:schemeClr val="dk1"/>
              </a:solidFill>
              <a:latin typeface="Calibri"/>
              <a:ea typeface="Calibri"/>
              <a:cs typeface="Calibri"/>
              <a:sym typeface="Calibri"/>
            </a:endParaRPr>
          </a:p>
        </p:txBody>
      </p:sp>
      <p:sp>
        <p:nvSpPr>
          <p:cNvPr id="291" name="Google Shape;291;g2d1cfe8d098_1_175"/>
          <p:cNvSpPr txBox="1"/>
          <p:nvPr/>
        </p:nvSpPr>
        <p:spPr>
          <a:xfrm>
            <a:off x="9288250" y="21103700"/>
            <a:ext cx="12072600" cy="68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u="sng">
                <a:solidFill>
                  <a:schemeClr val="dk1"/>
                </a:solidFill>
                <a:latin typeface="Calibri"/>
                <a:ea typeface="Calibri"/>
                <a:cs typeface="Calibri"/>
                <a:sym typeface="Calibri"/>
              </a:rPr>
              <a:t>Step 3: Approximating Joint Distribution of Health Variables</a:t>
            </a:r>
            <a:endParaRPr sz="3600" u="sng">
              <a:solidFill>
                <a:schemeClr val="dk1"/>
              </a:solidFill>
              <a:latin typeface="Calibri"/>
              <a:ea typeface="Calibri"/>
              <a:cs typeface="Calibri"/>
              <a:sym typeface="Calibri"/>
            </a:endParaRPr>
          </a:p>
        </p:txBody>
      </p:sp>
      <p:sp>
        <p:nvSpPr>
          <p:cNvPr id="292" name="Google Shape;292;g2d1cfe8d098_1_175"/>
          <p:cNvSpPr txBox="1"/>
          <p:nvPr/>
        </p:nvSpPr>
        <p:spPr>
          <a:xfrm>
            <a:off x="14136800" y="16387875"/>
            <a:ext cx="7867800" cy="18936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US" sz="3000">
                <a:solidFill>
                  <a:schemeClr val="dk1"/>
                </a:solidFill>
                <a:latin typeface="Calibri"/>
                <a:ea typeface="Calibri"/>
                <a:cs typeface="Calibri"/>
                <a:sym typeface="Calibri"/>
              </a:rPr>
              <a:t>A shock is defined as a 15% increase in adjusted spending from the non-shock baseline. (Previous research conducted by T. Rowe shows that 15% constitutes a financial hardship.) </a:t>
            </a:r>
            <a:endParaRPr sz="3000">
              <a:solidFill>
                <a:schemeClr val="dk1"/>
              </a:solidFill>
              <a:latin typeface="Calibri"/>
              <a:ea typeface="Calibri"/>
              <a:cs typeface="Calibri"/>
              <a:sym typeface="Calibri"/>
            </a:endParaRPr>
          </a:p>
          <a:p>
            <a:pPr marL="0" lvl="0" indent="0" algn="l" rtl="0">
              <a:spcBef>
                <a:spcPts val="0"/>
              </a:spcBef>
              <a:spcAft>
                <a:spcPts val="0"/>
              </a:spcAft>
              <a:buNone/>
            </a:pPr>
            <a:endParaRPr sz="3000">
              <a:solidFill>
                <a:schemeClr val="dk1"/>
              </a:solidFill>
              <a:latin typeface="Calibri"/>
              <a:ea typeface="Calibri"/>
              <a:cs typeface="Calibri"/>
              <a:sym typeface="Calibri"/>
            </a:endParaRPr>
          </a:p>
          <a:p>
            <a:pPr marL="0" lvl="0" indent="0" algn="l" rtl="0">
              <a:spcBef>
                <a:spcPts val="0"/>
              </a:spcBef>
              <a:spcAft>
                <a:spcPts val="0"/>
              </a:spcAft>
              <a:buNone/>
            </a:pPr>
            <a:r>
              <a:rPr lang="en-US" sz="3000">
                <a:solidFill>
                  <a:schemeClr val="dk1"/>
                </a:solidFill>
                <a:latin typeface="Calibri"/>
                <a:ea typeface="Calibri"/>
                <a:cs typeface="Calibri"/>
                <a:sym typeface="Calibri"/>
              </a:rPr>
              <a:t> </a:t>
            </a:r>
            <a:endParaRPr sz="3000">
              <a:solidFill>
                <a:schemeClr val="dk1"/>
              </a:solidFill>
              <a:latin typeface="Calibri"/>
              <a:ea typeface="Calibri"/>
              <a:cs typeface="Calibri"/>
              <a:sym typeface="Calibri"/>
            </a:endParaRPr>
          </a:p>
          <a:p>
            <a:pPr marL="0" lvl="0" indent="457200" algn="l" rtl="0">
              <a:spcBef>
                <a:spcPts val="0"/>
              </a:spcBef>
              <a:spcAft>
                <a:spcPts val="0"/>
              </a:spcAft>
              <a:buNone/>
            </a:pPr>
            <a:endParaRPr sz="3000">
              <a:solidFill>
                <a:schemeClr val="dk1"/>
              </a:solidFill>
              <a:latin typeface="Calibri"/>
              <a:ea typeface="Calibri"/>
              <a:cs typeface="Calibri"/>
              <a:sym typeface="Calibri"/>
            </a:endParaRPr>
          </a:p>
        </p:txBody>
      </p:sp>
      <p:graphicFrame>
        <p:nvGraphicFramePr>
          <p:cNvPr id="293" name="Google Shape;293;g2d1cfe8d098_1_175"/>
          <p:cNvGraphicFramePr/>
          <p:nvPr/>
        </p:nvGraphicFramePr>
        <p:xfrm>
          <a:off x="9427963" y="16585738"/>
          <a:ext cx="4501050" cy="1523910"/>
        </p:xfrm>
        <a:graphic>
          <a:graphicData uri="http://schemas.openxmlformats.org/drawingml/2006/table">
            <a:tbl>
              <a:tblPr>
                <a:noFill/>
                <a:tableStyleId>{7D02C004-3D22-4EA9-98CB-0E6D90CA0773}</a:tableStyleId>
              </a:tblPr>
              <a:tblGrid>
                <a:gridCol w="1402325">
                  <a:extLst>
                    <a:ext uri="{9D8B030D-6E8A-4147-A177-3AD203B41FA5}">
                      <a16:colId xmlns:a16="http://schemas.microsoft.com/office/drawing/2014/main" val="20000"/>
                    </a:ext>
                  </a:extLst>
                </a:gridCol>
                <a:gridCol w="1598375">
                  <a:extLst>
                    <a:ext uri="{9D8B030D-6E8A-4147-A177-3AD203B41FA5}">
                      <a16:colId xmlns:a16="http://schemas.microsoft.com/office/drawing/2014/main" val="20001"/>
                    </a:ext>
                  </a:extLst>
                </a:gridCol>
                <a:gridCol w="1500350">
                  <a:extLst>
                    <a:ext uri="{9D8B030D-6E8A-4147-A177-3AD203B41FA5}">
                      <a16:colId xmlns:a16="http://schemas.microsoft.com/office/drawing/2014/main" val="20002"/>
                    </a:ext>
                  </a:extLst>
                </a:gridCol>
              </a:tblGrid>
              <a:tr h="311775">
                <a:tc>
                  <a:txBody>
                    <a:bodyPr/>
                    <a:lstStyle/>
                    <a:p>
                      <a:pPr marL="0" lvl="0" indent="0" algn="l" rtl="0">
                        <a:spcBef>
                          <a:spcPts val="0"/>
                        </a:spcBef>
                        <a:spcAft>
                          <a:spcPts val="0"/>
                        </a:spcAft>
                        <a:buNone/>
                      </a:pPr>
                      <a:r>
                        <a:rPr lang="en-US" i="1"/>
                        <a:t>             Actual</a:t>
                      </a:r>
                      <a:endParaRPr i="1"/>
                    </a:p>
                    <a:p>
                      <a:pPr marL="0" lvl="0" indent="0" algn="l" rtl="0">
                        <a:spcBef>
                          <a:spcPts val="0"/>
                        </a:spcBef>
                        <a:spcAft>
                          <a:spcPts val="0"/>
                        </a:spcAft>
                        <a:buNone/>
                      </a:pPr>
                      <a:r>
                        <a:rPr lang="en-US" i="1"/>
                        <a:t>Predicted</a:t>
                      </a:r>
                      <a:endParaRPr i="1"/>
                    </a:p>
                  </a:txBody>
                  <a:tcPr marL="91425" marR="91425" marT="91425" marB="91425">
                    <a:lnL w="19050" cap="flat" cmpd="sng">
                      <a:solidFill>
                        <a:srgbClr val="082836"/>
                      </a:solidFill>
                      <a:prstDash val="solid"/>
                      <a:round/>
                      <a:headEnd type="none" w="sm" len="sm"/>
                      <a:tailEnd type="none" w="sm" len="sm"/>
                    </a:lnL>
                    <a:lnR w="19050" cap="flat" cmpd="sng">
                      <a:solidFill>
                        <a:srgbClr val="082836"/>
                      </a:solidFill>
                      <a:prstDash val="solid"/>
                      <a:round/>
                      <a:headEnd type="none" w="sm" len="sm"/>
                      <a:tailEnd type="none" w="sm" len="sm"/>
                    </a:lnR>
                    <a:lnT w="19050" cap="flat" cmpd="sng">
                      <a:solidFill>
                        <a:srgbClr val="082836"/>
                      </a:solidFill>
                      <a:prstDash val="solid"/>
                      <a:round/>
                      <a:headEnd type="none" w="sm" len="sm"/>
                      <a:tailEnd type="none" w="sm" len="sm"/>
                    </a:lnT>
                    <a:lnB w="19050" cap="flat" cmpd="sng">
                      <a:solidFill>
                        <a:srgbClr val="082836"/>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t>Shock </a:t>
                      </a:r>
                      <a:endParaRPr sz="1800"/>
                    </a:p>
                  </a:txBody>
                  <a:tcPr marL="91425" marR="91425" marT="91425" marB="91425">
                    <a:lnL w="19050" cap="flat" cmpd="sng">
                      <a:solidFill>
                        <a:srgbClr val="082836"/>
                      </a:solidFill>
                      <a:prstDash val="solid"/>
                      <a:round/>
                      <a:headEnd type="none" w="sm" len="sm"/>
                      <a:tailEnd type="none" w="sm" len="sm"/>
                    </a:lnL>
                    <a:lnR w="19050" cap="flat" cmpd="sng">
                      <a:solidFill>
                        <a:srgbClr val="082836"/>
                      </a:solidFill>
                      <a:prstDash val="solid"/>
                      <a:round/>
                      <a:headEnd type="none" w="sm" len="sm"/>
                      <a:tailEnd type="none" w="sm" len="sm"/>
                    </a:lnR>
                    <a:lnT w="19050" cap="flat" cmpd="sng">
                      <a:solidFill>
                        <a:srgbClr val="082836"/>
                      </a:solidFill>
                      <a:prstDash val="solid"/>
                      <a:round/>
                      <a:headEnd type="none" w="sm" len="sm"/>
                      <a:tailEnd type="none" w="sm" len="sm"/>
                    </a:lnT>
                    <a:lnB w="19050" cap="flat" cmpd="sng">
                      <a:solidFill>
                        <a:srgbClr val="082836"/>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t>No Shock</a:t>
                      </a:r>
                      <a:endParaRPr sz="1800"/>
                    </a:p>
                  </a:txBody>
                  <a:tcPr marL="91425" marR="91425" marT="91425" marB="91425">
                    <a:lnL w="19050" cap="flat" cmpd="sng">
                      <a:solidFill>
                        <a:srgbClr val="082836"/>
                      </a:solidFill>
                      <a:prstDash val="solid"/>
                      <a:round/>
                      <a:headEnd type="none" w="sm" len="sm"/>
                      <a:tailEnd type="none" w="sm" len="sm"/>
                    </a:lnL>
                    <a:lnR w="19050" cap="flat" cmpd="sng">
                      <a:solidFill>
                        <a:srgbClr val="082836"/>
                      </a:solidFill>
                      <a:prstDash val="solid"/>
                      <a:round/>
                      <a:headEnd type="none" w="sm" len="sm"/>
                      <a:tailEnd type="none" w="sm" len="sm"/>
                    </a:lnR>
                    <a:lnT w="19050" cap="flat" cmpd="sng">
                      <a:solidFill>
                        <a:srgbClr val="082836"/>
                      </a:solidFill>
                      <a:prstDash val="solid"/>
                      <a:round/>
                      <a:headEnd type="none" w="sm" len="sm"/>
                      <a:tailEnd type="none" w="sm" len="sm"/>
                    </a:lnT>
                    <a:lnB w="19050" cap="flat" cmpd="sng">
                      <a:solidFill>
                        <a:srgbClr val="082836"/>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82175">
                <a:tc>
                  <a:txBody>
                    <a:bodyPr/>
                    <a:lstStyle/>
                    <a:p>
                      <a:pPr marL="0" lvl="0" indent="0" algn="r" rtl="0">
                        <a:spcBef>
                          <a:spcPts val="0"/>
                        </a:spcBef>
                        <a:spcAft>
                          <a:spcPts val="0"/>
                        </a:spcAft>
                        <a:buNone/>
                      </a:pPr>
                      <a:r>
                        <a:rPr lang="en-US" sz="1800"/>
                        <a:t>Shock</a:t>
                      </a:r>
                      <a:endParaRPr sz="1800"/>
                    </a:p>
                  </a:txBody>
                  <a:tcPr marL="91425" marR="91425" marT="91425" marB="91425">
                    <a:lnL w="19050" cap="flat" cmpd="sng">
                      <a:solidFill>
                        <a:srgbClr val="082836"/>
                      </a:solidFill>
                      <a:prstDash val="solid"/>
                      <a:round/>
                      <a:headEnd type="none" w="sm" len="sm"/>
                      <a:tailEnd type="none" w="sm" len="sm"/>
                    </a:lnL>
                    <a:lnR w="19050" cap="flat" cmpd="sng">
                      <a:solidFill>
                        <a:srgbClr val="082836"/>
                      </a:solidFill>
                      <a:prstDash val="solid"/>
                      <a:round/>
                      <a:headEnd type="none" w="sm" len="sm"/>
                      <a:tailEnd type="none" w="sm" len="sm"/>
                    </a:lnR>
                    <a:lnT w="19050" cap="flat" cmpd="sng">
                      <a:solidFill>
                        <a:srgbClr val="082836"/>
                      </a:solidFill>
                      <a:prstDash val="solid"/>
                      <a:round/>
                      <a:headEnd type="none" w="sm" len="sm"/>
                      <a:tailEnd type="none" w="sm" len="sm"/>
                    </a:lnT>
                    <a:lnB w="19050" cap="flat" cmpd="sng">
                      <a:solidFill>
                        <a:srgbClr val="082836"/>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t>245</a:t>
                      </a:r>
                      <a:endParaRPr sz="1800"/>
                    </a:p>
                  </a:txBody>
                  <a:tcPr marL="91425" marR="91425" marT="91425" marB="91425">
                    <a:lnL w="19050" cap="flat" cmpd="sng">
                      <a:solidFill>
                        <a:srgbClr val="082836"/>
                      </a:solidFill>
                      <a:prstDash val="solid"/>
                      <a:round/>
                      <a:headEnd type="none" w="sm" len="sm"/>
                      <a:tailEnd type="none" w="sm" len="sm"/>
                    </a:lnL>
                    <a:lnR w="19050" cap="flat" cmpd="sng">
                      <a:solidFill>
                        <a:srgbClr val="082836"/>
                      </a:solidFill>
                      <a:prstDash val="solid"/>
                      <a:round/>
                      <a:headEnd type="none" w="sm" len="sm"/>
                      <a:tailEnd type="none" w="sm" len="sm"/>
                    </a:lnR>
                    <a:lnT w="19050" cap="flat" cmpd="sng">
                      <a:solidFill>
                        <a:srgbClr val="082836"/>
                      </a:solidFill>
                      <a:prstDash val="solid"/>
                      <a:round/>
                      <a:headEnd type="none" w="sm" len="sm"/>
                      <a:tailEnd type="none" w="sm" len="sm"/>
                    </a:lnT>
                    <a:lnB w="19050" cap="flat" cmpd="sng">
                      <a:solidFill>
                        <a:srgbClr val="082836"/>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t>696</a:t>
                      </a:r>
                      <a:endParaRPr sz="1800"/>
                    </a:p>
                  </a:txBody>
                  <a:tcPr marL="91425" marR="91425" marT="91425" marB="91425">
                    <a:lnL w="19050" cap="flat" cmpd="sng">
                      <a:solidFill>
                        <a:srgbClr val="082836"/>
                      </a:solidFill>
                      <a:prstDash val="solid"/>
                      <a:round/>
                      <a:headEnd type="none" w="sm" len="sm"/>
                      <a:tailEnd type="none" w="sm" len="sm"/>
                    </a:lnL>
                    <a:lnR w="19050" cap="flat" cmpd="sng">
                      <a:solidFill>
                        <a:srgbClr val="082836"/>
                      </a:solidFill>
                      <a:prstDash val="solid"/>
                      <a:round/>
                      <a:headEnd type="none" w="sm" len="sm"/>
                      <a:tailEnd type="none" w="sm" len="sm"/>
                    </a:lnR>
                    <a:lnT w="19050" cap="flat" cmpd="sng">
                      <a:solidFill>
                        <a:srgbClr val="082836"/>
                      </a:solidFill>
                      <a:prstDash val="solid"/>
                      <a:round/>
                      <a:headEnd type="none" w="sm" len="sm"/>
                      <a:tailEnd type="none" w="sm" len="sm"/>
                    </a:lnT>
                    <a:lnB w="19050" cap="flat" cmpd="sng">
                      <a:solidFill>
                        <a:srgbClr val="082836"/>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0">
                <a:tc>
                  <a:txBody>
                    <a:bodyPr/>
                    <a:lstStyle/>
                    <a:p>
                      <a:pPr marL="0" lvl="0" indent="0" algn="r" rtl="0">
                        <a:spcBef>
                          <a:spcPts val="0"/>
                        </a:spcBef>
                        <a:spcAft>
                          <a:spcPts val="0"/>
                        </a:spcAft>
                        <a:buNone/>
                      </a:pPr>
                      <a:r>
                        <a:rPr lang="en-US" sz="1800"/>
                        <a:t>No Shock</a:t>
                      </a:r>
                      <a:endParaRPr sz="1800"/>
                    </a:p>
                  </a:txBody>
                  <a:tcPr marL="91425" marR="91425" marT="91425" marB="91425">
                    <a:lnL w="19050" cap="flat" cmpd="sng">
                      <a:solidFill>
                        <a:srgbClr val="082836"/>
                      </a:solidFill>
                      <a:prstDash val="solid"/>
                      <a:round/>
                      <a:headEnd type="none" w="sm" len="sm"/>
                      <a:tailEnd type="none" w="sm" len="sm"/>
                    </a:lnL>
                    <a:lnR w="19050" cap="flat" cmpd="sng">
                      <a:solidFill>
                        <a:srgbClr val="082836"/>
                      </a:solidFill>
                      <a:prstDash val="solid"/>
                      <a:round/>
                      <a:headEnd type="none" w="sm" len="sm"/>
                      <a:tailEnd type="none" w="sm" len="sm"/>
                    </a:lnR>
                    <a:lnT w="19050" cap="flat" cmpd="sng">
                      <a:solidFill>
                        <a:srgbClr val="082836"/>
                      </a:solidFill>
                      <a:prstDash val="solid"/>
                      <a:round/>
                      <a:headEnd type="none" w="sm" len="sm"/>
                      <a:tailEnd type="none" w="sm" len="sm"/>
                    </a:lnT>
                    <a:lnB w="19050" cap="flat" cmpd="sng">
                      <a:solidFill>
                        <a:srgbClr val="082836"/>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t>895</a:t>
                      </a:r>
                      <a:endParaRPr sz="1800"/>
                    </a:p>
                  </a:txBody>
                  <a:tcPr marL="91425" marR="91425" marT="91425" marB="91425">
                    <a:lnL w="19050" cap="flat" cmpd="sng">
                      <a:solidFill>
                        <a:srgbClr val="082836"/>
                      </a:solidFill>
                      <a:prstDash val="solid"/>
                      <a:round/>
                      <a:headEnd type="none" w="sm" len="sm"/>
                      <a:tailEnd type="none" w="sm" len="sm"/>
                    </a:lnL>
                    <a:lnR w="19050" cap="flat" cmpd="sng">
                      <a:solidFill>
                        <a:srgbClr val="082836"/>
                      </a:solidFill>
                      <a:prstDash val="solid"/>
                      <a:round/>
                      <a:headEnd type="none" w="sm" len="sm"/>
                      <a:tailEnd type="none" w="sm" len="sm"/>
                    </a:lnR>
                    <a:lnT w="19050" cap="flat" cmpd="sng">
                      <a:solidFill>
                        <a:srgbClr val="082836"/>
                      </a:solidFill>
                      <a:prstDash val="solid"/>
                      <a:round/>
                      <a:headEnd type="none" w="sm" len="sm"/>
                      <a:tailEnd type="none" w="sm" len="sm"/>
                    </a:lnT>
                    <a:lnB w="19050" cap="flat" cmpd="sng">
                      <a:solidFill>
                        <a:srgbClr val="082836"/>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t>15692</a:t>
                      </a:r>
                      <a:endParaRPr sz="1800"/>
                    </a:p>
                  </a:txBody>
                  <a:tcPr marL="91425" marR="91425" marT="91425" marB="91425">
                    <a:lnL w="19050" cap="flat" cmpd="sng">
                      <a:solidFill>
                        <a:srgbClr val="082836"/>
                      </a:solidFill>
                      <a:prstDash val="solid"/>
                      <a:round/>
                      <a:headEnd type="none" w="sm" len="sm"/>
                      <a:tailEnd type="none" w="sm" len="sm"/>
                    </a:lnL>
                    <a:lnR w="19050" cap="flat" cmpd="sng">
                      <a:solidFill>
                        <a:srgbClr val="082836"/>
                      </a:solidFill>
                      <a:prstDash val="solid"/>
                      <a:round/>
                      <a:headEnd type="none" w="sm" len="sm"/>
                      <a:tailEnd type="none" w="sm" len="sm"/>
                    </a:lnR>
                    <a:lnT w="19050" cap="flat" cmpd="sng">
                      <a:solidFill>
                        <a:srgbClr val="082836"/>
                      </a:solidFill>
                      <a:prstDash val="solid"/>
                      <a:round/>
                      <a:headEnd type="none" w="sm" len="sm"/>
                      <a:tailEnd type="none" w="sm" len="sm"/>
                    </a:lnT>
                    <a:lnB w="19050" cap="flat" cmpd="sng">
                      <a:solidFill>
                        <a:srgbClr val="082836"/>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294" name="Google Shape;294;g2d1cfe8d098_1_175"/>
          <p:cNvSpPr txBox="1"/>
          <p:nvPr/>
        </p:nvSpPr>
        <p:spPr>
          <a:xfrm>
            <a:off x="8519300" y="18043050"/>
            <a:ext cx="5366700" cy="22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i="1">
                <a:solidFill>
                  <a:schemeClr val="dk1"/>
                </a:solidFill>
                <a:latin typeface="Calibri"/>
                <a:ea typeface="Calibri"/>
                <a:cs typeface="Calibri"/>
                <a:sym typeface="Calibri"/>
              </a:rPr>
              <a:t>Estimated probability of shock 5% vs. </a:t>
            </a:r>
            <a:endParaRPr sz="1800" i="1">
              <a:solidFill>
                <a:schemeClr val="dk1"/>
              </a:solidFill>
              <a:latin typeface="Calibri"/>
              <a:ea typeface="Calibri"/>
              <a:cs typeface="Calibri"/>
              <a:sym typeface="Calibri"/>
            </a:endParaRPr>
          </a:p>
          <a:p>
            <a:pPr marL="457200" lvl="0" indent="0" algn="l" rtl="0">
              <a:spcBef>
                <a:spcPts val="0"/>
              </a:spcBef>
              <a:spcAft>
                <a:spcPts val="0"/>
              </a:spcAft>
              <a:buNone/>
            </a:pPr>
            <a:r>
              <a:rPr lang="en-US" sz="1800" i="1">
                <a:solidFill>
                  <a:schemeClr val="dk1"/>
                </a:solidFill>
                <a:latin typeface="Calibri"/>
                <a:ea typeface="Calibri"/>
                <a:cs typeface="Calibri"/>
                <a:sym typeface="Calibri"/>
              </a:rPr>
              <a:t>        Actual probability of shock 7% </a:t>
            </a:r>
            <a:endParaRPr sz="1800" i="1">
              <a:solidFill>
                <a:schemeClr val="dk1"/>
              </a:solidFill>
              <a:latin typeface="Calibri"/>
              <a:ea typeface="Calibri"/>
              <a:cs typeface="Calibri"/>
              <a:sym typeface="Calibri"/>
            </a:endParaRPr>
          </a:p>
        </p:txBody>
      </p:sp>
      <p:sp>
        <p:nvSpPr>
          <p:cNvPr id="295" name="Google Shape;295;g2d1cfe8d098_1_175"/>
          <p:cNvSpPr txBox="1"/>
          <p:nvPr/>
        </p:nvSpPr>
        <p:spPr>
          <a:xfrm>
            <a:off x="9288238" y="19540475"/>
            <a:ext cx="6068400" cy="3042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US" sz="3000">
                <a:solidFill>
                  <a:schemeClr val="dk1"/>
                </a:solidFill>
                <a:latin typeface="Calibri"/>
                <a:ea typeface="Calibri"/>
                <a:cs typeface="Calibri"/>
                <a:sym typeface="Calibri"/>
              </a:rPr>
              <a:t>We then fit a model for adjusted spending on the predicted no shock and shock sets. </a:t>
            </a:r>
            <a:endParaRPr sz="3000">
              <a:solidFill>
                <a:schemeClr val="dk1"/>
              </a:solidFill>
              <a:latin typeface="Calibri"/>
              <a:ea typeface="Calibri"/>
              <a:cs typeface="Calibri"/>
              <a:sym typeface="Calibri"/>
            </a:endParaRPr>
          </a:p>
        </p:txBody>
      </p:sp>
      <p:sp>
        <p:nvSpPr>
          <p:cNvPr id="296" name="Google Shape;296;g2d1cfe8d098_1_175"/>
          <p:cNvSpPr txBox="1"/>
          <p:nvPr/>
        </p:nvSpPr>
        <p:spPr>
          <a:xfrm>
            <a:off x="16239500" y="18904238"/>
            <a:ext cx="1934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i="1" u="sng">
                <a:solidFill>
                  <a:schemeClr val="dk1"/>
                </a:solidFill>
                <a:latin typeface="Calibri"/>
                <a:ea typeface="Calibri"/>
                <a:cs typeface="Calibri"/>
                <a:sym typeface="Calibri"/>
              </a:rPr>
              <a:t>Shock</a:t>
            </a:r>
            <a:endParaRPr i="1">
              <a:latin typeface="Calibri"/>
              <a:ea typeface="Calibri"/>
              <a:cs typeface="Calibri"/>
              <a:sym typeface="Calibri"/>
            </a:endParaRPr>
          </a:p>
        </p:txBody>
      </p:sp>
      <p:graphicFrame>
        <p:nvGraphicFramePr>
          <p:cNvPr id="297" name="Google Shape;297;g2d1cfe8d098_1_175"/>
          <p:cNvGraphicFramePr/>
          <p:nvPr/>
        </p:nvGraphicFramePr>
        <p:xfrm>
          <a:off x="17682925" y="18845250"/>
          <a:ext cx="3658400" cy="914340"/>
        </p:xfrm>
        <a:graphic>
          <a:graphicData uri="http://schemas.openxmlformats.org/drawingml/2006/table">
            <a:tbl>
              <a:tblPr>
                <a:noFill/>
                <a:tableStyleId>{7D02C004-3D22-4EA9-98CB-0E6D90CA0773}</a:tableStyleId>
              </a:tblPr>
              <a:tblGrid>
                <a:gridCol w="906775">
                  <a:extLst>
                    <a:ext uri="{9D8B030D-6E8A-4147-A177-3AD203B41FA5}">
                      <a16:colId xmlns:a16="http://schemas.microsoft.com/office/drawing/2014/main" val="20000"/>
                    </a:ext>
                  </a:extLst>
                </a:gridCol>
                <a:gridCol w="955825">
                  <a:extLst>
                    <a:ext uri="{9D8B030D-6E8A-4147-A177-3AD203B41FA5}">
                      <a16:colId xmlns:a16="http://schemas.microsoft.com/office/drawing/2014/main" val="20001"/>
                    </a:ext>
                  </a:extLst>
                </a:gridCol>
                <a:gridCol w="807950">
                  <a:extLst>
                    <a:ext uri="{9D8B030D-6E8A-4147-A177-3AD203B41FA5}">
                      <a16:colId xmlns:a16="http://schemas.microsoft.com/office/drawing/2014/main" val="20002"/>
                    </a:ext>
                  </a:extLst>
                </a:gridCol>
                <a:gridCol w="98785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US" sz="1800" i="1">
                          <a:latin typeface="Calibri"/>
                          <a:ea typeface="Calibri"/>
                          <a:cs typeface="Calibri"/>
                          <a:sym typeface="Calibri"/>
                        </a:rPr>
                        <a:t>Metric</a:t>
                      </a:r>
                      <a:endParaRPr sz="1800" i="1">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latin typeface="Calibri"/>
                          <a:ea typeface="Calibri"/>
                          <a:cs typeface="Calibri"/>
                          <a:sym typeface="Calibri"/>
                        </a:rPr>
                        <a:t>Adj. R</a:t>
                      </a:r>
                      <a:r>
                        <a:rPr lang="en-US" sz="1800" baseline="30000">
                          <a:latin typeface="Calibri"/>
                          <a:ea typeface="Calibri"/>
                          <a:cs typeface="Calibri"/>
                          <a:sym typeface="Calibri"/>
                        </a:rPr>
                        <a:t>2</a:t>
                      </a:r>
                      <a:endParaRPr sz="1800" baseline="300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latin typeface="Calibri"/>
                          <a:ea typeface="Calibri"/>
                          <a:cs typeface="Calibri"/>
                          <a:sym typeface="Calibri"/>
                        </a:rPr>
                        <a:t>RSE</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latin typeface="Calibri"/>
                          <a:ea typeface="Calibri"/>
                          <a:cs typeface="Calibri"/>
                          <a:sym typeface="Calibri"/>
                        </a:rPr>
                        <a:t>MSE</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US" sz="1800" i="1">
                          <a:latin typeface="Calibri"/>
                          <a:ea typeface="Calibri"/>
                          <a:cs typeface="Calibri"/>
                          <a:sym typeface="Calibri"/>
                        </a:rPr>
                        <a:t>Value</a:t>
                      </a:r>
                      <a:endParaRPr sz="1800" i="1">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latin typeface="Calibri"/>
                          <a:ea typeface="Calibri"/>
                          <a:cs typeface="Calibri"/>
                          <a:sym typeface="Calibri"/>
                        </a:rPr>
                        <a:t>.387</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latin typeface="Calibri"/>
                          <a:ea typeface="Calibri"/>
                          <a:cs typeface="Calibri"/>
                          <a:sym typeface="Calibri"/>
                        </a:rPr>
                        <a:t>1.425</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latin typeface="Calibri"/>
                          <a:ea typeface="Calibri"/>
                          <a:cs typeface="Calibri"/>
                          <a:sym typeface="Calibri"/>
                        </a:rPr>
                        <a:t>2.116</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298" name="Google Shape;298;g2d1cfe8d098_1_175"/>
          <p:cNvSpPr txBox="1"/>
          <p:nvPr/>
        </p:nvSpPr>
        <p:spPr>
          <a:xfrm>
            <a:off x="15589700" y="20195150"/>
            <a:ext cx="3000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i="1" u="sng">
                <a:solidFill>
                  <a:schemeClr val="dk1"/>
                </a:solidFill>
                <a:latin typeface="Calibri"/>
                <a:ea typeface="Calibri"/>
                <a:cs typeface="Calibri"/>
                <a:sym typeface="Calibri"/>
              </a:rPr>
              <a:t>No Shock</a:t>
            </a:r>
            <a:endParaRPr sz="3000" i="1">
              <a:latin typeface="Calibri"/>
              <a:ea typeface="Calibri"/>
              <a:cs typeface="Calibri"/>
              <a:sym typeface="Calibri"/>
            </a:endParaRPr>
          </a:p>
        </p:txBody>
      </p:sp>
      <p:graphicFrame>
        <p:nvGraphicFramePr>
          <p:cNvPr id="299" name="Google Shape;299;g2d1cfe8d098_1_175"/>
          <p:cNvGraphicFramePr/>
          <p:nvPr/>
        </p:nvGraphicFramePr>
        <p:xfrm>
          <a:off x="9355788" y="22046075"/>
          <a:ext cx="5188750" cy="8701150"/>
        </p:xfrm>
        <a:graphic>
          <a:graphicData uri="http://schemas.openxmlformats.org/drawingml/2006/table">
            <a:tbl>
              <a:tblPr>
                <a:noFill/>
                <a:tableStyleId>{7D02C004-3D22-4EA9-98CB-0E6D90CA0773}</a:tableStyleId>
              </a:tblPr>
              <a:tblGrid>
                <a:gridCol w="1324825">
                  <a:extLst>
                    <a:ext uri="{9D8B030D-6E8A-4147-A177-3AD203B41FA5}">
                      <a16:colId xmlns:a16="http://schemas.microsoft.com/office/drawing/2014/main" val="20000"/>
                    </a:ext>
                  </a:extLst>
                </a:gridCol>
                <a:gridCol w="785125">
                  <a:extLst>
                    <a:ext uri="{9D8B030D-6E8A-4147-A177-3AD203B41FA5}">
                      <a16:colId xmlns:a16="http://schemas.microsoft.com/office/drawing/2014/main" val="20001"/>
                    </a:ext>
                  </a:extLst>
                </a:gridCol>
                <a:gridCol w="916750">
                  <a:extLst>
                    <a:ext uri="{9D8B030D-6E8A-4147-A177-3AD203B41FA5}">
                      <a16:colId xmlns:a16="http://schemas.microsoft.com/office/drawing/2014/main" val="20002"/>
                    </a:ext>
                  </a:extLst>
                </a:gridCol>
                <a:gridCol w="1103875">
                  <a:extLst>
                    <a:ext uri="{9D8B030D-6E8A-4147-A177-3AD203B41FA5}">
                      <a16:colId xmlns:a16="http://schemas.microsoft.com/office/drawing/2014/main" val="20003"/>
                    </a:ext>
                  </a:extLst>
                </a:gridCol>
                <a:gridCol w="1058175">
                  <a:extLst>
                    <a:ext uri="{9D8B030D-6E8A-4147-A177-3AD203B41FA5}">
                      <a16:colId xmlns:a16="http://schemas.microsoft.com/office/drawing/2014/main" val="20004"/>
                    </a:ext>
                  </a:extLst>
                </a:gridCol>
              </a:tblGrid>
              <a:tr h="472000">
                <a:tc>
                  <a:txBody>
                    <a:bodyPr/>
                    <a:lstStyle/>
                    <a:p>
                      <a:pPr marL="0" lvl="0" indent="0" algn="ctr" rtl="0">
                        <a:spcBef>
                          <a:spcPts val="0"/>
                        </a:spcBef>
                        <a:spcAft>
                          <a:spcPts val="0"/>
                        </a:spcAft>
                        <a:buNone/>
                      </a:pPr>
                      <a:r>
                        <a:rPr lang="en-US" sz="1800">
                          <a:latin typeface="Calibri"/>
                          <a:ea typeface="Calibri"/>
                          <a:cs typeface="Calibri"/>
                          <a:sym typeface="Calibri"/>
                        </a:rPr>
                        <a:t>Variable</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latin typeface="Calibri"/>
                          <a:ea typeface="Calibri"/>
                          <a:cs typeface="Calibri"/>
                          <a:sym typeface="Calibri"/>
                        </a:rPr>
                        <a:t>Step 1</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latin typeface="Calibri"/>
                          <a:ea typeface="Calibri"/>
                          <a:cs typeface="Calibri"/>
                          <a:sym typeface="Calibri"/>
                        </a:rPr>
                        <a:t>Shock</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latin typeface="Calibri"/>
                          <a:ea typeface="Calibri"/>
                          <a:cs typeface="Calibri"/>
                          <a:sym typeface="Calibri"/>
                        </a:rPr>
                        <a:t>No Shock</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latin typeface="Calibri"/>
                          <a:ea typeface="Calibri"/>
                          <a:cs typeface="Calibri"/>
                          <a:sym typeface="Calibri"/>
                        </a:rPr>
                        <a:t>Step 3</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65550">
                <a:tc>
                  <a:txBody>
                    <a:bodyPr/>
                    <a:lstStyle/>
                    <a:p>
                      <a:pPr marL="0" lvl="0" indent="0" algn="ctr" rtl="0">
                        <a:spcBef>
                          <a:spcPts val="0"/>
                        </a:spcBef>
                        <a:spcAft>
                          <a:spcPts val="0"/>
                        </a:spcAft>
                        <a:buNone/>
                      </a:pPr>
                      <a:r>
                        <a:rPr lang="en-US" sz="1800">
                          <a:latin typeface="Calibri"/>
                          <a:ea typeface="Calibri"/>
                          <a:cs typeface="Calibri"/>
                          <a:sym typeface="Calibri"/>
                        </a:rPr>
                        <a:t>Age</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584925">
                <a:tc>
                  <a:txBody>
                    <a:bodyPr/>
                    <a:lstStyle/>
                    <a:p>
                      <a:pPr marL="0" lvl="0" indent="0" algn="ctr" rtl="0">
                        <a:spcBef>
                          <a:spcPts val="0"/>
                        </a:spcBef>
                        <a:spcAft>
                          <a:spcPts val="0"/>
                        </a:spcAft>
                        <a:buNone/>
                      </a:pPr>
                      <a:r>
                        <a:rPr lang="en-US" sz="1800">
                          <a:latin typeface="Calibri"/>
                          <a:ea typeface="Calibri"/>
                          <a:cs typeface="Calibri"/>
                          <a:sym typeface="Calibri"/>
                        </a:rPr>
                        <a:t>Health Change</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584925">
                <a:tc>
                  <a:txBody>
                    <a:bodyPr/>
                    <a:lstStyle/>
                    <a:p>
                      <a:pPr marL="0" lvl="0" indent="0" algn="ctr" rtl="0">
                        <a:spcBef>
                          <a:spcPts val="0"/>
                        </a:spcBef>
                        <a:spcAft>
                          <a:spcPts val="0"/>
                        </a:spcAft>
                        <a:buNone/>
                      </a:pPr>
                      <a:r>
                        <a:rPr lang="en-US" sz="1800">
                          <a:latin typeface="Calibri"/>
                          <a:ea typeface="Calibri"/>
                          <a:cs typeface="Calibri"/>
                          <a:sym typeface="Calibri"/>
                        </a:rPr>
                        <a:t>High Blood Pressure</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550">
                <a:tc>
                  <a:txBody>
                    <a:bodyPr/>
                    <a:lstStyle/>
                    <a:p>
                      <a:pPr marL="0" lvl="0" indent="0" algn="ctr" rtl="0">
                        <a:spcBef>
                          <a:spcPts val="0"/>
                        </a:spcBef>
                        <a:spcAft>
                          <a:spcPts val="0"/>
                        </a:spcAft>
                        <a:buNone/>
                      </a:pPr>
                      <a:r>
                        <a:rPr lang="en-US" sz="1800">
                          <a:latin typeface="Calibri"/>
                          <a:ea typeface="Calibri"/>
                          <a:cs typeface="Calibri"/>
                          <a:sym typeface="Calibri"/>
                        </a:rPr>
                        <a:t>Heart Attack</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550">
                <a:tc>
                  <a:txBody>
                    <a:bodyPr/>
                    <a:lstStyle/>
                    <a:p>
                      <a:pPr marL="0" lvl="0" indent="0" algn="ctr" rtl="0">
                        <a:spcBef>
                          <a:spcPts val="0"/>
                        </a:spcBef>
                        <a:spcAft>
                          <a:spcPts val="0"/>
                        </a:spcAft>
                        <a:buNone/>
                      </a:pPr>
                      <a:r>
                        <a:rPr lang="en-US" sz="1800">
                          <a:latin typeface="Calibri"/>
                          <a:ea typeface="Calibri"/>
                          <a:cs typeface="Calibri"/>
                          <a:sym typeface="Calibri"/>
                        </a:rPr>
                        <a:t>Stroke</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550">
                <a:tc>
                  <a:txBody>
                    <a:bodyPr/>
                    <a:lstStyle/>
                    <a:p>
                      <a:pPr marL="0" lvl="0" indent="0" algn="ctr" rtl="0">
                        <a:spcBef>
                          <a:spcPts val="0"/>
                        </a:spcBef>
                        <a:spcAft>
                          <a:spcPts val="0"/>
                        </a:spcAft>
                        <a:buNone/>
                      </a:pPr>
                      <a:r>
                        <a:rPr lang="en-US" sz="1800">
                          <a:latin typeface="Calibri"/>
                          <a:ea typeface="Calibri"/>
                          <a:cs typeface="Calibri"/>
                          <a:sym typeface="Calibri"/>
                        </a:rPr>
                        <a:t>Arthritis</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65550">
                <a:tc>
                  <a:txBody>
                    <a:bodyPr/>
                    <a:lstStyle/>
                    <a:p>
                      <a:pPr marL="0" lvl="0" indent="0" algn="ctr" rtl="0">
                        <a:spcBef>
                          <a:spcPts val="0"/>
                        </a:spcBef>
                        <a:spcAft>
                          <a:spcPts val="0"/>
                        </a:spcAft>
                        <a:buNone/>
                      </a:pPr>
                      <a:r>
                        <a:rPr lang="en-US" sz="1800">
                          <a:latin typeface="Calibri"/>
                          <a:ea typeface="Calibri"/>
                          <a:cs typeface="Calibri"/>
                          <a:sym typeface="Calibri"/>
                        </a:rPr>
                        <a:t>Drugs</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717050">
                <a:tc>
                  <a:txBody>
                    <a:bodyPr/>
                    <a:lstStyle/>
                    <a:p>
                      <a:pPr marL="0" lvl="0" indent="0" algn="ctr" rtl="0">
                        <a:spcBef>
                          <a:spcPts val="0"/>
                        </a:spcBef>
                        <a:spcAft>
                          <a:spcPts val="0"/>
                        </a:spcAft>
                        <a:buNone/>
                      </a:pPr>
                      <a:r>
                        <a:rPr lang="en-US" sz="1800">
                          <a:latin typeface="Calibri"/>
                          <a:ea typeface="Calibri"/>
                          <a:cs typeface="Calibri"/>
                          <a:sym typeface="Calibri"/>
                        </a:rPr>
                        <a:t>Special Facility</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365550">
                <a:tc>
                  <a:txBody>
                    <a:bodyPr/>
                    <a:lstStyle/>
                    <a:p>
                      <a:pPr marL="0" lvl="0" indent="0" algn="ctr" rtl="0">
                        <a:spcBef>
                          <a:spcPts val="0"/>
                        </a:spcBef>
                        <a:spcAft>
                          <a:spcPts val="0"/>
                        </a:spcAft>
                        <a:buNone/>
                      </a:pPr>
                      <a:r>
                        <a:rPr lang="en-US" sz="1800">
                          <a:latin typeface="Calibri"/>
                          <a:ea typeface="Calibri"/>
                          <a:cs typeface="Calibri"/>
                          <a:sym typeface="Calibri"/>
                        </a:rPr>
                        <a:t>Doctor</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r h="365550">
                <a:tc>
                  <a:txBody>
                    <a:bodyPr/>
                    <a:lstStyle/>
                    <a:p>
                      <a:pPr marL="0" lvl="0" indent="0" algn="ctr" rtl="0">
                        <a:spcBef>
                          <a:spcPts val="0"/>
                        </a:spcBef>
                        <a:spcAft>
                          <a:spcPts val="0"/>
                        </a:spcAft>
                        <a:buNone/>
                      </a:pPr>
                      <a:r>
                        <a:rPr lang="en-US" sz="1800">
                          <a:latin typeface="Calibri"/>
                          <a:ea typeface="Calibri"/>
                          <a:cs typeface="Calibri"/>
                          <a:sym typeface="Calibri"/>
                        </a:rPr>
                        <a:t>Hospital</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10"/>
                  </a:ext>
                </a:extLst>
              </a:tr>
              <a:tr h="365550">
                <a:tc>
                  <a:txBody>
                    <a:bodyPr/>
                    <a:lstStyle/>
                    <a:p>
                      <a:pPr marL="0" lvl="0" indent="0" algn="ctr" rtl="0">
                        <a:spcBef>
                          <a:spcPts val="0"/>
                        </a:spcBef>
                        <a:spcAft>
                          <a:spcPts val="0"/>
                        </a:spcAft>
                        <a:buNone/>
                      </a:pPr>
                      <a:r>
                        <a:rPr lang="en-US" sz="1800">
                          <a:latin typeface="Calibri"/>
                          <a:ea typeface="Calibri"/>
                          <a:cs typeface="Calibri"/>
                          <a:sym typeface="Calibri"/>
                        </a:rPr>
                        <a:t>Nursing Home</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11"/>
                  </a:ext>
                </a:extLst>
              </a:tr>
              <a:tr h="365550">
                <a:tc>
                  <a:txBody>
                    <a:bodyPr/>
                    <a:lstStyle/>
                    <a:p>
                      <a:pPr marL="0" lvl="0" indent="0" algn="ctr" rtl="0">
                        <a:spcBef>
                          <a:spcPts val="0"/>
                        </a:spcBef>
                        <a:spcAft>
                          <a:spcPts val="0"/>
                        </a:spcAft>
                        <a:buNone/>
                      </a:pPr>
                      <a:r>
                        <a:rPr lang="en-US" sz="1800">
                          <a:latin typeface="Calibri"/>
                          <a:ea typeface="Calibri"/>
                          <a:cs typeface="Calibri"/>
                          <a:sym typeface="Calibri"/>
                        </a:rPr>
                        <a:t>Psych</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12"/>
                  </a:ext>
                </a:extLst>
              </a:tr>
              <a:tr h="365550">
                <a:tc>
                  <a:txBody>
                    <a:bodyPr/>
                    <a:lstStyle/>
                    <a:p>
                      <a:pPr marL="0" lvl="0" indent="0" algn="ctr" rtl="0">
                        <a:spcBef>
                          <a:spcPts val="0"/>
                        </a:spcBef>
                        <a:spcAft>
                          <a:spcPts val="0"/>
                        </a:spcAft>
                        <a:buNone/>
                      </a:pPr>
                      <a:r>
                        <a:rPr lang="en-US" sz="1800">
                          <a:latin typeface="Calibri"/>
                          <a:ea typeface="Calibri"/>
                          <a:cs typeface="Calibri"/>
                          <a:sym typeface="Calibri"/>
                        </a:rPr>
                        <a:t>Outpatient</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13"/>
                  </a:ext>
                </a:extLst>
              </a:tr>
              <a:tr h="365550">
                <a:tc>
                  <a:txBody>
                    <a:bodyPr/>
                    <a:lstStyle/>
                    <a:p>
                      <a:pPr marL="0" lvl="0" indent="0" algn="ctr" rtl="0">
                        <a:spcBef>
                          <a:spcPts val="0"/>
                        </a:spcBef>
                        <a:spcAft>
                          <a:spcPts val="0"/>
                        </a:spcAft>
                        <a:buNone/>
                      </a:pPr>
                      <a:r>
                        <a:rPr lang="en-US" sz="1800">
                          <a:latin typeface="Calibri"/>
                          <a:ea typeface="Calibri"/>
                          <a:cs typeface="Calibri"/>
                          <a:sym typeface="Calibri"/>
                        </a:rPr>
                        <a:t>Home Care</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14"/>
                  </a:ext>
                </a:extLst>
              </a:tr>
              <a:tr h="365550">
                <a:tc>
                  <a:txBody>
                    <a:bodyPr/>
                    <a:lstStyle/>
                    <a:p>
                      <a:pPr marL="0" lvl="0" indent="0" algn="ctr" rtl="0">
                        <a:spcBef>
                          <a:spcPts val="0"/>
                        </a:spcBef>
                        <a:spcAft>
                          <a:spcPts val="0"/>
                        </a:spcAft>
                        <a:buNone/>
                      </a:pPr>
                      <a:r>
                        <a:rPr lang="en-US" sz="1800">
                          <a:latin typeface="Calibri"/>
                          <a:ea typeface="Calibri"/>
                          <a:cs typeface="Calibri"/>
                          <a:sym typeface="Calibri"/>
                        </a:rPr>
                        <a:t>Lungs</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15"/>
                  </a:ext>
                </a:extLst>
              </a:tr>
            </a:tbl>
          </a:graphicData>
        </a:graphic>
      </p:graphicFrame>
      <p:graphicFrame>
        <p:nvGraphicFramePr>
          <p:cNvPr id="300" name="Google Shape;300;g2d1cfe8d098_1_175"/>
          <p:cNvGraphicFramePr/>
          <p:nvPr/>
        </p:nvGraphicFramePr>
        <p:xfrm>
          <a:off x="17682925" y="20195138"/>
          <a:ext cx="3658400" cy="914340"/>
        </p:xfrm>
        <a:graphic>
          <a:graphicData uri="http://schemas.openxmlformats.org/drawingml/2006/table">
            <a:tbl>
              <a:tblPr>
                <a:noFill/>
                <a:tableStyleId>{7D02C004-3D22-4EA9-98CB-0E6D90CA0773}</a:tableStyleId>
              </a:tblPr>
              <a:tblGrid>
                <a:gridCol w="906775">
                  <a:extLst>
                    <a:ext uri="{9D8B030D-6E8A-4147-A177-3AD203B41FA5}">
                      <a16:colId xmlns:a16="http://schemas.microsoft.com/office/drawing/2014/main" val="20000"/>
                    </a:ext>
                  </a:extLst>
                </a:gridCol>
                <a:gridCol w="955825">
                  <a:extLst>
                    <a:ext uri="{9D8B030D-6E8A-4147-A177-3AD203B41FA5}">
                      <a16:colId xmlns:a16="http://schemas.microsoft.com/office/drawing/2014/main" val="20001"/>
                    </a:ext>
                  </a:extLst>
                </a:gridCol>
                <a:gridCol w="807950">
                  <a:extLst>
                    <a:ext uri="{9D8B030D-6E8A-4147-A177-3AD203B41FA5}">
                      <a16:colId xmlns:a16="http://schemas.microsoft.com/office/drawing/2014/main" val="20002"/>
                    </a:ext>
                  </a:extLst>
                </a:gridCol>
                <a:gridCol w="98785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US" sz="1800" i="1">
                          <a:latin typeface="Calibri"/>
                          <a:ea typeface="Calibri"/>
                          <a:cs typeface="Calibri"/>
                          <a:sym typeface="Calibri"/>
                        </a:rPr>
                        <a:t>Metric</a:t>
                      </a:r>
                      <a:endParaRPr sz="1800" i="1">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latin typeface="Calibri"/>
                          <a:ea typeface="Calibri"/>
                          <a:cs typeface="Calibri"/>
                          <a:sym typeface="Calibri"/>
                        </a:rPr>
                        <a:t>Adj. R</a:t>
                      </a:r>
                      <a:r>
                        <a:rPr lang="en-US" sz="1800" baseline="30000">
                          <a:latin typeface="Calibri"/>
                          <a:ea typeface="Calibri"/>
                          <a:cs typeface="Calibri"/>
                          <a:sym typeface="Calibri"/>
                        </a:rPr>
                        <a:t>2</a:t>
                      </a:r>
                      <a:endParaRPr sz="1800" baseline="300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latin typeface="Calibri"/>
                          <a:ea typeface="Calibri"/>
                          <a:cs typeface="Calibri"/>
                          <a:sym typeface="Calibri"/>
                        </a:rPr>
                        <a:t>RSE</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latin typeface="Calibri"/>
                          <a:ea typeface="Calibri"/>
                          <a:cs typeface="Calibri"/>
                          <a:sym typeface="Calibri"/>
                        </a:rPr>
                        <a:t>MSE</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US" sz="1800" i="1">
                          <a:latin typeface="Calibri"/>
                          <a:ea typeface="Calibri"/>
                          <a:cs typeface="Calibri"/>
                          <a:sym typeface="Calibri"/>
                        </a:rPr>
                        <a:t>Value</a:t>
                      </a:r>
                      <a:endParaRPr sz="1800" i="1">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latin typeface="Calibri"/>
                          <a:ea typeface="Calibri"/>
                          <a:cs typeface="Calibri"/>
                          <a:sym typeface="Calibri"/>
                        </a:rPr>
                        <a:t>.128</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latin typeface="Calibri"/>
                          <a:ea typeface="Calibri"/>
                          <a:cs typeface="Calibri"/>
                          <a:sym typeface="Calibri"/>
                        </a:rPr>
                        <a:t>1.265</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latin typeface="Calibri"/>
                          <a:ea typeface="Calibri"/>
                          <a:cs typeface="Calibri"/>
                          <a:sym typeface="Calibri"/>
                        </a:rPr>
                        <a:t>1.646</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301" name="Google Shape;301;g2d1cfe8d098_1_175"/>
          <p:cNvSpPr txBox="1"/>
          <p:nvPr/>
        </p:nvSpPr>
        <p:spPr>
          <a:xfrm>
            <a:off x="14828925" y="22085700"/>
            <a:ext cx="6914400" cy="3861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US" sz="3000">
                <a:solidFill>
                  <a:schemeClr val="dk1"/>
                </a:solidFill>
                <a:latin typeface="Calibri"/>
                <a:ea typeface="Calibri"/>
                <a:cs typeface="Calibri"/>
                <a:sym typeface="Calibri"/>
              </a:rPr>
              <a:t>We approximate the joint distribution  at each age with the four most common health scenarios: </a:t>
            </a:r>
            <a:endParaRPr sz="3000">
              <a:solidFill>
                <a:schemeClr val="dk1"/>
              </a:solidFill>
            </a:endParaRPr>
          </a:p>
        </p:txBody>
      </p:sp>
      <p:grpSp>
        <p:nvGrpSpPr>
          <p:cNvPr id="302" name="Google Shape;302;g2d1cfe8d098_1_175"/>
          <p:cNvGrpSpPr/>
          <p:nvPr/>
        </p:nvGrpSpPr>
        <p:grpSpPr>
          <a:xfrm>
            <a:off x="14790825" y="24449113"/>
            <a:ext cx="2096700" cy="2102925"/>
            <a:chOff x="14845100" y="24583050"/>
            <a:chExt cx="2096700" cy="2102925"/>
          </a:xfrm>
        </p:grpSpPr>
        <p:sp>
          <p:nvSpPr>
            <p:cNvPr id="303" name="Google Shape;303;g2d1cfe8d098_1_175"/>
            <p:cNvSpPr/>
            <p:nvPr/>
          </p:nvSpPr>
          <p:spPr>
            <a:xfrm>
              <a:off x="14845100" y="24727225"/>
              <a:ext cx="291600" cy="2241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4" name="Google Shape;304;g2d1cfe8d098_1_175"/>
            <p:cNvSpPr/>
            <p:nvPr/>
          </p:nvSpPr>
          <p:spPr>
            <a:xfrm>
              <a:off x="14845100" y="25178150"/>
              <a:ext cx="291600" cy="2241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5" name="Google Shape;305;g2d1cfe8d098_1_175"/>
            <p:cNvSpPr/>
            <p:nvPr/>
          </p:nvSpPr>
          <p:spPr>
            <a:xfrm>
              <a:off x="14845100" y="25885600"/>
              <a:ext cx="291600" cy="2241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9900"/>
                </a:solidFill>
              </a:endParaRPr>
            </a:p>
          </p:txBody>
        </p:sp>
        <p:sp>
          <p:nvSpPr>
            <p:cNvPr id="306" name="Google Shape;306;g2d1cfe8d098_1_175"/>
            <p:cNvSpPr txBox="1"/>
            <p:nvPr/>
          </p:nvSpPr>
          <p:spPr>
            <a:xfrm>
              <a:off x="15132750" y="24583050"/>
              <a:ext cx="1438200" cy="3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Healthy</a:t>
              </a:r>
              <a:endParaRPr sz="1800">
                <a:solidFill>
                  <a:schemeClr val="dk1"/>
                </a:solidFill>
                <a:latin typeface="Calibri"/>
                <a:ea typeface="Calibri"/>
                <a:cs typeface="Calibri"/>
                <a:sym typeface="Calibri"/>
              </a:endParaRPr>
            </a:p>
          </p:txBody>
        </p:sp>
        <p:sp>
          <p:nvSpPr>
            <p:cNvPr id="307" name="Google Shape;307;g2d1cfe8d098_1_175"/>
            <p:cNvSpPr txBox="1"/>
            <p:nvPr/>
          </p:nvSpPr>
          <p:spPr>
            <a:xfrm>
              <a:off x="15132750" y="25033638"/>
              <a:ext cx="1805100" cy="3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Hospital (not severe condition)</a:t>
              </a:r>
              <a:endParaRPr sz="1800">
                <a:solidFill>
                  <a:schemeClr val="dk1"/>
                </a:solidFill>
                <a:latin typeface="Calibri"/>
                <a:ea typeface="Calibri"/>
                <a:cs typeface="Calibri"/>
                <a:sym typeface="Calibri"/>
              </a:endParaRPr>
            </a:p>
          </p:txBody>
        </p:sp>
        <p:sp>
          <p:nvSpPr>
            <p:cNvPr id="308" name="Google Shape;308;g2d1cfe8d098_1_175"/>
            <p:cNvSpPr txBox="1"/>
            <p:nvPr/>
          </p:nvSpPr>
          <p:spPr>
            <a:xfrm>
              <a:off x="15132750" y="25771675"/>
              <a:ext cx="1805100" cy="3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Severe Condition</a:t>
              </a:r>
              <a:endParaRPr sz="1800">
                <a:solidFill>
                  <a:schemeClr val="dk1"/>
                </a:solidFill>
                <a:latin typeface="Calibri"/>
                <a:ea typeface="Calibri"/>
                <a:cs typeface="Calibri"/>
                <a:sym typeface="Calibri"/>
              </a:endParaRPr>
            </a:p>
          </p:txBody>
        </p:sp>
        <p:sp>
          <p:nvSpPr>
            <p:cNvPr id="309" name="Google Shape;309;g2d1cfe8d098_1_175"/>
            <p:cNvSpPr/>
            <p:nvPr/>
          </p:nvSpPr>
          <p:spPr>
            <a:xfrm>
              <a:off x="14845100" y="26429338"/>
              <a:ext cx="291600" cy="224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D40000"/>
                </a:solidFill>
              </a:endParaRPr>
            </a:p>
          </p:txBody>
        </p:sp>
        <p:sp>
          <p:nvSpPr>
            <p:cNvPr id="310" name="Google Shape;310;g2d1cfe8d098_1_175"/>
            <p:cNvSpPr txBox="1"/>
            <p:nvPr/>
          </p:nvSpPr>
          <p:spPr>
            <a:xfrm>
              <a:off x="15136700" y="26299875"/>
              <a:ext cx="1805100" cy="3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Nursing Home</a:t>
              </a:r>
              <a:endParaRPr sz="1800">
                <a:solidFill>
                  <a:schemeClr val="dk1"/>
                </a:solidFill>
                <a:latin typeface="Calibri"/>
                <a:ea typeface="Calibri"/>
                <a:cs typeface="Calibri"/>
                <a:sym typeface="Calibri"/>
              </a:endParaRPr>
            </a:p>
          </p:txBody>
        </p:sp>
      </p:grpSp>
      <p:sp>
        <p:nvSpPr>
          <p:cNvPr id="311" name="Google Shape;311;g2d1cfe8d098_1_175"/>
          <p:cNvSpPr txBox="1"/>
          <p:nvPr/>
        </p:nvSpPr>
        <p:spPr>
          <a:xfrm>
            <a:off x="22552725" y="15711150"/>
            <a:ext cx="9383400" cy="68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u="sng">
                <a:solidFill>
                  <a:schemeClr val="dk1"/>
                </a:solidFill>
                <a:latin typeface="Calibri"/>
                <a:ea typeface="Calibri"/>
                <a:cs typeface="Calibri"/>
                <a:sym typeface="Calibri"/>
              </a:rPr>
              <a:t>Step 1: Clustering using DBSCAN and t-SNE </a:t>
            </a:r>
            <a:endParaRPr sz="13439">
              <a:solidFill>
                <a:schemeClr val="dk1"/>
              </a:solidFill>
            </a:endParaRPr>
          </a:p>
        </p:txBody>
      </p:sp>
      <p:sp>
        <p:nvSpPr>
          <p:cNvPr id="312" name="Google Shape;312;g2d1cfe8d098_1_175"/>
          <p:cNvSpPr txBox="1"/>
          <p:nvPr/>
        </p:nvSpPr>
        <p:spPr>
          <a:xfrm>
            <a:off x="22552720" y="20796625"/>
            <a:ext cx="5476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u="sng">
                <a:solidFill>
                  <a:schemeClr val="dk1"/>
                </a:solidFill>
                <a:latin typeface="Calibri"/>
                <a:ea typeface="Calibri"/>
                <a:cs typeface="Calibri"/>
                <a:sym typeface="Calibri"/>
              </a:rPr>
              <a:t>Step 2: Linear Regression</a:t>
            </a:r>
            <a:endParaRPr/>
          </a:p>
        </p:txBody>
      </p:sp>
      <p:sp>
        <p:nvSpPr>
          <p:cNvPr id="313" name="Google Shape;313;g2d1cfe8d098_1_175"/>
          <p:cNvSpPr txBox="1"/>
          <p:nvPr/>
        </p:nvSpPr>
        <p:spPr>
          <a:xfrm>
            <a:off x="22515825" y="23869713"/>
            <a:ext cx="120726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u="sng">
                <a:solidFill>
                  <a:schemeClr val="dk1"/>
                </a:solidFill>
                <a:latin typeface="Calibri"/>
                <a:ea typeface="Calibri"/>
                <a:cs typeface="Calibri"/>
                <a:sym typeface="Calibri"/>
              </a:rPr>
              <a:t>Step 3: Approximating the Distribution of Each Variable with FITTER</a:t>
            </a:r>
            <a:endParaRPr/>
          </a:p>
        </p:txBody>
      </p:sp>
      <p:sp>
        <p:nvSpPr>
          <p:cNvPr id="314" name="Google Shape;314;g2d1cfe8d098_1_175"/>
          <p:cNvSpPr txBox="1"/>
          <p:nvPr/>
        </p:nvSpPr>
        <p:spPr>
          <a:xfrm>
            <a:off x="22552713" y="28489800"/>
            <a:ext cx="8920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u="sng">
                <a:solidFill>
                  <a:schemeClr val="dk1"/>
                </a:solidFill>
                <a:latin typeface="Calibri"/>
                <a:ea typeface="Calibri"/>
                <a:cs typeface="Calibri"/>
                <a:sym typeface="Calibri"/>
              </a:rPr>
              <a:t>Analysis of Simulation Results</a:t>
            </a:r>
            <a:endParaRPr/>
          </a:p>
        </p:txBody>
      </p:sp>
      <p:pic>
        <p:nvPicPr>
          <p:cNvPr id="315" name="Google Shape;315;g2d1cfe8d098_1_175"/>
          <p:cNvPicPr preferRelativeResize="0"/>
          <p:nvPr/>
        </p:nvPicPr>
        <p:blipFill>
          <a:blip r:embed="rId10">
            <a:alphaModFix/>
          </a:blip>
          <a:stretch>
            <a:fillRect/>
          </a:stretch>
        </p:blipFill>
        <p:spPr>
          <a:xfrm>
            <a:off x="14904050" y="28827775"/>
            <a:ext cx="6685200" cy="3342600"/>
          </a:xfrm>
          <a:prstGeom prst="rect">
            <a:avLst/>
          </a:prstGeom>
          <a:noFill/>
          <a:ln>
            <a:noFill/>
          </a:ln>
        </p:spPr>
      </p:pic>
      <p:sp>
        <p:nvSpPr>
          <p:cNvPr id="316" name="Google Shape;316;g2d1cfe8d098_1_175"/>
          <p:cNvSpPr txBox="1"/>
          <p:nvPr/>
        </p:nvSpPr>
        <p:spPr>
          <a:xfrm>
            <a:off x="9256000" y="31004725"/>
            <a:ext cx="5541300" cy="103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1"/>
                </a:solidFill>
                <a:latin typeface="Calibri"/>
                <a:ea typeface="Calibri"/>
                <a:cs typeface="Calibri"/>
                <a:sym typeface="Calibri"/>
              </a:rPr>
              <a:t>The simulation model shows reasonable performance in all metrics. </a:t>
            </a:r>
            <a:endParaRPr sz="3000">
              <a:solidFill>
                <a:schemeClr val="dk1"/>
              </a:solidFill>
              <a:latin typeface="Calibri"/>
              <a:ea typeface="Calibri"/>
              <a:cs typeface="Calibri"/>
              <a:sym typeface="Calibri"/>
            </a:endParaRPr>
          </a:p>
        </p:txBody>
      </p:sp>
      <p:grpSp>
        <p:nvGrpSpPr>
          <p:cNvPr id="317" name="Google Shape;317;g2d1cfe8d098_1_175"/>
          <p:cNvGrpSpPr/>
          <p:nvPr/>
        </p:nvGrpSpPr>
        <p:grpSpPr>
          <a:xfrm>
            <a:off x="15478925" y="27611775"/>
            <a:ext cx="8066400" cy="1125000"/>
            <a:chOff x="15368025" y="26756375"/>
            <a:chExt cx="8066400" cy="1125000"/>
          </a:xfrm>
        </p:grpSpPr>
        <p:sp>
          <p:nvSpPr>
            <p:cNvPr id="318" name="Google Shape;318;g2d1cfe8d098_1_175"/>
            <p:cNvSpPr txBox="1"/>
            <p:nvPr/>
          </p:nvSpPr>
          <p:spPr>
            <a:xfrm>
              <a:off x="15368025" y="26756375"/>
              <a:ext cx="8066400" cy="7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u="sng">
                  <a:solidFill>
                    <a:schemeClr val="dk1"/>
                  </a:solidFill>
                  <a:latin typeface="Calibri"/>
                  <a:ea typeface="Calibri"/>
                  <a:cs typeface="Calibri"/>
                  <a:sym typeface="Calibri"/>
                </a:rPr>
                <a:t>Analysis of Simulation Results:</a:t>
              </a:r>
              <a:endParaRPr sz="3600" u="sng">
                <a:solidFill>
                  <a:schemeClr val="dk1"/>
                </a:solidFill>
                <a:latin typeface="Calibri"/>
                <a:ea typeface="Calibri"/>
                <a:cs typeface="Calibri"/>
                <a:sym typeface="Calibri"/>
              </a:endParaRPr>
            </a:p>
          </p:txBody>
        </p:sp>
        <p:sp>
          <p:nvSpPr>
            <p:cNvPr id="319" name="Google Shape;319;g2d1cfe8d098_1_175"/>
            <p:cNvSpPr/>
            <p:nvPr/>
          </p:nvSpPr>
          <p:spPr>
            <a:xfrm>
              <a:off x="15747650" y="27622775"/>
              <a:ext cx="291600" cy="2241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0" name="Google Shape;320;g2d1cfe8d098_1_175"/>
            <p:cNvSpPr txBox="1"/>
            <p:nvPr/>
          </p:nvSpPr>
          <p:spPr>
            <a:xfrm>
              <a:off x="16039250" y="27495275"/>
              <a:ext cx="1438200" cy="3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Training data</a:t>
              </a:r>
              <a:endParaRPr sz="1800">
                <a:solidFill>
                  <a:schemeClr val="dk1"/>
                </a:solidFill>
                <a:latin typeface="Calibri"/>
                <a:ea typeface="Calibri"/>
                <a:cs typeface="Calibri"/>
                <a:sym typeface="Calibri"/>
              </a:endParaRPr>
            </a:p>
          </p:txBody>
        </p:sp>
        <p:sp>
          <p:nvSpPr>
            <p:cNvPr id="321" name="Google Shape;321;g2d1cfe8d098_1_175"/>
            <p:cNvSpPr/>
            <p:nvPr/>
          </p:nvSpPr>
          <p:spPr>
            <a:xfrm>
              <a:off x="18589700" y="27611775"/>
              <a:ext cx="291600" cy="224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2" name="Google Shape;322;g2d1cfe8d098_1_175"/>
            <p:cNvSpPr txBox="1"/>
            <p:nvPr/>
          </p:nvSpPr>
          <p:spPr>
            <a:xfrm>
              <a:off x="18881300" y="27495275"/>
              <a:ext cx="2161500" cy="3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Simulated data</a:t>
              </a:r>
              <a:endParaRPr sz="1800">
                <a:solidFill>
                  <a:schemeClr val="dk1"/>
                </a:solidFill>
                <a:latin typeface="Calibri"/>
                <a:ea typeface="Calibri"/>
                <a:cs typeface="Calibri"/>
                <a:sym typeface="Calibri"/>
              </a:endParaRPr>
            </a:p>
          </p:txBody>
        </p:sp>
      </p:grpSp>
      <p:sp>
        <p:nvSpPr>
          <p:cNvPr id="323" name="Google Shape;323;g2d1cfe8d098_1_175"/>
          <p:cNvSpPr txBox="1"/>
          <p:nvPr/>
        </p:nvSpPr>
        <p:spPr>
          <a:xfrm>
            <a:off x="22438125" y="16517025"/>
            <a:ext cx="7408200" cy="21240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US" sz="3000">
                <a:solidFill>
                  <a:schemeClr val="dk1"/>
                </a:solidFill>
                <a:latin typeface="Calibri"/>
                <a:ea typeface="Calibri"/>
                <a:cs typeface="Calibri"/>
                <a:sym typeface="Calibri"/>
              </a:rPr>
              <a:t>t-SNE is a nonlinear dimension reduction technique and DBSCAN is a density based clustering algorithm. We combine these two techniques to construct clusters of similar observations from the health data. </a:t>
            </a:r>
            <a:endParaRPr sz="3000">
              <a:solidFill>
                <a:schemeClr val="dk1"/>
              </a:solidFill>
              <a:latin typeface="Calibri"/>
              <a:ea typeface="Calibri"/>
              <a:cs typeface="Calibri"/>
              <a:sym typeface="Calibri"/>
            </a:endParaRPr>
          </a:p>
          <a:p>
            <a:pPr marL="0" lvl="0" indent="457200" algn="l" rtl="0">
              <a:spcBef>
                <a:spcPts val="0"/>
              </a:spcBef>
              <a:spcAft>
                <a:spcPts val="0"/>
              </a:spcAft>
              <a:buNone/>
            </a:pPr>
            <a:endParaRPr sz="3000">
              <a:solidFill>
                <a:schemeClr val="dk1"/>
              </a:solidFill>
              <a:latin typeface="Calibri"/>
              <a:ea typeface="Calibri"/>
              <a:cs typeface="Calibri"/>
              <a:sym typeface="Calibri"/>
            </a:endParaRPr>
          </a:p>
          <a:p>
            <a:pPr marL="0" lvl="0" indent="0" algn="l" rtl="0">
              <a:spcBef>
                <a:spcPts val="0"/>
              </a:spcBef>
              <a:spcAft>
                <a:spcPts val="0"/>
              </a:spcAft>
              <a:buNone/>
            </a:pPr>
            <a:r>
              <a:rPr lang="en-US" sz="3000">
                <a:solidFill>
                  <a:schemeClr val="dk1"/>
                </a:solidFill>
                <a:latin typeface="Calibri"/>
                <a:ea typeface="Calibri"/>
                <a:cs typeface="Calibri"/>
                <a:sym typeface="Calibri"/>
              </a:rPr>
              <a:t>	Cancer and home care appear to be the most significant separating factors for the clusters. </a:t>
            </a:r>
            <a:endParaRPr sz="3000">
              <a:solidFill>
                <a:schemeClr val="dk1"/>
              </a:solidFill>
              <a:latin typeface="Calibri"/>
              <a:ea typeface="Calibri"/>
              <a:cs typeface="Calibri"/>
              <a:sym typeface="Calibri"/>
            </a:endParaRPr>
          </a:p>
        </p:txBody>
      </p:sp>
      <p:sp>
        <p:nvSpPr>
          <p:cNvPr id="324" name="Google Shape;324;g2d1cfe8d098_1_175"/>
          <p:cNvSpPr txBox="1"/>
          <p:nvPr/>
        </p:nvSpPr>
        <p:spPr>
          <a:xfrm>
            <a:off x="22514425" y="21657813"/>
            <a:ext cx="5793600" cy="15699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US" sz="3000">
                <a:solidFill>
                  <a:schemeClr val="dk1"/>
                </a:solidFill>
                <a:latin typeface="Calibri"/>
                <a:ea typeface="Calibri"/>
                <a:cs typeface="Calibri"/>
                <a:sym typeface="Calibri"/>
              </a:rPr>
              <a:t>We then fit a model for adjusted spending on  the high and low clusters. </a:t>
            </a:r>
            <a:endParaRPr/>
          </a:p>
        </p:txBody>
      </p:sp>
      <p:sp>
        <p:nvSpPr>
          <p:cNvPr id="325" name="Google Shape;325;g2d1cfe8d098_1_175"/>
          <p:cNvSpPr txBox="1"/>
          <p:nvPr/>
        </p:nvSpPr>
        <p:spPr>
          <a:xfrm>
            <a:off x="29328225" y="21107338"/>
            <a:ext cx="1934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i="1" u="sng">
                <a:solidFill>
                  <a:schemeClr val="dk1"/>
                </a:solidFill>
                <a:latin typeface="Calibri"/>
                <a:ea typeface="Calibri"/>
                <a:cs typeface="Calibri"/>
                <a:sym typeface="Calibri"/>
              </a:rPr>
              <a:t>High</a:t>
            </a:r>
            <a:endParaRPr i="1">
              <a:latin typeface="Calibri"/>
              <a:ea typeface="Calibri"/>
              <a:cs typeface="Calibri"/>
              <a:sym typeface="Calibri"/>
            </a:endParaRPr>
          </a:p>
        </p:txBody>
      </p:sp>
      <p:graphicFrame>
        <p:nvGraphicFramePr>
          <p:cNvPr id="326" name="Google Shape;326;g2d1cfe8d098_1_175"/>
          <p:cNvGraphicFramePr/>
          <p:nvPr/>
        </p:nvGraphicFramePr>
        <p:xfrm>
          <a:off x="30771650" y="21048350"/>
          <a:ext cx="3658400" cy="914340"/>
        </p:xfrm>
        <a:graphic>
          <a:graphicData uri="http://schemas.openxmlformats.org/drawingml/2006/table">
            <a:tbl>
              <a:tblPr>
                <a:noFill/>
                <a:tableStyleId>{7D02C004-3D22-4EA9-98CB-0E6D90CA0773}</a:tableStyleId>
              </a:tblPr>
              <a:tblGrid>
                <a:gridCol w="906775">
                  <a:extLst>
                    <a:ext uri="{9D8B030D-6E8A-4147-A177-3AD203B41FA5}">
                      <a16:colId xmlns:a16="http://schemas.microsoft.com/office/drawing/2014/main" val="20000"/>
                    </a:ext>
                  </a:extLst>
                </a:gridCol>
                <a:gridCol w="955825">
                  <a:extLst>
                    <a:ext uri="{9D8B030D-6E8A-4147-A177-3AD203B41FA5}">
                      <a16:colId xmlns:a16="http://schemas.microsoft.com/office/drawing/2014/main" val="20001"/>
                    </a:ext>
                  </a:extLst>
                </a:gridCol>
                <a:gridCol w="807950">
                  <a:extLst>
                    <a:ext uri="{9D8B030D-6E8A-4147-A177-3AD203B41FA5}">
                      <a16:colId xmlns:a16="http://schemas.microsoft.com/office/drawing/2014/main" val="20002"/>
                    </a:ext>
                  </a:extLst>
                </a:gridCol>
                <a:gridCol w="98785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US" sz="1800" i="1">
                          <a:latin typeface="Calibri"/>
                          <a:ea typeface="Calibri"/>
                          <a:cs typeface="Calibri"/>
                          <a:sym typeface="Calibri"/>
                        </a:rPr>
                        <a:t>Metric</a:t>
                      </a:r>
                      <a:endParaRPr sz="1800" i="1">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latin typeface="Calibri"/>
                          <a:ea typeface="Calibri"/>
                          <a:cs typeface="Calibri"/>
                          <a:sym typeface="Calibri"/>
                        </a:rPr>
                        <a:t>Adj. R</a:t>
                      </a:r>
                      <a:r>
                        <a:rPr lang="en-US" sz="1800" baseline="30000">
                          <a:latin typeface="Calibri"/>
                          <a:ea typeface="Calibri"/>
                          <a:cs typeface="Calibri"/>
                          <a:sym typeface="Calibri"/>
                        </a:rPr>
                        <a:t>2</a:t>
                      </a:r>
                      <a:endParaRPr sz="1800" baseline="300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latin typeface="Calibri"/>
                          <a:ea typeface="Calibri"/>
                          <a:cs typeface="Calibri"/>
                          <a:sym typeface="Calibri"/>
                        </a:rPr>
                        <a:t>RSE</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latin typeface="Calibri"/>
                          <a:ea typeface="Calibri"/>
                          <a:cs typeface="Calibri"/>
                          <a:sym typeface="Calibri"/>
                        </a:rPr>
                        <a:t>MSE</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US" sz="1800" i="1">
                          <a:latin typeface="Calibri"/>
                          <a:ea typeface="Calibri"/>
                          <a:cs typeface="Calibri"/>
                          <a:sym typeface="Calibri"/>
                        </a:rPr>
                        <a:t>Value</a:t>
                      </a:r>
                      <a:endParaRPr sz="1800" i="1">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latin typeface="Calibri"/>
                          <a:ea typeface="Calibri"/>
                          <a:cs typeface="Calibri"/>
                          <a:sym typeface="Calibri"/>
                        </a:rPr>
                        <a:t>0.324</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latin typeface="Calibri"/>
                          <a:ea typeface="Calibri"/>
                          <a:cs typeface="Calibri"/>
                          <a:sym typeface="Calibri"/>
                        </a:rPr>
                        <a:t>3.249</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latin typeface="Calibri"/>
                          <a:ea typeface="Calibri"/>
                          <a:cs typeface="Calibri"/>
                          <a:sym typeface="Calibri"/>
                        </a:rPr>
                        <a:t>4.226</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327" name="Google Shape;327;g2d1cfe8d098_1_175"/>
          <p:cNvSpPr txBox="1"/>
          <p:nvPr/>
        </p:nvSpPr>
        <p:spPr>
          <a:xfrm>
            <a:off x="29238832" y="22377588"/>
            <a:ext cx="1761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i="1" u="sng">
                <a:solidFill>
                  <a:schemeClr val="dk1"/>
                </a:solidFill>
                <a:latin typeface="Calibri"/>
                <a:ea typeface="Calibri"/>
                <a:cs typeface="Calibri"/>
                <a:sym typeface="Calibri"/>
              </a:rPr>
              <a:t>Low</a:t>
            </a:r>
            <a:endParaRPr sz="3000" i="1">
              <a:latin typeface="Calibri"/>
              <a:ea typeface="Calibri"/>
              <a:cs typeface="Calibri"/>
              <a:sym typeface="Calibri"/>
            </a:endParaRPr>
          </a:p>
        </p:txBody>
      </p:sp>
      <p:graphicFrame>
        <p:nvGraphicFramePr>
          <p:cNvPr id="328" name="Google Shape;328;g2d1cfe8d098_1_175"/>
          <p:cNvGraphicFramePr/>
          <p:nvPr/>
        </p:nvGraphicFramePr>
        <p:xfrm>
          <a:off x="30771650" y="22398238"/>
          <a:ext cx="3658400" cy="914340"/>
        </p:xfrm>
        <a:graphic>
          <a:graphicData uri="http://schemas.openxmlformats.org/drawingml/2006/table">
            <a:tbl>
              <a:tblPr>
                <a:noFill/>
                <a:tableStyleId>{7D02C004-3D22-4EA9-98CB-0E6D90CA0773}</a:tableStyleId>
              </a:tblPr>
              <a:tblGrid>
                <a:gridCol w="906775">
                  <a:extLst>
                    <a:ext uri="{9D8B030D-6E8A-4147-A177-3AD203B41FA5}">
                      <a16:colId xmlns:a16="http://schemas.microsoft.com/office/drawing/2014/main" val="20000"/>
                    </a:ext>
                  </a:extLst>
                </a:gridCol>
                <a:gridCol w="955825">
                  <a:extLst>
                    <a:ext uri="{9D8B030D-6E8A-4147-A177-3AD203B41FA5}">
                      <a16:colId xmlns:a16="http://schemas.microsoft.com/office/drawing/2014/main" val="20001"/>
                    </a:ext>
                  </a:extLst>
                </a:gridCol>
                <a:gridCol w="807950">
                  <a:extLst>
                    <a:ext uri="{9D8B030D-6E8A-4147-A177-3AD203B41FA5}">
                      <a16:colId xmlns:a16="http://schemas.microsoft.com/office/drawing/2014/main" val="20002"/>
                    </a:ext>
                  </a:extLst>
                </a:gridCol>
                <a:gridCol w="98785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US" sz="1800" i="1">
                          <a:latin typeface="Calibri"/>
                          <a:ea typeface="Calibri"/>
                          <a:cs typeface="Calibri"/>
                          <a:sym typeface="Calibri"/>
                        </a:rPr>
                        <a:t>Metric</a:t>
                      </a:r>
                      <a:endParaRPr sz="1800" i="1">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latin typeface="Calibri"/>
                          <a:ea typeface="Calibri"/>
                          <a:cs typeface="Calibri"/>
                          <a:sym typeface="Calibri"/>
                        </a:rPr>
                        <a:t>Adj. R</a:t>
                      </a:r>
                      <a:r>
                        <a:rPr lang="en-US" sz="1800" baseline="30000">
                          <a:latin typeface="Calibri"/>
                          <a:ea typeface="Calibri"/>
                          <a:cs typeface="Calibri"/>
                          <a:sym typeface="Calibri"/>
                        </a:rPr>
                        <a:t>2</a:t>
                      </a:r>
                      <a:endParaRPr sz="1800" baseline="300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latin typeface="Calibri"/>
                          <a:ea typeface="Calibri"/>
                          <a:cs typeface="Calibri"/>
                          <a:sym typeface="Calibri"/>
                        </a:rPr>
                        <a:t>RSE</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latin typeface="Calibri"/>
                          <a:ea typeface="Calibri"/>
                          <a:cs typeface="Calibri"/>
                          <a:sym typeface="Calibri"/>
                        </a:rPr>
                        <a:t>MSE</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US" sz="1800" i="1">
                          <a:latin typeface="Calibri"/>
                          <a:ea typeface="Calibri"/>
                          <a:cs typeface="Calibri"/>
                          <a:sym typeface="Calibri"/>
                        </a:rPr>
                        <a:t>Value</a:t>
                      </a:r>
                      <a:endParaRPr sz="1800" i="1">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latin typeface="Calibri"/>
                          <a:ea typeface="Calibri"/>
                          <a:cs typeface="Calibri"/>
                          <a:sym typeface="Calibri"/>
                        </a:rPr>
                        <a:t>0.9075</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latin typeface="Calibri"/>
                          <a:ea typeface="Calibri"/>
                          <a:cs typeface="Calibri"/>
                          <a:sym typeface="Calibri"/>
                        </a:rPr>
                        <a:t>2.600</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latin typeface="Calibri"/>
                          <a:ea typeface="Calibri"/>
                          <a:cs typeface="Calibri"/>
                          <a:sym typeface="Calibri"/>
                        </a:rPr>
                        <a:t>4.083</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329" name="Google Shape;329;g2d1cfe8d098_1_175"/>
          <p:cNvSpPr txBox="1"/>
          <p:nvPr/>
        </p:nvSpPr>
        <p:spPr>
          <a:xfrm>
            <a:off x="26982326" y="24941300"/>
            <a:ext cx="7867800" cy="135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1"/>
                </a:solidFill>
                <a:latin typeface="Calibri"/>
                <a:ea typeface="Calibri"/>
                <a:cs typeface="Calibri"/>
                <a:sym typeface="Calibri"/>
              </a:rPr>
              <a:t>FITTER is a Python package used to fit probability distributions to data.  We apply FITTER to each variable separately (which relies on the simplifying assumption that the variables are independent).  An example for the nursing home variable is shown to the left. </a:t>
            </a:r>
            <a:endParaRPr sz="3000">
              <a:solidFill>
                <a:schemeClr val="dk1"/>
              </a:solidFill>
              <a:latin typeface="Calibri"/>
              <a:ea typeface="Calibri"/>
              <a:cs typeface="Calibri"/>
              <a:sym typeface="Calibri"/>
            </a:endParaRPr>
          </a:p>
        </p:txBody>
      </p:sp>
      <p:sp>
        <p:nvSpPr>
          <p:cNvPr id="330" name="Google Shape;330;g2d1cfe8d098_1_175"/>
          <p:cNvSpPr txBox="1"/>
          <p:nvPr/>
        </p:nvSpPr>
        <p:spPr>
          <a:xfrm>
            <a:off x="30891300" y="18985050"/>
            <a:ext cx="3703500" cy="3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439">
              <a:solidFill>
                <a:schemeClr val="dk1"/>
              </a:solidFill>
            </a:endParaRPr>
          </a:p>
        </p:txBody>
      </p:sp>
      <p:pic>
        <p:nvPicPr>
          <p:cNvPr id="331" name="Google Shape;331;g2d1cfe8d098_1_175"/>
          <p:cNvPicPr preferRelativeResize="0"/>
          <p:nvPr/>
        </p:nvPicPr>
        <p:blipFill>
          <a:blip r:embed="rId11">
            <a:alphaModFix/>
          </a:blip>
          <a:stretch>
            <a:fillRect/>
          </a:stretch>
        </p:blipFill>
        <p:spPr>
          <a:xfrm>
            <a:off x="29454013" y="16795562"/>
            <a:ext cx="5140799" cy="2725882"/>
          </a:xfrm>
          <a:prstGeom prst="rect">
            <a:avLst/>
          </a:prstGeom>
          <a:noFill/>
          <a:ln>
            <a:noFill/>
          </a:ln>
        </p:spPr>
      </p:pic>
      <p:sp>
        <p:nvSpPr>
          <p:cNvPr id="332" name="Google Shape;332;g2d1cfe8d098_1_175"/>
          <p:cNvSpPr txBox="1"/>
          <p:nvPr/>
        </p:nvSpPr>
        <p:spPr>
          <a:xfrm>
            <a:off x="29778375" y="19521438"/>
            <a:ext cx="5188800" cy="64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latin typeface="Calibri"/>
                <a:ea typeface="Calibri"/>
                <a:cs typeface="Calibri"/>
                <a:sym typeface="Calibri"/>
              </a:rPr>
              <a:t>EPS (maximum distance between one sample considered as in neighborhood of the other) is obtained at 7.</a:t>
            </a:r>
            <a:endParaRPr sz="1800">
              <a:solidFill>
                <a:schemeClr val="dk1"/>
              </a:solidFill>
            </a:endParaRPr>
          </a:p>
        </p:txBody>
      </p:sp>
      <p:pic>
        <p:nvPicPr>
          <p:cNvPr id="333" name="Google Shape;333;g2d1cfe8d098_1_175"/>
          <p:cNvPicPr preferRelativeResize="0"/>
          <p:nvPr/>
        </p:nvPicPr>
        <p:blipFill>
          <a:blip r:embed="rId12">
            <a:alphaModFix/>
          </a:blip>
          <a:stretch>
            <a:fillRect/>
          </a:stretch>
        </p:blipFill>
        <p:spPr>
          <a:xfrm>
            <a:off x="22552725" y="25346850"/>
            <a:ext cx="3918850" cy="2958820"/>
          </a:xfrm>
          <a:prstGeom prst="rect">
            <a:avLst/>
          </a:prstGeom>
          <a:noFill/>
          <a:ln>
            <a:noFill/>
          </a:ln>
        </p:spPr>
      </p:pic>
      <p:sp>
        <p:nvSpPr>
          <p:cNvPr id="334" name="Google Shape;334;g2d1cfe8d098_1_175"/>
          <p:cNvSpPr txBox="1"/>
          <p:nvPr/>
        </p:nvSpPr>
        <p:spPr>
          <a:xfrm>
            <a:off x="22704650" y="29412825"/>
            <a:ext cx="5476800" cy="135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1"/>
                </a:solidFill>
                <a:latin typeface="Calibri"/>
                <a:ea typeface="Calibri"/>
                <a:cs typeface="Calibri"/>
                <a:sym typeface="Calibri"/>
              </a:rPr>
              <a:t>The results for Method 2 deviate more on average from the training data than for Method 1, particularly at large values of age. </a:t>
            </a:r>
            <a:endParaRPr sz="3000">
              <a:solidFill>
                <a:schemeClr val="dk1"/>
              </a:solidFill>
              <a:latin typeface="Calibri"/>
              <a:ea typeface="Calibri"/>
              <a:cs typeface="Calibri"/>
              <a:sym typeface="Calibri"/>
            </a:endParaRPr>
          </a:p>
        </p:txBody>
      </p:sp>
      <p:sp>
        <p:nvSpPr>
          <p:cNvPr id="335" name="Google Shape;335;g2d1cfe8d098_1_175"/>
          <p:cNvSpPr/>
          <p:nvPr/>
        </p:nvSpPr>
        <p:spPr>
          <a:xfrm>
            <a:off x="35360875" y="6252450"/>
            <a:ext cx="8530800" cy="7519800"/>
          </a:xfrm>
          <a:prstGeom prst="rect">
            <a:avLst/>
          </a:prstGeom>
          <a:solidFill>
            <a:srgbClr val="F2F2F2"/>
          </a:solid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336" name="Google Shape;336;g2d1cfe8d098_1_175"/>
          <p:cNvGrpSpPr/>
          <p:nvPr/>
        </p:nvGrpSpPr>
        <p:grpSpPr>
          <a:xfrm>
            <a:off x="35359421" y="14043890"/>
            <a:ext cx="8532429" cy="7298923"/>
            <a:chOff x="35359421" y="13274090"/>
            <a:chExt cx="8532429" cy="7298923"/>
          </a:xfrm>
        </p:grpSpPr>
        <p:sp>
          <p:nvSpPr>
            <p:cNvPr id="337" name="Google Shape;337;g2d1cfe8d098_1_175"/>
            <p:cNvSpPr txBox="1"/>
            <p:nvPr/>
          </p:nvSpPr>
          <p:spPr>
            <a:xfrm>
              <a:off x="35359421" y="13274090"/>
              <a:ext cx="8530800" cy="923400"/>
            </a:xfrm>
            <a:prstGeom prst="rect">
              <a:avLst/>
            </a:prstGeom>
            <a:solidFill>
              <a:srgbClr val="D4000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1">
                  <a:solidFill>
                    <a:schemeClr val="lt1"/>
                  </a:solidFill>
                  <a:latin typeface="Calibri"/>
                  <a:ea typeface="Calibri"/>
                  <a:cs typeface="Calibri"/>
                  <a:sym typeface="Calibri"/>
                </a:rPr>
                <a:t>LIMITATIONS</a:t>
              </a:r>
              <a:endParaRPr sz="5400" b="1" i="0" u="none" strike="noStrike" cap="none">
                <a:solidFill>
                  <a:schemeClr val="lt1"/>
                </a:solidFill>
                <a:latin typeface="Calibri"/>
                <a:ea typeface="Calibri"/>
                <a:cs typeface="Calibri"/>
                <a:sym typeface="Calibri"/>
              </a:endParaRPr>
            </a:p>
          </p:txBody>
        </p:sp>
        <p:sp>
          <p:nvSpPr>
            <p:cNvPr id="338" name="Google Shape;338;g2d1cfe8d098_1_175"/>
            <p:cNvSpPr/>
            <p:nvPr/>
          </p:nvSpPr>
          <p:spPr>
            <a:xfrm>
              <a:off x="35361050" y="14255612"/>
              <a:ext cx="8530800" cy="6317400"/>
            </a:xfrm>
            <a:prstGeom prst="rect">
              <a:avLst/>
            </a:prstGeom>
            <a:solidFill>
              <a:srgbClr val="F2F2F2"/>
            </a:solid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9" name="Google Shape;339;g2d1cfe8d098_1_175"/>
            <p:cNvSpPr txBox="1"/>
            <p:nvPr/>
          </p:nvSpPr>
          <p:spPr>
            <a:xfrm>
              <a:off x="35672875" y="13763438"/>
              <a:ext cx="7867800" cy="471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a:solidFill>
                  <a:schemeClr val="dk1"/>
                </a:solidFill>
                <a:latin typeface="Calibri"/>
                <a:ea typeface="Calibri"/>
                <a:cs typeface="Calibri"/>
                <a:sym typeface="Calibri"/>
              </a:endParaRPr>
            </a:p>
            <a:p>
              <a:pPr marL="0" lvl="0" indent="0" algn="l" rtl="0">
                <a:spcBef>
                  <a:spcPts val="0"/>
                </a:spcBef>
                <a:spcAft>
                  <a:spcPts val="0"/>
                </a:spcAft>
                <a:buNone/>
              </a:pPr>
              <a:r>
                <a:rPr lang="en-US" sz="3000">
                  <a:solidFill>
                    <a:schemeClr val="dk1"/>
                  </a:solidFill>
                  <a:latin typeface="Calibri"/>
                  <a:ea typeface="Calibri"/>
                  <a:cs typeface="Calibri"/>
                  <a:sym typeface="Calibri"/>
                </a:rPr>
                <a:t>Our project has two main limitations:</a:t>
              </a:r>
              <a:endParaRPr sz="3000">
                <a:solidFill>
                  <a:schemeClr val="dk1"/>
                </a:solidFill>
                <a:latin typeface="Calibri"/>
                <a:ea typeface="Calibri"/>
                <a:cs typeface="Calibri"/>
                <a:sym typeface="Calibri"/>
              </a:endParaRPr>
            </a:p>
            <a:p>
              <a:pPr marL="0" lvl="0" indent="0" algn="l" rtl="0">
                <a:spcBef>
                  <a:spcPts val="0"/>
                </a:spcBef>
                <a:spcAft>
                  <a:spcPts val="0"/>
                </a:spcAft>
                <a:buNone/>
              </a:pPr>
              <a:endParaRPr sz="3000">
                <a:solidFill>
                  <a:schemeClr val="dk1"/>
                </a:solidFill>
                <a:latin typeface="Calibri"/>
                <a:ea typeface="Calibri"/>
                <a:cs typeface="Calibri"/>
                <a:sym typeface="Calibri"/>
              </a:endParaRPr>
            </a:p>
            <a:p>
              <a:pPr marL="457200" lvl="0" indent="-457200" algn="l" rtl="0">
                <a:spcBef>
                  <a:spcPts val="0"/>
                </a:spcBef>
                <a:spcAft>
                  <a:spcPts val="0"/>
                </a:spcAft>
                <a:buClr>
                  <a:schemeClr val="dk1"/>
                </a:buClr>
                <a:buSzPts val="3600"/>
                <a:buFont typeface="Calibri"/>
                <a:buAutoNum type="arabicParenBoth"/>
              </a:pPr>
              <a:r>
                <a:rPr lang="en-US" sz="3600">
                  <a:solidFill>
                    <a:schemeClr val="dk1"/>
                  </a:solidFill>
                  <a:latin typeface="Calibri"/>
                  <a:ea typeface="Calibri"/>
                  <a:cs typeface="Calibri"/>
                  <a:sym typeface="Calibri"/>
                </a:rPr>
                <a:t> The lack of training data from age 87+ produces unstable estimates of spending at high ages. </a:t>
              </a:r>
              <a:endParaRPr sz="3600">
                <a:solidFill>
                  <a:schemeClr val="dk1"/>
                </a:solidFill>
                <a:latin typeface="Calibri"/>
                <a:ea typeface="Calibri"/>
                <a:cs typeface="Calibri"/>
                <a:sym typeface="Calibri"/>
              </a:endParaRPr>
            </a:p>
            <a:p>
              <a:pPr marL="457200" lvl="0" indent="-457200" algn="l" rtl="0">
                <a:spcBef>
                  <a:spcPts val="0"/>
                </a:spcBef>
                <a:spcAft>
                  <a:spcPts val="0"/>
                </a:spcAft>
                <a:buClr>
                  <a:schemeClr val="dk1"/>
                </a:buClr>
                <a:buSzPts val="3600"/>
                <a:buFont typeface="Calibri"/>
                <a:buAutoNum type="arabicParenBoth"/>
              </a:pPr>
              <a:r>
                <a:rPr lang="en-US" sz="3600">
                  <a:solidFill>
                    <a:schemeClr val="dk1"/>
                  </a:solidFill>
                  <a:latin typeface="Calibri"/>
                  <a:ea typeface="Calibri"/>
                  <a:cs typeface="Calibri"/>
                  <a:sym typeface="Calibri"/>
                </a:rPr>
                <a:t> Limitations of the HRS. The survey often loses touch with participants who enter assisted living or a nursing home, thus the estimated probabilities of these events are may be, in reality much higher.</a:t>
              </a:r>
              <a:endParaRPr sz="3600">
                <a:solidFill>
                  <a:schemeClr val="dk1"/>
                </a:solidFill>
                <a:latin typeface="Calibri"/>
                <a:ea typeface="Calibri"/>
                <a:cs typeface="Calibri"/>
                <a:sym typeface="Calibri"/>
              </a:endParaRPr>
            </a:p>
          </p:txBody>
        </p:sp>
      </p:grpSp>
      <p:sp>
        <p:nvSpPr>
          <p:cNvPr id="340" name="Google Shape;340;g2d1cfe8d098_1_175"/>
          <p:cNvSpPr txBox="1"/>
          <p:nvPr/>
        </p:nvSpPr>
        <p:spPr>
          <a:xfrm>
            <a:off x="35737800" y="6252450"/>
            <a:ext cx="7867800" cy="7026600"/>
          </a:xfrm>
          <a:prstGeom prst="rect">
            <a:avLst/>
          </a:prstGeom>
          <a:noFill/>
          <a:ln>
            <a:noFill/>
          </a:ln>
        </p:spPr>
        <p:txBody>
          <a:bodyPr spcFirstLastPara="1" wrap="square" lIns="91425" tIns="91425" rIns="91425" bIns="91425" anchor="t" anchorCtr="0">
            <a:noAutofit/>
          </a:bodyPr>
          <a:lstStyle/>
          <a:p>
            <a:pPr marL="457200" lvl="0" indent="-457200" algn="l" rtl="0">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Method 1 produces an accurate simulation of adjusted spending from ages 65-85. </a:t>
            </a:r>
            <a:endParaRPr sz="3600">
              <a:solidFill>
                <a:schemeClr val="dk1"/>
              </a:solidFill>
              <a:latin typeface="Calibri"/>
              <a:ea typeface="Calibri"/>
              <a:cs typeface="Calibri"/>
              <a:sym typeface="Calibri"/>
            </a:endParaRPr>
          </a:p>
          <a:p>
            <a:pPr marL="457200" lvl="0" indent="-457200" algn="l" rtl="0">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Summary statistics (mean, median, quantiles) and well as measures of inter-path variation (standard deviation, average % change, max % change) are very similar between the training and simulated data. </a:t>
            </a:r>
            <a:endParaRPr sz="3600">
              <a:solidFill>
                <a:schemeClr val="dk1"/>
              </a:solidFill>
              <a:latin typeface="Calibri"/>
              <a:ea typeface="Calibri"/>
              <a:cs typeface="Calibri"/>
              <a:sym typeface="Calibri"/>
            </a:endParaRPr>
          </a:p>
          <a:p>
            <a:pPr marL="457200" lvl="0" indent="-457200" algn="l" rtl="0">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However, the simulation cannot reproduce the most extreme spikes in spending and becomes unstable at high values of age..</a:t>
            </a:r>
            <a:endParaRPr sz="3600">
              <a:solidFill>
                <a:schemeClr val="dk1"/>
              </a:solidFill>
              <a:latin typeface="Calibri"/>
              <a:ea typeface="Calibri"/>
              <a:cs typeface="Calibri"/>
              <a:sym typeface="Calibri"/>
            </a:endParaRPr>
          </a:p>
        </p:txBody>
      </p:sp>
      <p:graphicFrame>
        <p:nvGraphicFramePr>
          <p:cNvPr id="341" name="Google Shape;341;g2d1cfe8d098_1_175"/>
          <p:cNvGraphicFramePr/>
          <p:nvPr/>
        </p:nvGraphicFramePr>
        <p:xfrm>
          <a:off x="351325" y="24438163"/>
          <a:ext cx="8066400" cy="2902550"/>
        </p:xfrm>
        <a:graphic>
          <a:graphicData uri="http://schemas.openxmlformats.org/drawingml/2006/table">
            <a:tbl>
              <a:tblPr>
                <a:noFill/>
                <a:tableStyleId>{7D02C004-3D22-4EA9-98CB-0E6D90CA0773}</a:tableStyleId>
              </a:tblPr>
              <a:tblGrid>
                <a:gridCol w="4033200">
                  <a:extLst>
                    <a:ext uri="{9D8B030D-6E8A-4147-A177-3AD203B41FA5}">
                      <a16:colId xmlns:a16="http://schemas.microsoft.com/office/drawing/2014/main" val="20000"/>
                    </a:ext>
                  </a:extLst>
                </a:gridCol>
                <a:gridCol w="4033200">
                  <a:extLst>
                    <a:ext uri="{9D8B030D-6E8A-4147-A177-3AD203B41FA5}">
                      <a16:colId xmlns:a16="http://schemas.microsoft.com/office/drawing/2014/main" val="20001"/>
                    </a:ext>
                  </a:extLst>
                </a:gridCol>
              </a:tblGrid>
              <a:tr h="410675">
                <a:tc>
                  <a:txBody>
                    <a:bodyPr/>
                    <a:lstStyle/>
                    <a:p>
                      <a:pPr marL="0" lvl="0" indent="0" algn="ctr" rtl="0">
                        <a:spcBef>
                          <a:spcPts val="0"/>
                        </a:spcBef>
                        <a:spcAft>
                          <a:spcPts val="0"/>
                        </a:spcAft>
                        <a:buNone/>
                      </a:pPr>
                      <a:r>
                        <a:rPr lang="en-US" sz="1800">
                          <a:latin typeface="Calibri"/>
                          <a:ea typeface="Calibri"/>
                          <a:cs typeface="Calibri"/>
                          <a:sym typeface="Calibri"/>
                        </a:rPr>
                        <a:t>Variable Category</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a:latin typeface="Calibri"/>
                          <a:ea typeface="Calibri"/>
                          <a:cs typeface="Calibri"/>
                          <a:sym typeface="Calibri"/>
                        </a:rPr>
                        <a:t>Variables Included</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1149975">
                <a:tc>
                  <a:txBody>
                    <a:bodyPr/>
                    <a:lstStyle/>
                    <a:p>
                      <a:pPr marL="0" lvl="0" indent="0" algn="ctr" rtl="0">
                        <a:spcBef>
                          <a:spcPts val="0"/>
                        </a:spcBef>
                        <a:spcAft>
                          <a:spcPts val="0"/>
                        </a:spcAft>
                        <a:buNone/>
                      </a:pPr>
                      <a:r>
                        <a:rPr lang="en-US" sz="1800">
                          <a:latin typeface="Calibri"/>
                          <a:ea typeface="Calibri"/>
                          <a:cs typeface="Calibri"/>
                          <a:sym typeface="Calibri"/>
                        </a:rPr>
                        <a:t>Health Services </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US" sz="1800">
                          <a:latin typeface="Calibri"/>
                          <a:ea typeface="Calibri"/>
                          <a:cs typeface="Calibri"/>
                          <a:sym typeface="Calibri"/>
                        </a:rPr>
                        <a:t># of Doctor Visits, # of Nights in Nursing Home Nights, # of Nights in Hospital, </a:t>
                      </a:r>
                      <a:r>
                        <a:rPr lang="en-US" sz="1800">
                          <a:solidFill>
                            <a:schemeClr val="dk1"/>
                          </a:solidFill>
                          <a:latin typeface="Calibri"/>
                          <a:ea typeface="Calibri"/>
                          <a:cs typeface="Calibri"/>
                          <a:sym typeface="Calibri"/>
                        </a:rPr>
                        <a:t>Special Facility*, Outpatient*, Home Care*, Drugs*</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165250">
                <a:tc>
                  <a:txBody>
                    <a:bodyPr/>
                    <a:lstStyle/>
                    <a:p>
                      <a:pPr marL="0" lvl="0" indent="0" algn="ctr" rtl="0">
                        <a:spcBef>
                          <a:spcPts val="0"/>
                        </a:spcBef>
                        <a:spcAft>
                          <a:spcPts val="0"/>
                        </a:spcAft>
                        <a:buNone/>
                      </a:pPr>
                      <a:r>
                        <a:rPr lang="en-US" sz="1800">
                          <a:latin typeface="Calibri"/>
                          <a:ea typeface="Calibri"/>
                          <a:cs typeface="Calibri"/>
                          <a:sym typeface="Calibri"/>
                        </a:rPr>
                        <a:t>Health Status</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US" sz="1800">
                          <a:latin typeface="Calibri"/>
                          <a:ea typeface="Calibri"/>
                          <a:cs typeface="Calibri"/>
                          <a:sym typeface="Calibri"/>
                        </a:rPr>
                        <a:t>High Blood Pressure*, Arthritis*, Cancer*, Psych*, Lungs*, </a:t>
                      </a:r>
                      <a:r>
                        <a:rPr lang="en-US" sz="1800">
                          <a:solidFill>
                            <a:schemeClr val="dk1"/>
                          </a:solidFill>
                          <a:latin typeface="Calibri"/>
                          <a:ea typeface="Calibri"/>
                          <a:cs typeface="Calibri"/>
                          <a:sym typeface="Calibri"/>
                        </a:rPr>
                        <a:t>Heart Attack*, Stroke*, Health Change</a:t>
                      </a:r>
                      <a:endParaRPr sz="1800">
                        <a:latin typeface="Calibri"/>
                        <a:ea typeface="Calibri"/>
                        <a:cs typeface="Calibri"/>
                        <a:sym typeface="Calibri"/>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342" name="Google Shape;342;g2d1cfe8d098_1_175"/>
          <p:cNvSpPr txBox="1"/>
          <p:nvPr/>
        </p:nvSpPr>
        <p:spPr>
          <a:xfrm>
            <a:off x="519450" y="27413525"/>
            <a:ext cx="7676100" cy="6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 Indicator variables </a:t>
            </a:r>
            <a:endParaRPr sz="1800">
              <a:solidFill>
                <a:schemeClr val="dk1"/>
              </a:solidFill>
              <a:latin typeface="Calibri"/>
              <a:ea typeface="Calibri"/>
              <a:cs typeface="Calibri"/>
              <a:sym typeface="Calibri"/>
            </a:endParaRPr>
          </a:p>
        </p:txBody>
      </p:sp>
      <p:pic>
        <p:nvPicPr>
          <p:cNvPr id="343" name="Google Shape;343;g2d1cfe8d098_1_175"/>
          <p:cNvPicPr preferRelativeResize="0"/>
          <p:nvPr/>
        </p:nvPicPr>
        <p:blipFill>
          <a:blip r:embed="rId13">
            <a:alphaModFix/>
          </a:blip>
          <a:stretch>
            <a:fillRect/>
          </a:stretch>
        </p:blipFill>
        <p:spPr>
          <a:xfrm>
            <a:off x="28560688" y="28422849"/>
            <a:ext cx="6068400" cy="3923652"/>
          </a:xfrm>
          <a:prstGeom prst="rect">
            <a:avLst/>
          </a:prstGeom>
          <a:solidFill>
            <a:srgbClr val="F2F2F2"/>
          </a:solidFill>
          <a:ln w="9525" cap="flat" cmpd="sng">
            <a:solidFill>
              <a:srgbClr val="F2F2F2"/>
            </a:solidFill>
            <a:prstDash val="solid"/>
            <a:round/>
            <a:headEnd type="none" w="sm" len="sm"/>
            <a:tailEnd type="none" w="sm" len="sm"/>
          </a:ln>
        </p:spPr>
      </p:pic>
      <p:sp>
        <p:nvSpPr>
          <p:cNvPr id="344" name="Google Shape;344;g2d1cfe8d098_1_175"/>
          <p:cNvSpPr/>
          <p:nvPr/>
        </p:nvSpPr>
        <p:spPr>
          <a:xfrm>
            <a:off x="11385700" y="9048750"/>
            <a:ext cx="476400" cy="144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5" name="Google Shape;345;g2d1cfe8d098_1_175"/>
          <p:cNvSpPr/>
          <p:nvPr/>
        </p:nvSpPr>
        <p:spPr>
          <a:xfrm>
            <a:off x="10743325" y="6612125"/>
            <a:ext cx="1761900" cy="224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6" name="Google Shape;346;g2d1cfe8d098_1_175"/>
          <p:cNvSpPr/>
          <p:nvPr/>
        </p:nvSpPr>
        <p:spPr>
          <a:xfrm>
            <a:off x="9248100" y="7243425"/>
            <a:ext cx="107700" cy="1262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7" name="Google Shape;347;g2d1cfe8d098_1_175"/>
          <p:cNvSpPr txBox="1"/>
          <p:nvPr/>
        </p:nvSpPr>
        <p:spPr>
          <a:xfrm>
            <a:off x="9826750" y="6506413"/>
            <a:ext cx="3703500" cy="22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solidFill>
                  <a:schemeClr val="dk1"/>
                </a:solidFill>
                <a:latin typeface="Calibri"/>
                <a:ea typeface="Calibri"/>
                <a:cs typeface="Calibri"/>
                <a:sym typeface="Calibri"/>
              </a:rPr>
              <a:t>10 Sample Spending Paths</a:t>
            </a:r>
            <a:endParaRPr sz="2400" b="1">
              <a:solidFill>
                <a:schemeClr val="dk1"/>
              </a:solidFill>
              <a:latin typeface="Calibri"/>
              <a:ea typeface="Calibri"/>
              <a:cs typeface="Calibri"/>
              <a:sym typeface="Calibri"/>
            </a:endParaRPr>
          </a:p>
        </p:txBody>
      </p:sp>
      <p:sp>
        <p:nvSpPr>
          <p:cNvPr id="348" name="Google Shape;348;g2d1cfe8d098_1_175"/>
          <p:cNvSpPr txBox="1"/>
          <p:nvPr/>
        </p:nvSpPr>
        <p:spPr>
          <a:xfrm>
            <a:off x="11332175" y="8908163"/>
            <a:ext cx="1096500" cy="14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Age</a:t>
            </a:r>
            <a:endParaRPr sz="1800">
              <a:solidFill>
                <a:schemeClr val="dk1"/>
              </a:solidFill>
              <a:latin typeface="Calibri"/>
              <a:ea typeface="Calibri"/>
              <a:cs typeface="Calibri"/>
              <a:sym typeface="Calibri"/>
            </a:endParaRPr>
          </a:p>
        </p:txBody>
      </p:sp>
      <p:sp>
        <p:nvSpPr>
          <p:cNvPr id="349" name="Google Shape;349;g2d1cfe8d098_1_175"/>
          <p:cNvSpPr/>
          <p:nvPr/>
        </p:nvSpPr>
        <p:spPr>
          <a:xfrm>
            <a:off x="9195600" y="6501288"/>
            <a:ext cx="212700" cy="2790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0" name="Google Shape;350;g2d1cfe8d098_1_175"/>
          <p:cNvSpPr txBox="1"/>
          <p:nvPr/>
        </p:nvSpPr>
        <p:spPr>
          <a:xfrm rot="-5400000">
            <a:off x="7486775" y="7212600"/>
            <a:ext cx="3102300" cy="14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Adjusted</a:t>
            </a:r>
            <a:r>
              <a:rPr lang="en-US" sz="24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Spending</a:t>
            </a:r>
            <a:endParaRPr sz="1800">
              <a:solidFill>
                <a:schemeClr val="dk1"/>
              </a:solidFill>
              <a:latin typeface="Calibri"/>
              <a:ea typeface="Calibri"/>
              <a:cs typeface="Calibri"/>
              <a:sym typeface="Calibri"/>
            </a:endParaRPr>
          </a:p>
        </p:txBody>
      </p:sp>
      <p:grpSp>
        <p:nvGrpSpPr>
          <p:cNvPr id="351" name="Google Shape;351;g2d1cfe8d098_1_175"/>
          <p:cNvGrpSpPr/>
          <p:nvPr/>
        </p:nvGrpSpPr>
        <p:grpSpPr>
          <a:xfrm>
            <a:off x="29844600" y="11154409"/>
            <a:ext cx="4663034" cy="2914480"/>
            <a:chOff x="30147363" y="11154409"/>
            <a:chExt cx="4663034" cy="2914480"/>
          </a:xfrm>
        </p:grpSpPr>
        <p:grpSp>
          <p:nvGrpSpPr>
            <p:cNvPr id="352" name="Google Shape;352;g2d1cfe8d098_1_175"/>
            <p:cNvGrpSpPr/>
            <p:nvPr/>
          </p:nvGrpSpPr>
          <p:grpSpPr>
            <a:xfrm>
              <a:off x="30147363" y="11154409"/>
              <a:ext cx="4663034" cy="2914480"/>
              <a:chOff x="29611900" y="11164209"/>
              <a:chExt cx="4663034" cy="2914480"/>
            </a:xfrm>
          </p:grpSpPr>
          <p:pic>
            <p:nvPicPr>
              <p:cNvPr id="353" name="Google Shape;353;g2d1cfe8d098_1_175"/>
              <p:cNvPicPr preferRelativeResize="0"/>
              <p:nvPr/>
            </p:nvPicPr>
            <p:blipFill>
              <a:blip r:embed="rId14">
                <a:alphaModFix/>
              </a:blip>
              <a:stretch>
                <a:fillRect/>
              </a:stretch>
            </p:blipFill>
            <p:spPr>
              <a:xfrm>
                <a:off x="29773895" y="11164209"/>
                <a:ext cx="4501039" cy="2914480"/>
              </a:xfrm>
              <a:prstGeom prst="rect">
                <a:avLst/>
              </a:prstGeom>
              <a:noFill/>
              <a:ln>
                <a:noFill/>
              </a:ln>
            </p:spPr>
          </p:pic>
          <p:sp>
            <p:nvSpPr>
              <p:cNvPr id="354" name="Google Shape;354;g2d1cfe8d098_1_175"/>
              <p:cNvSpPr/>
              <p:nvPr/>
            </p:nvSpPr>
            <p:spPr>
              <a:xfrm>
                <a:off x="30891294" y="12281249"/>
                <a:ext cx="291600" cy="3042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5" name="Google Shape;355;g2d1cfe8d098_1_175"/>
              <p:cNvSpPr/>
              <p:nvPr/>
            </p:nvSpPr>
            <p:spPr>
              <a:xfrm>
                <a:off x="32612291" y="12177588"/>
                <a:ext cx="291600" cy="3042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6" name="Google Shape;356;g2d1cfe8d098_1_175"/>
              <p:cNvSpPr/>
              <p:nvPr/>
            </p:nvSpPr>
            <p:spPr>
              <a:xfrm>
                <a:off x="33737734" y="12095875"/>
                <a:ext cx="291600" cy="3042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7" name="Google Shape;357;g2d1cfe8d098_1_175"/>
              <p:cNvSpPr/>
              <p:nvPr/>
            </p:nvSpPr>
            <p:spPr>
              <a:xfrm>
                <a:off x="31137100" y="11333550"/>
                <a:ext cx="2206500" cy="224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8" name="Google Shape;358;g2d1cfe8d098_1_175"/>
              <p:cNvSpPr/>
              <p:nvPr/>
            </p:nvSpPr>
            <p:spPr>
              <a:xfrm>
                <a:off x="31902725" y="13829325"/>
                <a:ext cx="542700" cy="144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9" name="Google Shape;359;g2d1cfe8d098_1_175"/>
              <p:cNvSpPr txBox="1"/>
              <p:nvPr/>
            </p:nvSpPr>
            <p:spPr>
              <a:xfrm>
                <a:off x="31902725" y="13597925"/>
                <a:ext cx="1096500" cy="14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Age</a:t>
                </a:r>
                <a:endParaRPr sz="1800">
                  <a:solidFill>
                    <a:schemeClr val="dk1"/>
                  </a:solidFill>
                  <a:latin typeface="Calibri"/>
                  <a:ea typeface="Calibri"/>
                  <a:cs typeface="Calibri"/>
                  <a:sym typeface="Calibri"/>
                </a:endParaRPr>
              </a:p>
            </p:txBody>
          </p:sp>
          <p:sp>
            <p:nvSpPr>
              <p:cNvPr id="360" name="Google Shape;360;g2d1cfe8d098_1_175"/>
              <p:cNvSpPr/>
              <p:nvPr/>
            </p:nvSpPr>
            <p:spPr>
              <a:xfrm>
                <a:off x="29611900" y="11166375"/>
                <a:ext cx="375900" cy="2902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361" name="Google Shape;361;g2d1cfe8d098_1_175"/>
            <p:cNvSpPr txBox="1"/>
            <p:nvPr/>
          </p:nvSpPr>
          <p:spPr>
            <a:xfrm>
              <a:off x="30906325" y="11223700"/>
              <a:ext cx="3703500" cy="22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solidFill>
                    <a:schemeClr val="dk1"/>
                  </a:solidFill>
                  <a:latin typeface="Calibri"/>
                  <a:ea typeface="Calibri"/>
                  <a:cs typeface="Calibri"/>
                  <a:sym typeface="Calibri"/>
                </a:rPr>
                <a:t>1 Sample Spending Path</a:t>
              </a:r>
              <a:endParaRPr sz="2400" b="1">
                <a:solidFill>
                  <a:schemeClr val="dk1"/>
                </a:solidFill>
                <a:latin typeface="Calibri"/>
                <a:ea typeface="Calibri"/>
                <a:cs typeface="Calibri"/>
                <a:sym typeface="Calibri"/>
              </a:endParaRPr>
            </a:p>
          </p:txBody>
        </p:sp>
      </p:grpSp>
      <p:sp>
        <p:nvSpPr>
          <p:cNvPr id="362" name="Google Shape;362;g2d1cfe8d098_1_175"/>
          <p:cNvSpPr txBox="1"/>
          <p:nvPr/>
        </p:nvSpPr>
        <p:spPr>
          <a:xfrm rot="-5400000">
            <a:off x="28422900" y="11785200"/>
            <a:ext cx="3102300" cy="49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Adjusted</a:t>
            </a:r>
            <a:r>
              <a:rPr lang="en-US" sz="24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Spending</a:t>
            </a:r>
            <a:endParaRPr sz="1800">
              <a:solidFill>
                <a:schemeClr val="dk1"/>
              </a:solidFill>
              <a:latin typeface="Calibri"/>
              <a:ea typeface="Calibri"/>
              <a:cs typeface="Calibri"/>
              <a:sym typeface="Calibri"/>
            </a:endParaRPr>
          </a:p>
        </p:txBody>
      </p:sp>
      <p:grpSp>
        <p:nvGrpSpPr>
          <p:cNvPr id="363" name="Google Shape;363;g2d1cfe8d098_1_175"/>
          <p:cNvGrpSpPr/>
          <p:nvPr/>
        </p:nvGrpSpPr>
        <p:grpSpPr>
          <a:xfrm>
            <a:off x="17133791" y="23715838"/>
            <a:ext cx="4609596" cy="3697697"/>
            <a:chOff x="17133804" y="23459188"/>
            <a:chExt cx="4609596" cy="3697697"/>
          </a:xfrm>
        </p:grpSpPr>
        <p:pic>
          <p:nvPicPr>
            <p:cNvPr id="364" name="Google Shape;364;g2d1cfe8d098_1_175"/>
            <p:cNvPicPr preferRelativeResize="0"/>
            <p:nvPr/>
          </p:nvPicPr>
          <p:blipFill>
            <a:blip r:embed="rId15">
              <a:alphaModFix/>
            </a:blip>
            <a:stretch>
              <a:fillRect/>
            </a:stretch>
          </p:blipFill>
          <p:spPr>
            <a:xfrm>
              <a:off x="17242350" y="23459188"/>
              <a:ext cx="4501050" cy="3697697"/>
            </a:xfrm>
            <a:prstGeom prst="rect">
              <a:avLst/>
            </a:prstGeom>
            <a:noFill/>
            <a:ln>
              <a:noFill/>
            </a:ln>
          </p:spPr>
        </p:pic>
        <p:sp>
          <p:nvSpPr>
            <p:cNvPr id="365" name="Google Shape;365;g2d1cfe8d098_1_175"/>
            <p:cNvSpPr/>
            <p:nvPr/>
          </p:nvSpPr>
          <p:spPr>
            <a:xfrm>
              <a:off x="18424925" y="23693450"/>
              <a:ext cx="2530200" cy="386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6" name="Google Shape;366;g2d1cfe8d098_1_175"/>
            <p:cNvSpPr txBox="1"/>
            <p:nvPr/>
          </p:nvSpPr>
          <p:spPr>
            <a:xfrm>
              <a:off x="18424925" y="23693775"/>
              <a:ext cx="2530200" cy="3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solidFill>
                    <a:schemeClr val="dk1"/>
                  </a:solidFill>
                  <a:latin typeface="Calibri"/>
                  <a:ea typeface="Calibri"/>
                  <a:cs typeface="Calibri"/>
                  <a:sym typeface="Calibri"/>
                </a:rPr>
                <a:t>Scenarios vs. Age</a:t>
              </a:r>
              <a:endParaRPr sz="2400" b="1">
                <a:solidFill>
                  <a:schemeClr val="dk1"/>
                </a:solidFill>
                <a:latin typeface="Calibri"/>
                <a:ea typeface="Calibri"/>
                <a:cs typeface="Calibri"/>
                <a:sym typeface="Calibri"/>
              </a:endParaRPr>
            </a:p>
          </p:txBody>
        </p:sp>
        <p:sp>
          <p:nvSpPr>
            <p:cNvPr id="367" name="Google Shape;367;g2d1cfe8d098_1_175"/>
            <p:cNvSpPr/>
            <p:nvPr/>
          </p:nvSpPr>
          <p:spPr>
            <a:xfrm>
              <a:off x="19511375" y="26699775"/>
              <a:ext cx="699600" cy="304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8" name="Google Shape;368;g2d1cfe8d098_1_175"/>
            <p:cNvSpPr txBox="1"/>
            <p:nvPr/>
          </p:nvSpPr>
          <p:spPr>
            <a:xfrm>
              <a:off x="18931025" y="26664200"/>
              <a:ext cx="1518000" cy="14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solidFill>
                    <a:schemeClr val="dk1"/>
                  </a:solidFill>
                  <a:latin typeface="Calibri"/>
                  <a:ea typeface="Calibri"/>
                  <a:cs typeface="Calibri"/>
                  <a:sym typeface="Calibri"/>
                </a:rPr>
                <a:t>Age</a:t>
              </a:r>
              <a:endParaRPr sz="1800">
                <a:solidFill>
                  <a:schemeClr val="dk1"/>
                </a:solidFill>
                <a:latin typeface="Calibri"/>
                <a:ea typeface="Calibri"/>
                <a:cs typeface="Calibri"/>
                <a:sym typeface="Calibri"/>
              </a:endParaRPr>
            </a:p>
          </p:txBody>
        </p:sp>
        <p:sp>
          <p:nvSpPr>
            <p:cNvPr id="369" name="Google Shape;369;g2d1cfe8d098_1_175"/>
            <p:cNvSpPr/>
            <p:nvPr/>
          </p:nvSpPr>
          <p:spPr>
            <a:xfrm>
              <a:off x="17287000" y="24690575"/>
              <a:ext cx="212700" cy="1125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0" name="Google Shape;370;g2d1cfe8d098_1_175"/>
            <p:cNvSpPr txBox="1"/>
            <p:nvPr/>
          </p:nvSpPr>
          <p:spPr>
            <a:xfrm rot="-5398670">
              <a:off x="15655404" y="25235893"/>
              <a:ext cx="3102300" cy="14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solidFill>
                    <a:schemeClr val="dk1"/>
                  </a:solidFill>
                  <a:latin typeface="Calibri"/>
                  <a:ea typeface="Calibri"/>
                  <a:cs typeface="Calibri"/>
                  <a:sym typeface="Calibri"/>
                </a:rPr>
                <a:t>Probability</a:t>
              </a:r>
              <a:endParaRPr sz="1800">
                <a:solidFill>
                  <a:schemeClr val="dk1"/>
                </a:solidFill>
                <a:latin typeface="Calibri"/>
                <a:ea typeface="Calibri"/>
                <a:cs typeface="Calibri"/>
                <a:sym typeface="Calibri"/>
              </a:endParaRPr>
            </a:p>
          </p:txBody>
        </p:sp>
      </p:grpSp>
      <p:sp>
        <p:nvSpPr>
          <p:cNvPr id="371" name="Google Shape;371;g2d1cfe8d098_1_175"/>
          <p:cNvSpPr/>
          <p:nvPr/>
        </p:nvSpPr>
        <p:spPr>
          <a:xfrm>
            <a:off x="16119225" y="28956000"/>
            <a:ext cx="4662900" cy="224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2" name="Google Shape;372;g2d1cfe8d098_1_175"/>
          <p:cNvSpPr txBox="1"/>
          <p:nvPr/>
        </p:nvSpPr>
        <p:spPr>
          <a:xfrm>
            <a:off x="15887800" y="28827763"/>
            <a:ext cx="1611900" cy="14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solidFill>
                  <a:schemeClr val="dk1"/>
                </a:solidFill>
                <a:latin typeface="Calibri"/>
                <a:ea typeface="Calibri"/>
                <a:cs typeface="Calibri"/>
                <a:sym typeface="Calibri"/>
              </a:rPr>
              <a:t>Mean</a:t>
            </a:r>
            <a:endParaRPr sz="2400" b="1">
              <a:solidFill>
                <a:schemeClr val="dk1"/>
              </a:solidFill>
              <a:latin typeface="Calibri"/>
              <a:ea typeface="Calibri"/>
              <a:cs typeface="Calibri"/>
              <a:sym typeface="Calibri"/>
            </a:endParaRPr>
          </a:p>
        </p:txBody>
      </p:sp>
      <p:sp>
        <p:nvSpPr>
          <p:cNvPr id="373" name="Google Shape;373;g2d1cfe8d098_1_175"/>
          <p:cNvSpPr txBox="1"/>
          <p:nvPr/>
        </p:nvSpPr>
        <p:spPr>
          <a:xfrm>
            <a:off x="19220263" y="28813387"/>
            <a:ext cx="1611900" cy="6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solidFill>
                  <a:schemeClr val="dk1"/>
                </a:solidFill>
                <a:latin typeface="Calibri"/>
                <a:ea typeface="Calibri"/>
                <a:cs typeface="Calibri"/>
                <a:sym typeface="Calibri"/>
              </a:rPr>
              <a:t>Median</a:t>
            </a:r>
            <a:endParaRPr sz="2400" b="1">
              <a:solidFill>
                <a:schemeClr val="dk1"/>
              </a:solidFill>
              <a:latin typeface="Calibri"/>
              <a:ea typeface="Calibri"/>
              <a:cs typeface="Calibri"/>
              <a:sym typeface="Calibri"/>
            </a:endParaRPr>
          </a:p>
        </p:txBody>
      </p:sp>
      <p:sp>
        <p:nvSpPr>
          <p:cNvPr id="374" name="Google Shape;374;g2d1cfe8d098_1_175"/>
          <p:cNvSpPr/>
          <p:nvPr/>
        </p:nvSpPr>
        <p:spPr>
          <a:xfrm>
            <a:off x="16031300" y="30582575"/>
            <a:ext cx="4662900" cy="224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5" name="Google Shape;375;g2d1cfe8d098_1_175"/>
          <p:cNvSpPr txBox="1"/>
          <p:nvPr/>
        </p:nvSpPr>
        <p:spPr>
          <a:xfrm>
            <a:off x="15651225" y="30481175"/>
            <a:ext cx="2290200" cy="14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solidFill>
                  <a:schemeClr val="dk1"/>
                </a:solidFill>
                <a:latin typeface="Calibri"/>
                <a:ea typeface="Calibri"/>
                <a:cs typeface="Calibri"/>
                <a:sym typeface="Calibri"/>
              </a:rPr>
              <a:t>95th Percentile</a:t>
            </a:r>
            <a:endParaRPr sz="2400" b="1">
              <a:solidFill>
                <a:schemeClr val="dk1"/>
              </a:solidFill>
              <a:latin typeface="Calibri"/>
              <a:ea typeface="Calibri"/>
              <a:cs typeface="Calibri"/>
              <a:sym typeface="Calibri"/>
            </a:endParaRPr>
          </a:p>
        </p:txBody>
      </p:sp>
      <p:sp>
        <p:nvSpPr>
          <p:cNvPr id="376" name="Google Shape;376;g2d1cfe8d098_1_175"/>
          <p:cNvSpPr txBox="1"/>
          <p:nvPr/>
        </p:nvSpPr>
        <p:spPr>
          <a:xfrm>
            <a:off x="18881125" y="30481175"/>
            <a:ext cx="2290200" cy="14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solidFill>
                  <a:schemeClr val="dk1"/>
                </a:solidFill>
                <a:latin typeface="Calibri"/>
                <a:ea typeface="Calibri"/>
                <a:cs typeface="Calibri"/>
                <a:sym typeface="Calibri"/>
              </a:rPr>
              <a:t>10th Percentile</a:t>
            </a:r>
            <a:endParaRPr sz="2400" b="1">
              <a:solidFill>
                <a:schemeClr val="dk1"/>
              </a:solidFill>
              <a:latin typeface="Calibri"/>
              <a:ea typeface="Calibri"/>
              <a:cs typeface="Calibri"/>
              <a:sym typeface="Calibri"/>
            </a:endParaRPr>
          </a:p>
        </p:txBody>
      </p:sp>
      <p:sp>
        <p:nvSpPr>
          <p:cNvPr id="377" name="Google Shape;377;g2d1cfe8d098_1_175"/>
          <p:cNvSpPr/>
          <p:nvPr/>
        </p:nvSpPr>
        <p:spPr>
          <a:xfrm>
            <a:off x="16470925" y="30274850"/>
            <a:ext cx="542100" cy="144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8" name="Google Shape;378;g2d1cfe8d098_1_175"/>
          <p:cNvSpPr txBox="1"/>
          <p:nvPr/>
        </p:nvSpPr>
        <p:spPr>
          <a:xfrm>
            <a:off x="15934750" y="30066000"/>
            <a:ext cx="1518000" cy="14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solidFill>
                  <a:schemeClr val="dk1"/>
                </a:solidFill>
                <a:latin typeface="Calibri"/>
                <a:ea typeface="Calibri"/>
                <a:cs typeface="Calibri"/>
                <a:sym typeface="Calibri"/>
              </a:rPr>
              <a:t>Age</a:t>
            </a:r>
            <a:endParaRPr sz="1800">
              <a:solidFill>
                <a:schemeClr val="dk1"/>
              </a:solidFill>
              <a:latin typeface="Calibri"/>
              <a:ea typeface="Calibri"/>
              <a:cs typeface="Calibri"/>
              <a:sym typeface="Calibri"/>
            </a:endParaRPr>
          </a:p>
        </p:txBody>
      </p:sp>
      <p:sp>
        <p:nvSpPr>
          <p:cNvPr id="379" name="Google Shape;379;g2d1cfe8d098_1_175"/>
          <p:cNvSpPr/>
          <p:nvPr/>
        </p:nvSpPr>
        <p:spPr>
          <a:xfrm>
            <a:off x="19724075" y="30304150"/>
            <a:ext cx="699600" cy="144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0" name="Google Shape;380;g2d1cfe8d098_1_175"/>
          <p:cNvSpPr/>
          <p:nvPr/>
        </p:nvSpPr>
        <p:spPr>
          <a:xfrm>
            <a:off x="16343950" y="31926550"/>
            <a:ext cx="699600" cy="144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1" name="Google Shape;381;g2d1cfe8d098_1_175"/>
          <p:cNvSpPr/>
          <p:nvPr/>
        </p:nvSpPr>
        <p:spPr>
          <a:xfrm>
            <a:off x="19724075" y="31926550"/>
            <a:ext cx="699600" cy="144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2" name="Google Shape;382;g2d1cfe8d098_1_175"/>
          <p:cNvSpPr/>
          <p:nvPr/>
        </p:nvSpPr>
        <p:spPr>
          <a:xfrm>
            <a:off x="18176550" y="30856525"/>
            <a:ext cx="248400" cy="923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3" name="Google Shape;383;g2d1cfe8d098_1_175"/>
          <p:cNvSpPr/>
          <p:nvPr/>
        </p:nvSpPr>
        <p:spPr>
          <a:xfrm>
            <a:off x="18176550" y="29197825"/>
            <a:ext cx="248400" cy="923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4" name="Google Shape;384;g2d1cfe8d098_1_175"/>
          <p:cNvSpPr/>
          <p:nvPr/>
        </p:nvSpPr>
        <p:spPr>
          <a:xfrm>
            <a:off x="14904050" y="29049625"/>
            <a:ext cx="145500" cy="923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5" name="Google Shape;385;g2d1cfe8d098_1_175"/>
          <p:cNvSpPr/>
          <p:nvPr/>
        </p:nvSpPr>
        <p:spPr>
          <a:xfrm>
            <a:off x="14904050" y="30759275"/>
            <a:ext cx="145500" cy="923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6" name="Google Shape;386;g2d1cfe8d098_1_175"/>
          <p:cNvSpPr txBox="1"/>
          <p:nvPr/>
        </p:nvSpPr>
        <p:spPr>
          <a:xfrm>
            <a:off x="19319700" y="30080378"/>
            <a:ext cx="1518000" cy="14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solidFill>
                  <a:schemeClr val="dk1"/>
                </a:solidFill>
                <a:latin typeface="Calibri"/>
                <a:ea typeface="Calibri"/>
                <a:cs typeface="Calibri"/>
                <a:sym typeface="Calibri"/>
              </a:rPr>
              <a:t>Age</a:t>
            </a:r>
            <a:endParaRPr sz="1800">
              <a:solidFill>
                <a:schemeClr val="dk1"/>
              </a:solidFill>
              <a:latin typeface="Calibri"/>
              <a:ea typeface="Calibri"/>
              <a:cs typeface="Calibri"/>
              <a:sym typeface="Calibri"/>
            </a:endParaRPr>
          </a:p>
        </p:txBody>
      </p:sp>
      <p:sp>
        <p:nvSpPr>
          <p:cNvPr id="387" name="Google Shape;387;g2d1cfe8d098_1_175"/>
          <p:cNvSpPr txBox="1"/>
          <p:nvPr/>
        </p:nvSpPr>
        <p:spPr>
          <a:xfrm>
            <a:off x="15934750" y="31721925"/>
            <a:ext cx="1518000" cy="14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solidFill>
                  <a:schemeClr val="dk1"/>
                </a:solidFill>
                <a:latin typeface="Calibri"/>
                <a:ea typeface="Calibri"/>
                <a:cs typeface="Calibri"/>
                <a:sym typeface="Calibri"/>
              </a:rPr>
              <a:t>Age</a:t>
            </a:r>
            <a:endParaRPr sz="1800">
              <a:solidFill>
                <a:schemeClr val="dk1"/>
              </a:solidFill>
              <a:latin typeface="Calibri"/>
              <a:ea typeface="Calibri"/>
              <a:cs typeface="Calibri"/>
              <a:sym typeface="Calibri"/>
            </a:endParaRPr>
          </a:p>
        </p:txBody>
      </p:sp>
      <p:sp>
        <p:nvSpPr>
          <p:cNvPr id="388" name="Google Shape;388;g2d1cfe8d098_1_175"/>
          <p:cNvSpPr txBox="1"/>
          <p:nvPr/>
        </p:nvSpPr>
        <p:spPr>
          <a:xfrm>
            <a:off x="19314875" y="31772850"/>
            <a:ext cx="1518000" cy="14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solidFill>
                  <a:schemeClr val="dk1"/>
                </a:solidFill>
                <a:latin typeface="Calibri"/>
                <a:ea typeface="Calibri"/>
                <a:cs typeface="Calibri"/>
                <a:sym typeface="Calibri"/>
              </a:rPr>
              <a:t>Age</a:t>
            </a:r>
            <a:endParaRPr sz="1800">
              <a:solidFill>
                <a:schemeClr val="dk1"/>
              </a:solidFill>
              <a:latin typeface="Calibri"/>
              <a:ea typeface="Calibri"/>
              <a:cs typeface="Calibri"/>
              <a:sym typeface="Calibri"/>
            </a:endParaRPr>
          </a:p>
        </p:txBody>
      </p:sp>
      <p:sp>
        <p:nvSpPr>
          <p:cNvPr id="389" name="Google Shape;389;g2d1cfe8d098_1_175"/>
          <p:cNvSpPr/>
          <p:nvPr/>
        </p:nvSpPr>
        <p:spPr>
          <a:xfrm>
            <a:off x="14735250" y="28827775"/>
            <a:ext cx="248400" cy="3342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0" name="Google Shape;390;g2d1cfe8d098_1_175"/>
          <p:cNvSpPr txBox="1"/>
          <p:nvPr/>
        </p:nvSpPr>
        <p:spPr>
          <a:xfrm rot="-5400000">
            <a:off x="13207950" y="29576800"/>
            <a:ext cx="3303000" cy="41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Adjusted Spending</a:t>
            </a:r>
            <a:endParaRPr sz="1800">
              <a:solidFill>
                <a:schemeClr val="dk1"/>
              </a:solidFill>
              <a:latin typeface="Calibri"/>
              <a:ea typeface="Calibri"/>
              <a:cs typeface="Calibri"/>
              <a:sym typeface="Calibri"/>
            </a:endParaRPr>
          </a:p>
        </p:txBody>
      </p:sp>
      <p:sp>
        <p:nvSpPr>
          <p:cNvPr id="391" name="Google Shape;391;g2d1cfe8d098_1_175"/>
          <p:cNvSpPr/>
          <p:nvPr/>
        </p:nvSpPr>
        <p:spPr>
          <a:xfrm>
            <a:off x="29454025" y="16460550"/>
            <a:ext cx="5140800" cy="469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2" name="Google Shape;392;g2d1cfe8d098_1_175"/>
          <p:cNvSpPr txBox="1"/>
          <p:nvPr/>
        </p:nvSpPr>
        <p:spPr>
          <a:xfrm>
            <a:off x="29778375" y="16454813"/>
            <a:ext cx="4795500" cy="14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latin typeface="Calibri"/>
                <a:ea typeface="Calibri"/>
                <a:cs typeface="Calibri"/>
                <a:sym typeface="Calibri"/>
              </a:rPr>
              <a:t>t-SNE Transformed Data for EPS = 7</a:t>
            </a:r>
            <a:endParaRPr sz="2400">
              <a:solidFill>
                <a:schemeClr val="dk1"/>
              </a:solidFill>
              <a:latin typeface="Calibri"/>
              <a:ea typeface="Calibri"/>
              <a:cs typeface="Calibri"/>
              <a:sym typeface="Calibri"/>
            </a:endParaRPr>
          </a:p>
        </p:txBody>
      </p:sp>
      <p:sp>
        <p:nvSpPr>
          <p:cNvPr id="393" name="Google Shape;393;g2d1cfe8d098_1_175"/>
          <p:cNvSpPr/>
          <p:nvPr/>
        </p:nvSpPr>
        <p:spPr>
          <a:xfrm>
            <a:off x="30834850" y="28492100"/>
            <a:ext cx="1934100" cy="144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4" name="Google Shape;394;g2d1cfe8d098_1_175"/>
          <p:cNvSpPr/>
          <p:nvPr/>
        </p:nvSpPr>
        <p:spPr>
          <a:xfrm>
            <a:off x="30834850" y="32172725"/>
            <a:ext cx="1934100" cy="144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5" name="Google Shape;395;g2d1cfe8d098_1_175"/>
          <p:cNvSpPr/>
          <p:nvPr/>
        </p:nvSpPr>
        <p:spPr>
          <a:xfrm rot="-5400000">
            <a:off x="27737850" y="30426925"/>
            <a:ext cx="1934100" cy="144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6" name="Google Shape;396;g2d1cfe8d098_1_175"/>
          <p:cNvSpPr txBox="1"/>
          <p:nvPr/>
        </p:nvSpPr>
        <p:spPr>
          <a:xfrm>
            <a:off x="30995938" y="28186887"/>
            <a:ext cx="1611900" cy="6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solidFill>
                  <a:schemeClr val="dk1"/>
                </a:solidFill>
                <a:latin typeface="Calibri"/>
                <a:ea typeface="Calibri"/>
                <a:cs typeface="Calibri"/>
                <a:sym typeface="Calibri"/>
              </a:rPr>
              <a:t>Median</a:t>
            </a:r>
            <a:endParaRPr sz="2400" b="1">
              <a:solidFill>
                <a:schemeClr val="dk1"/>
              </a:solidFill>
              <a:latin typeface="Calibri"/>
              <a:ea typeface="Calibri"/>
              <a:cs typeface="Calibri"/>
              <a:sym typeface="Calibri"/>
            </a:endParaRPr>
          </a:p>
        </p:txBody>
      </p:sp>
      <p:sp>
        <p:nvSpPr>
          <p:cNvPr id="397" name="Google Shape;397;g2d1cfe8d098_1_175"/>
          <p:cNvSpPr txBox="1"/>
          <p:nvPr/>
        </p:nvSpPr>
        <p:spPr>
          <a:xfrm>
            <a:off x="31042900" y="32075800"/>
            <a:ext cx="1518000" cy="14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solidFill>
                  <a:schemeClr val="dk1"/>
                </a:solidFill>
                <a:latin typeface="Calibri"/>
                <a:ea typeface="Calibri"/>
                <a:cs typeface="Calibri"/>
                <a:sym typeface="Calibri"/>
              </a:rPr>
              <a:t>Age</a:t>
            </a:r>
            <a:endParaRPr sz="1800">
              <a:solidFill>
                <a:schemeClr val="dk1"/>
              </a:solidFill>
              <a:latin typeface="Calibri"/>
              <a:ea typeface="Calibri"/>
              <a:cs typeface="Calibri"/>
              <a:sym typeface="Calibri"/>
            </a:endParaRPr>
          </a:p>
        </p:txBody>
      </p:sp>
      <p:sp>
        <p:nvSpPr>
          <p:cNvPr id="398" name="Google Shape;398;g2d1cfe8d098_1_175"/>
          <p:cNvSpPr txBox="1"/>
          <p:nvPr/>
        </p:nvSpPr>
        <p:spPr>
          <a:xfrm rot="-5400000">
            <a:off x="26823563" y="29450575"/>
            <a:ext cx="3303000" cy="41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Adjusted Spending</a:t>
            </a:r>
            <a:endParaRPr sz="1800">
              <a:solidFill>
                <a:schemeClr val="dk1"/>
              </a:solidFill>
              <a:latin typeface="Calibri"/>
              <a:ea typeface="Calibri"/>
              <a:cs typeface="Calibri"/>
              <a:sym typeface="Calibri"/>
            </a:endParaRPr>
          </a:p>
        </p:txBody>
      </p:sp>
      <p:sp>
        <p:nvSpPr>
          <p:cNvPr id="399" name="Google Shape;399;g2d1cfe8d098_1_175"/>
          <p:cNvSpPr/>
          <p:nvPr/>
        </p:nvSpPr>
        <p:spPr>
          <a:xfrm>
            <a:off x="23239338" y="31773325"/>
            <a:ext cx="291600" cy="2241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0" name="Google Shape;400;g2d1cfe8d098_1_175"/>
          <p:cNvSpPr txBox="1"/>
          <p:nvPr/>
        </p:nvSpPr>
        <p:spPr>
          <a:xfrm>
            <a:off x="23530938" y="31645825"/>
            <a:ext cx="1438200" cy="3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Training data</a:t>
            </a:r>
            <a:endParaRPr sz="1800">
              <a:solidFill>
                <a:schemeClr val="dk1"/>
              </a:solidFill>
              <a:latin typeface="Calibri"/>
              <a:ea typeface="Calibri"/>
              <a:cs typeface="Calibri"/>
              <a:sym typeface="Calibri"/>
            </a:endParaRPr>
          </a:p>
        </p:txBody>
      </p:sp>
      <p:sp>
        <p:nvSpPr>
          <p:cNvPr id="401" name="Google Shape;401;g2d1cfe8d098_1_175"/>
          <p:cNvSpPr/>
          <p:nvPr/>
        </p:nvSpPr>
        <p:spPr>
          <a:xfrm>
            <a:off x="26081388" y="31762325"/>
            <a:ext cx="291600" cy="2241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2" name="Google Shape;402;g2d1cfe8d098_1_175"/>
          <p:cNvSpPr txBox="1"/>
          <p:nvPr/>
        </p:nvSpPr>
        <p:spPr>
          <a:xfrm>
            <a:off x="26372988" y="31645825"/>
            <a:ext cx="2161500" cy="3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Simulated data</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1334</Words>
  <Application>Microsoft Office PowerPoint</Application>
  <PresentationFormat>Custom</PresentationFormat>
  <Paragraphs>229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Play</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Haoyang Wang</dc:creator>
  <cp:lastModifiedBy>Haoyang Wang</cp:lastModifiedBy>
  <cp:revision>1</cp:revision>
  <dcterms:created xsi:type="dcterms:W3CDTF">2024-04-21T20:19:24Z</dcterms:created>
  <dcterms:modified xsi:type="dcterms:W3CDTF">2024-05-07T04:56:47Z</dcterms:modified>
</cp:coreProperties>
</file>