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C30F-36B2-4656-8A35-8D9CE9D2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2F6B-7AC1-4C34-A98F-0174B7C10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39916-026D-40F5-8A14-8BF8F2BE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02FE0-F57A-42A9-94FE-8FD87BFF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D134-40C8-4043-90FA-6841A22B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7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9A879-EF8E-48F7-8612-73BD9F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B3427-715F-4E08-A7FA-F14FF1E7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E1380-D455-4270-A9B3-5E68F266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1D365-6A90-48F1-BB12-2BAE0A8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049B7-B03E-4A41-AF98-968046DD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08603-23BB-4C0A-A449-19AFA879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BF68A-B5C8-4629-8E30-25D47B66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4107D-A9EE-46C1-BCCC-AB583592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60DED-391C-429D-9BE3-A763499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78D72-7407-41AE-A8D9-C7566B5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D55E-E142-4BE4-9E5B-8357E334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9CFCD-8E47-4449-AEBA-F661128E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1728A-6902-415C-AC8C-026BAE6E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7EA46-3CCB-41A1-AACF-D179DC06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22FB4-4BAE-4E8B-9E67-C4BA719D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F679-3FFD-4D34-863F-926230B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E3C49-7930-4025-8347-396E7791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2FDE1-398B-4404-AA24-49610DC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4FBA5-FA72-4424-8FF8-4401DDEF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5F9BC-5DF2-4E16-A2EA-F6663F64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29C4-B8B1-4A64-8083-4F93EEC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EB134-099E-4130-8D37-FD48E62D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55148-7B2C-4D9E-AD47-B90060BC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EAA0B-7C15-448C-97E2-5007C75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F0A1D-781A-4544-A320-223FB565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B80E2-6645-43EC-8DFF-B4734274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7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B5E05-B343-404E-8703-1A215AE5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C2444-C45B-42B5-8A1A-D443B626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BC876-B09B-44B3-B6AE-FA207739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EA431-854B-4EA4-BC80-AD07C826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22B4D-632D-4DF4-97D9-D93686908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65DFD-D0B9-431C-B9AA-E828E290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56803-8976-4034-90CC-A9D5CE9C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EDE3A9-AED0-45F4-8FCE-FC8DE045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EA6E-2B61-4DA5-AAD2-718E579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7E151-4ABA-4924-9175-64F6130F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98131-8A2B-42D3-81A0-CA96B9C3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5E34EA-F9BA-416D-814C-22DCEC12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C360D-DBB3-4FD3-A312-4F6C3BED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699676-223C-40BB-97B9-0DE7A130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B5A57-FBE5-4A17-B5B4-8D77F85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D025-E1EA-4F73-9AAB-25CA6692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FF8A6-EC0A-4146-9D13-B51D4708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D60D1-1230-41C7-830B-51F65010F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5A77F-6B1E-4702-9CD0-F27688D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78B87-5C86-49A7-AE11-00D0E7BB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201A9-EB81-4AEB-96CE-9A53949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0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2D079-2A97-4EC1-825C-2B0C941A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28BA5-0767-4383-84EF-FB4D59A4F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3DFEB-B225-4133-A951-A0039D20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AC410-90EC-4B45-BBAA-D5B2582E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AC121-25FD-483C-B373-A5141B7B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9414-1AC3-45AC-A64E-CCD5661A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4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53456-6558-4207-8D98-76867204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8551-5B9A-4A4E-BB0B-2C216134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1D0C0-8D22-499C-888E-24B6F751C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4FA6-E94E-4B2E-B1F9-4E0DB2C0E0C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4F5BA-546B-4E8A-9CB6-06AC5F736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1ED76-FFDA-4821-98A5-0CA3D0E13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FBEB-D705-4AB8-BF44-43E79EEED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7377-7013-4213-8BCD-7B4A3F98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对于宽接触激光器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49BDC-4694-4C0F-AE10-CC2F5DE3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210"/>
            <a:ext cx="6354062" cy="3867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965A79-CE70-4D12-8005-C01EFCF06507}"/>
              </a:ext>
            </a:extLst>
          </p:cNvPr>
          <p:cNvSpPr txBox="1"/>
          <p:nvPr/>
        </p:nvSpPr>
        <p:spPr>
          <a:xfrm>
            <a:off x="230909" y="1682740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Sze</a:t>
            </a:r>
            <a:r>
              <a:rPr lang="zh-CN" altLang="en-US" dirty="0"/>
              <a:t>的书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A6D574-B4A6-47B3-BF97-DCA1F7A16E30}"/>
              </a:ext>
            </a:extLst>
          </p:cNvPr>
          <p:cNvSpPr txBox="1"/>
          <p:nvPr/>
        </p:nvSpPr>
        <p:spPr>
          <a:xfrm>
            <a:off x="6713976" y="360309"/>
            <a:ext cx="404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平行方向发散角一般在</a:t>
            </a:r>
            <a:r>
              <a:rPr lang="en-US" altLang="zh-CN" dirty="0"/>
              <a:t>10°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垂直方向可能有</a:t>
            </a:r>
            <a:r>
              <a:rPr lang="en-US" altLang="zh-CN" dirty="0"/>
              <a:t>35-65°</a:t>
            </a:r>
            <a:r>
              <a:rPr lang="zh-CN" altLang="en-US" dirty="0"/>
              <a:t>，取决于材料和波导厚度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D8BA90-9B68-4F21-910C-7D032E126814}"/>
                  </a:ext>
                </a:extLst>
              </p:cNvPr>
              <p:cNvSpPr txBox="1"/>
              <p:nvPr/>
            </p:nvSpPr>
            <p:spPr>
              <a:xfrm>
                <a:off x="6741685" y="1864776"/>
                <a:ext cx="4664364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垂直方向发散角可以由近场计算：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D8BA90-9B68-4F21-910C-7D032E12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685" y="1864776"/>
                <a:ext cx="4664364" cy="1046377"/>
              </a:xfrm>
              <a:prstGeom prst="rect">
                <a:avLst/>
              </a:prstGeom>
              <a:blipFill>
                <a:blip r:embed="rId3"/>
                <a:stretch>
                  <a:fillRect l="-1176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A3A1CAF-DDFB-4F9C-830D-015B4229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76" y="3492290"/>
            <a:ext cx="5231812" cy="327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1365-75BE-45BD-8AA7-62B98CA7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对于脊形激光器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DA989-F207-4257-B69E-7B8E921D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6" y="1765746"/>
            <a:ext cx="4134427" cy="18671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1195EF-DA81-44D7-AE0B-F7038E7B6C3C}"/>
              </a:ext>
            </a:extLst>
          </p:cNvPr>
          <p:cNvSpPr txBox="1"/>
          <p:nvPr/>
        </p:nvSpPr>
        <p:spPr>
          <a:xfrm>
            <a:off x="838200" y="4156364"/>
            <a:ext cx="3299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由于注入等影响，</a:t>
            </a:r>
            <a:r>
              <a:rPr lang="en-US" altLang="zh-CN" dirty="0"/>
              <a:t>y</a:t>
            </a:r>
            <a:r>
              <a:rPr lang="zh-CN" altLang="en-US" dirty="0"/>
              <a:t>方向在有源区内的介电常数满足：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则该方向的解为厄米多项式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3FEF8-FD5E-4166-822C-1153074E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03" y="5079694"/>
            <a:ext cx="2305372" cy="323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A97567-23C0-4CFD-9625-F58EC41E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52" y="743278"/>
            <a:ext cx="588727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4230-759F-4A92-9535-DD9169A2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由远场计算近场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A8C01-26F7-4C37-8854-C967EC240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538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由于介电常数在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方向变化缓慢，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方向电磁场分布受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的影响较小，一般求解横模时可以采用分离变量法</a:t>
                </a:r>
                <a:endParaRPr lang="en-US" altLang="zh-CN" dirty="0"/>
              </a:p>
              <a:p>
                <a:r>
                  <a:rPr lang="zh-CN" altLang="en-US" dirty="0"/>
                  <a:t>那么对于远场，只需要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的光斑像，分别反傅里叶变换得到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方向的近场分布，二者乘积即二维的近场像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)∝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BA8C01-26F7-4C37-8854-C967EC240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53866"/>
              </a:xfrm>
              <a:blipFill>
                <a:blip r:embed="rId2"/>
                <a:stretch>
                  <a:fillRect l="-1043" t="-2214" r="-4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7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对于宽接触激光器</vt:lpstr>
      <vt:lpstr>对于脊形激光器</vt:lpstr>
      <vt:lpstr>由远场计算近场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对于宽接触激光器</dc:title>
  <dc:creator>psypple</dc:creator>
  <cp:lastModifiedBy>psypple</cp:lastModifiedBy>
  <cp:revision>10</cp:revision>
  <dcterms:created xsi:type="dcterms:W3CDTF">2021-11-29T02:58:16Z</dcterms:created>
  <dcterms:modified xsi:type="dcterms:W3CDTF">2021-11-29T06:05:59Z</dcterms:modified>
</cp:coreProperties>
</file>