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AE1"/>
    <a:srgbClr val="000000"/>
    <a:srgbClr val="ED8300"/>
    <a:srgbClr val="C36900"/>
    <a:srgbClr val="F75F72"/>
    <a:srgbClr val="CF2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17BD8-84EC-F946-B308-870800EB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5DC1F7-994F-1D46-B6DB-E3E17B75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5734B-2F08-D145-BA3F-00F19A66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F0861-2FE2-AC43-9D73-FEBA0878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832E1-89DA-5042-9312-908E60FB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542D-C791-F344-B455-903ACC9A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6EAD1-E98F-8D45-B42F-88C3255D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24435-AB21-2340-AF6F-D736C15C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CC023-FD52-C947-A1BF-59B877D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4913-330D-ED43-A74C-9AC0501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4456C0-6B30-E44A-967E-CE09688FD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6E938A-B25B-6A4B-8C04-41ABEFFC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4F69B-DDC1-4440-B7CA-73C22F19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97C1B-FFA0-FD41-8B85-2EA51AC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8166D-A66B-9A42-8FFE-AE0C078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4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288CE-B42C-4448-AE3D-48CF813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85418-20A3-194D-8ECA-3C30E168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2F0C5-ED06-B24E-B086-CF619BFD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81B7D-E631-3E40-8B80-2EE5E07E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B797C-9462-734D-BB23-DDAF1674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340FC-30FF-AB4F-9B8C-68E25420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C95D2-54E0-2D4D-A547-0016EF3C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59A05-161F-1D41-9F23-3ADF4C18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3F099-BEFA-6B4E-A979-AA175B0D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31764-E0A9-CB4F-9AD3-25B1358F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5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CE0E-CB3A-624C-9B1E-3D7690F0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0F428-2BC4-4546-AEF9-2C61A4BEC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6D620-40DF-7246-A8F3-203B0F75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972F7-A234-5D45-B005-830388C3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B5BA-D317-7743-953F-450D9896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8C9B7-F380-A646-967C-C6166961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4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FEC9-13A8-5F49-98AE-E08D71B4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8C98F-C1B9-B84C-82F3-285A12EA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30E9A-271F-5B47-AAFE-4DF22745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9AFE13-18DF-5F46-9DCC-A0106990E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11FA7-91E9-C147-9124-7F2D698F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86853A-58CB-B141-A44E-3AE84C8F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0D22EF-DBB6-0144-BADE-2C31753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BEF5B0-AA85-0D44-AE83-651FFFAE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3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C9A-9580-2D47-9667-5A6A4054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57A49C-F0E8-A04C-BF0D-982ABBBC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89AB62-E9EC-9145-9577-B99E396F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28683C-96A6-1541-A8D5-9B55BC82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9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F6DA7-C513-0E44-AF87-CADDD591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2CDA8C-7EA6-A94D-8EB2-B3A0F6CB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E1259-CE2F-A041-94E3-2A27227D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6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F74E7-F813-A84F-A289-F75F339B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BB46-28FB-2E4D-8320-63259ED0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FE7D63-939E-164B-8947-AF22653A9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B8FC4B-5FEF-4A45-AE7A-1BD1209D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082E63-5DFF-9B48-847A-7FD6397D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D5E52-639C-F44E-AADA-0C15401E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43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112B9-FCC3-424A-B53D-5ABF5181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1A0225-53CA-8C44-9952-47D14406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260F73-7336-F24B-BA11-FF882489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8A077-9E38-2941-8564-45EF136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BE23F-250C-0845-8BF8-508F99D3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6830B8-90C6-0146-8879-2586B891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C136BF-108E-D240-9A21-8F069C3C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23896-A310-4341-8FEA-77C6602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187D5-7AB9-5C4F-AAEC-7AB2801C1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14B6-2796-1341-A060-E0EF447699CC}" type="datetimeFigureOut">
              <a:rPr lang="de-DE" smtClean="0"/>
              <a:t>13.11.19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02635-262C-CB49-B1E2-7B2718B1B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9D86D-0194-1D44-937A-78E94E5C8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A879-82A2-784B-A1BD-EC9FBC5C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73B70E-977A-C744-8E2E-6C9E920BBA3B}"/>
              </a:ext>
            </a:extLst>
          </p:cNvPr>
          <p:cNvGrpSpPr/>
          <p:nvPr/>
        </p:nvGrpSpPr>
        <p:grpSpPr>
          <a:xfrm>
            <a:off x="4409156" y="2154670"/>
            <a:ext cx="1440000" cy="1440000"/>
            <a:chOff x="1300766" y="1262130"/>
            <a:chExt cx="1440000" cy="14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C3C0CE-5D08-CE44-9087-DC01C3EF738D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CF2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8A022AD-93E5-FF4C-89CC-C8D2A36556EC}"/>
                </a:ext>
              </a:extLst>
            </p:cNvPr>
            <p:cNvSpPr txBox="1"/>
            <p:nvPr/>
          </p:nvSpPr>
          <p:spPr>
            <a:xfrm>
              <a:off x="1454095" y="1658964"/>
              <a:ext cx="1133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Customer Discovery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4CC300D-D14D-0B4F-A4F1-CE307320EA45}"/>
              </a:ext>
            </a:extLst>
          </p:cNvPr>
          <p:cNvSpPr/>
          <p:nvPr/>
        </p:nvSpPr>
        <p:spPr>
          <a:xfrm>
            <a:off x="4409155" y="2154669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3D38A5B-3579-D340-A464-4ED277F508AE}"/>
              </a:ext>
            </a:extLst>
          </p:cNvPr>
          <p:cNvGrpSpPr/>
          <p:nvPr/>
        </p:nvGrpSpPr>
        <p:grpSpPr>
          <a:xfrm>
            <a:off x="3666014" y="591353"/>
            <a:ext cx="1440000" cy="1440000"/>
            <a:chOff x="1300766" y="1262130"/>
            <a:chExt cx="1440000" cy="144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941A5-948D-AD4E-953F-AF60C9201F2B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25AAC7-61ED-7749-8625-18D7BB9634D0}"/>
                </a:ext>
              </a:extLst>
            </p:cNvPr>
            <p:cNvSpPr txBox="1"/>
            <p:nvPr/>
          </p:nvSpPr>
          <p:spPr>
            <a:xfrm>
              <a:off x="1454095" y="1658964"/>
              <a:ext cx="1133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Early Validation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8CAB02-AC49-4548-91ED-BB573607EAE9}"/>
              </a:ext>
            </a:extLst>
          </p:cNvPr>
          <p:cNvSpPr/>
          <p:nvPr/>
        </p:nvSpPr>
        <p:spPr>
          <a:xfrm>
            <a:off x="3666013" y="591352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EE5F05-7E69-1145-87A1-AFB0300E7D12}"/>
              </a:ext>
            </a:extLst>
          </p:cNvPr>
          <p:cNvGrpSpPr/>
          <p:nvPr/>
        </p:nvGrpSpPr>
        <p:grpSpPr>
          <a:xfrm>
            <a:off x="7311422" y="1311352"/>
            <a:ext cx="1440000" cy="1440000"/>
            <a:chOff x="1300766" y="1262130"/>
            <a:chExt cx="1440000" cy="1440000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A4D6F-7121-DF41-A688-7A450379825E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21E2248-B96D-5040-89D3-3441117313B7}"/>
                </a:ext>
              </a:extLst>
            </p:cNvPr>
            <p:cNvSpPr txBox="1"/>
            <p:nvPr/>
          </p:nvSpPr>
          <p:spPr>
            <a:xfrm>
              <a:off x="1377430" y="1658966"/>
              <a:ext cx="128667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Idea</a:t>
              </a:r>
              <a:r>
                <a:rPr lang="de-DE" dirty="0"/>
                <a:t> Generation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300BBB5-51D5-644D-94D0-76F109B3AA00}"/>
              </a:ext>
            </a:extLst>
          </p:cNvPr>
          <p:cNvSpPr/>
          <p:nvPr/>
        </p:nvSpPr>
        <p:spPr>
          <a:xfrm>
            <a:off x="7311422" y="1311352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A16868-BB74-2B45-AB28-DC4211BBDD10}"/>
              </a:ext>
            </a:extLst>
          </p:cNvPr>
          <p:cNvGrpSpPr/>
          <p:nvPr/>
        </p:nvGrpSpPr>
        <p:grpSpPr>
          <a:xfrm>
            <a:off x="5871422" y="4115590"/>
            <a:ext cx="1440000" cy="1440000"/>
            <a:chOff x="1300766" y="1262130"/>
            <a:chExt cx="1440000" cy="1440000"/>
          </a:xfrm>
          <a:solidFill>
            <a:srgbClr val="00B05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08FB4B-74DE-DB4A-9270-8500BD83D2BE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1981701-38BE-B74F-A300-DF8FC484978B}"/>
                </a:ext>
              </a:extLst>
            </p:cNvPr>
            <p:cNvSpPr txBox="1"/>
            <p:nvPr/>
          </p:nvSpPr>
          <p:spPr>
            <a:xfrm>
              <a:off x="1377431" y="1658964"/>
              <a:ext cx="128667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Rapid </a:t>
              </a:r>
              <a:r>
                <a:rPr lang="de-DE" dirty="0" err="1"/>
                <a:t>Prototyping</a:t>
              </a:r>
              <a:endParaRPr lang="de-DE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2B7C37A-BFCA-F040-9613-ED8E010123AD}"/>
              </a:ext>
            </a:extLst>
          </p:cNvPr>
          <p:cNvGrpSpPr/>
          <p:nvPr/>
        </p:nvGrpSpPr>
        <p:grpSpPr>
          <a:xfrm>
            <a:off x="3124813" y="3271506"/>
            <a:ext cx="1440000" cy="1440000"/>
            <a:chOff x="1300766" y="1262130"/>
            <a:chExt cx="1440000" cy="144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63EE94-4485-4543-A095-C58AB24BB219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CDCE051-BB05-2446-8603-BED3B6D0344A}"/>
                </a:ext>
              </a:extLst>
            </p:cNvPr>
            <p:cNvSpPr txBox="1"/>
            <p:nvPr/>
          </p:nvSpPr>
          <p:spPr>
            <a:xfrm>
              <a:off x="1454095" y="1658964"/>
              <a:ext cx="1133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Later</a:t>
              </a:r>
              <a:r>
                <a:rPr lang="de-DE" dirty="0"/>
                <a:t> Validation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1543289-007A-CD4A-A647-0AC8C3B419F5}"/>
              </a:ext>
            </a:extLst>
          </p:cNvPr>
          <p:cNvGrpSpPr/>
          <p:nvPr/>
        </p:nvGrpSpPr>
        <p:grpSpPr>
          <a:xfrm>
            <a:off x="5948086" y="2521605"/>
            <a:ext cx="1440000" cy="1440000"/>
            <a:chOff x="1300766" y="1262130"/>
            <a:chExt cx="1440000" cy="1440000"/>
          </a:xfrm>
          <a:solidFill>
            <a:srgbClr val="F75F7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E5116F-20D6-154B-A6D2-29FD32B80D71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CB7B036-019B-624B-B8E0-46B26ED316CB}"/>
                </a:ext>
              </a:extLst>
            </p:cNvPr>
            <p:cNvSpPr txBox="1"/>
            <p:nvPr/>
          </p:nvSpPr>
          <p:spPr>
            <a:xfrm>
              <a:off x="1454095" y="1780921"/>
              <a:ext cx="11333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Scale</a:t>
              </a:r>
              <a:r>
                <a:rPr lang="de-DE" dirty="0"/>
                <a:t> </a:t>
              </a:r>
              <a:r>
                <a:rPr lang="de-DE" dirty="0" err="1"/>
                <a:t>Up</a:t>
              </a:r>
              <a:endParaRPr lang="de-DE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B831B83-9647-514D-B460-AA890DD6831D}"/>
              </a:ext>
            </a:extLst>
          </p:cNvPr>
          <p:cNvSpPr/>
          <p:nvPr/>
        </p:nvSpPr>
        <p:spPr>
          <a:xfrm>
            <a:off x="5871422" y="4115590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8226BD-4C84-2140-B7F6-0D0809E9A6E5}"/>
              </a:ext>
            </a:extLst>
          </p:cNvPr>
          <p:cNvSpPr/>
          <p:nvPr/>
        </p:nvSpPr>
        <p:spPr>
          <a:xfrm>
            <a:off x="3124813" y="3271507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4C7EED-D3CC-4B4C-8A48-C71952A4252C}"/>
              </a:ext>
            </a:extLst>
          </p:cNvPr>
          <p:cNvSpPr/>
          <p:nvPr/>
        </p:nvSpPr>
        <p:spPr>
          <a:xfrm>
            <a:off x="5948086" y="2521605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AB14806-CB3C-B84B-87FA-929B9F124791}"/>
              </a:ext>
            </a:extLst>
          </p:cNvPr>
          <p:cNvGrpSpPr/>
          <p:nvPr/>
        </p:nvGrpSpPr>
        <p:grpSpPr>
          <a:xfrm>
            <a:off x="991213" y="753858"/>
            <a:ext cx="1440000" cy="1440000"/>
            <a:chOff x="1300766" y="1262130"/>
            <a:chExt cx="1440000" cy="1440000"/>
          </a:xfrm>
          <a:solidFill>
            <a:srgbClr val="ED8300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C83E2-0841-5B41-869A-49A962186DCC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5016A56-8678-0B47-8A10-4F82649184E7}"/>
                </a:ext>
              </a:extLst>
            </p:cNvPr>
            <p:cNvSpPr txBox="1"/>
            <p:nvPr/>
          </p:nvSpPr>
          <p:spPr>
            <a:xfrm>
              <a:off x="1454095" y="1783564"/>
              <a:ext cx="11333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Coding</a:t>
              </a:r>
              <a:endParaRPr lang="de-DE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3773982D-6C03-2841-86C4-76162BF69E86}"/>
              </a:ext>
            </a:extLst>
          </p:cNvPr>
          <p:cNvSpPr/>
          <p:nvPr/>
        </p:nvSpPr>
        <p:spPr>
          <a:xfrm>
            <a:off x="1009649" y="753858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AE77B07-768C-C744-8F43-F26D823F0C69}"/>
              </a:ext>
            </a:extLst>
          </p:cNvPr>
          <p:cNvGrpSpPr/>
          <p:nvPr/>
        </p:nvGrpSpPr>
        <p:grpSpPr>
          <a:xfrm>
            <a:off x="7422647" y="2933925"/>
            <a:ext cx="1440000" cy="1440000"/>
            <a:chOff x="1300766" y="1262130"/>
            <a:chExt cx="1440000" cy="1440000"/>
          </a:xfrm>
          <a:solidFill>
            <a:srgbClr val="ED830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489262-D4DD-DC45-AA23-CC9AC36D8270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3E065AE-D17A-334A-862B-3F39A6D9E85D}"/>
                </a:ext>
              </a:extLst>
            </p:cNvPr>
            <p:cNvSpPr txBox="1"/>
            <p:nvPr/>
          </p:nvSpPr>
          <p:spPr>
            <a:xfrm>
              <a:off x="1454095" y="1783564"/>
              <a:ext cx="11333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Design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9B56AA0B-DEC9-5C42-AD59-B3DE6761D140}"/>
              </a:ext>
            </a:extLst>
          </p:cNvPr>
          <p:cNvSpPr/>
          <p:nvPr/>
        </p:nvSpPr>
        <p:spPr>
          <a:xfrm>
            <a:off x="7422647" y="2933925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7DDA4BE-50FF-514D-9FA7-ECEFD6E3E797}"/>
              </a:ext>
            </a:extLst>
          </p:cNvPr>
          <p:cNvGrpSpPr/>
          <p:nvPr/>
        </p:nvGrpSpPr>
        <p:grpSpPr>
          <a:xfrm>
            <a:off x="5596020" y="582410"/>
            <a:ext cx="1440000" cy="1440000"/>
            <a:chOff x="1300766" y="1262130"/>
            <a:chExt cx="1440000" cy="144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11B6A6-25F8-A84C-8906-BD4CAD83E14A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9B30A38-9DA4-4B4B-8C76-BEC0D83DA110}"/>
                </a:ext>
              </a:extLst>
            </p:cNvPr>
            <p:cNvSpPr txBox="1"/>
            <p:nvPr/>
          </p:nvSpPr>
          <p:spPr>
            <a:xfrm>
              <a:off x="1454095" y="1860588"/>
              <a:ext cx="113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Mindset</a:t>
              </a:r>
              <a:endParaRPr lang="de-DE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10CC3B5A-2F8B-4544-8A20-1257BBF82161}"/>
              </a:ext>
            </a:extLst>
          </p:cNvPr>
          <p:cNvSpPr/>
          <p:nvPr/>
        </p:nvSpPr>
        <p:spPr>
          <a:xfrm>
            <a:off x="5602377" y="591352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E380639-341B-D543-BF95-BBA057273A5A}"/>
              </a:ext>
            </a:extLst>
          </p:cNvPr>
          <p:cNvGrpSpPr/>
          <p:nvPr/>
        </p:nvGrpSpPr>
        <p:grpSpPr>
          <a:xfrm>
            <a:off x="2066705" y="4573005"/>
            <a:ext cx="1440000" cy="1440000"/>
            <a:chOff x="1300766" y="1262130"/>
            <a:chExt cx="1440000" cy="1440000"/>
          </a:xfrm>
          <a:solidFill>
            <a:srgbClr val="00B050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169FBF-354E-1C45-8097-A6462FF81819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C67ABD2-2089-8346-B141-9454DA23A392}"/>
                </a:ext>
              </a:extLst>
            </p:cNvPr>
            <p:cNvSpPr txBox="1"/>
            <p:nvPr/>
          </p:nvSpPr>
          <p:spPr>
            <a:xfrm>
              <a:off x="1375417" y="1816129"/>
              <a:ext cx="12866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Leadership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82181BF-69C9-1B4F-A167-808A8DFC3DAF}"/>
              </a:ext>
            </a:extLst>
          </p:cNvPr>
          <p:cNvSpPr/>
          <p:nvPr/>
        </p:nvSpPr>
        <p:spPr>
          <a:xfrm>
            <a:off x="2066705" y="4573006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E4AB7CF-4422-6449-AF94-DC5A5DEF83F4}"/>
              </a:ext>
            </a:extLst>
          </p:cNvPr>
          <p:cNvGrpSpPr/>
          <p:nvPr/>
        </p:nvGrpSpPr>
        <p:grpSpPr>
          <a:xfrm>
            <a:off x="4278092" y="4314671"/>
            <a:ext cx="1440000" cy="1440000"/>
            <a:chOff x="1300766" y="1262130"/>
            <a:chExt cx="1440000" cy="1440000"/>
          </a:xfrm>
          <a:solidFill>
            <a:srgbClr val="00B0F0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A1BA79-108D-C947-93DB-D3C48D9B368D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9BBBCEE-4293-2942-8587-418F852B75AD}"/>
                </a:ext>
              </a:extLst>
            </p:cNvPr>
            <p:cNvSpPr txBox="1"/>
            <p:nvPr/>
          </p:nvSpPr>
          <p:spPr>
            <a:xfrm>
              <a:off x="1352630" y="1520465"/>
              <a:ext cx="12866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Virtual Team Building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C9FF500-7142-1A43-9933-41EC9A53951B}"/>
              </a:ext>
            </a:extLst>
          </p:cNvPr>
          <p:cNvSpPr/>
          <p:nvPr/>
        </p:nvSpPr>
        <p:spPr>
          <a:xfrm>
            <a:off x="4278092" y="4314671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00DDAE-4976-1E45-9239-5E79930F440A}"/>
              </a:ext>
            </a:extLst>
          </p:cNvPr>
          <p:cNvSpPr txBox="1"/>
          <p:nvPr/>
        </p:nvSpPr>
        <p:spPr>
          <a:xfrm>
            <a:off x="4695286" y="6030912"/>
            <a:ext cx="2801428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Submit</a:t>
            </a:r>
            <a:endParaRPr lang="de-DE" sz="4000" dirty="0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93B6DA6-6388-8849-A151-D135FA2703EA}"/>
              </a:ext>
            </a:extLst>
          </p:cNvPr>
          <p:cNvGrpSpPr/>
          <p:nvPr/>
        </p:nvGrpSpPr>
        <p:grpSpPr>
          <a:xfrm>
            <a:off x="1464788" y="3004225"/>
            <a:ext cx="1440000" cy="1440000"/>
            <a:chOff x="1300766" y="1262130"/>
            <a:chExt cx="1440000" cy="1440000"/>
          </a:xfrm>
          <a:solidFill>
            <a:srgbClr val="ED8300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F36387-E147-8644-9E11-FED67D187FDA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F0B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F6D87F0-5A23-C643-B339-53F26DB17137}"/>
                </a:ext>
              </a:extLst>
            </p:cNvPr>
            <p:cNvSpPr txBox="1"/>
            <p:nvPr/>
          </p:nvSpPr>
          <p:spPr>
            <a:xfrm>
              <a:off x="1454095" y="1783564"/>
              <a:ext cx="113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Culture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10F14AEE-A4F5-804B-AD8C-31C2B447A757}"/>
              </a:ext>
            </a:extLst>
          </p:cNvPr>
          <p:cNvSpPr/>
          <p:nvPr/>
        </p:nvSpPr>
        <p:spPr>
          <a:xfrm>
            <a:off x="1464788" y="3012958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2D4B4097-3AD2-FF43-AC6B-38B7B697AF73}"/>
              </a:ext>
            </a:extLst>
          </p:cNvPr>
          <p:cNvGrpSpPr/>
          <p:nvPr/>
        </p:nvGrpSpPr>
        <p:grpSpPr>
          <a:xfrm>
            <a:off x="8910948" y="1983721"/>
            <a:ext cx="1440000" cy="1440000"/>
            <a:chOff x="1349067" y="1443003"/>
            <a:chExt cx="1440000" cy="1440000"/>
          </a:xfrm>
          <a:solidFill>
            <a:srgbClr val="F75F72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BA6E907-3A4E-C74C-B923-422FEEC3E3D9}"/>
                </a:ext>
              </a:extLst>
            </p:cNvPr>
            <p:cNvSpPr/>
            <p:nvPr/>
          </p:nvSpPr>
          <p:spPr>
            <a:xfrm>
              <a:off x="1349067" y="1443003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376FC621-CFAA-7B45-AC4C-59474251E0DD}"/>
                </a:ext>
              </a:extLst>
            </p:cNvPr>
            <p:cNvSpPr txBox="1"/>
            <p:nvPr/>
          </p:nvSpPr>
          <p:spPr>
            <a:xfrm>
              <a:off x="1454095" y="1707769"/>
              <a:ext cx="1229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Self</a:t>
              </a:r>
              <a:r>
                <a:rPr lang="de-DE" dirty="0"/>
                <a:t> </a:t>
              </a:r>
              <a:r>
                <a:rPr lang="de-DE" dirty="0" err="1"/>
                <a:t>Managem-ent</a:t>
              </a:r>
              <a:endParaRPr lang="de-DE" dirty="0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B474D10F-1510-B942-9790-D69F6409D22A}"/>
              </a:ext>
            </a:extLst>
          </p:cNvPr>
          <p:cNvSpPr/>
          <p:nvPr/>
        </p:nvSpPr>
        <p:spPr>
          <a:xfrm>
            <a:off x="8912849" y="1969728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196294-7539-6442-A5F0-E820D37E94C5}"/>
              </a:ext>
            </a:extLst>
          </p:cNvPr>
          <p:cNvGrpSpPr/>
          <p:nvPr/>
        </p:nvGrpSpPr>
        <p:grpSpPr>
          <a:xfrm>
            <a:off x="9115352" y="3810698"/>
            <a:ext cx="1440000" cy="1440000"/>
            <a:chOff x="1300766" y="1262130"/>
            <a:chExt cx="1440000" cy="1440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3B2D9-41F6-854A-968F-E686546465CD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48FF26C3-C0CC-9242-8C22-A067E050992B}"/>
                </a:ext>
              </a:extLst>
            </p:cNvPr>
            <p:cNvSpPr txBox="1"/>
            <p:nvPr/>
          </p:nvSpPr>
          <p:spPr>
            <a:xfrm>
              <a:off x="1355492" y="1691245"/>
              <a:ext cx="1286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Persuasion &amp; </a:t>
              </a:r>
              <a:r>
                <a:rPr lang="de-DE" dirty="0" err="1"/>
                <a:t>Sales</a:t>
              </a:r>
              <a:endParaRPr lang="de-DE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74A7CE67-B31B-5C4E-AB02-CD584B6C4E95}"/>
              </a:ext>
            </a:extLst>
          </p:cNvPr>
          <p:cNvSpPr/>
          <p:nvPr/>
        </p:nvSpPr>
        <p:spPr>
          <a:xfrm>
            <a:off x="9115283" y="3824691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49CA965-2F78-0A44-BEE5-9573E3435747}"/>
              </a:ext>
            </a:extLst>
          </p:cNvPr>
          <p:cNvGrpSpPr/>
          <p:nvPr/>
        </p:nvGrpSpPr>
        <p:grpSpPr>
          <a:xfrm>
            <a:off x="7423825" y="4466521"/>
            <a:ext cx="1440000" cy="1440000"/>
            <a:chOff x="1300766" y="1262130"/>
            <a:chExt cx="1440000" cy="1440000"/>
          </a:xfrm>
          <a:solidFill>
            <a:srgbClr val="F75F72"/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45D2-061C-974D-BF85-F63A68B43EE1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51E6B894-7AF8-CD45-89E0-4B255ABA5A0D}"/>
                </a:ext>
              </a:extLst>
            </p:cNvPr>
            <p:cNvSpPr txBox="1"/>
            <p:nvPr/>
          </p:nvSpPr>
          <p:spPr>
            <a:xfrm>
              <a:off x="1454095" y="1671193"/>
              <a:ext cx="113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Network-</a:t>
              </a:r>
              <a:r>
                <a:rPr lang="de-DE" dirty="0" err="1"/>
                <a:t>ing</a:t>
              </a:r>
              <a:endParaRPr lang="de-DE" dirty="0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CCF4B7A-AD7D-C646-9915-8FC8ABFE1050}"/>
              </a:ext>
            </a:extLst>
          </p:cNvPr>
          <p:cNvSpPr/>
          <p:nvPr/>
        </p:nvSpPr>
        <p:spPr>
          <a:xfrm>
            <a:off x="7388086" y="4451858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EEF57F2-7C3E-1840-BF9A-F933E5126E84}"/>
              </a:ext>
            </a:extLst>
          </p:cNvPr>
          <p:cNvGrpSpPr/>
          <p:nvPr/>
        </p:nvGrpSpPr>
        <p:grpSpPr>
          <a:xfrm>
            <a:off x="2360973" y="1757835"/>
            <a:ext cx="1440000" cy="1440000"/>
            <a:chOff x="1300766" y="1262130"/>
            <a:chExt cx="1440000" cy="1440000"/>
          </a:xfrm>
          <a:solidFill>
            <a:srgbClr val="00B0F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C7E43C-7BEB-7640-B890-F5FABADA8943}"/>
                </a:ext>
              </a:extLst>
            </p:cNvPr>
            <p:cNvSpPr/>
            <p:nvPr/>
          </p:nvSpPr>
          <p:spPr>
            <a:xfrm>
              <a:off x="1300766" y="1262130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5991FA26-E07D-CE4C-B276-BEB3A178E7A0}"/>
                </a:ext>
              </a:extLst>
            </p:cNvPr>
            <p:cNvSpPr txBox="1"/>
            <p:nvPr/>
          </p:nvSpPr>
          <p:spPr>
            <a:xfrm>
              <a:off x="1377430" y="1658966"/>
              <a:ext cx="128667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Raising</a:t>
              </a:r>
              <a:r>
                <a:rPr lang="de-DE" dirty="0"/>
                <a:t> Capital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C31989E6-879B-E144-BC66-B97AB6C84F6D}"/>
              </a:ext>
            </a:extLst>
          </p:cNvPr>
          <p:cNvSpPr/>
          <p:nvPr/>
        </p:nvSpPr>
        <p:spPr>
          <a:xfrm>
            <a:off x="2372106" y="1730876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1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6" grpId="0" animBg="1"/>
      <p:bldP spid="1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7" grpId="0" animBg="1"/>
      <p:bldP spid="37" grpId="1" animBg="1"/>
      <p:bldP spid="42" grpId="0" animBg="1"/>
      <p:bldP spid="42" grpId="1" animBg="1"/>
      <p:bldP spid="46" grpId="0" animBg="1"/>
      <p:bldP spid="46" grpId="1" animBg="1"/>
      <p:bldP spid="51" grpId="0" animBg="1"/>
      <p:bldP spid="51" grpId="1" animBg="1"/>
      <p:bldP spid="56" grpId="0" animBg="1"/>
      <p:bldP spid="56" grpId="1" animBg="1"/>
      <p:bldP spid="61" grpId="0" animBg="1"/>
      <p:bldP spid="61" grpId="1" animBg="1"/>
      <p:bldP spid="62" grpId="0" animBg="1"/>
      <p:bldP spid="62" grpId="1" animBg="1"/>
      <p:bldP spid="70" grpId="0" animBg="1"/>
      <p:bldP spid="70" grpId="1" animBg="1"/>
      <p:bldP spid="74" grpId="0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1DC1625-BA08-0645-B3BC-2BD9018983E2}"/>
              </a:ext>
            </a:extLst>
          </p:cNvPr>
          <p:cNvSpPr/>
          <p:nvPr/>
        </p:nvSpPr>
        <p:spPr>
          <a:xfrm>
            <a:off x="4052938" y="1153655"/>
            <a:ext cx="40861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0" i="0" dirty="0">
                <a:solidFill>
                  <a:srgbClr val="3C4043"/>
                </a:solidFill>
                <a:effectLst/>
                <a:latin typeface="Roboto"/>
              </a:rPr>
              <a:t>You are interested 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295FD1-5CEC-FA40-BACB-BAAB08F4DC56}"/>
              </a:ext>
            </a:extLst>
          </p:cNvPr>
          <p:cNvSpPr/>
          <p:nvPr/>
        </p:nvSpPr>
        <p:spPr>
          <a:xfrm>
            <a:off x="3513892" y="3112331"/>
            <a:ext cx="5164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3C4043"/>
                </a:solidFill>
                <a:latin typeface="Roboto"/>
              </a:rPr>
              <a:t>Raising Capital</a:t>
            </a:r>
          </a:p>
          <a:p>
            <a:pPr algn="ctr"/>
            <a:r>
              <a:rPr lang="en-GB" sz="3600" dirty="0">
                <a:solidFill>
                  <a:srgbClr val="3C4043"/>
                </a:solidFill>
                <a:latin typeface="Roboto"/>
              </a:rPr>
              <a:t>Leadership</a:t>
            </a:r>
          </a:p>
          <a:p>
            <a:pPr algn="ctr"/>
            <a:r>
              <a:rPr lang="en-GB" sz="3600" dirty="0">
                <a:solidFill>
                  <a:srgbClr val="3C4043"/>
                </a:solidFill>
                <a:latin typeface="Roboto"/>
              </a:rPr>
              <a:t>Customer Discovery</a:t>
            </a:r>
          </a:p>
          <a:p>
            <a:pPr algn="ctr"/>
            <a:r>
              <a:rPr lang="en-GB" sz="3600" dirty="0">
                <a:solidFill>
                  <a:srgbClr val="3C4043"/>
                </a:solidFill>
                <a:latin typeface="Roboto"/>
              </a:rPr>
              <a:t>Idea Generation</a:t>
            </a:r>
          </a:p>
          <a:p>
            <a:pPr algn="ctr"/>
            <a:r>
              <a:rPr lang="en-GB" sz="3600" dirty="0">
                <a:solidFill>
                  <a:srgbClr val="3C4043"/>
                </a:solidFill>
                <a:latin typeface="Roboto"/>
              </a:rPr>
              <a:t>Networking</a:t>
            </a:r>
            <a:endParaRPr lang="en-GB" sz="3200" dirty="0">
              <a:solidFill>
                <a:srgbClr val="3C404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94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Olx0SknrWN@student.ethz.ch</dc:creator>
  <cp:lastModifiedBy>Olx0SknrWN@student.ethz.ch</cp:lastModifiedBy>
  <cp:revision>5</cp:revision>
  <dcterms:created xsi:type="dcterms:W3CDTF">2019-11-13T21:17:35Z</dcterms:created>
  <dcterms:modified xsi:type="dcterms:W3CDTF">2019-11-13T21:58:51Z</dcterms:modified>
</cp:coreProperties>
</file>