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7" d="100"/>
          <a:sy n="107" d="100"/>
        </p:scale>
        <p:origin x="1122" y="1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A171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2C669267-AC74-E2A5-1165-3C060914AF9D}"/>
              </a:ext>
            </a:extLst>
          </p:cNvPr>
          <p:cNvPicPr>
            <a:picLocks noChangeAspect="1"/>
          </p:cNvPicPr>
          <p:nvPr/>
        </p:nvPicPr>
        <p:blipFill>
          <a:blip r:embed="rId2"/>
          <a:stretch>
            <a:fillRect/>
          </a:stretch>
        </p:blipFill>
        <p:spPr>
          <a:xfrm>
            <a:off x="704700" y="1753297"/>
            <a:ext cx="10782600" cy="3536807"/>
          </a:xfrm>
          <a:prstGeom prst="rect">
            <a:avLst/>
          </a:prstGeom>
        </p:spPr>
      </p:pic>
      <p:sp>
        <p:nvSpPr>
          <p:cNvPr id="7" name="TextBox 6">
            <a:extLst>
              <a:ext uri="{FF2B5EF4-FFF2-40B4-BE49-F238E27FC236}">
                <a16:creationId xmlns:a16="http://schemas.microsoft.com/office/drawing/2014/main" id="{F8067AB5-6A15-E2BF-F1EE-0BC6B84473EF}"/>
              </a:ext>
            </a:extLst>
          </p:cNvPr>
          <p:cNvSpPr txBox="1"/>
          <p:nvPr/>
        </p:nvSpPr>
        <p:spPr>
          <a:xfrm>
            <a:off x="704700" y="1046691"/>
            <a:ext cx="4029225" cy="523220"/>
          </a:xfrm>
          <a:prstGeom prst="rect">
            <a:avLst/>
          </a:prstGeom>
          <a:noFill/>
        </p:spPr>
        <p:txBody>
          <a:bodyPr wrap="square" rtlCol="0">
            <a:spAutoFit/>
          </a:bodyPr>
          <a:lstStyle/>
          <a:p>
            <a:r>
              <a:rPr lang="en-IN" sz="2800" dirty="0">
                <a:solidFill>
                  <a:schemeClr val="accent3"/>
                </a:solidFill>
              </a:rPr>
              <a:t>Dataset</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86506"/>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DS140</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974530"/>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it provides various used car data, including model names, registration year, price, transmission type,  mileage, fuel type, tax, mpg,  and engine size.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Transmission</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Price</a:t>
            </a:r>
            <a:br>
              <a:rPr lang="en-US" sz="2400" b="0" dirty="0">
                <a:latin typeface="Calibri"/>
                <a:cs typeface="Calibri"/>
              </a:rPr>
            </a:br>
            <a:r>
              <a:rPr lang="en-US" sz="2400" b="0" dirty="0">
                <a:latin typeface="Calibri"/>
                <a:cs typeface="Calibri"/>
              </a:rPr>
              <a:t>This Dependent variable datatype is  (select one</a:t>
            </a:r>
            <a:r>
              <a:rPr lang="en-US" sz="2400" b="0">
                <a:latin typeface="Calibri"/>
                <a:cs typeface="Calibri"/>
              </a:rPr>
              <a:t>): </a:t>
            </a:r>
            <a:r>
              <a:rPr lang="en-US" sz="2400" b="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78690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2175306"/>
            <a:ext cx="10640594" cy="1535086"/>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Price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among </a:t>
            </a:r>
            <a:r>
              <a:rPr lang="en-IE"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Manual, Automatic, and Semi-Auto</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transmission type cars launched from 2000 to 2020?</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645044" y="2179850"/>
            <a:ext cx="10406581" cy="1391600"/>
          </a:xfrm>
        </p:spPr>
        <p:txBody>
          <a:bodyPr vert="horz" lIns="0" tIns="0" rIns="0" bIns="0" rtlCol="0" anchor="t">
            <a:noAutofit/>
          </a:bodyPr>
          <a:lstStyle/>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IE" sz="2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Th</a:t>
            </a:r>
            <a:r>
              <a:rPr lang="en-IE"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ere is no difference in the mean of Price among Manual, Automatic, and Semi-Auto transmission type cars launched from 2000 to 2020.</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a:t>
            </a:r>
            <a:r>
              <a:rPr lang="en-GB" sz="2000" b="0" dirty="0">
                <a:solidFill>
                  <a:schemeClr val="tx1"/>
                </a:solidFill>
                <a:latin typeface="Arial"/>
                <a:cs typeface="Arial"/>
              </a:rPr>
              <a:t> </a:t>
            </a:r>
            <a:r>
              <a:rPr lang="en-IE" sz="20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Th</a:t>
            </a:r>
            <a:r>
              <a:rPr lang="en-IE"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ere is a difference in the mean of Price among Manual, Automatic, and Semi-Auto transmission type cars launched from 2000 to 2020.</a:t>
            </a:r>
          </a:p>
          <a:p>
            <a:pPr>
              <a:lnSpc>
                <a:spcPct val="100000"/>
              </a:lnSpc>
            </a:pPr>
            <a:endParaRPr lang="en-GB" sz="2000" b="0" dirty="0">
              <a:solidFill>
                <a:schemeClr val="tx1"/>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10792</TotalTime>
  <Words>428</Words>
  <Application>Microsoft Office PowerPoint</Application>
  <PresentationFormat>Widescreen</PresentationFormat>
  <Paragraphs>23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Tutorial Presentation for Feedback Date:  </vt:lpstr>
      <vt:lpstr>PowerPoint Presentation</vt:lpstr>
      <vt:lpstr>This dataset is interesting to us because it provides various used car data, including model names, registration year, price, transmission type,  mileage, fuel type, tax, mpg,  and engine size.  Our  Independent variable is: Transmission                    This  Independent variable datatype is (select one): Nominal Our Dependent variable is: Price This Dependent variable datatype is  (select one): Interval</vt:lpstr>
      <vt:lpstr> Is there a difference in the mean of Price among Manual, Automatic, and Semi-Auto transmission type cars launched from 2000 to 2020?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Rakesh Reddy</cp:lastModifiedBy>
  <cp:revision>235</cp:revision>
  <dcterms:created xsi:type="dcterms:W3CDTF">2019-10-01T08:37:56Z</dcterms:created>
  <dcterms:modified xsi:type="dcterms:W3CDTF">2024-11-26T17:44:38Z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