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0"/>
  </p:notesMasterIdLst>
  <p:handoutMasterIdLst>
    <p:handoutMasterId r:id="rId11"/>
  </p:handoutMasterIdLst>
  <p:sldIdLst>
    <p:sldId id="289" r:id="rId5"/>
    <p:sldId id="339" r:id="rId6"/>
    <p:sldId id="329" r:id="rId7"/>
    <p:sldId id="336" r:id="rId8"/>
    <p:sldId id="338"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249" userDrawn="1">
          <p15:clr>
            <a:srgbClr val="A4A3A4"/>
          </p15:clr>
        </p15:guide>
        <p15:guide id="4" pos="7068" userDrawn="1">
          <p15:clr>
            <a:srgbClr val="A4A3A4"/>
          </p15:clr>
        </p15:guide>
        <p15:guide id="5" orient="horz" pos="13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7CBE"/>
    <a:srgbClr val="85509A"/>
    <a:srgbClr val="714484"/>
    <a:srgbClr val="0073CF"/>
    <a:srgbClr val="203232"/>
    <a:srgbClr val="30454F"/>
    <a:srgbClr val="1295D8"/>
    <a:srgbClr val="004A5C"/>
    <a:srgbClr val="0093B6"/>
    <a:srgbClr val="00B9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C76CECB-D9C9-A537-033A-1B89524A291D}" v="364" dt="2024-10-17T19:31:15.61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520" autoAdjust="0"/>
    <p:restoredTop sz="96327"/>
  </p:normalViewPr>
  <p:slideViewPr>
    <p:cSldViewPr snapToGrid="0" showGuides="1">
      <p:cViewPr>
        <p:scale>
          <a:sx n="100" d="100"/>
          <a:sy n="100" d="100"/>
        </p:scale>
        <p:origin x="1362" y="240"/>
      </p:cViewPr>
      <p:guideLst>
        <p:guide orient="horz" pos="2160"/>
        <p:guide pos="3840"/>
        <p:guide orient="horz" pos="3249"/>
        <p:guide pos="7068"/>
        <p:guide orient="horz" pos="1380"/>
      </p:guideLst>
    </p:cSldViewPr>
  </p:slideViewPr>
  <p:notesTextViewPr>
    <p:cViewPr>
      <p:scale>
        <a:sx n="1" d="1"/>
        <a:sy n="1" d="1"/>
      </p:scale>
      <p:origin x="0" y="0"/>
    </p:cViewPr>
  </p:notesTextViewPr>
  <p:notesViewPr>
    <p:cSldViewPr snapToGrid="0" showGuides="1">
      <p:cViewPr varScale="1">
        <p:scale>
          <a:sx n="81" d="100"/>
          <a:sy n="81" d="100"/>
        </p:scale>
        <p:origin x="2322"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98966F2-21A1-4B2B-ADA6-AD0BB447B7C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751468BB-CDF2-4507-B4EF-7B369D307A4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3FAAC3A-BD1F-4A00-9099-74B95789FE00}" type="datetimeFigureOut">
              <a:rPr lang="en-GB" smtClean="0"/>
              <a:pPr/>
              <a:t>26/11/2024</a:t>
            </a:fld>
            <a:endParaRPr lang="en-GB"/>
          </a:p>
        </p:txBody>
      </p:sp>
      <p:sp>
        <p:nvSpPr>
          <p:cNvPr id="4" name="Footer Placeholder 3">
            <a:extLst>
              <a:ext uri="{FF2B5EF4-FFF2-40B4-BE49-F238E27FC236}">
                <a16:creationId xmlns:a16="http://schemas.microsoft.com/office/drawing/2014/main" id="{904BCF7D-6037-48D3-84E5-56B8B055214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D619E732-656C-4BB5-ACCB-1568C5C66DD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29F51D9-0FEB-436E-9280-D6033F603547}" type="slidenum">
              <a:rPr lang="en-GB" smtClean="0"/>
              <a:pPr/>
              <a:t>‹#›</a:t>
            </a:fld>
            <a:endParaRPr lang="en-GB"/>
          </a:p>
        </p:txBody>
      </p:sp>
    </p:spTree>
    <p:extLst>
      <p:ext uri="{BB962C8B-B14F-4D97-AF65-F5344CB8AC3E}">
        <p14:creationId xmlns:p14="http://schemas.microsoft.com/office/powerpoint/2010/main" val="22705840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359C8A-39F6-4045-9163-4042C4C26B15}" type="datetimeFigureOut">
              <a:rPr lang="en-GB" smtClean="0"/>
              <a:pPr/>
              <a:t>26/11/2024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370952-48CC-46D7-9FCD-59FAD40CC025}" type="slidenum">
              <a:rPr lang="en-GB" smtClean="0"/>
              <a:pPr/>
              <a:t>‹#›</a:t>
            </a:fld>
            <a:endParaRPr lang="en-GB"/>
          </a:p>
        </p:txBody>
      </p:sp>
    </p:spTree>
    <p:extLst>
      <p:ext uri="{BB962C8B-B14F-4D97-AF65-F5344CB8AC3E}">
        <p14:creationId xmlns:p14="http://schemas.microsoft.com/office/powerpoint/2010/main" val="3010231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Before specifying your Research Question you must define the type of data you are analysing.  Are the variables you select interval data (measurement data you can divide, multiple, etc),  OR are they ordinal (there is a definite order but the intervals between each variable are not necessarily equal, or the terms might be subjective like in a </a:t>
            </a:r>
            <a:r>
              <a:rPr lang="en-GB" dirty="0" err="1"/>
              <a:t>likert</a:t>
            </a:r>
            <a:r>
              <a:rPr lang="en-GB" dirty="0"/>
              <a:t> scale); OR are they just categorical/nominal (Items such as film names, cities, etc., that you can count numbers of occurrences?   You also need to understand whether the variable is either dependent or independent and this will vary according to the context. Independent variables may cause an effect, whereas the dependent variable might be effected by the independent variable.  Check the lecture notes on the RQ for more information and examples.  </a:t>
            </a:r>
          </a:p>
          <a:p>
            <a:endParaRPr lang="en-GB" dirty="0"/>
          </a:p>
          <a:p>
            <a:r>
              <a:rPr lang="en-GB" dirty="0"/>
              <a:t>You will get only one opportunity to present your Research Question ahead of the submission date.  Have your questions ready, and be ready to take notes on feedback.</a:t>
            </a:r>
          </a:p>
        </p:txBody>
      </p:sp>
      <p:sp>
        <p:nvSpPr>
          <p:cNvPr id="4" name="Slide Number Placeholder 3"/>
          <p:cNvSpPr>
            <a:spLocks noGrp="1"/>
          </p:cNvSpPr>
          <p:nvPr>
            <p:ph type="sldNum" sz="quarter" idx="5"/>
          </p:nvPr>
        </p:nvSpPr>
        <p:spPr/>
        <p:txBody>
          <a:bodyPr/>
          <a:lstStyle/>
          <a:p>
            <a:fld id="{30370952-48CC-46D7-9FCD-59FAD40CC025}" type="slidenum">
              <a:rPr lang="en-GB" smtClean="0"/>
              <a:pPr/>
              <a:t>3</a:t>
            </a:fld>
            <a:endParaRPr lang="en-GB"/>
          </a:p>
        </p:txBody>
      </p:sp>
    </p:spTree>
    <p:extLst>
      <p:ext uri="{BB962C8B-B14F-4D97-AF65-F5344CB8AC3E}">
        <p14:creationId xmlns:p14="http://schemas.microsoft.com/office/powerpoint/2010/main" val="29059414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0370952-48CC-46D7-9FCD-59FAD40CC025}" type="slidenum">
              <a:rPr lang="en-GB" smtClean="0"/>
              <a:pPr/>
              <a:t>4</a:t>
            </a:fld>
            <a:endParaRPr lang="en-GB"/>
          </a:p>
        </p:txBody>
      </p:sp>
    </p:spTree>
    <p:extLst>
      <p:ext uri="{BB962C8B-B14F-4D97-AF65-F5344CB8AC3E}">
        <p14:creationId xmlns:p14="http://schemas.microsoft.com/office/powerpoint/2010/main" val="26679849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0370952-48CC-46D7-9FCD-59FAD40CC025}" type="slidenum">
              <a:rPr lang="en-GB" smtClean="0"/>
              <a:pPr/>
              <a:t>5</a:t>
            </a:fld>
            <a:endParaRPr lang="en-GB"/>
          </a:p>
        </p:txBody>
      </p:sp>
    </p:spTree>
    <p:extLst>
      <p:ext uri="{BB962C8B-B14F-4D97-AF65-F5344CB8AC3E}">
        <p14:creationId xmlns:p14="http://schemas.microsoft.com/office/powerpoint/2010/main" val="393942928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3" descr="University of Hertfordshire logo">
            <a:extLst>
              <a:ext uri="{FF2B5EF4-FFF2-40B4-BE49-F238E27FC236}">
                <a16:creationId xmlns:a16="http://schemas.microsoft.com/office/drawing/2014/main" id="{16E4BB13-0D32-AA4A-BF91-2B76A7C18242}"/>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2844000" y="2854800"/>
            <a:ext cx="6501600" cy="1153633"/>
          </a:xfrm>
          <a:prstGeom prst="rect">
            <a:avLst/>
          </a:prstGeom>
        </p:spPr>
      </p:pic>
    </p:spTree>
    <p:extLst>
      <p:ext uri="{BB962C8B-B14F-4D97-AF65-F5344CB8AC3E}">
        <p14:creationId xmlns:p14="http://schemas.microsoft.com/office/powerpoint/2010/main" val="2758167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ull Bleed Image">
    <p:bg>
      <p:bgPr>
        <a:solidFill>
          <a:schemeClr val="accent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307C322-846C-9045-AD91-A93C82FC5AAF}"/>
              </a:ext>
            </a:extLst>
          </p:cNvPr>
          <p:cNvSpPr>
            <a:spLocks noGrp="1"/>
          </p:cNvSpPr>
          <p:nvPr>
            <p:ph type="pic" sz="quarter" idx="10" hasCustomPrompt="1"/>
          </p:nvPr>
        </p:nvSpPr>
        <p:spPr>
          <a:xfrm>
            <a:off x="0" y="0"/>
            <a:ext cx="12192000" cy="6858000"/>
          </a:xfrm>
        </p:spPr>
        <p:txBody>
          <a:bodyPr/>
          <a:lstStyle>
            <a:lvl1pPr>
              <a:defRPr>
                <a:solidFill>
                  <a:schemeClr val="bg1"/>
                </a:solidFill>
              </a:defRPr>
            </a:lvl1pPr>
          </a:lstStyle>
          <a:p>
            <a:r>
              <a:rPr lang="en-US" dirty="0"/>
              <a:t>Picture</a:t>
            </a:r>
          </a:p>
        </p:txBody>
      </p:sp>
    </p:spTree>
    <p:extLst>
      <p:ext uri="{BB962C8B-B14F-4D97-AF65-F5344CB8AC3E}">
        <p14:creationId xmlns:p14="http://schemas.microsoft.com/office/powerpoint/2010/main" val="2920352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Video">
    <p:bg>
      <p:bgPr>
        <a:solidFill>
          <a:schemeClr val="accent1"/>
        </a:solidFill>
        <a:effectLst/>
      </p:bgPr>
    </p:bg>
    <p:spTree>
      <p:nvGrpSpPr>
        <p:cNvPr id="1" name=""/>
        <p:cNvGrpSpPr/>
        <p:nvPr/>
      </p:nvGrpSpPr>
      <p:grpSpPr>
        <a:xfrm>
          <a:off x="0" y="0"/>
          <a:ext cx="0" cy="0"/>
          <a:chOff x="0" y="0"/>
          <a:chExt cx="0" cy="0"/>
        </a:xfrm>
      </p:grpSpPr>
      <p:sp>
        <p:nvSpPr>
          <p:cNvPr id="9" name="Media Placeholder 8">
            <a:extLst>
              <a:ext uri="{FF2B5EF4-FFF2-40B4-BE49-F238E27FC236}">
                <a16:creationId xmlns:a16="http://schemas.microsoft.com/office/drawing/2014/main" id="{9ABCF9A5-761F-434B-BBB5-D788CB1E79D8}"/>
              </a:ext>
            </a:extLst>
          </p:cNvPr>
          <p:cNvSpPr>
            <a:spLocks noGrp="1"/>
          </p:cNvSpPr>
          <p:nvPr>
            <p:ph type="media" sz="quarter" idx="10"/>
          </p:nvPr>
        </p:nvSpPr>
        <p:spPr>
          <a:xfrm>
            <a:off x="140400" y="140400"/>
            <a:ext cx="11916000" cy="6580800"/>
          </a:xfrm>
          <a:solidFill>
            <a:schemeClr val="bg1"/>
          </a:solidFill>
        </p:spPr>
        <p:txBody>
          <a:bodyPr/>
          <a:lstStyle/>
          <a:p>
            <a:endParaRPr lang="en-GB"/>
          </a:p>
        </p:txBody>
      </p:sp>
    </p:spTree>
    <p:extLst>
      <p:ext uri="{BB962C8B-B14F-4D97-AF65-F5344CB8AC3E}">
        <p14:creationId xmlns:p14="http://schemas.microsoft.com/office/powerpoint/2010/main" val="32028098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Icons and text">
    <p:bg>
      <p:bgPr>
        <a:solidFill>
          <a:schemeClr val="bg1"/>
        </a:solidFill>
        <a:effectLst/>
      </p:bgPr>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962B6D5D-0892-4B4E-86D9-894852B1242C}"/>
              </a:ext>
            </a:extLst>
          </p:cNvPr>
          <p:cNvSpPr>
            <a:spLocks noGrp="1"/>
          </p:cNvSpPr>
          <p:nvPr>
            <p:ph type="ftr" sz="quarter" idx="11"/>
          </p:nvPr>
        </p:nvSpPr>
        <p:spPr/>
        <p:txBody>
          <a:body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Content Placeholder 2">
            <a:extLst>
              <a:ext uri="{FF2B5EF4-FFF2-40B4-BE49-F238E27FC236}">
                <a16:creationId xmlns:a16="http://schemas.microsoft.com/office/drawing/2014/main" id="{699880E3-4DE3-A642-9738-DF49DDCC9AC5}"/>
              </a:ext>
            </a:extLst>
          </p:cNvPr>
          <p:cNvSpPr>
            <a:spLocks noGrp="1"/>
          </p:cNvSpPr>
          <p:nvPr>
            <p:ph idx="18" hasCustomPrompt="1"/>
          </p:nvPr>
        </p:nvSpPr>
        <p:spPr>
          <a:xfrm>
            <a:off x="970139" y="4079342"/>
            <a:ext cx="3144661" cy="2252134"/>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17" name="Content Placeholder 2">
            <a:extLst>
              <a:ext uri="{FF2B5EF4-FFF2-40B4-BE49-F238E27FC236}">
                <a16:creationId xmlns:a16="http://schemas.microsoft.com/office/drawing/2014/main" id="{CF37D495-D835-8E4B-A177-5E12F893DDCA}"/>
              </a:ext>
            </a:extLst>
          </p:cNvPr>
          <p:cNvSpPr>
            <a:spLocks noGrp="1"/>
          </p:cNvSpPr>
          <p:nvPr>
            <p:ph idx="19" hasCustomPrompt="1"/>
          </p:nvPr>
        </p:nvSpPr>
        <p:spPr>
          <a:xfrm>
            <a:off x="8077200" y="4062209"/>
            <a:ext cx="3144661" cy="2252134"/>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a:solidFill>
                  <a:srgbClr val="203232"/>
                </a:solidFill>
              </a:defRPr>
            </a:lvl1pPr>
            <a:lvl2pPr>
              <a:defRPr lang="en-US" dirty="0" smtClean="0"/>
            </a:lvl2pPr>
            <a:lvl3pPr>
              <a:defRPr lang="en-GB" dirty="0"/>
            </a:lvl3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dirty="0"/>
              <a:t>Add </a:t>
            </a:r>
            <a:r>
              <a:rPr lang="en-US" dirty="0"/>
              <a:t>Text</a:t>
            </a:r>
            <a:endParaRPr lang="en-GB" dirty="0"/>
          </a:p>
        </p:txBody>
      </p:sp>
      <p:sp>
        <p:nvSpPr>
          <p:cNvPr id="18" name="Content Placeholder 2">
            <a:extLst>
              <a:ext uri="{FF2B5EF4-FFF2-40B4-BE49-F238E27FC236}">
                <a16:creationId xmlns:a16="http://schemas.microsoft.com/office/drawing/2014/main" id="{A6804C7E-983C-9246-90C0-AF8A0CE2CA84}"/>
              </a:ext>
            </a:extLst>
          </p:cNvPr>
          <p:cNvSpPr>
            <a:spLocks noGrp="1"/>
          </p:cNvSpPr>
          <p:nvPr>
            <p:ph idx="20" hasCustomPrompt="1"/>
          </p:nvPr>
        </p:nvSpPr>
        <p:spPr>
          <a:xfrm>
            <a:off x="4523669" y="4062209"/>
            <a:ext cx="3144661" cy="2252134"/>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a:solidFill>
                  <a:srgbClr val="203232"/>
                </a:solidFill>
              </a:defRPr>
            </a:lvl1pPr>
            <a:lvl2pPr>
              <a:defRPr lang="en-US" dirty="0" smtClean="0"/>
            </a:lvl2pPr>
            <a:lvl3pPr>
              <a:defRPr lang="en-GB" dirty="0"/>
            </a:lvl3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dirty="0"/>
              <a:t>Add </a:t>
            </a:r>
            <a:r>
              <a:rPr lang="en-US" dirty="0"/>
              <a:t>Text</a:t>
            </a:r>
          </a:p>
        </p:txBody>
      </p:sp>
      <p:sp>
        <p:nvSpPr>
          <p:cNvPr id="8" name="Picture Placeholder 7">
            <a:extLst>
              <a:ext uri="{FF2B5EF4-FFF2-40B4-BE49-F238E27FC236}">
                <a16:creationId xmlns:a16="http://schemas.microsoft.com/office/drawing/2014/main" id="{84410427-8F1D-7541-9C05-AFDD3531678D}"/>
              </a:ext>
            </a:extLst>
          </p:cNvPr>
          <p:cNvSpPr>
            <a:spLocks noGrp="1"/>
          </p:cNvSpPr>
          <p:nvPr>
            <p:ph type="pic" sz="quarter" idx="23"/>
          </p:nvPr>
        </p:nvSpPr>
        <p:spPr>
          <a:xfrm>
            <a:off x="1462175" y="1640942"/>
            <a:ext cx="2160587" cy="2160588"/>
          </a:xfrm>
        </p:spPr>
        <p:txBody>
          <a:bodyPr/>
          <a:lstStyle/>
          <a:p>
            <a:endParaRPr lang="en-US"/>
          </a:p>
        </p:txBody>
      </p:sp>
      <p:sp>
        <p:nvSpPr>
          <p:cNvPr id="20" name="Picture Placeholder 7">
            <a:extLst>
              <a:ext uri="{FF2B5EF4-FFF2-40B4-BE49-F238E27FC236}">
                <a16:creationId xmlns:a16="http://schemas.microsoft.com/office/drawing/2014/main" id="{8B7D5964-7A97-5742-8717-CCB747F84A08}"/>
              </a:ext>
            </a:extLst>
          </p:cNvPr>
          <p:cNvSpPr>
            <a:spLocks noGrp="1"/>
          </p:cNvSpPr>
          <p:nvPr>
            <p:ph type="pic" sz="quarter" idx="24"/>
          </p:nvPr>
        </p:nvSpPr>
        <p:spPr>
          <a:xfrm>
            <a:off x="5015705" y="1640942"/>
            <a:ext cx="2160587" cy="2160588"/>
          </a:xfrm>
        </p:spPr>
        <p:txBody>
          <a:bodyPr/>
          <a:lstStyle/>
          <a:p>
            <a:endParaRPr lang="en-US"/>
          </a:p>
        </p:txBody>
      </p:sp>
      <p:sp>
        <p:nvSpPr>
          <p:cNvPr id="21" name="Picture Placeholder 7">
            <a:extLst>
              <a:ext uri="{FF2B5EF4-FFF2-40B4-BE49-F238E27FC236}">
                <a16:creationId xmlns:a16="http://schemas.microsoft.com/office/drawing/2014/main" id="{344933FE-A401-A841-9AC3-B75285AA32D2}"/>
              </a:ext>
            </a:extLst>
          </p:cNvPr>
          <p:cNvSpPr>
            <a:spLocks noGrp="1"/>
          </p:cNvSpPr>
          <p:nvPr>
            <p:ph type="pic" sz="quarter" idx="25"/>
          </p:nvPr>
        </p:nvSpPr>
        <p:spPr>
          <a:xfrm>
            <a:off x="8569236" y="1640942"/>
            <a:ext cx="2160587" cy="2160588"/>
          </a:xfrm>
        </p:spPr>
        <p:txBody>
          <a:bodyPr/>
          <a:lstStyle/>
          <a:p>
            <a:endParaRPr lang="en-US"/>
          </a:p>
        </p:txBody>
      </p:sp>
    </p:spTree>
    <p:extLst>
      <p:ext uri="{BB962C8B-B14F-4D97-AF65-F5344CB8AC3E}">
        <p14:creationId xmlns:p14="http://schemas.microsoft.com/office/powerpoint/2010/main" val="36116316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End page">
    <p:bg>
      <p:bgPr>
        <a:solidFill>
          <a:schemeClr val="accent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E2CE188-32E7-4242-9E44-E8055FC030CC}"/>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954002" y="5511600"/>
            <a:ext cx="2242795" cy="397958"/>
          </a:xfrm>
          <a:prstGeom prst="rect">
            <a:avLst/>
          </a:prstGeom>
        </p:spPr>
      </p:pic>
      <p:sp>
        <p:nvSpPr>
          <p:cNvPr id="2" name="Title 1">
            <a:extLst>
              <a:ext uri="{FF2B5EF4-FFF2-40B4-BE49-F238E27FC236}">
                <a16:creationId xmlns:a16="http://schemas.microsoft.com/office/drawing/2014/main" id="{7381B53D-9933-445F-9B68-E730EB38A5A9}"/>
              </a:ext>
            </a:extLst>
          </p:cNvPr>
          <p:cNvSpPr>
            <a:spLocks noGrp="1"/>
          </p:cNvSpPr>
          <p:nvPr>
            <p:ph type="ctrTitle"/>
          </p:nvPr>
        </p:nvSpPr>
        <p:spPr>
          <a:xfrm>
            <a:off x="926844" y="1964352"/>
            <a:ext cx="11828559" cy="1051570"/>
          </a:xfrm>
        </p:spPr>
        <p:txBody>
          <a:bodyPr vert="horz" wrap="none" lIns="0" tIns="0" rIns="0" bIns="0" rtlCol="0" anchor="t" anchorCtr="0">
            <a:noAutofit/>
          </a:bodyPr>
          <a:lstStyle>
            <a:lvl1pPr>
              <a:lnSpc>
                <a:spcPct val="100000"/>
              </a:lnSpc>
              <a:defRPr lang="en-GB" sz="7386" spc="-300" baseline="0" dirty="0">
                <a:solidFill>
                  <a:schemeClr val="bg1"/>
                </a:solidFill>
              </a:defRPr>
            </a:lvl1pPr>
          </a:lstStyle>
          <a:p>
            <a:pPr lvl="0">
              <a:lnSpc>
                <a:spcPts val="8186"/>
              </a:lnSpc>
            </a:pPr>
            <a:r>
              <a:rPr lang="en-US" dirty="0"/>
              <a:t>Click to edit Master title style</a:t>
            </a:r>
            <a:endParaRPr lang="en-GB" dirty="0"/>
          </a:p>
        </p:txBody>
      </p:sp>
      <p:sp>
        <p:nvSpPr>
          <p:cNvPr id="5" name="Footer Placeholder 4">
            <a:extLst>
              <a:ext uri="{FF2B5EF4-FFF2-40B4-BE49-F238E27FC236}">
                <a16:creationId xmlns:a16="http://schemas.microsoft.com/office/drawing/2014/main" id="{CA2BE80A-BFEC-E24A-B510-73A571F1F04F}"/>
              </a:ext>
            </a:extLst>
          </p:cNvPr>
          <p:cNvSpPr>
            <a:spLocks noGrp="1"/>
          </p:cNvSpPr>
          <p:nvPr>
            <p:ph type="ftr" sz="quarter" idx="11"/>
          </p:nvPr>
        </p:nvSpPr>
        <p:spPr>
          <a:xfrm>
            <a:off x="965289" y="779733"/>
            <a:ext cx="7176911" cy="230832"/>
          </a:xfrm>
        </p:spPr>
        <p:txBody>
          <a:bodyPr>
            <a:noAutofit/>
          </a:bodyPr>
          <a:lstStyle>
            <a:lvl1pPr>
              <a:defRPr>
                <a:solidFill>
                  <a:schemeClr val="bg1"/>
                </a:solidFill>
              </a:defRPr>
            </a:lvl1pPr>
          </a:lstStyle>
          <a:p>
            <a:r>
              <a:rPr lang="en-GB" dirty="0"/>
              <a:t>PRESENTATION TITLE (ADD VIA INSERT, HEADER &amp; FOOTER)</a:t>
            </a:r>
            <a:endParaRPr lang="en-GB" dirty="0">
              <a:solidFill>
                <a:schemeClr val="bg1"/>
              </a:solidFill>
            </a:endParaRPr>
          </a:p>
        </p:txBody>
      </p:sp>
      <p:sp>
        <p:nvSpPr>
          <p:cNvPr id="6" name="Slide Number Placeholder 5">
            <a:extLst>
              <a:ext uri="{FF2B5EF4-FFF2-40B4-BE49-F238E27FC236}">
                <a16:creationId xmlns:a16="http://schemas.microsoft.com/office/drawing/2014/main" id="{8E5B25B4-144A-5B4A-8EAD-2022412DF2F1}"/>
              </a:ext>
            </a:extLst>
          </p:cNvPr>
          <p:cNvSpPr>
            <a:spLocks noGrp="1"/>
          </p:cNvSpPr>
          <p:nvPr>
            <p:ph type="sldNum" sz="quarter" idx="12"/>
          </p:nvPr>
        </p:nvSpPr>
        <p:spPr>
          <a:xfrm>
            <a:off x="10616400" y="779733"/>
            <a:ext cx="622800" cy="230832"/>
          </a:xfrm>
        </p:spPr>
        <p:txBody>
          <a:bodyPr wrap="square">
            <a:noAutofit/>
          </a:bodyPr>
          <a:lstStyle>
            <a:lvl1pPr>
              <a:defRPr>
                <a:solidFill>
                  <a:schemeClr val="bg1"/>
                </a:solidFill>
              </a:defRPr>
            </a:lvl1pPr>
          </a:lstStyle>
          <a:p>
            <a:fld id="{E4D355CA-84B7-41B1-B164-8BB439CC7C6B}" type="slidenum">
              <a:rPr lang="en-GB" smtClean="0"/>
              <a:pPr/>
              <a:t>‹#›</a:t>
            </a:fld>
            <a:endParaRPr lang="en-GB" dirty="0"/>
          </a:p>
        </p:txBody>
      </p:sp>
    </p:spTree>
    <p:extLst>
      <p:ext uri="{BB962C8B-B14F-4D97-AF65-F5344CB8AC3E}">
        <p14:creationId xmlns:p14="http://schemas.microsoft.com/office/powerpoint/2010/main" val="862170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Section divider">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1B53D-9933-445F-9B68-E730EB38A5A9}"/>
              </a:ext>
            </a:extLst>
          </p:cNvPr>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bg1"/>
                </a:solidFill>
              </a:defRPr>
            </a:lvl1pPr>
          </a:lstStyle>
          <a:p>
            <a:r>
              <a:rPr lang="en-US" dirty="0"/>
              <a:t>Click to edit master title</a:t>
            </a:r>
            <a:endParaRPr lang="en-GB" dirty="0"/>
          </a:p>
        </p:txBody>
      </p:sp>
      <p:sp>
        <p:nvSpPr>
          <p:cNvPr id="3" name="Subtitle 2">
            <a:extLst>
              <a:ext uri="{FF2B5EF4-FFF2-40B4-BE49-F238E27FC236}">
                <a16:creationId xmlns:a16="http://schemas.microsoft.com/office/drawing/2014/main" id="{E2C6B9F5-608F-4534-96F0-C3A5E1A638A6}"/>
              </a:ext>
            </a:extLst>
          </p:cNvPr>
          <p:cNvSpPr>
            <a:spLocks noGrp="1"/>
          </p:cNvSpPr>
          <p:nvPr>
            <p:ph type="subTitle" idx="1" hasCustomPrompt="1"/>
          </p:nvPr>
        </p:nvSpPr>
        <p:spPr>
          <a:xfrm>
            <a:off x="954000" y="1890000"/>
            <a:ext cx="10031156" cy="360000"/>
          </a:xfrm>
        </p:spPr>
        <p:txBody>
          <a:bodyPr lIns="0" tIns="0" rIns="0" bIns="0">
            <a:noAutofit/>
          </a:bodyPr>
          <a:lstStyle>
            <a:lvl1pPr marL="0" indent="0" algn="l">
              <a:buNone/>
              <a:defRPr sz="3600" b="1" kern="3000" spc="-1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a:t>
            </a:r>
            <a:endParaRPr lang="en-GB" dirty="0"/>
          </a:p>
        </p:txBody>
      </p:sp>
      <p:sp>
        <p:nvSpPr>
          <p:cNvPr id="5" name="Footer Placeholder 4">
            <a:extLst>
              <a:ext uri="{FF2B5EF4-FFF2-40B4-BE49-F238E27FC236}">
                <a16:creationId xmlns:a16="http://schemas.microsoft.com/office/drawing/2014/main" id="{0540E7B9-9AC6-4E42-A931-6FF91E6494A1}"/>
              </a:ext>
            </a:extLst>
          </p:cNvPr>
          <p:cNvSpPr>
            <a:spLocks noGrp="1"/>
          </p:cNvSpPr>
          <p:nvPr>
            <p:ph type="ftr" sz="quarter" idx="11"/>
          </p:nvPr>
        </p:nvSpPr>
        <p:spPr>
          <a:xfrm>
            <a:off x="965289" y="779733"/>
            <a:ext cx="7176911" cy="230832"/>
          </a:xfrm>
        </p:spPr>
        <p:txBody>
          <a:bodyPr>
            <a:noAutofit/>
          </a:bodyPr>
          <a:lstStyle>
            <a:lvl1pPr>
              <a:defRPr>
                <a:solidFill>
                  <a:schemeClr val="bg1"/>
                </a:solidFill>
              </a:defRPr>
            </a:lvl1pPr>
          </a:lstStyle>
          <a:p>
            <a:r>
              <a:rPr lang="en-GB" dirty="0"/>
              <a:t>PRESENTATION TITLE (ADD VIA INSERT, HEADER &amp; FOOTER)</a:t>
            </a:r>
            <a:endParaRPr lang="en-GB" dirty="0">
              <a:solidFill>
                <a:schemeClr val="bg1"/>
              </a:solidFill>
            </a:endParaRPr>
          </a:p>
        </p:txBody>
      </p:sp>
      <p:sp>
        <p:nvSpPr>
          <p:cNvPr id="6" name="Slide Number Placeholder 5">
            <a:extLst>
              <a:ext uri="{FF2B5EF4-FFF2-40B4-BE49-F238E27FC236}">
                <a16:creationId xmlns:a16="http://schemas.microsoft.com/office/drawing/2014/main" id="{FB16D645-6420-4785-8316-43EF780FA589}"/>
              </a:ext>
            </a:extLst>
          </p:cNvPr>
          <p:cNvSpPr>
            <a:spLocks noGrp="1"/>
          </p:cNvSpPr>
          <p:nvPr>
            <p:ph type="sldNum" sz="quarter" idx="12"/>
          </p:nvPr>
        </p:nvSpPr>
        <p:spPr>
          <a:xfrm>
            <a:off x="10616400" y="779733"/>
            <a:ext cx="622800" cy="230832"/>
          </a:xfrm>
        </p:spPr>
        <p:txBody>
          <a:bodyPr wrap="square">
            <a:noAutofit/>
          </a:bodyPr>
          <a:lstStyle>
            <a:lvl1pPr>
              <a:defRPr>
                <a:solidFill>
                  <a:schemeClr val="bg1"/>
                </a:solidFill>
              </a:defRPr>
            </a:lvl1pPr>
          </a:lstStyle>
          <a:p>
            <a:fld id="{E4D355CA-84B7-41B1-B164-8BB439CC7C6B}" type="slidenum">
              <a:rPr lang="en-GB" smtClean="0"/>
              <a:pPr/>
              <a:t>‹#›</a:t>
            </a:fld>
            <a:endParaRPr lang="en-GB" dirty="0"/>
          </a:p>
        </p:txBody>
      </p:sp>
      <p:pic>
        <p:nvPicPr>
          <p:cNvPr id="8" name="Picture 7" descr="A picture containing drawing&#10;&#10;Description automatically generated">
            <a:extLst>
              <a:ext uri="{FF2B5EF4-FFF2-40B4-BE49-F238E27FC236}">
                <a16:creationId xmlns:a16="http://schemas.microsoft.com/office/drawing/2014/main" id="{BCCF2CA0-CCE3-4304-8F31-4D1CC50BCBDE}"/>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54000" y="5511600"/>
            <a:ext cx="2242800" cy="397959"/>
          </a:xfrm>
          <a:prstGeom prst="rect">
            <a:avLst/>
          </a:prstGeom>
        </p:spPr>
      </p:pic>
    </p:spTree>
    <p:extLst>
      <p:ext uri="{BB962C8B-B14F-4D97-AF65-F5344CB8AC3E}">
        <p14:creationId xmlns:p14="http://schemas.microsoft.com/office/powerpoint/2010/main" val="1713616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page">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2C6B9F5-608F-4534-96F0-C3A5E1A638A6}"/>
              </a:ext>
            </a:extLst>
          </p:cNvPr>
          <p:cNvSpPr>
            <a:spLocks noGrp="1"/>
          </p:cNvSpPr>
          <p:nvPr>
            <p:ph type="subTitle" idx="1"/>
          </p:nvPr>
        </p:nvSpPr>
        <p:spPr>
          <a:xfrm>
            <a:off x="954000" y="1890000"/>
            <a:ext cx="7200000" cy="360000"/>
          </a:xfrm>
        </p:spPr>
        <p:txBody>
          <a:bodyPr lIns="0" tIns="0" rIns="0" bIns="0">
            <a:noAutofit/>
          </a:bodyPr>
          <a:lstStyle>
            <a:lvl1pPr marL="0" indent="0" algn="l">
              <a:buNone/>
              <a:defRPr sz="3600" b="1" kern="3000" spc="-1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5" name="Footer Placeholder 4">
            <a:extLst>
              <a:ext uri="{FF2B5EF4-FFF2-40B4-BE49-F238E27FC236}">
                <a16:creationId xmlns:a16="http://schemas.microsoft.com/office/drawing/2014/main" id="{0540E7B9-9AC6-4E42-A931-6FF91E6494A1}"/>
              </a:ext>
            </a:extLst>
          </p:cNvPr>
          <p:cNvSpPr>
            <a:spLocks noGrp="1"/>
          </p:cNvSpPr>
          <p:nvPr>
            <p:ph type="ftr" sz="quarter" idx="11"/>
          </p:nvPr>
        </p:nvSpPr>
        <p:spPr>
          <a:xfrm>
            <a:off x="965289" y="791022"/>
            <a:ext cx="7176911" cy="230832"/>
          </a:xfrm>
        </p:spPr>
        <p:txBody>
          <a:bodyPr>
            <a:noAutofit/>
          </a:bodyPr>
          <a:lstStyle>
            <a:lvl1pPr>
              <a:defRPr>
                <a:solidFill>
                  <a:srgbClr val="8F9898"/>
                </a:solidFill>
              </a:defRPr>
            </a:lvl1p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FB16D645-6420-4785-8316-43EF780FA589}"/>
              </a:ext>
            </a:extLst>
          </p:cNvPr>
          <p:cNvSpPr>
            <a:spLocks noGrp="1"/>
          </p:cNvSpPr>
          <p:nvPr>
            <p:ph type="sldNum" sz="quarter" idx="12"/>
          </p:nvPr>
        </p:nvSpPr>
        <p:spPr>
          <a:xfrm>
            <a:off x="10616400" y="791022"/>
            <a:ext cx="622800" cy="230832"/>
          </a:xfrm>
        </p:spPr>
        <p:txBody>
          <a:bodyPr wrap="square">
            <a:noAutofit/>
          </a:bodyPr>
          <a:lstStyle>
            <a:lvl1pPr>
              <a:defRPr>
                <a:solidFill>
                  <a:srgbClr val="8F9898"/>
                </a:solidFill>
              </a:defRPr>
            </a:lvl1pPr>
          </a:lstStyle>
          <a:p>
            <a:fld id="{E4D355CA-84B7-41B1-B164-8BB439CC7C6B}" type="slidenum">
              <a:rPr lang="en-GB" smtClean="0"/>
              <a:pPr/>
              <a:t>‹#›</a:t>
            </a:fld>
            <a:endParaRPr lang="en-GB" dirty="0"/>
          </a:p>
        </p:txBody>
      </p:sp>
      <p:sp>
        <p:nvSpPr>
          <p:cNvPr id="9" name="Title 1">
            <a:extLst>
              <a:ext uri="{FF2B5EF4-FFF2-40B4-BE49-F238E27FC236}">
                <a16:creationId xmlns:a16="http://schemas.microsoft.com/office/drawing/2014/main" id="{E9449821-0D0D-644D-97A3-D56097A9C6DA}"/>
              </a:ext>
            </a:extLst>
          </p:cNvPr>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tx1"/>
                </a:solidFill>
              </a:defRPr>
            </a:lvl1pPr>
          </a:lstStyle>
          <a:p>
            <a:r>
              <a:rPr lang="en-US" dirty="0"/>
              <a:t>Click to edit master title</a:t>
            </a:r>
            <a:endParaRPr lang="en-GB" dirty="0"/>
          </a:p>
        </p:txBody>
      </p:sp>
      <p:sp>
        <p:nvSpPr>
          <p:cNvPr id="10" name="Rectangle 9">
            <a:extLst>
              <a:ext uri="{FF2B5EF4-FFF2-40B4-BE49-F238E27FC236}">
                <a16:creationId xmlns:a16="http://schemas.microsoft.com/office/drawing/2014/main" id="{44F6EB17-8019-7B4E-B53C-76B057A7C31F}"/>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pic>
        <p:nvPicPr>
          <p:cNvPr id="11" name="Picture 10">
            <a:extLst>
              <a:ext uri="{FF2B5EF4-FFF2-40B4-BE49-F238E27FC236}">
                <a16:creationId xmlns:a16="http://schemas.microsoft.com/office/drawing/2014/main" id="{0503EF50-F00F-9643-BE53-F0A5272FC4B2}"/>
              </a:ext>
            </a:extLst>
          </p:cNvPr>
          <p:cNvPicPr>
            <a:picLocks noChangeAspect="1"/>
          </p:cNvPicPr>
          <p:nvPr userDrawn="1"/>
        </p:nvPicPr>
        <p:blipFill>
          <a:blip r:embed="rId2"/>
          <a:stretch>
            <a:fillRect/>
          </a:stretch>
        </p:blipFill>
        <p:spPr>
          <a:xfrm>
            <a:off x="953998" y="5517266"/>
            <a:ext cx="2244881" cy="396903"/>
          </a:xfrm>
          <a:prstGeom prst="rect">
            <a:avLst/>
          </a:prstGeom>
        </p:spPr>
      </p:pic>
    </p:spTree>
    <p:extLst>
      <p:ext uri="{BB962C8B-B14F-4D97-AF65-F5344CB8AC3E}">
        <p14:creationId xmlns:p14="http://schemas.microsoft.com/office/powerpoint/2010/main" val="4108207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and Two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81FBDFA-876B-4255-A301-F62F1EDD8D66}"/>
              </a:ext>
            </a:extLst>
          </p:cNvPr>
          <p:cNvSpPr>
            <a:spLocks noGrp="1"/>
          </p:cNvSpPr>
          <p:nvPr>
            <p:ph sz="half" idx="1" hasCustomPrompt="1"/>
          </p:nvPr>
        </p:nvSpPr>
        <p:spPr>
          <a:xfrm>
            <a:off x="973668" y="2717444"/>
            <a:ext cx="4903200" cy="31752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4pPr>
              <a:defRPr/>
            </a:lvl4pPr>
            <a:lvl5pPr>
              <a:defRPr>
                <a:solidFill>
                  <a:schemeClr val="accent4"/>
                </a:solidFill>
              </a:defRPr>
            </a:lvl5pPr>
          </a:lstStyle>
          <a:p>
            <a:pPr lvl="0"/>
            <a:r>
              <a:rPr lang="en-GB" dirty="0"/>
              <a:t>Add Text</a:t>
            </a:r>
          </a:p>
        </p:txBody>
      </p:sp>
      <p:sp>
        <p:nvSpPr>
          <p:cNvPr id="4" name="Content Placeholder 3">
            <a:extLst>
              <a:ext uri="{FF2B5EF4-FFF2-40B4-BE49-F238E27FC236}">
                <a16:creationId xmlns:a16="http://schemas.microsoft.com/office/drawing/2014/main" id="{46F0C709-1F3D-4B13-A290-4041A33FB10E}"/>
              </a:ext>
            </a:extLst>
          </p:cNvPr>
          <p:cNvSpPr>
            <a:spLocks noGrp="1"/>
          </p:cNvSpPr>
          <p:nvPr>
            <p:ph sz="half" idx="2" hasCustomPrompt="1"/>
          </p:nvPr>
        </p:nvSpPr>
        <p:spPr>
          <a:xfrm>
            <a:off x="6336000" y="2717444"/>
            <a:ext cx="4456800" cy="3175200"/>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dirty="0" smtClean="0">
                <a:solidFill>
                  <a:srgbClr val="203232"/>
                </a:solidFill>
              </a:defRPr>
            </a:lvl1pPr>
            <a:lvl2pPr>
              <a:defRPr lang="en-US" dirty="0" smtClean="0"/>
            </a:lvl2pPr>
            <a:lvl3pPr>
              <a:defRPr lang="en-GB" dirty="0"/>
            </a:lvl3pPr>
            <a:lvl4pPr>
              <a:defRPr/>
            </a:lvl4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b="0" dirty="0"/>
              <a:t>Add Text</a:t>
            </a:r>
            <a:endParaRPr lang="en-GB" dirty="0"/>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8" name="Rectangle 7">
            <a:extLst>
              <a:ext uri="{FF2B5EF4-FFF2-40B4-BE49-F238E27FC236}">
                <a16:creationId xmlns:a16="http://schemas.microsoft.com/office/drawing/2014/main" id="{62A19DAE-53D8-4F04-A4B9-B6EDFC23886D}"/>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spTree>
    <p:extLst>
      <p:ext uri="{BB962C8B-B14F-4D97-AF65-F5344CB8AC3E}">
        <p14:creationId xmlns:p14="http://schemas.microsoft.com/office/powerpoint/2010/main" val="1288463762"/>
      </p:ext>
    </p:extLst>
  </p:cSld>
  <p:clrMapOvr>
    <a:masterClrMapping/>
  </p:clrMapOvr>
  <p:extLst>
    <p:ext uri="{DCECCB84-F9BA-43D5-87BE-67443E8EF086}">
      <p15:sldGuideLst xmlns:p15="http://schemas.microsoft.com/office/powerpoint/2012/main">
        <p15:guide id="2" pos="6805" userDrawn="1">
          <p15:clr>
            <a:srgbClr val="FBAE40"/>
          </p15:clr>
        </p15:guide>
        <p15:guide id="3" pos="3989" userDrawn="1">
          <p15:clr>
            <a:srgbClr val="FBAE40"/>
          </p15:clr>
        </p15:guide>
        <p15:guide id="4" pos="3705"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E70B5-BA04-4DB3-853D-A1C05ADF828C}"/>
              </a:ext>
            </a:extLst>
          </p:cNvPr>
          <p:cNvSpPr>
            <a:spLocks noGrp="1"/>
          </p:cNvSpPr>
          <p:nvPr>
            <p:ph type="title"/>
          </p:nvPr>
        </p:nvSpPr>
        <p:spPr/>
        <p:txBody>
          <a:body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70440712-862D-4568-80A4-86117B896766}"/>
              </a:ext>
            </a:extLst>
          </p:cNvPr>
          <p:cNvSpPr>
            <a:spLocks noGrp="1"/>
          </p:cNvSpPr>
          <p:nvPr>
            <p:ph idx="1" hasCustomPrompt="1"/>
          </p:nvPr>
        </p:nvSpPr>
        <p:spPr>
          <a:xfrm>
            <a:off x="970139" y="2717600"/>
            <a:ext cx="10251722" cy="31752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5" name="Footer Placeholder 4">
            <a:extLst>
              <a:ext uri="{FF2B5EF4-FFF2-40B4-BE49-F238E27FC236}">
                <a16:creationId xmlns:a16="http://schemas.microsoft.com/office/drawing/2014/main" id="{962B6D5D-0892-4B4E-86D9-894852B1242C}"/>
              </a:ext>
            </a:extLst>
          </p:cNvPr>
          <p:cNvSpPr>
            <a:spLocks noGrp="1"/>
          </p:cNvSpPr>
          <p:nvPr>
            <p:ph type="ftr" sz="quarter" idx="11"/>
          </p:nvPr>
        </p:nvSpPr>
        <p:spPr/>
        <p:txBody>
          <a:body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21322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Larg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E70B5-BA04-4DB3-853D-A1C05ADF828C}"/>
              </a:ext>
            </a:extLst>
          </p:cNvPr>
          <p:cNvSpPr>
            <a:spLocks noGrp="1"/>
          </p:cNvSpPr>
          <p:nvPr>
            <p:ph type="title" hasCustomPrompt="1"/>
          </p:nvPr>
        </p:nvSpPr>
        <p:spPr>
          <a:xfrm>
            <a:off x="954000" y="775255"/>
            <a:ext cx="7361569" cy="365125"/>
          </a:xfrm>
        </p:spPr>
        <p:txBody>
          <a:bodyPr/>
          <a:lstStyle/>
          <a:p>
            <a:r>
              <a:rPr lang="en-US" dirty="0"/>
              <a:t>Click to add title.</a:t>
            </a:r>
            <a:endParaRPr lang="en-GB" dirty="0"/>
          </a:p>
        </p:txBody>
      </p:sp>
      <p:sp>
        <p:nvSpPr>
          <p:cNvPr id="3" name="Content Placeholder 2">
            <a:extLst>
              <a:ext uri="{FF2B5EF4-FFF2-40B4-BE49-F238E27FC236}">
                <a16:creationId xmlns:a16="http://schemas.microsoft.com/office/drawing/2014/main" id="{70440712-862D-4568-80A4-86117B896766}"/>
              </a:ext>
            </a:extLst>
          </p:cNvPr>
          <p:cNvSpPr>
            <a:spLocks noGrp="1"/>
          </p:cNvSpPr>
          <p:nvPr>
            <p:ph idx="1" hasCustomPrompt="1"/>
          </p:nvPr>
        </p:nvSpPr>
        <p:spPr>
          <a:xfrm>
            <a:off x="970139" y="1367692"/>
            <a:ext cx="10251722" cy="4923693"/>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055730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Large blue">
    <p:bg>
      <p:bgPr>
        <a:solidFill>
          <a:schemeClr val="accent1"/>
        </a:soli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lvl1pPr>
              <a:defRPr>
                <a:solidFill>
                  <a:schemeClr val="bg1"/>
                </a:solidFill>
              </a:defRPr>
            </a:lvl1pPr>
          </a:lstStyle>
          <a:p>
            <a:fld id="{E4D355CA-84B7-41B1-B164-8BB439CC7C6B}" type="slidenum">
              <a:rPr lang="en-GB" smtClean="0"/>
              <a:pPr/>
              <a:t>‹#›</a:t>
            </a:fld>
            <a:endParaRPr lang="en-GB" dirty="0"/>
          </a:p>
        </p:txBody>
      </p:sp>
      <p:sp>
        <p:nvSpPr>
          <p:cNvPr id="8" name="Content Placeholder 2">
            <a:extLst>
              <a:ext uri="{FF2B5EF4-FFF2-40B4-BE49-F238E27FC236}">
                <a16:creationId xmlns:a16="http://schemas.microsoft.com/office/drawing/2014/main" id="{B09D4C03-E8B1-644E-949B-F7AF91181833}"/>
              </a:ext>
            </a:extLst>
          </p:cNvPr>
          <p:cNvSpPr>
            <a:spLocks noGrp="1"/>
          </p:cNvSpPr>
          <p:nvPr>
            <p:ph idx="1" hasCustomPrompt="1"/>
          </p:nvPr>
        </p:nvSpPr>
        <p:spPr>
          <a:xfrm>
            <a:off x="970139" y="1367692"/>
            <a:ext cx="10251722" cy="4923693"/>
          </a:xfrm>
        </p:spPr>
        <p:txBody>
          <a:bodyPr vert="horz" lIns="0" tIns="0" rIns="0" bIns="0" rtlCol="0">
            <a:noAutofit/>
          </a:bodyPr>
          <a:lstStyle>
            <a:lvl1pPr>
              <a:defRPr lang="en-US" b="0" dirty="0" smtClean="0">
                <a:solidFill>
                  <a:schemeClr val="bg1"/>
                </a:solidFill>
              </a:defRPr>
            </a:lvl1pPr>
            <a:lvl2pPr>
              <a:defRPr lang="en-US" dirty="0" smtClean="0">
                <a:solidFill>
                  <a:schemeClr val="bg1"/>
                </a:solidFill>
              </a:defRPr>
            </a:lvl2pPr>
            <a:lvl3pPr>
              <a:defRPr lang="en-GB" dirty="0">
                <a:solidFill>
                  <a:schemeClr val="bg1"/>
                </a:solidFill>
              </a:defRPr>
            </a:lvl3pPr>
            <a:lvl4pPr>
              <a:defRPr>
                <a:solidFill>
                  <a:schemeClr val="bg1"/>
                </a:solidFill>
              </a:defRPr>
            </a:lvl4pPr>
            <a:lvl5pPr>
              <a:defRPr>
                <a:solidFill>
                  <a:schemeClr val="bg1"/>
                </a:solidFill>
              </a:defRPr>
            </a:lvl5pPr>
          </a:lstStyle>
          <a:p>
            <a:pPr lvl="0"/>
            <a:r>
              <a:rPr lang="en-US" dirty="0"/>
              <a:t>Add Text</a:t>
            </a:r>
            <a:endParaRPr lang="en-GB" dirty="0"/>
          </a:p>
        </p:txBody>
      </p:sp>
      <p:sp>
        <p:nvSpPr>
          <p:cNvPr id="5" name="Title 1">
            <a:extLst>
              <a:ext uri="{FF2B5EF4-FFF2-40B4-BE49-F238E27FC236}">
                <a16:creationId xmlns:a16="http://schemas.microsoft.com/office/drawing/2014/main" id="{02EDA17D-AAE6-954F-93C6-90B8D7B80BD1}"/>
              </a:ext>
            </a:extLst>
          </p:cNvPr>
          <p:cNvSpPr>
            <a:spLocks noGrp="1"/>
          </p:cNvSpPr>
          <p:nvPr>
            <p:ph type="title" hasCustomPrompt="1"/>
          </p:nvPr>
        </p:nvSpPr>
        <p:spPr>
          <a:xfrm>
            <a:off x="954000" y="775255"/>
            <a:ext cx="7361569" cy="365125"/>
          </a:xfrm>
        </p:spPr>
        <p:txBody>
          <a:bodyPr/>
          <a:lstStyle>
            <a:lvl1pPr>
              <a:defRPr>
                <a:solidFill>
                  <a:schemeClr val="bg1"/>
                </a:solidFill>
              </a:defRPr>
            </a:lvl1pPr>
          </a:lstStyle>
          <a:p>
            <a:r>
              <a:rPr lang="en-US" dirty="0"/>
              <a:t>Click to add title.</a:t>
            </a:r>
            <a:endParaRPr lang="en-GB" dirty="0"/>
          </a:p>
        </p:txBody>
      </p:sp>
    </p:spTree>
    <p:extLst>
      <p:ext uri="{BB962C8B-B14F-4D97-AF65-F5344CB8AC3E}">
        <p14:creationId xmlns:p14="http://schemas.microsoft.com/office/powerpoint/2010/main" val="1840620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 Image +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dirty="0"/>
              <a:t>Click to edit Master title style</a:t>
            </a:r>
            <a:endParaRPr lang="en-GB" dirty="0"/>
          </a:p>
        </p:txBody>
      </p:sp>
      <p:sp>
        <p:nvSpPr>
          <p:cNvPr id="4" name="Content Placeholder 3">
            <a:extLst>
              <a:ext uri="{FF2B5EF4-FFF2-40B4-BE49-F238E27FC236}">
                <a16:creationId xmlns:a16="http://schemas.microsoft.com/office/drawing/2014/main" id="{46F0C709-1F3D-4B13-A290-4041A33FB10E}"/>
              </a:ext>
            </a:extLst>
          </p:cNvPr>
          <p:cNvSpPr>
            <a:spLocks noGrp="1"/>
          </p:cNvSpPr>
          <p:nvPr>
            <p:ph sz="half" idx="2" hasCustomPrompt="1"/>
          </p:nvPr>
        </p:nvSpPr>
        <p:spPr>
          <a:xfrm>
            <a:off x="7835952" y="2728800"/>
            <a:ext cx="2959200"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GB" spc="-100" baseline="0" dirty="0"/>
            </a:lvl4pPr>
            <a:lvl5pPr>
              <a:defRPr spc="-100" baseline="0">
                <a:solidFill>
                  <a:schemeClr val="accent4"/>
                </a:solidFill>
              </a:defRPr>
            </a:lvl5pPr>
          </a:lstStyle>
          <a:p>
            <a:pPr lvl="0"/>
            <a:r>
              <a:rPr lang="en-GB" b="0" dirty="0"/>
              <a:t>Add Text</a:t>
            </a:r>
            <a:endParaRPr lang="en-GB" dirty="0"/>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10" name="Picture Placeholder 9">
            <a:extLst>
              <a:ext uri="{FF2B5EF4-FFF2-40B4-BE49-F238E27FC236}">
                <a16:creationId xmlns:a16="http://schemas.microsoft.com/office/drawing/2014/main" id="{874043F1-6F14-49BD-83CA-12B559ABC101}"/>
              </a:ext>
            </a:extLst>
          </p:cNvPr>
          <p:cNvSpPr>
            <a:spLocks noGrp="1"/>
          </p:cNvSpPr>
          <p:nvPr>
            <p:ph type="pic" sz="quarter" idx="13"/>
          </p:nvPr>
        </p:nvSpPr>
        <p:spPr>
          <a:xfrm>
            <a:off x="954088" y="2728913"/>
            <a:ext cx="6400800" cy="4129087"/>
          </a:xfrm>
        </p:spPr>
        <p:txBody>
          <a:bodyPr/>
          <a:lstStyle/>
          <a:p>
            <a:endParaRPr lang="en-GB"/>
          </a:p>
        </p:txBody>
      </p:sp>
      <p:sp>
        <p:nvSpPr>
          <p:cNvPr id="11" name="Rectangle 10">
            <a:extLst>
              <a:ext uri="{FF2B5EF4-FFF2-40B4-BE49-F238E27FC236}">
                <a16:creationId xmlns:a16="http://schemas.microsoft.com/office/drawing/2014/main" id="{4B51C537-0174-43E5-8B81-C80AF1D06831}"/>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34113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 Content + 2 Image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a:t>Click to edit Master title style</a:t>
            </a:r>
            <a:endParaRPr lang="en-GB"/>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8" name="Rectangle 7">
            <a:extLst>
              <a:ext uri="{FF2B5EF4-FFF2-40B4-BE49-F238E27FC236}">
                <a16:creationId xmlns:a16="http://schemas.microsoft.com/office/drawing/2014/main" id="{039FCF96-B7D6-4CCD-A4AE-46A67249D3BD}"/>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Content Placeholder 9">
            <a:extLst>
              <a:ext uri="{FF2B5EF4-FFF2-40B4-BE49-F238E27FC236}">
                <a16:creationId xmlns:a16="http://schemas.microsoft.com/office/drawing/2014/main" id="{741F3B7A-B2BF-40FC-8EB2-F1C37D316488}"/>
              </a:ext>
            </a:extLst>
          </p:cNvPr>
          <p:cNvSpPr>
            <a:spLocks noGrp="1"/>
          </p:cNvSpPr>
          <p:nvPr>
            <p:ph sz="quarter" idx="13" hasCustomPrompt="1"/>
          </p:nvPr>
        </p:nvSpPr>
        <p:spPr>
          <a:xfrm>
            <a:off x="953999"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
        <p:nvSpPr>
          <p:cNvPr id="9" name="Content Placeholder 9">
            <a:extLst>
              <a:ext uri="{FF2B5EF4-FFF2-40B4-BE49-F238E27FC236}">
                <a16:creationId xmlns:a16="http://schemas.microsoft.com/office/drawing/2014/main" id="{75B7A667-B99F-7A41-AAC3-ED24B9B1D92E}"/>
              </a:ext>
            </a:extLst>
          </p:cNvPr>
          <p:cNvSpPr>
            <a:spLocks noGrp="1"/>
          </p:cNvSpPr>
          <p:nvPr>
            <p:ph sz="quarter" idx="14" hasCustomPrompt="1"/>
          </p:nvPr>
        </p:nvSpPr>
        <p:spPr>
          <a:xfrm>
            <a:off x="8278804"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
        <p:nvSpPr>
          <p:cNvPr id="11" name="Content Placeholder 9">
            <a:extLst>
              <a:ext uri="{FF2B5EF4-FFF2-40B4-BE49-F238E27FC236}">
                <a16:creationId xmlns:a16="http://schemas.microsoft.com/office/drawing/2014/main" id="{93C1FF47-695D-B348-AF37-1ADF5736FA9E}"/>
              </a:ext>
            </a:extLst>
          </p:cNvPr>
          <p:cNvSpPr>
            <a:spLocks noGrp="1"/>
          </p:cNvSpPr>
          <p:nvPr>
            <p:ph sz="quarter" idx="15" hasCustomPrompt="1"/>
          </p:nvPr>
        </p:nvSpPr>
        <p:spPr>
          <a:xfrm>
            <a:off x="4613975"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Tree>
    <p:extLst>
      <p:ext uri="{BB962C8B-B14F-4D97-AF65-F5344CB8AC3E}">
        <p14:creationId xmlns:p14="http://schemas.microsoft.com/office/powerpoint/2010/main" val="896047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1A62CF-E2B4-496D-829D-DCE37260977D}"/>
              </a:ext>
            </a:extLst>
          </p:cNvPr>
          <p:cNvSpPr>
            <a:spLocks noGrp="1"/>
          </p:cNvSpPr>
          <p:nvPr>
            <p:ph type="title"/>
          </p:nvPr>
        </p:nvSpPr>
        <p:spPr>
          <a:xfrm>
            <a:off x="954000" y="1890000"/>
            <a:ext cx="10279150" cy="365125"/>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DFD84EF4-0E07-4BF3-A4AB-3E8632AA79AD}"/>
              </a:ext>
            </a:extLst>
          </p:cNvPr>
          <p:cNvSpPr>
            <a:spLocks noGrp="1"/>
          </p:cNvSpPr>
          <p:nvPr>
            <p:ph type="body" idx="1"/>
          </p:nvPr>
        </p:nvSpPr>
        <p:spPr>
          <a:xfrm>
            <a:off x="970139" y="2717600"/>
            <a:ext cx="10279150" cy="3175200"/>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GB" dirty="0"/>
              <a:t>Fourth level</a:t>
            </a:r>
          </a:p>
          <a:p>
            <a:pPr lvl="4"/>
            <a:r>
              <a:rPr lang="en-GB" b="1" dirty="0"/>
              <a:t>Fifth level</a:t>
            </a:r>
            <a:endParaRPr lang="en-GB" dirty="0"/>
          </a:p>
        </p:txBody>
      </p:sp>
      <p:sp>
        <p:nvSpPr>
          <p:cNvPr id="5" name="Footer Placeholder 4">
            <a:extLst>
              <a:ext uri="{FF2B5EF4-FFF2-40B4-BE49-F238E27FC236}">
                <a16:creationId xmlns:a16="http://schemas.microsoft.com/office/drawing/2014/main" id="{3B527A5D-B761-4C2F-97E6-5D8254424B8B}"/>
              </a:ext>
            </a:extLst>
          </p:cNvPr>
          <p:cNvSpPr>
            <a:spLocks noGrp="1"/>
          </p:cNvSpPr>
          <p:nvPr>
            <p:ph type="ftr" sz="quarter" idx="3"/>
          </p:nvPr>
        </p:nvSpPr>
        <p:spPr>
          <a:xfrm>
            <a:off x="970139" y="775255"/>
            <a:ext cx="7176911" cy="230832"/>
          </a:xfrm>
          <a:prstGeom prst="rect">
            <a:avLst/>
          </a:prstGeom>
        </p:spPr>
        <p:txBody>
          <a:bodyPr vert="horz" lIns="0" tIns="0" rIns="0" bIns="0" rtlCol="0" anchor="t" anchorCtr="0">
            <a:spAutoFit/>
          </a:bodyPr>
          <a:lstStyle>
            <a:lvl1pPr algn="l">
              <a:defRPr sz="1500">
                <a:solidFill>
                  <a:schemeClr val="tx1">
                    <a:tint val="75000"/>
                  </a:schemeClr>
                </a:solidFill>
              </a:defRPr>
            </a:lvl1p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9CD661B1-4E4B-4F85-ACA3-C34023D70282}"/>
              </a:ext>
            </a:extLst>
          </p:cNvPr>
          <p:cNvSpPr>
            <a:spLocks noGrp="1"/>
          </p:cNvSpPr>
          <p:nvPr>
            <p:ph type="sldNum" sz="quarter" idx="4"/>
          </p:nvPr>
        </p:nvSpPr>
        <p:spPr>
          <a:xfrm>
            <a:off x="9821333" y="783355"/>
            <a:ext cx="1400528" cy="230832"/>
          </a:xfrm>
          <a:prstGeom prst="rect">
            <a:avLst/>
          </a:prstGeom>
        </p:spPr>
        <p:txBody>
          <a:bodyPr vert="horz" wrap="square" lIns="0" tIns="0" rIns="0" bIns="0" rtlCol="0" anchor="t" anchorCtr="0">
            <a:spAutoFit/>
          </a:bodyPr>
          <a:lstStyle>
            <a:lvl1pPr algn="r">
              <a:defRPr sz="1500" b="1">
                <a:solidFill>
                  <a:schemeClr val="tx1">
                    <a:tint val="75000"/>
                  </a:schemeClr>
                </a:solidFill>
              </a:defRPr>
            </a:lvl1pPr>
          </a:lstStyle>
          <a:p>
            <a:fld id="{E4D355CA-84B7-41B1-B164-8BB439CC7C6B}" type="slidenum">
              <a:rPr lang="en-GB" smtClean="0"/>
              <a:pPr/>
              <a:t>‹#›</a:t>
            </a:fld>
            <a:endParaRPr lang="en-GB" dirty="0"/>
          </a:p>
        </p:txBody>
      </p:sp>
    </p:spTree>
    <p:extLst>
      <p:ext uri="{BB962C8B-B14F-4D97-AF65-F5344CB8AC3E}">
        <p14:creationId xmlns:p14="http://schemas.microsoft.com/office/powerpoint/2010/main" val="1619008365"/>
      </p:ext>
    </p:extLst>
  </p:cSld>
  <p:clrMap bg1="lt1" tx1="dk1" bg2="lt2" tx2="dk2" accent1="accent1" accent2="accent2" accent3="accent3" accent4="accent4" accent5="accent5" accent6="accent6" hlink="hlink" folHlink="folHlink"/>
  <p:sldLayoutIdLst>
    <p:sldLayoutId id="2147483675" r:id="rId1"/>
    <p:sldLayoutId id="2147483663" r:id="rId2"/>
    <p:sldLayoutId id="2147483677" r:id="rId3"/>
    <p:sldLayoutId id="2147483652" r:id="rId4"/>
    <p:sldLayoutId id="2147483682" r:id="rId5"/>
    <p:sldLayoutId id="2147483721" r:id="rId6"/>
    <p:sldLayoutId id="2147483722" r:id="rId7"/>
    <p:sldLayoutId id="2147483684" r:id="rId8"/>
    <p:sldLayoutId id="2147483685" r:id="rId9"/>
    <p:sldLayoutId id="2147483686" r:id="rId10"/>
    <p:sldLayoutId id="2147483723" r:id="rId11"/>
    <p:sldLayoutId id="2147483706" r:id="rId12"/>
    <p:sldLayoutId id="2147483697" r:id="rId13"/>
  </p:sldLayoutIdLst>
  <p:hf hdr="0" dt="0"/>
  <p:txStyles>
    <p:titleStyle>
      <a:lvl1pPr algn="l" defTabSz="914400" rtl="0" eaLnBrk="1" latinLnBrk="0" hangingPunct="1">
        <a:lnSpc>
          <a:spcPts val="3600"/>
        </a:lnSpc>
        <a:spcBef>
          <a:spcPct val="0"/>
        </a:spcBef>
        <a:buNone/>
        <a:defRPr sz="3600" b="1" kern="2000" spc="-100" baseline="0">
          <a:solidFill>
            <a:srgbClr val="203232"/>
          </a:solidFill>
          <a:latin typeface="+mj-lt"/>
          <a:ea typeface="+mj-ea"/>
          <a:cs typeface="+mj-cs"/>
        </a:defRPr>
      </a:lvl1pPr>
    </p:titleStyle>
    <p:bodyStyle>
      <a:lvl1pPr marL="0" indent="0" algn="l" defTabSz="914400" rtl="0" eaLnBrk="1" latinLnBrk="0" hangingPunct="1">
        <a:lnSpc>
          <a:spcPts val="2880"/>
        </a:lnSpc>
        <a:spcBef>
          <a:spcPts val="0"/>
        </a:spcBef>
        <a:spcAft>
          <a:spcPts val="992"/>
        </a:spcAft>
        <a:buFont typeface="Arial" panose="020B0604020202020204" pitchFamily="34" charset="0"/>
        <a:buNone/>
        <a:defRPr sz="2400" b="1" kern="2000" spc="-100" baseline="0">
          <a:solidFill>
            <a:srgbClr val="203232"/>
          </a:solidFill>
          <a:latin typeface="+mn-lt"/>
          <a:ea typeface="+mn-ea"/>
          <a:cs typeface="+mn-cs"/>
        </a:defRPr>
      </a:lvl1pPr>
      <a:lvl2pPr marL="0" indent="0" algn="l" defTabSz="914400" rtl="0" eaLnBrk="1" latinLnBrk="0" hangingPunct="1">
        <a:lnSpc>
          <a:spcPts val="2880"/>
        </a:lnSpc>
        <a:spcBef>
          <a:spcPts val="0"/>
        </a:spcBef>
        <a:spcAft>
          <a:spcPts val="992"/>
        </a:spcAft>
        <a:buFont typeface="Arial" panose="020B0604020202020204" pitchFamily="34" charset="0"/>
        <a:buNone/>
        <a:defRPr sz="2400" kern="2000" spc="-100" baseline="0">
          <a:solidFill>
            <a:srgbClr val="203232"/>
          </a:solidFill>
          <a:latin typeface="+mn-lt"/>
          <a:ea typeface="+mn-ea"/>
          <a:cs typeface="+mn-cs"/>
        </a:defRPr>
      </a:lvl2pPr>
      <a:lvl3pPr marL="216000" indent="-216000" algn="l" defTabSz="914400" rtl="0" eaLnBrk="1" latinLnBrk="0" hangingPunct="1">
        <a:lnSpc>
          <a:spcPts val="2880"/>
        </a:lnSpc>
        <a:spcBef>
          <a:spcPts val="0"/>
        </a:spcBef>
        <a:spcAft>
          <a:spcPts val="992"/>
        </a:spcAft>
        <a:buFont typeface="Arial" panose="020B0604020202020204" pitchFamily="34" charset="0"/>
        <a:buChar char="■"/>
        <a:defRPr sz="2400" kern="2000" spc="-100" baseline="0">
          <a:solidFill>
            <a:srgbClr val="203232"/>
          </a:solidFill>
          <a:latin typeface="+mn-lt"/>
          <a:ea typeface="+mn-ea"/>
          <a:cs typeface="+mn-cs"/>
        </a:defRPr>
      </a:lvl3pPr>
      <a:lvl4pPr marL="0" indent="0" algn="l" defTabSz="914400" rtl="0" eaLnBrk="1" latinLnBrk="0" hangingPunct="1">
        <a:lnSpc>
          <a:spcPts val="2160"/>
        </a:lnSpc>
        <a:spcBef>
          <a:spcPts val="0"/>
        </a:spcBef>
        <a:buFont typeface="Arial" panose="020B0604020202020204" pitchFamily="34" charset="0"/>
        <a:buNone/>
        <a:defRPr sz="1800" kern="1200">
          <a:solidFill>
            <a:srgbClr val="203232"/>
          </a:solidFill>
          <a:latin typeface="+mn-lt"/>
          <a:ea typeface="+mn-ea"/>
          <a:cs typeface="+mn-cs"/>
        </a:defRPr>
      </a:lvl4pPr>
      <a:lvl5pPr marL="0" indent="0" algn="l" defTabSz="914400" rtl="0" eaLnBrk="1" latinLnBrk="0" hangingPunct="1">
        <a:lnSpc>
          <a:spcPts val="2160"/>
        </a:lnSpc>
        <a:spcBef>
          <a:spcPts val="0"/>
        </a:spcBef>
        <a:buFont typeface="Arial" panose="020B0604020202020204" pitchFamily="34" charset="0"/>
        <a:buNone/>
        <a:defRPr sz="1800" b="1" kern="1200">
          <a:solidFill>
            <a:srgbClr val="20323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4" pos="604" userDrawn="1">
          <p15:clr>
            <a:srgbClr val="F26B43"/>
          </p15:clr>
        </p15:guide>
        <p15:guide id="5" pos="7076" userDrawn="1">
          <p15:clr>
            <a:srgbClr val="F26B43"/>
          </p15:clr>
        </p15:guide>
        <p15:guide id="6" orient="horz" pos="2160" userDrawn="1">
          <p15:clr>
            <a:srgbClr val="F26B43"/>
          </p15:clr>
        </p15:guide>
        <p15:guide id="7" orient="horz" userDrawn="1">
          <p15:clr>
            <a:srgbClr val="F26B43"/>
          </p15:clr>
        </p15:guide>
        <p15:guide id="8" orient="horz" pos="604" userDrawn="1">
          <p15:clr>
            <a:srgbClr val="F26B43"/>
          </p15:clr>
        </p15:guide>
        <p15:guide id="10" orient="horz" pos="3712" userDrawn="1">
          <p15:clr>
            <a:srgbClr val="F26B43"/>
          </p15:clr>
        </p15:guide>
        <p15:guide id="11" orient="horz" pos="118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0AEE4-CC66-FE42-B0C3-2CC7AFD37D1C}"/>
              </a:ext>
            </a:extLst>
          </p:cNvPr>
          <p:cNvSpPr>
            <a:spLocks noGrp="1"/>
          </p:cNvSpPr>
          <p:nvPr>
            <p:ph type="ctrTitle"/>
          </p:nvPr>
        </p:nvSpPr>
        <p:spPr/>
        <p:txBody>
          <a:bodyPr>
            <a:normAutofit fontScale="90000"/>
          </a:bodyPr>
          <a:lstStyle/>
          <a:p>
            <a:r>
              <a:rPr lang="en-US" dirty="0"/>
              <a:t>Research Question – </a:t>
            </a:r>
            <a:br>
              <a:rPr lang="en-US" dirty="0"/>
            </a:br>
            <a:r>
              <a:rPr lang="en-US" sz="4000" dirty="0"/>
              <a:t>Tutorial Presentation for Feedback</a:t>
            </a:r>
            <a:br>
              <a:rPr lang="en-US" sz="4000" dirty="0"/>
            </a:br>
            <a:r>
              <a:rPr lang="en-US" sz="2200" dirty="0"/>
              <a:t>Date: </a:t>
            </a:r>
            <a:br>
              <a:rPr lang="en-US" sz="8000" dirty="0"/>
            </a:br>
            <a:endParaRPr lang="en-US" dirty="0"/>
          </a:p>
        </p:txBody>
      </p:sp>
      <p:sp>
        <p:nvSpPr>
          <p:cNvPr id="3" name="Subtitle 2">
            <a:extLst>
              <a:ext uri="{FF2B5EF4-FFF2-40B4-BE49-F238E27FC236}">
                <a16:creationId xmlns:a16="http://schemas.microsoft.com/office/drawing/2014/main" id="{8275DA97-5166-7F4B-BC83-F50AC8BEDCD7}"/>
              </a:ext>
            </a:extLst>
          </p:cNvPr>
          <p:cNvSpPr>
            <a:spLocks noGrp="1"/>
          </p:cNvSpPr>
          <p:nvPr>
            <p:ph type="subTitle" idx="1"/>
          </p:nvPr>
        </p:nvSpPr>
        <p:spPr/>
        <p:txBody>
          <a:bodyPr/>
          <a:lstStyle/>
          <a:p>
            <a:r>
              <a:rPr lang="en-US" sz="2000" dirty="0"/>
              <a:t>Group Name: A171                                                    Name of Student Presenting:</a:t>
            </a:r>
          </a:p>
        </p:txBody>
      </p:sp>
      <p:sp>
        <p:nvSpPr>
          <p:cNvPr id="4" name="Footer Placeholder 3">
            <a:extLst>
              <a:ext uri="{FF2B5EF4-FFF2-40B4-BE49-F238E27FC236}">
                <a16:creationId xmlns:a16="http://schemas.microsoft.com/office/drawing/2014/main" id="{6E7F4D14-5620-EC41-A86C-6CC3CFD691B4}"/>
              </a:ext>
            </a:extLst>
          </p:cNvPr>
          <p:cNvSpPr>
            <a:spLocks noGrp="1"/>
          </p:cNvSpPr>
          <p:nvPr>
            <p:ph type="ftr" sz="quarter" idx="11"/>
          </p:nvPr>
        </p:nvSpPr>
        <p:spPr>
          <a:xfrm>
            <a:off x="965289" y="274320"/>
            <a:ext cx="10455567" cy="736245"/>
          </a:xfrm>
        </p:spPr>
        <p:txBody>
          <a:bodyPr/>
          <a:lstStyle/>
          <a:p>
            <a:r>
              <a:rPr lang="en-GB" dirty="0"/>
              <a:t>7COM1079-2024  Student Group No:                    Names of Student Attendees  (all group should attend to get feedback): </a:t>
            </a:r>
          </a:p>
        </p:txBody>
      </p:sp>
    </p:spTree>
    <p:extLst>
      <p:ext uri="{BB962C8B-B14F-4D97-AF65-F5344CB8AC3E}">
        <p14:creationId xmlns:p14="http://schemas.microsoft.com/office/powerpoint/2010/main" val="4148532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E6EB5BD4-BD08-7B73-D9D9-2582DDE1B3D9}"/>
              </a:ext>
            </a:extLst>
          </p:cNvPr>
          <p:cNvSpPr>
            <a:spLocks noGrp="1"/>
          </p:cNvSpPr>
          <p:nvPr>
            <p:ph type="ftr" sz="quarter" idx="11"/>
          </p:nvPr>
        </p:nvSpPr>
        <p:spPr/>
        <p:txBody>
          <a:bodyPr/>
          <a:lstStyle/>
          <a:p>
            <a:r>
              <a:rPr lang="en-GB"/>
              <a:t>PRESENTATION TITLE (ADD VIA INSERT, HEADER &amp; FOOTER)</a:t>
            </a:r>
            <a:endParaRPr lang="en-GB" dirty="0"/>
          </a:p>
        </p:txBody>
      </p:sp>
      <p:sp>
        <p:nvSpPr>
          <p:cNvPr id="4" name="Slide Number Placeholder 3">
            <a:extLst>
              <a:ext uri="{FF2B5EF4-FFF2-40B4-BE49-F238E27FC236}">
                <a16:creationId xmlns:a16="http://schemas.microsoft.com/office/drawing/2014/main" id="{D1098E3C-BAB5-8478-26BA-5CDF4FAEFC64}"/>
              </a:ext>
            </a:extLst>
          </p:cNvPr>
          <p:cNvSpPr>
            <a:spLocks noGrp="1"/>
          </p:cNvSpPr>
          <p:nvPr>
            <p:ph type="sldNum" sz="quarter" idx="12"/>
          </p:nvPr>
        </p:nvSpPr>
        <p:spPr/>
        <p:txBody>
          <a:bodyPr/>
          <a:lstStyle/>
          <a:p>
            <a:fld id="{E4D355CA-84B7-41B1-B164-8BB439CC7C6B}" type="slidenum">
              <a:rPr lang="en-GB" smtClean="0"/>
              <a:pPr/>
              <a:t>2</a:t>
            </a:fld>
            <a:endParaRPr lang="en-GB" dirty="0"/>
          </a:p>
        </p:txBody>
      </p:sp>
      <p:pic>
        <p:nvPicPr>
          <p:cNvPr id="6" name="Picture 5">
            <a:extLst>
              <a:ext uri="{FF2B5EF4-FFF2-40B4-BE49-F238E27FC236}">
                <a16:creationId xmlns:a16="http://schemas.microsoft.com/office/drawing/2014/main" id="{2C669267-AC74-E2A5-1165-3C060914AF9D}"/>
              </a:ext>
            </a:extLst>
          </p:cNvPr>
          <p:cNvPicPr>
            <a:picLocks noChangeAspect="1"/>
          </p:cNvPicPr>
          <p:nvPr/>
        </p:nvPicPr>
        <p:blipFill>
          <a:blip r:embed="rId2"/>
          <a:stretch>
            <a:fillRect/>
          </a:stretch>
        </p:blipFill>
        <p:spPr>
          <a:xfrm>
            <a:off x="704700" y="1753297"/>
            <a:ext cx="10782600" cy="3536807"/>
          </a:xfrm>
          <a:prstGeom prst="rect">
            <a:avLst/>
          </a:prstGeom>
        </p:spPr>
      </p:pic>
      <p:sp>
        <p:nvSpPr>
          <p:cNvPr id="7" name="TextBox 6">
            <a:extLst>
              <a:ext uri="{FF2B5EF4-FFF2-40B4-BE49-F238E27FC236}">
                <a16:creationId xmlns:a16="http://schemas.microsoft.com/office/drawing/2014/main" id="{F8067AB5-6A15-E2BF-F1EE-0BC6B84473EF}"/>
              </a:ext>
            </a:extLst>
          </p:cNvPr>
          <p:cNvSpPr txBox="1"/>
          <p:nvPr/>
        </p:nvSpPr>
        <p:spPr>
          <a:xfrm>
            <a:off x="704700" y="1046691"/>
            <a:ext cx="4029225" cy="523220"/>
          </a:xfrm>
          <a:prstGeom prst="rect">
            <a:avLst/>
          </a:prstGeom>
          <a:noFill/>
        </p:spPr>
        <p:txBody>
          <a:bodyPr wrap="square" rtlCol="0">
            <a:spAutoFit/>
          </a:bodyPr>
          <a:lstStyle/>
          <a:p>
            <a:r>
              <a:rPr lang="en-IN" sz="2800" dirty="0">
                <a:solidFill>
                  <a:schemeClr val="accent3"/>
                </a:solidFill>
              </a:rPr>
              <a:t>Dataset</a:t>
            </a:r>
          </a:p>
        </p:txBody>
      </p:sp>
    </p:spTree>
    <p:extLst>
      <p:ext uri="{BB962C8B-B14F-4D97-AF65-F5344CB8AC3E}">
        <p14:creationId xmlns:p14="http://schemas.microsoft.com/office/powerpoint/2010/main" val="8497537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D9D8228-727F-1E46-B5AD-91D158B8255E}"/>
              </a:ext>
            </a:extLst>
          </p:cNvPr>
          <p:cNvSpPr>
            <a:spLocks noGrp="1"/>
          </p:cNvSpPr>
          <p:nvPr>
            <p:ph type="subTitle" idx="1"/>
          </p:nvPr>
        </p:nvSpPr>
        <p:spPr>
          <a:xfrm>
            <a:off x="965288" y="1386506"/>
            <a:ext cx="10110240" cy="588024"/>
          </a:xfrm>
        </p:spPr>
        <p:txBody>
          <a:bodyPr vert="horz" lIns="0" tIns="0" rIns="0" bIns="0" rtlCol="0" anchor="t">
            <a:noAutofit/>
          </a:bodyPr>
          <a:lstStyle/>
          <a:p>
            <a:r>
              <a:rPr lang="en-US" dirty="0"/>
              <a:t>Dataset </a:t>
            </a:r>
            <a:r>
              <a:rPr lang="en-US" dirty="0">
                <a:solidFill>
                  <a:srgbClr val="203232"/>
                </a:solidFill>
              </a:rPr>
              <a:t>ID</a:t>
            </a:r>
            <a:r>
              <a:rPr lang="en-US" sz="1600" dirty="0">
                <a:solidFill>
                  <a:srgbClr val="FF0000"/>
                </a:solidFill>
              </a:rPr>
              <a:t>:   </a:t>
            </a:r>
            <a:r>
              <a:rPr lang="en-US" sz="2400" dirty="0">
                <a:solidFill>
                  <a:srgbClr val="FF0000"/>
                </a:solidFill>
              </a:rPr>
              <a:t>DS140</a:t>
            </a:r>
          </a:p>
        </p:txBody>
      </p:sp>
      <p:sp>
        <p:nvSpPr>
          <p:cNvPr id="3" name="Footer Placeholder 2">
            <a:extLst>
              <a:ext uri="{FF2B5EF4-FFF2-40B4-BE49-F238E27FC236}">
                <a16:creationId xmlns:a16="http://schemas.microsoft.com/office/drawing/2014/main" id="{00EBC183-8AA5-EC44-9987-D65F5C1892A1}"/>
              </a:ext>
            </a:extLst>
          </p:cNvPr>
          <p:cNvSpPr>
            <a:spLocks noGrp="1"/>
          </p:cNvSpPr>
          <p:nvPr>
            <p:ph type="ftr" sz="quarter" idx="11"/>
          </p:nvPr>
        </p:nvSpPr>
        <p:spPr>
          <a:xfrm>
            <a:off x="965288" y="791022"/>
            <a:ext cx="9129687" cy="230832"/>
          </a:xfrm>
        </p:spPr>
        <p:txBody>
          <a:bodyPr/>
          <a:lstStyle/>
          <a:p>
            <a:r>
              <a:rPr lang="en-GB" dirty="0"/>
              <a:t>7COM1079-2024  Student Group No:                    Names of Student Group Attendees: </a:t>
            </a:r>
          </a:p>
        </p:txBody>
      </p:sp>
      <p:sp>
        <p:nvSpPr>
          <p:cNvPr id="4" name="Slide Number Placeholder 3">
            <a:extLst>
              <a:ext uri="{FF2B5EF4-FFF2-40B4-BE49-F238E27FC236}">
                <a16:creationId xmlns:a16="http://schemas.microsoft.com/office/drawing/2014/main" id="{CC9D9611-42EE-7840-81EE-DD6B1A99CD7B}"/>
              </a:ext>
            </a:extLst>
          </p:cNvPr>
          <p:cNvSpPr>
            <a:spLocks noGrp="1"/>
          </p:cNvSpPr>
          <p:nvPr>
            <p:ph type="sldNum" sz="quarter" idx="12"/>
          </p:nvPr>
        </p:nvSpPr>
        <p:spPr>
          <a:xfrm>
            <a:off x="10954512" y="555565"/>
            <a:ext cx="622800" cy="230832"/>
          </a:xfrm>
        </p:spPr>
        <p:txBody>
          <a:bodyPr/>
          <a:lstStyle/>
          <a:p>
            <a:r>
              <a:rPr lang="en-US" dirty="0"/>
              <a:t>2</a:t>
            </a:r>
            <a:endParaRPr lang="en-GB" dirty="0"/>
          </a:p>
        </p:txBody>
      </p:sp>
      <p:sp>
        <p:nvSpPr>
          <p:cNvPr id="5" name="Title 4">
            <a:extLst>
              <a:ext uri="{FF2B5EF4-FFF2-40B4-BE49-F238E27FC236}">
                <a16:creationId xmlns:a16="http://schemas.microsoft.com/office/drawing/2014/main" id="{B3FA3829-F12C-214D-8FBA-7E1A740F65CA}"/>
              </a:ext>
            </a:extLst>
          </p:cNvPr>
          <p:cNvSpPr>
            <a:spLocks noGrp="1"/>
          </p:cNvSpPr>
          <p:nvPr>
            <p:ph type="ctrTitle"/>
          </p:nvPr>
        </p:nvSpPr>
        <p:spPr>
          <a:xfrm>
            <a:off x="965288" y="1974530"/>
            <a:ext cx="10974945" cy="2699181"/>
          </a:xfrm>
        </p:spPr>
        <p:txBody>
          <a:bodyPr>
            <a:noAutofit/>
          </a:bodyPr>
          <a:lstStyle/>
          <a:p>
            <a:pPr>
              <a:lnSpc>
                <a:spcPct val="100000"/>
              </a:lnSpc>
            </a:pPr>
            <a:r>
              <a:rPr lang="en-US" sz="2400" b="0" dirty="0">
                <a:latin typeface="Calibri"/>
                <a:cs typeface="Calibri"/>
              </a:rPr>
              <a:t>This dataset is interesting to us because </a:t>
            </a:r>
            <a:r>
              <a:rPr lang="en-US" sz="2400" b="0" dirty="0">
                <a:solidFill>
                  <a:srgbClr val="FF0000"/>
                </a:solidFill>
                <a:latin typeface="Calibri"/>
                <a:cs typeface="Calibri"/>
              </a:rPr>
              <a:t>it provides various used car data, including model names, registration year, price, transmission type,  mileage, fuel type, tax, mpg,  and engine size.</a:t>
            </a:r>
            <a:br>
              <a:rPr lang="en-US" sz="2400" b="0" dirty="0">
                <a:latin typeface="Calibri" panose="020F0502020204030204" pitchFamily="34" charset="0"/>
                <a:cs typeface="Calibri" panose="020F0502020204030204" pitchFamily="34" charset="0"/>
              </a:rPr>
            </a:br>
            <a:br>
              <a:rPr lang="en-US" sz="2400" b="0" dirty="0">
                <a:latin typeface="Calibri" panose="020F0502020204030204" pitchFamily="34" charset="0"/>
                <a:cs typeface="Calibri" panose="020F0502020204030204" pitchFamily="34" charset="0"/>
              </a:rPr>
            </a:br>
            <a:r>
              <a:rPr lang="en-US" sz="2400" b="0" dirty="0">
                <a:latin typeface="Calibri"/>
                <a:cs typeface="Calibri"/>
              </a:rPr>
              <a:t>Our  Independent variable is: </a:t>
            </a:r>
            <a:r>
              <a:rPr lang="en-US" sz="2400" b="0" dirty="0">
                <a:solidFill>
                  <a:srgbClr val="FF0000"/>
                </a:solidFill>
                <a:latin typeface="Calibri"/>
                <a:cs typeface="Calibri"/>
              </a:rPr>
              <a:t>Transmission</a:t>
            </a:r>
            <a:br>
              <a:rPr lang="en-US" sz="2400" b="0" dirty="0">
                <a:latin typeface="Calibri" panose="020F0502020204030204" pitchFamily="34" charset="0"/>
                <a:cs typeface="Calibri" panose="020F0502020204030204" pitchFamily="34" charset="0"/>
              </a:rPr>
            </a:br>
            <a:r>
              <a:rPr lang="en-US" sz="2400" b="0" dirty="0">
                <a:solidFill>
                  <a:srgbClr val="FF0000"/>
                </a:solidFill>
                <a:latin typeface="Calibri"/>
                <a:cs typeface="Calibri"/>
              </a:rPr>
              <a:t>                   </a:t>
            </a:r>
            <a:r>
              <a:rPr lang="en-US" sz="2400" b="0" dirty="0">
                <a:latin typeface="Calibri"/>
                <a:cs typeface="Calibri"/>
              </a:rPr>
              <a:t>This  Independent variable datatype is (select one): </a:t>
            </a:r>
            <a:r>
              <a:rPr lang="en-US" sz="2400" b="0" dirty="0">
                <a:solidFill>
                  <a:srgbClr val="FF0000"/>
                </a:solidFill>
                <a:latin typeface="Calibri"/>
                <a:cs typeface="Calibri"/>
              </a:rPr>
              <a:t>Nominal</a:t>
            </a:r>
            <a:br>
              <a:rPr lang="en-US" sz="2400" b="0" dirty="0">
                <a:latin typeface="Calibri" panose="020F0502020204030204" pitchFamily="34" charset="0"/>
                <a:cs typeface="Calibri" panose="020F0502020204030204" pitchFamily="34" charset="0"/>
              </a:rPr>
            </a:br>
            <a:r>
              <a:rPr lang="en-US" sz="2400" b="0" dirty="0">
                <a:latin typeface="Calibri"/>
                <a:cs typeface="Calibri"/>
              </a:rPr>
              <a:t>Our Dependent variable is: </a:t>
            </a:r>
            <a:r>
              <a:rPr lang="en-US" sz="2400" b="0" dirty="0">
                <a:solidFill>
                  <a:srgbClr val="FF0000"/>
                </a:solidFill>
                <a:latin typeface="Calibri"/>
                <a:cs typeface="Calibri"/>
              </a:rPr>
              <a:t>Price</a:t>
            </a:r>
            <a:br>
              <a:rPr lang="en-US" sz="2400" b="0" dirty="0">
                <a:latin typeface="Calibri"/>
                <a:cs typeface="Calibri"/>
              </a:rPr>
            </a:br>
            <a:r>
              <a:rPr lang="en-US" sz="2400" b="0" dirty="0">
                <a:latin typeface="Calibri"/>
                <a:cs typeface="Calibri"/>
              </a:rPr>
              <a:t>This Dependent variable datatype is  (select one): </a:t>
            </a:r>
            <a:r>
              <a:rPr lang="en-US" sz="2400" b="0" dirty="0">
                <a:solidFill>
                  <a:srgbClr val="FF0000"/>
                </a:solidFill>
                <a:latin typeface="Calibri"/>
                <a:cs typeface="Calibri"/>
              </a:rPr>
              <a:t>Interval/ordinal</a:t>
            </a:r>
          </a:p>
        </p:txBody>
      </p:sp>
    </p:spTree>
    <p:extLst>
      <p:ext uri="{BB962C8B-B14F-4D97-AF65-F5344CB8AC3E}">
        <p14:creationId xmlns:p14="http://schemas.microsoft.com/office/powerpoint/2010/main" val="1718004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8E3CD731-5ACF-B002-247D-243F6E2149EC}"/>
              </a:ext>
            </a:extLst>
          </p:cNvPr>
          <p:cNvSpPr>
            <a:spLocks noGrp="1"/>
          </p:cNvSpPr>
          <p:nvPr>
            <p:ph type="subTitle" idx="1"/>
          </p:nvPr>
        </p:nvSpPr>
        <p:spPr>
          <a:xfrm>
            <a:off x="965289" y="1786908"/>
            <a:ext cx="9753625" cy="230832"/>
          </a:xfrm>
        </p:spPr>
        <p:txBody>
          <a:bodyPr/>
          <a:lstStyle/>
          <a:p>
            <a:pPr>
              <a:spcAft>
                <a:spcPts val="0"/>
              </a:spcAft>
            </a:pPr>
            <a:r>
              <a:rPr lang="en-GB" dirty="0"/>
              <a:t>Our Research Question is</a:t>
            </a:r>
            <a:endParaRPr lang="en-GB" sz="1800" dirty="0">
              <a:solidFill>
                <a:srgbClr val="FF0000"/>
              </a:solidFill>
            </a:endParaRPr>
          </a:p>
        </p:txBody>
      </p:sp>
      <p:sp>
        <p:nvSpPr>
          <p:cNvPr id="3" name="Footer Placeholder 2">
            <a:extLst>
              <a:ext uri="{FF2B5EF4-FFF2-40B4-BE49-F238E27FC236}">
                <a16:creationId xmlns:a16="http://schemas.microsoft.com/office/drawing/2014/main" id="{3C4D431B-7665-75B0-2D73-5BD588DCB766}"/>
              </a:ext>
            </a:extLst>
          </p:cNvPr>
          <p:cNvSpPr>
            <a:spLocks noGrp="1"/>
          </p:cNvSpPr>
          <p:nvPr>
            <p:ph type="ftr" sz="quarter" idx="11"/>
          </p:nvPr>
        </p:nvSpPr>
        <p:spPr/>
        <p:txBody>
          <a:bodyPr/>
          <a:lstStyle/>
          <a:p>
            <a:r>
              <a:rPr lang="en-GB" dirty="0"/>
              <a:t>PRE 7COM1079-2024  Student Group No:  ?????</a:t>
            </a:r>
          </a:p>
        </p:txBody>
      </p:sp>
      <p:sp>
        <p:nvSpPr>
          <p:cNvPr id="4" name="Slide Number Placeholder 3">
            <a:extLst>
              <a:ext uri="{FF2B5EF4-FFF2-40B4-BE49-F238E27FC236}">
                <a16:creationId xmlns:a16="http://schemas.microsoft.com/office/drawing/2014/main" id="{1625FA15-B17F-387B-E383-5505647ABB89}"/>
              </a:ext>
            </a:extLst>
          </p:cNvPr>
          <p:cNvSpPr>
            <a:spLocks noGrp="1"/>
          </p:cNvSpPr>
          <p:nvPr>
            <p:ph type="sldNum" sz="quarter" idx="12"/>
          </p:nvPr>
        </p:nvSpPr>
        <p:spPr>
          <a:xfrm>
            <a:off x="10616400" y="791022"/>
            <a:ext cx="622800" cy="230832"/>
          </a:xfrm>
        </p:spPr>
        <p:txBody>
          <a:bodyPr/>
          <a:lstStyle/>
          <a:p>
            <a:r>
              <a:rPr lang="en-US" dirty="0"/>
              <a:t>3</a:t>
            </a:r>
            <a:endParaRPr lang="en-GB" dirty="0"/>
          </a:p>
        </p:txBody>
      </p:sp>
      <p:sp>
        <p:nvSpPr>
          <p:cNvPr id="5" name="Title 4">
            <a:extLst>
              <a:ext uri="{FF2B5EF4-FFF2-40B4-BE49-F238E27FC236}">
                <a16:creationId xmlns:a16="http://schemas.microsoft.com/office/drawing/2014/main" id="{3440DA25-F620-152B-DE9E-776F7B74DFF0}"/>
              </a:ext>
            </a:extLst>
          </p:cNvPr>
          <p:cNvSpPr>
            <a:spLocks noGrp="1"/>
          </p:cNvSpPr>
          <p:nvPr>
            <p:ph type="ctrTitle"/>
          </p:nvPr>
        </p:nvSpPr>
        <p:spPr>
          <a:xfrm>
            <a:off x="965289" y="2175306"/>
            <a:ext cx="10640594" cy="1535086"/>
          </a:xfrm>
        </p:spPr>
        <p:txBody>
          <a:bodyPr>
            <a:noAutofit/>
          </a:bodyPr>
          <a:lstStyle/>
          <a:p>
            <a:pPr>
              <a:lnSpc>
                <a:spcPct val="100000"/>
              </a:lnSpc>
            </a:pPr>
            <a:br>
              <a:rPr lang="en-IE" sz="2400" dirty="0">
                <a:effectLst/>
                <a:latin typeface="Calibri" panose="020F0502020204030204" pitchFamily="34" charset="0"/>
                <a:ea typeface="Calibri" panose="020F0502020204030204" pitchFamily="34" charset="0"/>
                <a:cs typeface="Times New Roman" panose="02020603050405020304" pitchFamily="18" charset="0"/>
              </a:rPr>
            </a:br>
            <a:r>
              <a:rPr lang="en-IE" sz="2400" b="0" dirty="0">
                <a:effectLst/>
                <a:latin typeface="Calibri" panose="020F0502020204030204" pitchFamily="34" charset="0"/>
                <a:ea typeface="Calibri" panose="020F0502020204030204" pitchFamily="34" charset="0"/>
                <a:cs typeface="Times New Roman" panose="02020603050405020304" pitchFamily="18" charset="0"/>
              </a:rPr>
              <a:t>Is there a difference in the mean of </a:t>
            </a:r>
            <a:r>
              <a:rPr lang="en-IE" sz="2400" b="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Price </a:t>
            </a:r>
            <a:r>
              <a:rPr lang="en-IE" sz="2400" b="0" dirty="0">
                <a:effectLst/>
                <a:latin typeface="Calibri" panose="020F0502020204030204" pitchFamily="34" charset="0"/>
                <a:ea typeface="Calibri" panose="020F0502020204030204" pitchFamily="34" charset="0"/>
                <a:cs typeface="Times New Roman" panose="02020603050405020304" pitchFamily="18" charset="0"/>
              </a:rPr>
              <a:t>among </a:t>
            </a:r>
            <a:r>
              <a:rPr lang="en-IE" sz="2400" b="0" dirty="0">
                <a:solidFill>
                  <a:schemeClr val="accent4"/>
                </a:solidFill>
                <a:effectLst/>
                <a:latin typeface="Calibri" panose="020F0502020204030204" pitchFamily="34" charset="0"/>
                <a:ea typeface="Calibri" panose="020F0502020204030204" pitchFamily="34" charset="0"/>
                <a:cs typeface="Times New Roman" panose="02020603050405020304" pitchFamily="18" charset="0"/>
              </a:rPr>
              <a:t>Manual, Automatic, and Semi-Auto</a:t>
            </a:r>
            <a:r>
              <a:rPr lang="en-IE" sz="2400" b="0" dirty="0">
                <a:effectLst/>
                <a:latin typeface="Calibri" panose="020F0502020204030204" pitchFamily="34" charset="0"/>
                <a:ea typeface="Calibri" panose="020F0502020204030204" pitchFamily="34" charset="0"/>
                <a:cs typeface="Times New Roman" panose="02020603050405020304" pitchFamily="18" charset="0"/>
              </a:rPr>
              <a:t> transmission type cars launched from 2000 to 2020?</a:t>
            </a:r>
            <a:br>
              <a:rPr lang="en-GB" sz="2400" b="0" dirty="0">
                <a:effectLst/>
                <a:latin typeface="Calibri" panose="020F0502020204030204" pitchFamily="34" charset="0"/>
                <a:ea typeface="Calibri" panose="020F0502020204030204" pitchFamily="34" charset="0"/>
                <a:cs typeface="Times New Roman" panose="02020603050405020304" pitchFamily="18" charset="0"/>
              </a:rPr>
            </a:br>
            <a:br>
              <a:rPr lang="en-IE"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br>
            <a:br>
              <a:rPr lang="en-GB" sz="2400" dirty="0">
                <a:effectLst/>
                <a:latin typeface="Calibri" panose="020F0502020204030204" pitchFamily="34" charset="0"/>
                <a:ea typeface="Calibri" panose="020F0502020204030204" pitchFamily="34" charset="0"/>
                <a:cs typeface="Times New Roman" panose="02020603050405020304" pitchFamily="18" charset="0"/>
              </a:rPr>
            </a:br>
            <a:endParaRPr lang="en-GB" sz="2400" dirty="0">
              <a:solidFill>
                <a:srgbClr val="FF0000"/>
              </a:solidFill>
            </a:endParaRPr>
          </a:p>
        </p:txBody>
      </p:sp>
    </p:spTree>
    <p:extLst>
      <p:ext uri="{BB962C8B-B14F-4D97-AF65-F5344CB8AC3E}">
        <p14:creationId xmlns:p14="http://schemas.microsoft.com/office/powerpoint/2010/main" val="32494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6B64221B-D6D4-E382-A91A-99FF908D5475}"/>
              </a:ext>
            </a:extLst>
          </p:cNvPr>
          <p:cNvSpPr>
            <a:spLocks noGrp="1"/>
          </p:cNvSpPr>
          <p:nvPr>
            <p:ph type="subTitle" idx="1"/>
          </p:nvPr>
        </p:nvSpPr>
        <p:spPr>
          <a:xfrm>
            <a:off x="645044" y="2179850"/>
            <a:ext cx="10406581" cy="1391600"/>
          </a:xfrm>
        </p:spPr>
        <p:txBody>
          <a:bodyPr vert="horz" lIns="0" tIns="0" rIns="0" bIns="0" rtlCol="0" anchor="t">
            <a:noAutofit/>
          </a:bodyPr>
          <a:lstStyle/>
          <a:p>
            <a:pPr>
              <a:lnSpc>
                <a:spcPct val="100000"/>
              </a:lnSpc>
            </a:pPr>
            <a:r>
              <a:rPr lang="en-GB" sz="2000" b="0" dirty="0">
                <a:solidFill>
                  <a:srgbClr val="FF0000"/>
                </a:solidFill>
                <a:latin typeface="Arial"/>
                <a:cs typeface="Arial"/>
              </a:rPr>
              <a:t>Null hypothesis (H</a:t>
            </a:r>
            <a:r>
              <a:rPr lang="en-GB" sz="2000" b="0" baseline="-25000" dirty="0">
                <a:solidFill>
                  <a:srgbClr val="FF0000"/>
                </a:solidFill>
                <a:latin typeface="Arial"/>
                <a:cs typeface="Arial"/>
              </a:rPr>
              <a:t>0</a:t>
            </a:r>
            <a:r>
              <a:rPr lang="en-GB" sz="2000" b="0" dirty="0">
                <a:solidFill>
                  <a:srgbClr val="FF0000"/>
                </a:solidFill>
                <a:latin typeface="Arial"/>
                <a:cs typeface="Arial"/>
              </a:rPr>
              <a:t>): </a:t>
            </a:r>
            <a:r>
              <a:rPr lang="en-IE" sz="2000" b="0" dirty="0">
                <a:solidFill>
                  <a:schemeClr val="tx1"/>
                </a:solidFill>
                <a:latin typeface="Calibri" panose="020F0502020204030204" pitchFamily="34" charset="0"/>
                <a:ea typeface="Calibri" panose="020F0502020204030204" pitchFamily="34" charset="0"/>
                <a:cs typeface="Times New Roman" panose="02020603050405020304" pitchFamily="18" charset="0"/>
              </a:rPr>
              <a:t>Th</a:t>
            </a:r>
            <a:r>
              <a:rPr lang="en-IE" sz="20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ere is no difference in the mean of Price among Manual, Automatic, and Semi-Auto transmission type cars launched from 2000 to 2020.</a:t>
            </a:r>
          </a:p>
          <a:p>
            <a:pPr>
              <a:lnSpc>
                <a:spcPct val="100000"/>
              </a:lnSpc>
            </a:pPr>
            <a:r>
              <a:rPr lang="en-GB" sz="2000" b="0" dirty="0">
                <a:solidFill>
                  <a:srgbClr val="FF0000"/>
                </a:solidFill>
                <a:latin typeface="Arial"/>
                <a:cs typeface="Arial"/>
              </a:rPr>
              <a:t>Alt hypothesis (H</a:t>
            </a:r>
            <a:r>
              <a:rPr lang="en-GB" sz="2000" b="0" baseline="-25000" dirty="0">
                <a:solidFill>
                  <a:srgbClr val="FF0000"/>
                </a:solidFill>
                <a:latin typeface="Arial"/>
                <a:cs typeface="Arial"/>
              </a:rPr>
              <a:t>1</a:t>
            </a:r>
            <a:r>
              <a:rPr lang="en-GB" sz="2000" b="0" dirty="0">
                <a:solidFill>
                  <a:srgbClr val="FF0000"/>
                </a:solidFill>
                <a:latin typeface="Arial"/>
                <a:cs typeface="Arial"/>
              </a:rPr>
              <a:t>):</a:t>
            </a:r>
            <a:r>
              <a:rPr lang="en-GB" sz="2000" b="0" dirty="0">
                <a:solidFill>
                  <a:schemeClr val="tx1"/>
                </a:solidFill>
                <a:latin typeface="Arial"/>
                <a:cs typeface="Arial"/>
              </a:rPr>
              <a:t> </a:t>
            </a:r>
            <a:r>
              <a:rPr lang="en-IE" sz="2000" b="0" dirty="0">
                <a:solidFill>
                  <a:schemeClr val="tx1"/>
                </a:solidFill>
                <a:latin typeface="Calibri" panose="020F0502020204030204" pitchFamily="34" charset="0"/>
                <a:ea typeface="Calibri" panose="020F0502020204030204" pitchFamily="34" charset="0"/>
                <a:cs typeface="Times New Roman" panose="02020603050405020304" pitchFamily="18" charset="0"/>
              </a:rPr>
              <a:t>Th</a:t>
            </a:r>
            <a:r>
              <a:rPr lang="en-IE" sz="20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ere is a difference in the mean of Price among Manual, Automatic, and Semi-Auto transmission type cars launched from 2000 to 2020.</a:t>
            </a:r>
          </a:p>
          <a:p>
            <a:pPr>
              <a:lnSpc>
                <a:spcPct val="100000"/>
              </a:lnSpc>
            </a:pPr>
            <a:endParaRPr lang="en-GB" sz="2000" b="0" dirty="0">
              <a:solidFill>
                <a:schemeClr val="tx1"/>
              </a:solidFill>
              <a:latin typeface="Arial"/>
              <a:cs typeface="Arial"/>
            </a:endParaRPr>
          </a:p>
        </p:txBody>
      </p:sp>
      <p:sp>
        <p:nvSpPr>
          <p:cNvPr id="4" name="Slide Number Placeholder 3">
            <a:extLst>
              <a:ext uri="{FF2B5EF4-FFF2-40B4-BE49-F238E27FC236}">
                <a16:creationId xmlns:a16="http://schemas.microsoft.com/office/drawing/2014/main" id="{FF7EDF94-2B89-A21D-BBC0-E455C2D9893B}"/>
              </a:ext>
            </a:extLst>
          </p:cNvPr>
          <p:cNvSpPr>
            <a:spLocks noGrp="1"/>
          </p:cNvSpPr>
          <p:nvPr>
            <p:ph type="sldNum" sz="quarter" idx="12"/>
          </p:nvPr>
        </p:nvSpPr>
        <p:spPr>
          <a:xfrm>
            <a:off x="11269543" y="284375"/>
            <a:ext cx="558281" cy="221244"/>
          </a:xfrm>
        </p:spPr>
        <p:txBody>
          <a:bodyPr/>
          <a:lstStyle/>
          <a:p>
            <a:r>
              <a:rPr lang="en-US" dirty="0"/>
              <a:t>4</a:t>
            </a:r>
            <a:endParaRPr lang="en-GB" dirty="0"/>
          </a:p>
        </p:txBody>
      </p:sp>
    </p:spTree>
    <p:extLst>
      <p:ext uri="{BB962C8B-B14F-4D97-AF65-F5344CB8AC3E}">
        <p14:creationId xmlns:p14="http://schemas.microsoft.com/office/powerpoint/2010/main" val="1833041803"/>
      </p:ext>
    </p:extLst>
  </p:cSld>
  <p:clrMapOvr>
    <a:masterClrMapping/>
  </p:clrMapOvr>
</p:sld>
</file>

<file path=ppt/theme/theme1.xml><?xml version="1.0" encoding="utf-8"?>
<a:theme xmlns:a="http://schemas.openxmlformats.org/drawingml/2006/main" name="Herts Theme">
  <a:themeElements>
    <a:clrScheme name="Custom 2">
      <a:dk1>
        <a:srgbClr val="203232"/>
      </a:dk1>
      <a:lt1>
        <a:srgbClr val="FFFFFF"/>
      </a:lt1>
      <a:dk2>
        <a:srgbClr val="203232"/>
      </a:dk2>
      <a:lt2>
        <a:srgbClr val="FFFFFF"/>
      </a:lt2>
      <a:accent1>
        <a:srgbClr val="9C5FB5"/>
      </a:accent1>
      <a:accent2>
        <a:srgbClr val="00B9E4"/>
      </a:accent2>
      <a:accent3>
        <a:srgbClr val="F53F5B"/>
      </a:accent3>
      <a:accent4>
        <a:srgbClr val="0073CF"/>
      </a:accent4>
      <a:accent5>
        <a:srgbClr val="45B382"/>
      </a:accent5>
      <a:accent6>
        <a:srgbClr val="FFCF20"/>
      </a:accent6>
      <a:hlink>
        <a:srgbClr val="0073CF"/>
      </a:hlink>
      <a:folHlink>
        <a:srgbClr val="9C5FB5"/>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6DBA85F447B164191BB36C258697B67" ma:contentTypeVersion="14" ma:contentTypeDescription="Create a new document." ma:contentTypeScope="" ma:versionID="ea511d05ca7f895fe9556935b5c9af34">
  <xsd:schema xmlns:xsd="http://www.w3.org/2001/XMLSchema" xmlns:xs="http://www.w3.org/2001/XMLSchema" xmlns:p="http://schemas.microsoft.com/office/2006/metadata/properties" xmlns:ns2="4ad138b4-2b68-4b70-945d-07f8f18b1c9a" xmlns:ns3="3c474641-ec36-472f-b125-6b1b0910eaa4" targetNamespace="http://schemas.microsoft.com/office/2006/metadata/properties" ma:root="true" ma:fieldsID="662270106d7a7e100bcac2c5f8d29899" ns2:_="" ns3:_="">
    <xsd:import namespace="4ad138b4-2b68-4b70-945d-07f8f18b1c9a"/>
    <xsd:import namespace="3c474641-ec36-472f-b125-6b1b0910eaa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Information" minOccurs="0"/>
                <xsd:element ref="ns2:MediaServiceAutoKeyPoints" minOccurs="0"/>
                <xsd:element ref="ns2:MediaServiceKeyPoints"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ad138b4-2b68-4b70-945d-07f8f18b1c9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Information" ma:index="12" nillable="true" ma:displayName="Information" ma:format="Dropdown" ma:internalName="Information">
      <xsd:simpleType>
        <xsd:restriction base="dms:Text">
          <xsd:maxLength value="255"/>
        </xsd:restriction>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c474641-ec36-472f-b125-6b1b0910eaa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Information xmlns="4ad138b4-2b68-4b70-945d-07f8f18b1c9a"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21B8C57-903D-4D0E-8336-7B512F760CD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ad138b4-2b68-4b70-945d-07f8f18b1c9a"/>
    <ds:schemaRef ds:uri="3c474641-ec36-472f-b125-6b1b0910eaa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DD1FC41-23C7-41B0-B5F9-BF4CD38AD2ED}">
  <ds:schemaRefs>
    <ds:schemaRef ds:uri="http://schemas.microsoft.com/office/infopath/2007/PartnerControls"/>
    <ds:schemaRef ds:uri="3c474641-ec36-472f-b125-6b1b0910eaa4"/>
    <ds:schemaRef ds:uri="http://purl.org/dc/terms/"/>
    <ds:schemaRef ds:uri="http://schemas.microsoft.com/office/2006/documentManagement/types"/>
    <ds:schemaRef ds:uri="http://www.w3.org/XML/1998/namespace"/>
    <ds:schemaRef ds:uri="http://purl.org/dc/elements/1.1/"/>
    <ds:schemaRef ds:uri="http://schemas.openxmlformats.org/package/2006/metadata/core-properties"/>
    <ds:schemaRef ds:uri="4ad138b4-2b68-4b70-945d-07f8f18b1c9a"/>
    <ds:schemaRef ds:uri="http://schemas.microsoft.com/office/2006/metadata/properties"/>
    <ds:schemaRef ds:uri="http://purl.org/dc/dcmitype/"/>
  </ds:schemaRefs>
</ds:datastoreItem>
</file>

<file path=customXml/itemProps3.xml><?xml version="1.0" encoding="utf-8"?>
<ds:datastoreItem xmlns:ds="http://schemas.openxmlformats.org/officeDocument/2006/customXml" ds:itemID="{91C521DD-2673-4EE6-BB9B-DC5C3320FFB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10792</TotalTime>
  <Words>430</Words>
  <Application>Microsoft Office PowerPoint</Application>
  <PresentationFormat>Widescreen</PresentationFormat>
  <Paragraphs>23</Paragraphs>
  <Slides>5</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Calibri</vt:lpstr>
      <vt:lpstr>Herts Theme</vt:lpstr>
      <vt:lpstr>Research Question –  Tutorial Presentation for Feedback Date:  </vt:lpstr>
      <vt:lpstr>PowerPoint Presentation</vt:lpstr>
      <vt:lpstr>This dataset is interesting to us because it provides various used car data, including model names, registration year, price, transmission type,  mileage, fuel type, tax, mpg,  and engine size.  Our  Independent variable is: Transmission                    This  Independent variable datatype is (select one): Nominal Our Dependent variable is: Price This Dependent variable datatype is  (select one): Interval/ordinal</vt:lpstr>
      <vt:lpstr> Is there a difference in the mean of Price among Manual, Automatic, and Semi-Auto transmission type cars launched from 2000 to 2020?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Joanne Harwood</dc:creator>
  <cp:lastModifiedBy>Rakesh Reddy</cp:lastModifiedBy>
  <cp:revision>234</cp:revision>
  <dcterms:created xsi:type="dcterms:W3CDTF">2019-10-01T08:37:56Z</dcterms:created>
  <dcterms:modified xsi:type="dcterms:W3CDTF">2024-11-26T14:47:26Z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0x01010026DBA85F447B164191BB36C258697B67</vt:lpwstr>
  </property>
</Properties>
</file>