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Amatic SC"/>
      <p:regular r:id="rId15"/>
      <p:bold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maticSC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AmaticSC-bold.fntdata"/><Relationship Id="rId5" Type="http://schemas.openxmlformats.org/officeDocument/2006/relationships/slide" Target="slides/slide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2.xml"/><Relationship Id="rId18" Type="http://schemas.openxmlformats.org/officeDocument/2006/relationships/font" Target="fonts/Merriweather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609600" y="777200"/>
            <a:ext cx="7907400" cy="13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Superlime</a:t>
            </a:r>
            <a:r>
              <a:rPr lang="en" sz="8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5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- A Cloud Java IDE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5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-24783 Advanced Engineering Computation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1811400" y="3675000"/>
            <a:ext cx="55038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Team: 	Fangcheng Zhu     zewen wang     ximing li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	 	 Yihui wang          zao lou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5000">
                <a:latin typeface="Amatic SC"/>
                <a:ea typeface="Amatic SC"/>
                <a:cs typeface="Amatic SC"/>
                <a:sym typeface="Amatic SC"/>
              </a:rPr>
              <a:t>Our Initial Goal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Superlime client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Offline: Users edit Java source files on local machine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Online: Send compile/run requests to server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Superlime server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Long-running server deployed on the cloud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5000">
                <a:latin typeface="Amatic SC"/>
                <a:ea typeface="Amatic SC"/>
                <a:cs typeface="Amatic SC"/>
                <a:sym typeface="Amatic SC"/>
              </a:rPr>
              <a:t>What we have done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761125" y="1738125"/>
            <a:ext cx="3420000" cy="266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● Open/Close/Write Files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● Word highlighting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● Directory Tree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● Project file adding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● Zoom in/out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● Compile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● Show output/error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● Search in code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● Automatic Indentation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● Full screen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4857275" y="1912300"/>
            <a:ext cx="4026600" cy="29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Server: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● Java (JDK 8)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● Process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● Socket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Client: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● Save File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● Socket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● Display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5000">
                <a:latin typeface="Amatic SC"/>
                <a:ea typeface="Amatic SC"/>
                <a:cs typeface="Amatic SC"/>
                <a:sym typeface="Amatic SC"/>
              </a:rPr>
              <a:t>What we have done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25" y="1880900"/>
            <a:ext cx="3933825" cy="294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450" y="1880900"/>
            <a:ext cx="393382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5000">
                <a:latin typeface="Amatic SC"/>
                <a:ea typeface="Amatic SC"/>
                <a:cs typeface="Amatic SC"/>
                <a:sym typeface="Amatic SC"/>
              </a:rPr>
              <a:t>Coming soon...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9550" y="1680600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● Provide associative defined things (functions, variables, class, etc.)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● Display line numbers of error in console after compile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● etc.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525" y="3188175"/>
            <a:ext cx="3097416" cy="142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9700" y="3188175"/>
            <a:ext cx="4431437" cy="14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5000">
                <a:latin typeface="Amatic SC"/>
                <a:ea typeface="Amatic SC"/>
                <a:cs typeface="Amatic SC"/>
                <a:sym typeface="Amatic SC"/>
              </a:rPr>
              <a:t>What is not deliverable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71900" y="2964100"/>
            <a:ext cx="8222100" cy="184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●  Can’t handle multi-client connections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●  Only deploy server in Windows/Linux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575" y="1859275"/>
            <a:ext cx="4183050" cy="310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