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2903-F596-40DF-A467-D7EC5A46F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E9FF1-C668-4D56-90A3-7033EB361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4041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幼圆</vt:lpstr>
      <vt:lpstr>Arial</vt:lpstr>
      <vt:lpstr>Century Gothic</vt:lpstr>
      <vt:lpstr>Wingdings 3</vt:lpstr>
      <vt:lpstr>丝状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Hi! PtCu</dc:creator>
  <cp:lastModifiedBy>Hi! PtCu</cp:lastModifiedBy>
  <cp:revision>1</cp:revision>
  <dcterms:created xsi:type="dcterms:W3CDTF">2020-09-06T09:33:41Z</dcterms:created>
  <dcterms:modified xsi:type="dcterms:W3CDTF">2020-09-06T09:33:56Z</dcterms:modified>
</cp:coreProperties>
</file>