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57" r:id="rId3"/>
    <p:sldId id="256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397" autoAdjust="0"/>
  </p:normalViewPr>
  <p:slideViewPr>
    <p:cSldViewPr>
      <p:cViewPr varScale="1">
        <p:scale>
          <a:sx n="78" d="100"/>
          <a:sy n="78" d="100"/>
        </p:scale>
        <p:origin x="-25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2AF36-A475-4471-8C65-9E3303D61B6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C99B2-5F61-4581-A71C-37673F6D8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2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C99B2-5F61-4581-A71C-37673F6D89E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808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web server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was</a:t>
            </a:r>
            <a:r>
              <a:rPr lang="ko-KR" altLang="en-US" dirty="0" smtClean="0"/>
              <a:t>의 정의에 대해서 알아보겠습니다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웹서버는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뜻이 있습니다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) WAS</a:t>
            </a:r>
            <a:r>
              <a:rPr lang="ko-KR" altLang="en-US" dirty="0" smtClean="0"/>
              <a:t>는</a:t>
            </a:r>
            <a:r>
              <a:rPr lang="en-US" altLang="ko-KR" dirty="0" smtClean="0"/>
              <a:t>(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)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C99B2-5F61-4581-A71C-37673F6D89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849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Web </a:t>
            </a:r>
            <a:r>
              <a:rPr lang="ko-KR" altLang="en-US" dirty="0" smtClean="0"/>
              <a:t>서버와 </a:t>
            </a:r>
            <a:r>
              <a:rPr lang="en-US" altLang="ko-KR" dirty="0" smtClean="0"/>
              <a:t>WAS </a:t>
            </a:r>
            <a:r>
              <a:rPr lang="ko-KR" altLang="en-US" dirty="0" smtClean="0"/>
              <a:t>를 설명하기 전에 먼저 </a:t>
            </a:r>
            <a:r>
              <a:rPr lang="en-US" altLang="ko-KR" dirty="0" smtClean="0"/>
              <a:t>static</a:t>
            </a:r>
            <a:r>
              <a:rPr lang="en-US" altLang="ko-KR" baseline="0" dirty="0" smtClean="0"/>
              <a:t> page 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dynamic page</a:t>
            </a:r>
            <a:r>
              <a:rPr lang="ko-KR" altLang="en-US" baseline="0" dirty="0" smtClean="0"/>
              <a:t>을 알아야 합니다</a:t>
            </a:r>
            <a:r>
              <a:rPr lang="en-US" altLang="ko-KR" baseline="0" dirty="0" smtClean="0"/>
              <a:t>. Static page</a:t>
            </a:r>
            <a:r>
              <a:rPr lang="ko-KR" altLang="en-US" baseline="0" dirty="0" smtClean="0"/>
              <a:t>는 호출 시 항상 같은 페이지만을 보여줍니다</a:t>
            </a:r>
            <a:r>
              <a:rPr lang="en-US" altLang="ko-KR" baseline="0" dirty="0" smtClean="0"/>
              <a:t>. Dynamic </a:t>
            </a:r>
            <a:r>
              <a:rPr lang="ko-KR" altLang="en-US" baseline="0" dirty="0" smtClean="0"/>
              <a:t>페이지는 </a:t>
            </a:r>
            <a:r>
              <a:rPr lang="ko-KR" altLang="en-US" baseline="0" dirty="0" err="1" smtClean="0"/>
              <a:t>파라미터에</a:t>
            </a:r>
            <a:r>
              <a:rPr lang="ko-KR" altLang="en-US" baseline="0" dirty="0" smtClean="0"/>
              <a:t> 따라 다른 페이지를 보여줄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예를 들면 </a:t>
            </a:r>
            <a:r>
              <a:rPr lang="en-US" altLang="ko-KR" baseline="0" dirty="0" smtClean="0"/>
              <a:t>html, </a:t>
            </a:r>
            <a:r>
              <a:rPr lang="en-US" altLang="ko-KR" baseline="0" dirty="0" err="1" smtClean="0"/>
              <a:t>css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javascript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파일은 </a:t>
            </a:r>
            <a:r>
              <a:rPr lang="ko-KR" altLang="en-US" baseline="0" dirty="0" err="1" smtClean="0"/>
              <a:t>요청시</a:t>
            </a:r>
            <a:r>
              <a:rPr lang="ko-KR" altLang="en-US" baseline="0" dirty="0" smtClean="0"/>
              <a:t> 마다 서버에 있는 파일 그대로를 가져가서 브라우저에서 보여줍니다</a:t>
            </a:r>
            <a:r>
              <a:rPr lang="en-US" altLang="ko-KR" baseline="0" dirty="0" smtClean="0"/>
              <a:t>. JSP,PHP,ASP </a:t>
            </a:r>
            <a:r>
              <a:rPr lang="ko-KR" altLang="en-US" baseline="0" dirty="0" smtClean="0"/>
              <a:t>같은 경우는 </a:t>
            </a:r>
            <a:r>
              <a:rPr lang="en-US" altLang="ko-KR" baseline="0" dirty="0" smtClean="0"/>
              <a:t>html</a:t>
            </a:r>
            <a:r>
              <a:rPr lang="ko-KR" altLang="en-US" baseline="0" dirty="0" smtClean="0"/>
              <a:t>의 내용이 바뀔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JSP </a:t>
            </a:r>
            <a:r>
              <a:rPr lang="ko-KR" altLang="en-US" baseline="0" dirty="0" smtClean="0"/>
              <a:t>에 관하여 잠깐 설명하면 </a:t>
            </a:r>
            <a:r>
              <a:rPr lang="en-US" altLang="ko-KR" baseline="0" dirty="0" smtClean="0"/>
              <a:t>JSP</a:t>
            </a:r>
            <a:r>
              <a:rPr lang="ko-KR" altLang="en-US" baseline="0" dirty="0" smtClean="0"/>
              <a:t>는 사용자가 페이지를 최초 호출을 할 때 컴파일을 하여 </a:t>
            </a:r>
            <a:r>
              <a:rPr lang="en-US" altLang="ko-KR" baseline="0" dirty="0" smtClean="0"/>
              <a:t>html</a:t>
            </a:r>
            <a:r>
              <a:rPr lang="ko-KR" altLang="en-US" baseline="0" dirty="0" smtClean="0"/>
              <a:t>형태로 변경한 후 클라이언트에게 제공합니다</a:t>
            </a:r>
            <a:r>
              <a:rPr lang="en-US" altLang="ko-KR" baseline="0" dirty="0" smtClean="0"/>
              <a:t>. 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그러므로 정적 </a:t>
            </a:r>
            <a:r>
              <a:rPr lang="en-US" altLang="ko-KR" baseline="0" dirty="0" smtClean="0"/>
              <a:t>page</a:t>
            </a:r>
            <a:r>
              <a:rPr lang="ko-KR" altLang="en-US" baseline="0" dirty="0" smtClean="0"/>
              <a:t>만으로 이루어진 서비스라면 </a:t>
            </a:r>
            <a:r>
              <a:rPr lang="en-US" altLang="ko-KR" baseline="0" dirty="0" smtClean="0"/>
              <a:t>Web</a:t>
            </a:r>
            <a:r>
              <a:rPr lang="ko-KR" altLang="en-US" baseline="0" dirty="0" smtClean="0"/>
              <a:t>서버만으로도 서비스를 할 수 있고</a:t>
            </a:r>
            <a:r>
              <a:rPr lang="en-US" altLang="ko-KR" baseline="0" dirty="0" smtClean="0"/>
              <a:t>, WAS</a:t>
            </a:r>
            <a:r>
              <a:rPr lang="ko-KR" altLang="en-US" baseline="0" dirty="0" smtClean="0"/>
              <a:t>는 정적</a:t>
            </a:r>
            <a:r>
              <a:rPr lang="en-US" altLang="ko-KR" baseline="0" dirty="0" smtClean="0"/>
              <a:t>page </a:t>
            </a:r>
            <a:r>
              <a:rPr lang="ko-KR" altLang="en-US" baseline="0" dirty="0" smtClean="0"/>
              <a:t>거나 동적 </a:t>
            </a:r>
            <a:r>
              <a:rPr lang="en-US" altLang="ko-KR" baseline="0" dirty="0" smtClean="0"/>
              <a:t>page </a:t>
            </a:r>
            <a:r>
              <a:rPr lang="ko-KR" altLang="en-US" baseline="0" dirty="0" smtClean="0"/>
              <a:t>상관없이 서비스를 제공할 수 있습니다</a:t>
            </a:r>
            <a:r>
              <a:rPr lang="en-US" altLang="ko-KR" baseline="0" dirty="0" smtClean="0"/>
              <a:t>.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C99B2-5F61-4581-A71C-37673F6D89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958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Web </a:t>
            </a:r>
            <a:r>
              <a:rPr lang="ko-KR" altLang="en-US" dirty="0" smtClean="0"/>
              <a:t>서버와 </a:t>
            </a:r>
            <a:r>
              <a:rPr lang="en-US" altLang="ko-KR" dirty="0" smtClean="0"/>
              <a:t>was</a:t>
            </a:r>
            <a:r>
              <a:rPr lang="ko-KR" altLang="en-US" dirty="0" smtClean="0"/>
              <a:t>를 분리하는 이유는 다음과 같은 이유가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첫째</a:t>
            </a:r>
            <a:r>
              <a:rPr lang="en-US" altLang="ko-KR" dirty="0" smtClean="0"/>
              <a:t>, </a:t>
            </a:r>
            <a:r>
              <a:rPr lang="en-US" altLang="ko-KR" dirty="0" smtClean="0"/>
              <a:t>dynamic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/>
              <a:t>page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에서 제공하고</a:t>
            </a:r>
            <a:r>
              <a:rPr lang="en-US" altLang="ko-KR" baseline="0" dirty="0" smtClean="0"/>
              <a:t>, static page 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web</a:t>
            </a:r>
            <a:r>
              <a:rPr lang="ko-KR" altLang="en-US" baseline="0" dirty="0" smtClean="0"/>
              <a:t>에서 제공하여 서버의 부하를 분산시킵니다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웹서버</a:t>
            </a:r>
            <a:r>
              <a:rPr lang="ko-KR" altLang="en-US" baseline="0" dirty="0" smtClean="0"/>
              <a:t> 설정을 통하여 </a:t>
            </a:r>
            <a:r>
              <a:rPr lang="ko-KR" altLang="en-US" baseline="0" dirty="0" err="1" smtClean="0"/>
              <a:t>웹서버에서</a:t>
            </a:r>
            <a:r>
              <a:rPr lang="ko-KR" altLang="en-US" baseline="0" dirty="0" smtClean="0"/>
              <a:t> 처리할 </a:t>
            </a:r>
            <a:r>
              <a:rPr lang="en-US" altLang="ko-KR" baseline="0" dirty="0" smtClean="0"/>
              <a:t>URL was</a:t>
            </a:r>
            <a:r>
              <a:rPr lang="ko-KR" altLang="en-US" baseline="0" dirty="0" smtClean="0"/>
              <a:t>에서 처리할 </a:t>
            </a:r>
            <a:r>
              <a:rPr lang="en-US" altLang="ko-KR" baseline="0" dirty="0" smtClean="0"/>
              <a:t>URL </a:t>
            </a:r>
            <a:r>
              <a:rPr lang="ko-KR" altLang="en-US" baseline="0" dirty="0" smtClean="0"/>
              <a:t>을 분리 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둘째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현재 </a:t>
            </a:r>
            <a:r>
              <a:rPr lang="ko-KR" altLang="en-US" baseline="0" dirty="0" err="1" smtClean="0"/>
              <a:t>바로처리에</a:t>
            </a:r>
            <a:r>
              <a:rPr lang="ko-KR" altLang="en-US" baseline="0" dirty="0" smtClean="0"/>
              <a:t> 구성되어 </a:t>
            </a:r>
            <a:r>
              <a:rPr lang="ko-KR" altLang="en-US" baseline="0" dirty="0" err="1" smtClean="0"/>
              <a:t>있는것처럼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는 내부에</a:t>
            </a:r>
            <a:r>
              <a:rPr lang="en-US" altLang="ko-KR" baseline="0" dirty="0" smtClean="0"/>
              <a:t>, web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외부망에</a:t>
            </a:r>
            <a:r>
              <a:rPr lang="ko-KR" altLang="en-US" baseline="0" dirty="0" smtClean="0"/>
              <a:t> 두어 </a:t>
            </a:r>
            <a:r>
              <a:rPr lang="ko-KR" altLang="en-US" baseline="0" dirty="0" smtClean="0"/>
              <a:t>둘은 특정포트만으로 통신하여 보안을 </a:t>
            </a:r>
            <a:r>
              <a:rPr lang="ko-KR" altLang="en-US" baseline="0" dirty="0" smtClean="0"/>
              <a:t>강화하는 이유가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셋째로는 승은이가 설명했던 </a:t>
            </a:r>
            <a:r>
              <a:rPr lang="en-US" altLang="ko-KR" baseline="0" dirty="0" smtClean="0"/>
              <a:t>l4 </a:t>
            </a:r>
            <a:r>
              <a:rPr lang="ko-KR" altLang="en-US" baseline="0" dirty="0" smtClean="0"/>
              <a:t>와 비슷한 경우인데</a:t>
            </a:r>
            <a:r>
              <a:rPr lang="en-US" altLang="ko-KR" baseline="0" dirty="0" smtClean="0"/>
              <a:t>, web</a:t>
            </a:r>
            <a:r>
              <a:rPr lang="ko-KR" altLang="en-US" baseline="0" dirty="0" smtClean="0"/>
              <a:t>을 </a:t>
            </a:r>
            <a:r>
              <a:rPr lang="ko-KR" altLang="en-US" baseline="0" dirty="0" smtClean="0"/>
              <a:t>하나를 두고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를 여러 개 주어 </a:t>
            </a:r>
            <a:r>
              <a:rPr lang="en-US" altLang="ko-KR" baseline="0" dirty="0" smtClean="0"/>
              <a:t>load balancing</a:t>
            </a:r>
            <a:r>
              <a:rPr lang="ko-KR" altLang="en-US" baseline="0" dirty="0" smtClean="0"/>
              <a:t>을 하거나 한 개의 </a:t>
            </a:r>
            <a:r>
              <a:rPr lang="en-US" altLang="ko-KR" baseline="0" dirty="0" smtClean="0"/>
              <a:t>was </a:t>
            </a:r>
            <a:r>
              <a:rPr lang="ko-KR" altLang="en-US" baseline="0" dirty="0" smtClean="0"/>
              <a:t>가 문제가 있다면 </a:t>
            </a:r>
            <a:r>
              <a:rPr lang="ko-KR" altLang="en-US" baseline="0" dirty="0" err="1" smtClean="0"/>
              <a:t>무중단</a:t>
            </a:r>
            <a:r>
              <a:rPr lang="ko-KR" altLang="en-US" baseline="0" dirty="0" smtClean="0"/>
              <a:t> 운영을 위해 </a:t>
            </a:r>
            <a:r>
              <a:rPr lang="en-US" altLang="ko-KR" baseline="0" dirty="0" smtClean="0"/>
              <a:t>web </a:t>
            </a:r>
            <a:r>
              <a:rPr lang="ko-KR" altLang="en-US" baseline="0" dirty="0" smtClean="0"/>
              <a:t>서버와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를 분리할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기타적으로 여러 웹 </a:t>
            </a:r>
            <a:r>
              <a:rPr lang="ko-KR" altLang="en-US" baseline="0" dirty="0" smtClean="0"/>
              <a:t>어플리케이션을 </a:t>
            </a:r>
            <a:r>
              <a:rPr lang="ko-KR" altLang="en-US" baseline="0" dirty="0" smtClean="0"/>
              <a:t>동시에 제공할 수 도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C99B2-5F61-4581-A71C-37673F6D89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229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서버와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의 종류로는 다음 보시는 프로그램들이 대표적이라 생각됩니다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먼저 </a:t>
            </a:r>
            <a:r>
              <a:rPr lang="en-US" altLang="ko-KR" baseline="0" dirty="0" smtClean="0"/>
              <a:t>web server</a:t>
            </a:r>
            <a:r>
              <a:rPr lang="ko-KR" altLang="en-US" baseline="0" dirty="0" smtClean="0"/>
              <a:t>들의 특징들을 보자면 </a:t>
            </a:r>
            <a:r>
              <a:rPr lang="en-US" altLang="ko-KR" baseline="0" dirty="0" smtClean="0"/>
              <a:t>apache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오픈소스로</a:t>
            </a:r>
            <a:r>
              <a:rPr lang="ko-KR" altLang="en-US" baseline="0" dirty="0" smtClean="0"/>
              <a:t> 무료입니다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전세계적으로 많이 쓰이므로 </a:t>
            </a:r>
            <a:r>
              <a:rPr lang="ko-KR" altLang="en-US" baseline="0" dirty="0" err="1" smtClean="0"/>
              <a:t>레퍼런스를</a:t>
            </a:r>
            <a:r>
              <a:rPr lang="ko-KR" altLang="en-US" baseline="0" dirty="0" smtClean="0"/>
              <a:t> </a:t>
            </a:r>
            <a:r>
              <a:rPr lang="ko-KR" altLang="en-US" baseline="0" dirty="0" smtClean="0"/>
              <a:t>찾기 쉽습니다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 </a:t>
            </a:r>
            <a:r>
              <a:rPr lang="ko-KR" altLang="en-US" baseline="0" dirty="0" err="1" smtClean="0"/>
              <a:t>확장성이</a:t>
            </a:r>
            <a:r>
              <a:rPr lang="ko-KR" altLang="en-US" baseline="0" dirty="0" smtClean="0"/>
              <a:t> 좋고 보안 수준이 높다고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단점으로는 너무 많은 기능을 제공하다 보니 느리다는 평이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다음은 </a:t>
            </a:r>
            <a:r>
              <a:rPr lang="en-US" altLang="ko-KR" baseline="0" dirty="0" err="1" smtClean="0"/>
              <a:t>TmaxSoft</a:t>
            </a:r>
            <a:r>
              <a:rPr lang="ko-KR" altLang="en-US" baseline="0" dirty="0" smtClean="0"/>
              <a:t>의 </a:t>
            </a:r>
            <a:r>
              <a:rPr lang="en-US" altLang="ko-KR" baseline="0" dirty="0" err="1" smtClean="0"/>
              <a:t>WebToB</a:t>
            </a:r>
            <a:r>
              <a:rPr lang="ko-KR" altLang="en-US" baseline="0" dirty="0" smtClean="0"/>
              <a:t>가 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WebToB</a:t>
            </a:r>
            <a:r>
              <a:rPr lang="ko-KR" altLang="en-US" baseline="0" dirty="0" smtClean="0"/>
              <a:t>는 솔직히 </a:t>
            </a:r>
            <a:r>
              <a:rPr lang="ko-KR" altLang="en-US" baseline="0" dirty="0" smtClean="0"/>
              <a:t>잘 모릅니다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국내에서 그것도 공공기관에서만 주로 사용하기 때문에 인터넷에서 </a:t>
            </a:r>
            <a:r>
              <a:rPr lang="ko-KR" altLang="en-US" baseline="0" dirty="0" err="1" smtClean="0"/>
              <a:t>레퍼런스도</a:t>
            </a:r>
            <a:r>
              <a:rPr lang="ko-KR" altLang="en-US" baseline="0" dirty="0" smtClean="0"/>
              <a:t> 별로 없습니다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다른 얘기지만 </a:t>
            </a:r>
            <a:r>
              <a:rPr lang="en-US" altLang="ko-KR" baseline="0" dirty="0" err="1" smtClean="0"/>
              <a:t>TmaxSoft</a:t>
            </a:r>
            <a:r>
              <a:rPr lang="ko-KR" altLang="en-US" baseline="0" dirty="0" smtClean="0"/>
              <a:t>는 국산 소프트웨어 권장 정책으로 인해 많은 수혜를 입었습니다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잘 모르겠지만 </a:t>
            </a:r>
            <a:r>
              <a:rPr lang="en-US" altLang="ko-KR" baseline="0" dirty="0" err="1" smtClean="0"/>
              <a:t>TmaxSoft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인 </a:t>
            </a:r>
            <a:r>
              <a:rPr lang="en-US" altLang="ko-KR" baseline="0" dirty="0" err="1" smtClean="0"/>
              <a:t>Tibero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티맥스</a:t>
            </a:r>
            <a:r>
              <a:rPr lang="en-US" altLang="ko-KR" baseline="0" dirty="0" smtClean="0"/>
              <a:t>OS, </a:t>
            </a:r>
            <a:r>
              <a:rPr lang="ko-KR" altLang="en-US" baseline="0" dirty="0" err="1" smtClean="0"/>
              <a:t>티맥스</a:t>
            </a:r>
            <a:r>
              <a:rPr lang="ko-KR" altLang="en-US" baseline="0" dirty="0" smtClean="0"/>
              <a:t> 오피스까지 만들면서 한때 회사가 힘들었다고 합니다</a:t>
            </a:r>
            <a:r>
              <a:rPr lang="en-US" altLang="ko-KR" baseline="0" dirty="0" smtClean="0"/>
              <a:t>. LX</a:t>
            </a:r>
            <a:r>
              <a:rPr lang="ko-KR" altLang="en-US" baseline="0" dirty="0" smtClean="0"/>
              <a:t>에도 </a:t>
            </a:r>
            <a:r>
              <a:rPr lang="en-US" altLang="ko-KR" baseline="0" dirty="0" err="1" smtClean="0"/>
              <a:t>Tibero</a:t>
            </a:r>
            <a:r>
              <a:rPr lang="ko-KR" altLang="en-US" baseline="0" dirty="0" smtClean="0"/>
              <a:t>가 들어왔죠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신입때</a:t>
            </a:r>
            <a:r>
              <a:rPr lang="ko-KR" altLang="en-US" baseline="0" dirty="0" smtClean="0"/>
              <a:t> 우연히 </a:t>
            </a:r>
            <a:r>
              <a:rPr lang="en-US" altLang="ko-KR" baseline="0" dirty="0" err="1" smtClean="0"/>
              <a:t>Tibero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써본적이</a:t>
            </a:r>
            <a:r>
              <a:rPr lang="ko-KR" altLang="en-US" baseline="0" dirty="0" smtClean="0"/>
              <a:t> 있는데 정말 거지 같았습니다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현재는 </a:t>
            </a:r>
            <a:r>
              <a:rPr lang="ko-KR" altLang="en-US" baseline="0" dirty="0" err="1" smtClean="0"/>
              <a:t>오라클과</a:t>
            </a:r>
            <a:r>
              <a:rPr lang="ko-KR" altLang="en-US" baseline="0" dirty="0" smtClean="0"/>
              <a:t> 거의 유사하게 만들어서 문법이 거의 똑같습니다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다음은 </a:t>
            </a:r>
            <a:r>
              <a:rPr lang="ko-KR" altLang="en-US" baseline="0" dirty="0" smtClean="0"/>
              <a:t>엔진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이번 공부하면서 처음 들어본 </a:t>
            </a:r>
            <a:r>
              <a:rPr lang="ko-KR" altLang="en-US" baseline="0" dirty="0" err="1" smtClean="0"/>
              <a:t>이름이였는데</a:t>
            </a:r>
            <a:r>
              <a:rPr lang="ko-KR" altLang="en-US" baseline="0" dirty="0" smtClean="0"/>
              <a:t> 요새 많이 쓰이나 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특징으로는 </a:t>
            </a:r>
            <a:r>
              <a:rPr lang="ko-KR" altLang="en-US" baseline="0" dirty="0" err="1" smtClean="0"/>
              <a:t>오픈소스이고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apache</a:t>
            </a:r>
            <a:r>
              <a:rPr lang="ko-KR" altLang="en-US" baseline="0" dirty="0" smtClean="0"/>
              <a:t>보다 가볍고 </a:t>
            </a:r>
            <a:r>
              <a:rPr lang="ko-KR" altLang="en-US" baseline="0" dirty="0" err="1" smtClean="0"/>
              <a:t>프록시</a:t>
            </a:r>
            <a:r>
              <a:rPr lang="ko-KR" altLang="en-US" baseline="0" dirty="0" smtClean="0"/>
              <a:t> 기능이 뛰어나다고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다음은 </a:t>
            </a:r>
            <a:r>
              <a:rPr lang="en-US" altLang="ko-KR" baseline="0" dirty="0" smtClean="0"/>
              <a:t>IIS </a:t>
            </a:r>
            <a:r>
              <a:rPr lang="ko-KR" altLang="en-US" baseline="0" dirty="0" smtClean="0"/>
              <a:t>인데 이것은 </a:t>
            </a:r>
            <a:r>
              <a:rPr lang="en-US" altLang="ko-KR" baseline="0" dirty="0" err="1" smtClean="0"/>
              <a:t>microsoft</a:t>
            </a:r>
            <a:r>
              <a:rPr lang="ko-KR" altLang="en-US" baseline="0" dirty="0" smtClean="0"/>
              <a:t>에서 지원하는 </a:t>
            </a:r>
            <a:r>
              <a:rPr lang="en-US" altLang="ko-KR" baseline="0" dirty="0" smtClean="0"/>
              <a:t>web </a:t>
            </a:r>
            <a:r>
              <a:rPr lang="ko-KR" altLang="en-US" baseline="0" dirty="0" smtClean="0"/>
              <a:t>서버입니다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다음은 </a:t>
            </a:r>
            <a:r>
              <a:rPr lang="en-US" altLang="ko-KR" baseline="0" dirty="0" smtClean="0"/>
              <a:t>was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Apache tomcat</a:t>
            </a:r>
            <a:r>
              <a:rPr lang="ko-KR" altLang="en-US" baseline="0" dirty="0" smtClean="0"/>
              <a:t>은 전세계적으로 </a:t>
            </a:r>
            <a:r>
              <a:rPr lang="ko-KR" altLang="en-US" baseline="0" dirty="0" smtClean="0"/>
              <a:t>가장 많이 </a:t>
            </a:r>
            <a:r>
              <a:rPr lang="ko-KR" altLang="en-US" baseline="0" dirty="0" smtClean="0"/>
              <a:t>사용되는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그밖에 </a:t>
            </a:r>
            <a:r>
              <a:rPr lang="ko-KR" altLang="en-US" baseline="0" dirty="0" err="1" smtClean="0"/>
              <a:t>티맥스</a:t>
            </a:r>
            <a:r>
              <a:rPr lang="ko-KR" altLang="en-US" baseline="0" dirty="0" smtClean="0"/>
              <a:t> 소프트가 만든 </a:t>
            </a:r>
            <a:r>
              <a:rPr lang="en-US" altLang="ko-KR" baseline="0" dirty="0" smtClean="0"/>
              <a:t>JEUS, </a:t>
            </a:r>
            <a:r>
              <a:rPr lang="ko-KR" altLang="en-US" baseline="0" dirty="0" err="1" smtClean="0"/>
              <a:t>오라클에서</a:t>
            </a:r>
            <a:r>
              <a:rPr lang="ko-KR" altLang="en-US" baseline="0" dirty="0" smtClean="0"/>
              <a:t> 가지고 있는 </a:t>
            </a:r>
            <a:r>
              <a:rPr lang="en-US" altLang="ko-KR" baseline="0" dirty="0" err="1" smtClean="0"/>
              <a:t>weblogic</a:t>
            </a:r>
            <a:r>
              <a:rPr lang="en-US" altLang="ko-KR" baseline="0" dirty="0" smtClean="0"/>
              <a:t>, IBM</a:t>
            </a:r>
            <a:r>
              <a:rPr lang="ko-KR" altLang="en-US" baseline="0" dirty="0" smtClean="0"/>
              <a:t>에서 가지고 있는 </a:t>
            </a:r>
            <a:r>
              <a:rPr lang="en-US" altLang="ko-KR" baseline="0" dirty="0" smtClean="0"/>
              <a:t>WebSphere , </a:t>
            </a:r>
            <a:r>
              <a:rPr lang="ko-KR" altLang="en-US" baseline="0" dirty="0" err="1" smtClean="0"/>
              <a:t>레드햇이</a:t>
            </a:r>
            <a:r>
              <a:rPr lang="ko-KR" altLang="en-US" baseline="0" dirty="0" smtClean="0"/>
              <a:t> 가진 </a:t>
            </a:r>
            <a:r>
              <a:rPr lang="en-US" altLang="ko-KR" baseline="0" dirty="0" err="1" smtClean="0"/>
              <a:t>jboss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등이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C99B2-5F61-4581-A71C-37673F6D89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229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smtClean="0"/>
              <a:t>web </a:t>
            </a:r>
            <a:r>
              <a:rPr lang="ko-KR" altLang="en-US" dirty="0" smtClean="0"/>
              <a:t>서버와 </a:t>
            </a:r>
            <a:r>
              <a:rPr lang="en-US" altLang="ko-KR" dirty="0" smtClean="0"/>
              <a:t>was</a:t>
            </a:r>
            <a:r>
              <a:rPr lang="ko-KR" altLang="en-US" dirty="0" smtClean="0"/>
              <a:t>들의 설정파일입니다</a:t>
            </a:r>
            <a:r>
              <a:rPr lang="en-US" altLang="ko-KR" dirty="0" smtClean="0"/>
              <a:t>. JEUS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WebToB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COS</a:t>
            </a:r>
            <a:r>
              <a:rPr lang="ko-KR" altLang="en-US" dirty="0" smtClean="0"/>
              <a:t>에서 쓰고 있죠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내부에서만 운용되는 서비스는 </a:t>
            </a:r>
            <a:r>
              <a:rPr lang="en-US" altLang="ko-KR" dirty="0" smtClean="0"/>
              <a:t>Tomcat</a:t>
            </a:r>
            <a:r>
              <a:rPr lang="ko-KR" altLang="en-US" dirty="0" smtClean="0"/>
              <a:t>만으로 서비스하고 있고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대민서비스의</a:t>
            </a:r>
            <a:r>
              <a:rPr lang="ko-KR" altLang="en-US" dirty="0" smtClean="0"/>
              <a:t> 경우 </a:t>
            </a:r>
            <a:r>
              <a:rPr lang="en-US" altLang="ko-KR" dirty="0" smtClean="0"/>
              <a:t>apache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서버를 띄운 뒤 서비스를 하고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위의 설정파일들에서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개수 설정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포트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타임아웃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등의 설정이 가능합니다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추가적으로 </a:t>
            </a:r>
            <a:r>
              <a:rPr lang="en-US" altLang="ko-KR" baseline="0" dirty="0" smtClean="0"/>
              <a:t>apache tomcat </a:t>
            </a:r>
            <a:r>
              <a:rPr lang="ko-KR" altLang="en-US" baseline="0" dirty="0" smtClean="0"/>
              <a:t>설정을 </a:t>
            </a:r>
            <a:r>
              <a:rPr lang="ko-KR" altLang="en-US" baseline="0" dirty="0" err="1" smtClean="0"/>
              <a:t>찾다보면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mod_jk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라는 게 나오는데 </a:t>
            </a:r>
            <a:r>
              <a:rPr lang="en-US" altLang="ko-KR" baseline="0" dirty="0" smtClean="0"/>
              <a:t>apache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tomcat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연동하기위한</a:t>
            </a:r>
            <a:r>
              <a:rPr lang="ko-KR" altLang="en-US" baseline="0" dirty="0" smtClean="0"/>
              <a:t> 모듈이라고 이해하시면 될 것 같습니다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아래 그림은 </a:t>
            </a:r>
            <a:r>
              <a:rPr lang="en-US" altLang="ko-KR" baseline="0" dirty="0" err="1" smtClean="0"/>
              <a:t>mod_jk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설정방법인데 </a:t>
            </a:r>
            <a:r>
              <a:rPr lang="en-US" altLang="ko-KR" baseline="0" dirty="0" smtClean="0"/>
              <a:t>worker1,2 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서버라고 보시면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 서버 정보를 </a:t>
            </a:r>
            <a:r>
              <a:rPr lang="ko-KR" altLang="en-US" baseline="0" dirty="0" err="1" smtClean="0"/>
              <a:t>셋팅합니다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셋팅할때</a:t>
            </a:r>
            <a:r>
              <a:rPr lang="ko-KR" altLang="en-US" baseline="0" dirty="0" smtClean="0"/>
              <a:t> 특정 </a:t>
            </a:r>
            <a:r>
              <a:rPr lang="en-US" altLang="ko-KR" baseline="0" dirty="0" err="1" smtClean="0"/>
              <a:t>url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 따라 원하는 서버로 </a:t>
            </a:r>
            <a:r>
              <a:rPr lang="ko-KR" altLang="en-US" baseline="0" dirty="0" err="1" smtClean="0"/>
              <a:t>보내는게</a:t>
            </a:r>
            <a:r>
              <a:rPr lang="ko-KR" altLang="en-US" baseline="0" dirty="0" smtClean="0"/>
              <a:t> 가능하며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loadbalancing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셋팅도</a:t>
            </a:r>
            <a:r>
              <a:rPr lang="ko-KR" altLang="en-US" baseline="0" dirty="0" smtClean="0"/>
              <a:t> 가능합니다</a:t>
            </a:r>
            <a:r>
              <a:rPr lang="en-US" altLang="ko-KR" baseline="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C99B2-5F61-4581-A71C-37673F6D89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66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6C5A-9DF8-4853-AE5E-1EF8F37C5495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DD48-A73E-4ECB-A6E6-6D8150C24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81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6C5A-9DF8-4853-AE5E-1EF8F37C5495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DD48-A73E-4ECB-A6E6-6D8150C24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41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6C5A-9DF8-4853-AE5E-1EF8F37C5495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DD48-A73E-4ECB-A6E6-6D8150C24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44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6C5A-9DF8-4853-AE5E-1EF8F37C5495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DD48-A73E-4ECB-A6E6-6D8150C24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15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6C5A-9DF8-4853-AE5E-1EF8F37C5495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DD48-A73E-4ECB-A6E6-6D8150C24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51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6C5A-9DF8-4853-AE5E-1EF8F37C5495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DD48-A73E-4ECB-A6E6-6D8150C24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90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6C5A-9DF8-4853-AE5E-1EF8F37C5495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DD48-A73E-4ECB-A6E6-6D8150C24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66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6C5A-9DF8-4853-AE5E-1EF8F37C5495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DD48-A73E-4ECB-A6E6-6D8150C24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46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6C5A-9DF8-4853-AE5E-1EF8F37C5495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DD48-A73E-4ECB-A6E6-6D8150C24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1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6C5A-9DF8-4853-AE5E-1EF8F37C5495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DD48-A73E-4ECB-A6E6-6D8150C24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7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6C5A-9DF8-4853-AE5E-1EF8F37C5495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DD48-A73E-4ECB-A6E6-6D8150C24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41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96C5A-9DF8-4853-AE5E-1EF8F37C5495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1DD48-A73E-4ECB-A6E6-6D8150C24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41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2780928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/>
              <a:t>WEB vs WAS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31679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WEB Server / WAS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41277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WEB SERVER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793092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웹 서버 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웹 브라우저와 같은 클라이언트로부터 </a:t>
            </a:r>
            <a:r>
              <a:rPr lang="en-US" altLang="ko-KR" sz="1500" dirty="0" smtClean="0"/>
              <a:t>HTTP </a:t>
            </a:r>
            <a:r>
              <a:rPr lang="ko-KR" altLang="en-US" sz="1500" dirty="0" smtClean="0"/>
              <a:t>요청을 받아들이고</a:t>
            </a:r>
            <a:r>
              <a:rPr lang="en-US" altLang="ko-KR" sz="1500" dirty="0" smtClean="0"/>
              <a:t>, HTML </a:t>
            </a:r>
            <a:r>
              <a:rPr lang="ko-KR" altLang="en-US" sz="1500" dirty="0" smtClean="0"/>
              <a:t>문서와 같은 웹 페이지를 반환하는 컴퓨터 프로그램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웹 서버 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하드웨어</a:t>
            </a:r>
            <a:r>
              <a:rPr lang="en-US" altLang="ko-KR" sz="1500" dirty="0" smtClean="0"/>
              <a:t>) : </a:t>
            </a:r>
            <a:r>
              <a:rPr lang="ko-KR" altLang="en-US" sz="1500" dirty="0" smtClean="0"/>
              <a:t>위에 언급한 기능을 제공하는 컴퓨터 프로그램을 실행하는 컴퓨터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844497" y="3919353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WAS(Web Application Server)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4497" y="4478999"/>
            <a:ext cx="777686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Web Server + Web Container(</a:t>
            </a:r>
            <a:r>
              <a:rPr lang="ko-KR" altLang="en-US" sz="1500" dirty="0" smtClean="0"/>
              <a:t>또는 </a:t>
            </a:r>
            <a:r>
              <a:rPr lang="en-US" altLang="ko-KR" sz="1500" dirty="0" smtClean="0"/>
              <a:t>servlet container)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인터넷 상에서 </a:t>
            </a:r>
            <a:r>
              <a:rPr lang="en-US" altLang="ko-KR" sz="1500" dirty="0" smtClean="0"/>
              <a:t>HTTP</a:t>
            </a:r>
            <a:r>
              <a:rPr lang="ko-KR" altLang="en-US" sz="1500" dirty="0" smtClean="0"/>
              <a:t>를 통해 사용자 컴퓨터나 장치에 애플리케이션을 수행해 주는 </a:t>
            </a:r>
            <a:r>
              <a:rPr lang="ko-KR" altLang="en-US" sz="1500" dirty="0" err="1" smtClean="0"/>
              <a:t>미들웨어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898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mlwjd9405.github.io/images/web/static-vs-dynam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20" y="1412776"/>
            <a:ext cx="756329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5033268"/>
            <a:ext cx="280831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JAVASCRIPT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5013176"/>
            <a:ext cx="280831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JSP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ASP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7667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 PAGE / DYNAMIC 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WEB Server/ WAS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분리 이유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71600" y="1412776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서버 부하 분산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동적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물리적 분리를 통한 보안 강화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다수의 </a:t>
            </a:r>
            <a:r>
              <a:rPr lang="en-US" altLang="ko-KR" dirty="0" smtClean="0"/>
              <a:t>WAS</a:t>
            </a:r>
            <a:r>
              <a:rPr lang="ko-KR" altLang="en-US" dirty="0" smtClean="0"/>
              <a:t>연</a:t>
            </a:r>
            <a:r>
              <a:rPr lang="ko-KR" altLang="en-US" dirty="0"/>
              <a:t>결</a:t>
            </a:r>
          </a:p>
        </p:txBody>
      </p:sp>
    </p:spTree>
    <p:extLst>
      <p:ext uri="{BB962C8B-B14F-4D97-AF65-F5344CB8AC3E}">
        <p14:creationId xmlns:p14="http://schemas.microsoft.com/office/powerpoint/2010/main" val="360824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WEB Server/ WAS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59632" y="134076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WEB Server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2080" y="133994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WAS</a:t>
            </a:r>
            <a:endParaRPr lang="ko-KR" altLang="en-US" dirty="0"/>
          </a:p>
        </p:txBody>
      </p:sp>
      <p:pic>
        <p:nvPicPr>
          <p:cNvPr id="6146" name="Picture 2" descr="https://t1.daumcdn.net/cfile/tistory/995B823359FFE71A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425" y="1966213"/>
            <a:ext cx="1362075" cy="55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t1.daumcdn.net/cfile/tistory/99AA7C3359FFE7233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89" y="4581128"/>
            <a:ext cx="1191010" cy="65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t1.daumcdn.net/cfile/tistory/99A0963359FFE72D0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786" y="3600537"/>
            <a:ext cx="707525" cy="70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t1.daumcdn.net/cfile/tistory/990B673359FFE794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056" y="1910199"/>
            <a:ext cx="1355626" cy="67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t1.daumcdn.net/cfile/tistory/99C5213359FFE7A02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708" y="3458468"/>
            <a:ext cx="1322214" cy="99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s://t1.daumcdn.net/cfile/tistory/990A473359FFE7BA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496" y="3501082"/>
            <a:ext cx="803325" cy="80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s://t1.daumcdn.net/cfile/tistory/9962F13359FFE7C40C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193" y="4652532"/>
            <a:ext cx="1111622" cy="64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https://t1.daumcdn.net/cfile/tistory/99940D3359FFE7DF0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636912"/>
            <a:ext cx="803325" cy="55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TmaxSoft - Better Technology, Better Tomorrow - WebtoB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380" y="2359665"/>
            <a:ext cx="1080120" cy="91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20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WEB Server / WAS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JEUS – JEUSMain.xml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1710100"/>
            <a:ext cx="341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WebToB</a:t>
            </a:r>
            <a:r>
              <a:rPr lang="en-US" altLang="ko-KR" dirty="0" smtClean="0"/>
              <a:t> – WEBMain.xml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2451780"/>
            <a:ext cx="336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Tomcat – server.xml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9880" y="2821112"/>
            <a:ext cx="290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Apache – </a:t>
            </a:r>
            <a:r>
              <a:rPr lang="en-US" altLang="ko-KR" dirty="0" err="1" smtClean="0"/>
              <a:t>httpd.conf</a:t>
            </a:r>
            <a:endParaRPr lang="ko-KR" altLang="en-US" dirty="0"/>
          </a:p>
        </p:txBody>
      </p:sp>
      <p:pic>
        <p:nvPicPr>
          <p:cNvPr id="1026" name="Picture 2" descr="리눅스 톰켓의 로드밸런싱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1112"/>
            <a:ext cx="5328592" cy="399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9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688</Words>
  <Application>Microsoft Office PowerPoint</Application>
  <PresentationFormat>화면 슬라이드 쇼(4:3)</PresentationFormat>
  <Paragraphs>41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PtOlemy</dc:creator>
  <cp:lastModifiedBy>PtOlemy</cp:lastModifiedBy>
  <cp:revision>19</cp:revision>
  <dcterms:created xsi:type="dcterms:W3CDTF">2021-06-23T13:51:19Z</dcterms:created>
  <dcterms:modified xsi:type="dcterms:W3CDTF">2021-06-28T15:14:59Z</dcterms:modified>
</cp:coreProperties>
</file>