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</p:sldMasterIdLst>
  <p:notesMasterIdLst>
    <p:notesMasterId r:id="rId12"/>
  </p:notesMasterIdLst>
  <p:sldIdLst>
    <p:sldId id="256" r:id="rId2"/>
    <p:sldId id="258" r:id="rId3"/>
    <p:sldId id="265" r:id="rId4"/>
    <p:sldId id="257" r:id="rId5"/>
    <p:sldId id="264" r:id="rId6"/>
    <p:sldId id="259" r:id="rId7"/>
    <p:sldId id="260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50" autoAdjust="0"/>
  </p:normalViewPr>
  <p:slideViewPr>
    <p:cSldViewPr>
      <p:cViewPr varScale="1">
        <p:scale>
          <a:sx n="81" d="100"/>
          <a:sy n="81" d="100"/>
        </p:scale>
        <p:origin x="-24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E707-C925-4FD8-B581-0E00A14CC869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186F1-D733-4B99-9130-243CE53D2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 발표할 주제는 단위테스트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제목은 단위테스트라고</a:t>
            </a:r>
            <a:r>
              <a:rPr lang="ko-KR" altLang="en-US" baseline="0" dirty="0" smtClean="0"/>
              <a:t> 했지만 우리가 왜 테스트 코드를 작성해야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그로 인한 장점이 무엇인지 단위테스트를 하는 도구들이 어떤 게 있는지 설명을 하려고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테스트 코드작성이란 프로그램을 짜고 내가 짠 프로그램이 문제가 없는지 확인하는 코드를 작성하는 것을 말합니다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86F1-D733-4B99-9130-243CE53D28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2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 공고가 올라온 주요 개발사의 지원자격입니다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보시면 </a:t>
            </a:r>
            <a:r>
              <a:rPr lang="ko-KR" altLang="en-US" dirty="0" err="1" smtClean="0"/>
              <a:t>배달의민족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라인등</a:t>
            </a:r>
            <a:r>
              <a:rPr lang="ko-KR" altLang="en-US" dirty="0" smtClean="0"/>
              <a:t> 여러 대기업에서</a:t>
            </a:r>
            <a:r>
              <a:rPr lang="ko-KR" altLang="en-US" baseline="0" dirty="0" smtClean="0"/>
              <a:t> 테스트 가능 능력을 보고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 이런 능력을 보고 있을까요 </a:t>
            </a:r>
            <a:r>
              <a:rPr lang="en-US" altLang="ko-KR" baseline="0" dirty="0" smtClean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86F1-D733-4B99-9130-243CE53D28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0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개발자의 실수를 방지할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어떠한 프로그램을 만들고 여러</a:t>
            </a:r>
            <a:r>
              <a:rPr lang="ko-KR" altLang="en-US" baseline="0" dirty="0" smtClean="0"/>
              <a:t> 케이스의 테스트 코드를 작성해두고 실행해보면 오류가 있는지 없는지 금방 확인이 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두번째로</a:t>
            </a:r>
            <a:r>
              <a:rPr lang="ko-KR" altLang="en-US" baseline="0" dirty="0" smtClean="0"/>
              <a:t> 서버를 실행하지 않고도 테스트를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지금 우리는 업무환경에서 기능을 수정하거나 새로 만들 때 기능을 수정하고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빌드하고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 기동하고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페이지 접속해서 해당 화면으로 이동해서 기능이 잘 동작하는지 확인합니다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과정을 테스트 코드 작성을 통해 빠르게 확인할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세번째로는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리팩토링에</a:t>
            </a:r>
            <a:r>
              <a:rPr lang="ko-KR" altLang="en-US" baseline="0" dirty="0" smtClean="0"/>
              <a:t> 용이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이번 발표에서는 자세히 다루지 않겠지만 </a:t>
            </a:r>
            <a:r>
              <a:rPr lang="ko-KR" altLang="en-US" baseline="0" dirty="0" err="1" smtClean="0"/>
              <a:t>리팩토링이란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공학에서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결과의 변경 없이 코드의 구조를 재조정함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뜻합니다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가독성을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높이고 유지보수를 편하게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하는것에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목적이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작업을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단위테스트 코드는 매우 중요합니다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네번째는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버그 발견에 용이합니다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비슷한 뜻으로 보이는데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말그대로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내가 실수를 해서 코드를 빼먹거나 잘못적은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버그 발견에 용이하다는 것은 내가 실수 한 게 아님에도 문제가 발생할 수 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부분을 테스트 코드로 잡아낼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다섯번째로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나의 불안감을 없애준다는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항상 기능을 수정하고서 배포하고 문제가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생길까봐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불안합니다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코드를 잘 작성해두면 이러한 불안함은 해소 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테스트 코드 자체가 문서가 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가끔 프로그램을 보면서 이해가 안 되는 소스들이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해당 기능의 테스트 코드가 있다면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정확히 말하면 잘 작성된 테스트 코드가 있다면 좀 더 기능을 파악하는데 쉬워집니다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테스트코드가 만능은 아닙니다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어떠한 코드는 테스트 코드를 작성할 수 없기도 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테스트가 통과했다고 에러 없는 프로그램이 되지는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오류수정에는 테스트 코드가 있는 편이 수정하기가 쉽습니다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86F1-D733-4B99-9130-243CE53D28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모두 읽고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이중에 오늘 다룰 내용은 가장 하위에 있는 단위 테스트 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86F1-D733-4B99-9130-243CE53D28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9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빠르다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단위테스트는 빠르게 유지해야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시스템이 커지면 단위테스트 실행에도 많은 시간이 소요 될 수 </a:t>
            </a:r>
            <a:r>
              <a:rPr lang="ko-KR" altLang="en-US" baseline="0" dirty="0" err="1" smtClean="0"/>
              <a:t>있기때문입니다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단위테스트의 가치는 대상시스템의 지속적이고 종합적인 빠른 피드백에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설계를 깨끗하게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외부 자원 호출을 줄이고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느린 테스트에 대한 의존성을 줄여야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두번째로</a:t>
            </a:r>
            <a:r>
              <a:rPr lang="ko-KR" altLang="en-US" dirty="0" smtClean="0"/>
              <a:t> 고립시킨다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직간접적으로 상호 작용하는 코드를 최소화 </a:t>
            </a:r>
            <a:r>
              <a:rPr lang="ko-KR" altLang="en-US" dirty="0" err="1" smtClean="0"/>
              <a:t>해야합니다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외부 데이터 의존성은 테스트가 가용성 혹은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이유로 실패할 가능성을 증가시킵니다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단위 테스트에 의존하지 않고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어떤 순서나 시간에 관계없이 실행할 수 </a:t>
            </a:r>
            <a:r>
              <a:rPr lang="ko-KR" altLang="en-US" baseline="0" dirty="0" err="1" smtClean="0"/>
              <a:t>있어야합니다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세번째로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반복가능해야합니다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반복가능한</a:t>
            </a:r>
            <a:r>
              <a:rPr lang="ko-KR" altLang="en-US" baseline="0" dirty="0" smtClean="0"/>
              <a:t> 테스트는 실행할 때마다 결과가 같아야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직접 통제할 수 없는 외부 환경에 있는 항목들과 격리 </a:t>
            </a:r>
            <a:r>
              <a:rPr lang="ko-KR" altLang="en-US" baseline="0" dirty="0" err="1" smtClean="0"/>
              <a:t>시켜야합니다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네번째로</a:t>
            </a:r>
            <a:r>
              <a:rPr lang="ko-KR" altLang="en-US" baseline="0" dirty="0" smtClean="0"/>
              <a:t> 스스로 </a:t>
            </a:r>
            <a:r>
              <a:rPr lang="ko-KR" altLang="en-US" baseline="0" dirty="0" err="1" smtClean="0"/>
              <a:t>검증가능해야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테스트의 결과로 기대하는 것이 무엇인지 단언할 수 있어야 하고 검증할 수 있어야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테스트에 필요한 어떤 설정 단계든 자동화를 해야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다섯번째로</a:t>
            </a:r>
            <a:r>
              <a:rPr lang="ko-KR" altLang="en-US" baseline="0" dirty="0" smtClean="0"/>
              <a:t> 적시에 사용해야 합니다</a:t>
            </a:r>
            <a:r>
              <a:rPr lang="en-US" altLang="ko-KR" baseline="0" dirty="0" smtClean="0"/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단위테스트를 뒤로 미루지 말고 적시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작성하자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 테스트를 점점 뒤로 미룰 수록 더욱더 테스트를 작성하기 어려워집니다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단위 테스트를 작성하는 방법에 대해 알아 보았습니다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86F1-D733-4B99-9130-243CE53D28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1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자바의 단위테스트 도구는 여러 개가 있지만 대표적으로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을 많이 쓰고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이클립스나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인텔리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보면 기본적으로 </a:t>
            </a:r>
            <a:r>
              <a:rPr lang="en-US" altLang="ko-KR" dirty="0" smtClean="0"/>
              <a:t>Junit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기능을 내장하고 있어 별도의 플러그인 없이 사용할 수 있습니다</a:t>
            </a:r>
            <a:r>
              <a:rPr lang="en-US" altLang="ko-KR" baseline="0" dirty="0" smtClean="0"/>
              <a:t>. Junit </a:t>
            </a:r>
            <a:r>
              <a:rPr lang="ko-KR" altLang="en-US" baseline="0" dirty="0" smtClean="0"/>
              <a:t>사용법을 자세히 설명하면 길어질 수 있으니 위의 소스를 보고 어떻게 사용하는 것인지 간단히 설명하겠습니다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샘플소스는 </a:t>
            </a:r>
            <a:r>
              <a:rPr lang="en-US" altLang="ko-KR" baseline="0" dirty="0" smtClean="0"/>
              <a:t>Junit </a:t>
            </a:r>
            <a:r>
              <a:rPr lang="ko-KR" altLang="en-US" baseline="0" dirty="0" smtClean="0"/>
              <a:t>홈페이지 </a:t>
            </a:r>
            <a:r>
              <a:rPr lang="en-US" altLang="ko-KR" baseline="0" dirty="0" smtClean="0"/>
              <a:t>user guide </a:t>
            </a:r>
            <a:r>
              <a:rPr lang="ko-KR" altLang="en-US" baseline="0" dirty="0" smtClean="0"/>
              <a:t>에서 참고 </a:t>
            </a:r>
            <a:r>
              <a:rPr lang="ko-KR" altLang="en-US" baseline="0" dirty="0" err="1" smtClean="0"/>
              <a:t>햇습니다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 클래스는 계산기 프로그램을 만들고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프로그램이 제대로 작동하는지를 보는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테스트를 수행할 </a:t>
            </a:r>
            <a:r>
              <a:rPr lang="ko-KR" altLang="en-US" baseline="0" dirty="0" err="1" smtClean="0"/>
              <a:t>함수위에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@Test 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어노테이션을</a:t>
            </a:r>
            <a:r>
              <a:rPr lang="ko-KR" altLang="en-US" baseline="0" dirty="0" smtClean="0"/>
              <a:t> 정의하고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assertEquals</a:t>
            </a:r>
            <a:r>
              <a:rPr lang="ko-KR" altLang="en-US" baseline="0" dirty="0" smtClean="0"/>
              <a:t>라는 함수를 이용합니다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매개변수는 기대하는 값이고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번째 매개변수는 실제 프로그램 실행의 결과입니다</a:t>
            </a:r>
            <a:r>
              <a:rPr lang="en-US" altLang="ko-KR" baseline="0" dirty="0" smtClean="0"/>
              <a:t>.  </a:t>
            </a:r>
            <a:r>
              <a:rPr lang="ko-KR" altLang="en-US" baseline="0" dirty="0" err="1" smtClean="0"/>
              <a:t>실행했을때</a:t>
            </a:r>
            <a:r>
              <a:rPr lang="ko-KR" altLang="en-US" baseline="0" dirty="0" smtClean="0"/>
              <a:t> 이상이 없다면 왼쪽 아래 그림처럼 표시됩니다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86F1-D733-4B99-9130-243CE53D28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7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명령어로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설치하면 저런 명령어를 통해 라이브러리들을 설치할 수 있다고만 알고 있으면 될 것 같습니다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테스트코드를 작성하는 예시를 보면 위의 소스와 같습니다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테스트들을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구분짓고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테스트에 대해 설명하는 함수로 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명을 작성합니다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코드처럼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desribe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중첩시킬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어떤 결과가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나와야하는지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명시합니다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위의 코드에서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[1,2,3].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indexOf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결과가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이어야한다고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것처럼 보통 어떤 함수의 결과로 기대되는 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작성합니다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assert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기본적으로 제공하는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equal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실제로 함수가 반환하는 값과 우리가 기대하는 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서로 일치하는지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 하면 오른쪽 그림과 같이 결과값이 표시가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86F1-D733-4B99-9130-243CE53D28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6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단위테스트를 찾아보다 보면 </a:t>
            </a:r>
            <a:r>
              <a:rPr lang="en-US" altLang="ko-KR" dirty="0" smtClean="0"/>
              <a:t>MOCK </a:t>
            </a:r>
            <a:r>
              <a:rPr lang="ko-KR" altLang="en-US" dirty="0" smtClean="0"/>
              <a:t>이라는 용어가 나옵니다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정의 읽고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웹서비스의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연결이 많이 있는데 </a:t>
            </a:r>
            <a:r>
              <a:rPr lang="en-US" altLang="ko-KR" dirty="0" smtClean="0"/>
              <a:t>MOCK</a:t>
            </a:r>
            <a:r>
              <a:rPr lang="ko-KR" altLang="en-US" dirty="0" smtClean="0"/>
              <a:t>는 객체를 사용하여 실제 수행되지는 않지만 수행된 것처럼 지나가게끔 만들어주는 가짜 객체 입니다</a:t>
            </a:r>
            <a:r>
              <a:rPr lang="en-US" altLang="ko-KR" dirty="0" smtClean="0"/>
              <a:t>. </a:t>
            </a:r>
            <a:r>
              <a:rPr lang="en-US" altLang="ko-KR" baseline="0" dirty="0" smtClean="0"/>
              <a:t>MOCK </a:t>
            </a:r>
            <a:r>
              <a:rPr lang="ko-KR" altLang="en-US" baseline="0" dirty="0" smtClean="0"/>
              <a:t>프레임워크도 </a:t>
            </a:r>
            <a:r>
              <a:rPr lang="ko-KR" altLang="en-US" baseline="0" dirty="0" err="1" smtClean="0"/>
              <a:t>여러종류가</a:t>
            </a:r>
            <a:r>
              <a:rPr lang="ko-KR" altLang="en-US" baseline="0" dirty="0" smtClean="0"/>
              <a:t> 있지만 </a:t>
            </a:r>
            <a:r>
              <a:rPr lang="ko-KR" altLang="en-US" dirty="0" smtClean="0"/>
              <a:t>예제 소스는 </a:t>
            </a:r>
            <a:r>
              <a:rPr lang="en-US" altLang="ko-KR" dirty="0" err="1" smtClean="0"/>
              <a:t>mokito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MOCK </a:t>
            </a:r>
            <a:r>
              <a:rPr lang="ko-KR" altLang="en-US" baseline="0" dirty="0" smtClean="0"/>
              <a:t>프레임워크입니다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전송에 관한 테스트 코드를 만든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mock</a:t>
            </a:r>
            <a:r>
              <a:rPr lang="ko-KR" altLang="en-US" dirty="0" smtClean="0"/>
              <a:t>으로 해당 클래스를 생성하면 실제 수행되지는 않는 객체가 만들어집니다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86F1-D733-4B99-9130-243CE53D28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Driven Development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주도 개발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 테스트를 이용한 소프트웨어 방법론으로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 단위의 테스트 케이스를 작성하고 이를 통과하는 코드를 추가하는 단계를 반복하여 구현한다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mtClean="0"/>
              <a:t/>
            </a:r>
            <a:br>
              <a:rPr lang="ko-KR" altLang="en-US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86F1-D733-4B99-9130-243CE53D28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1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64E0C76-D838-4B33-AF9A-92057901570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EEE65D-7941-405C-B4D1-94AD530AA8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단위테스트</a:t>
            </a:r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/>
            </a:r>
            <a:b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</a:br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(Unit test)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199091"/>
            <a:ext cx="6192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보안교육</a:t>
            </a:r>
            <a:endParaRPr lang="ko-KR" altLang="en-US" sz="10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95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28272"/>
            <a:ext cx="4710623" cy="115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467600" cy="580926"/>
          </a:xfrm>
        </p:spPr>
        <p:txBody>
          <a:bodyPr/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테스트 코드는 왜 작성할까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?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2733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2" y="1448966"/>
            <a:ext cx="2095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99962" y="2183423"/>
            <a:ext cx="3496374" cy="248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88086"/>
            <a:ext cx="2905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09876" y="2924204"/>
            <a:ext cx="2808312" cy="248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46" y="4077072"/>
            <a:ext cx="28575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16" y="3773413"/>
            <a:ext cx="3391936" cy="3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91484" y="5661248"/>
            <a:ext cx="2808312" cy="248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19606"/>
            <a:ext cx="3704251" cy="167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13" y="3693277"/>
            <a:ext cx="3599747" cy="46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355976" y="5229200"/>
            <a:ext cx="3456384" cy="248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개발자의 실수를 방지한다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서버를 실행하지 않고 테스트를 할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리팩토링에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용이하다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버그 발견에 용이하다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불안함을 없애준다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테스트 코드 자체가 문서다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467600" cy="580926"/>
          </a:xfrm>
        </p:spPr>
        <p:txBody>
          <a:bodyPr/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테스트 코드는 왜 작성할까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?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4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/bFRtWy/btqCsGRA5PS/wOe5BOofN9KXX7hNnbFRN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68" y="4221088"/>
            <a:ext cx="443168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790" y="1268760"/>
            <a:ext cx="8352928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단위 테스트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단위 테스트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(Unit Test)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는 하나의 모듈을 기준으로 독립적으로 진행되는 가장 작은 단위의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테스트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통합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테스트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여러 작업 단위가 연계된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워크플로우를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테스트 하기 위한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테스트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공개된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가장 바깥쪽에 해당하는 코드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검사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부하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테스트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주어진 단위 시간 동안 어플리케이션이 얼마나 많은 요청을 처리할 수 있는지 검사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인수 테스트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고객 또는 대리인이 정의되어진 모든 목적에 부합되는지 확인해보고자 하는 검사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702" y="6000515"/>
            <a:ext cx="236651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476672"/>
            <a:ext cx="746760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테스트 종류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F.I.R.S.T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ast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빠르다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solated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고립시킨다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epeatable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반복 가능해야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elf-validating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스스로 검증 가능해야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imely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적시에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사용한다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476672"/>
            <a:ext cx="746760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좋은 단위 테스트의 속성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7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8" y="1873745"/>
            <a:ext cx="7913264" cy="370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47506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JUnit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자바 프로그래밍 언어용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유닛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테스트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프레임워크</a:t>
            </a: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476672"/>
            <a:ext cx="746760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JUnit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pic>
        <p:nvPicPr>
          <p:cNvPr id="2050" name="Picture 2" descr="https://junit.org/junit5/assets/img/junit5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32" y="476672"/>
            <a:ext cx="528799" cy="5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834279" y="3158970"/>
            <a:ext cx="396766" cy="180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48044" y="3352800"/>
            <a:ext cx="632008" cy="27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24950" y="3350712"/>
            <a:ext cx="1311346" cy="281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6" y="4077072"/>
            <a:ext cx="244827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476672"/>
            <a:ext cx="746760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Mocha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6" name="AutoShape 2" descr="Mocha log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Mocha logo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Mocha logo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Mocha logo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Mocha logo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Mocha.js | Brands MA - MZ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Mocha.js | Brands MA - MZ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Mocha.js | Brands MA - MZ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Mocha.js | Brands MA - MZ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Mocha.js | Brands MA - MZ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symbols.getvecta.com/stencil_88/93_mochajs.4c97bfa704.svg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6" descr="https://mochajs.org/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8" descr="https://mochajs.org/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0" descr="https://mochajs.org/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2" descr="https://mochajs.org/"/>
          <p:cNvSpPr>
            <a:spLocks noChangeAspect="1" noChangeArrowheads="1"/>
          </p:cNvSpPr>
          <p:nvPr/>
        </p:nvSpPr>
        <p:spPr bwMode="auto">
          <a:xfrm>
            <a:off x="23018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34" descr="https://mochajs.org/"/>
          <p:cNvSpPr>
            <a:spLocks noChangeAspect="1" noChangeArrowheads="1"/>
          </p:cNvSpPr>
          <p:nvPr/>
        </p:nvSpPr>
        <p:spPr bwMode="auto">
          <a:xfrm>
            <a:off x="24542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6" descr="https://mochajs.org/"/>
          <p:cNvSpPr>
            <a:spLocks noChangeAspect="1" noChangeArrowheads="1"/>
          </p:cNvSpPr>
          <p:nvPr/>
        </p:nvSpPr>
        <p:spPr bwMode="auto">
          <a:xfrm>
            <a:off x="26066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38" descr="https://mochajs.org/"/>
          <p:cNvSpPr>
            <a:spLocks noChangeAspect="1" noChangeArrowheads="1"/>
          </p:cNvSpPr>
          <p:nvPr/>
        </p:nvSpPr>
        <p:spPr bwMode="auto">
          <a:xfrm>
            <a:off x="27590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40" descr="https://symbols.getvecta.com/stencil_88/94_mochajs-icon.b3eee82f78.svg"/>
          <p:cNvSpPr>
            <a:spLocks noChangeAspect="1" noChangeArrowheads="1"/>
          </p:cNvSpPr>
          <p:nvPr/>
        </p:nvSpPr>
        <p:spPr bwMode="auto">
          <a:xfrm>
            <a:off x="29114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AutoShape 42" descr="https://symbols.getvecta.com/stencil_88/94_mochajs-icon.b3eee82f78.svg"/>
          <p:cNvSpPr>
            <a:spLocks noChangeAspect="1" noChangeArrowheads="1"/>
          </p:cNvSpPr>
          <p:nvPr/>
        </p:nvSpPr>
        <p:spPr bwMode="auto">
          <a:xfrm>
            <a:off x="30638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4" descr="https://symbols.getvecta.com/stencil_88/94_mochajs-icon.b3eee82f78.svg"/>
          <p:cNvSpPr>
            <a:spLocks noChangeAspect="1" noChangeArrowheads="1"/>
          </p:cNvSpPr>
          <p:nvPr/>
        </p:nvSpPr>
        <p:spPr bwMode="auto">
          <a:xfrm>
            <a:off x="32162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46" descr="https://symbols.getvecta.com/stencil_88/94_mochajs-icon.b3eee82f78.svg"/>
          <p:cNvSpPr>
            <a:spLocks noChangeAspect="1" noChangeArrowheads="1"/>
          </p:cNvSpPr>
          <p:nvPr/>
        </p:nvSpPr>
        <p:spPr bwMode="auto">
          <a:xfrm>
            <a:off x="33686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48" descr="https://symbols.getvecta.com/stencil_88/94_mochajs-icon.b3eee82f78.svg"/>
          <p:cNvSpPr>
            <a:spLocks noChangeAspect="1" noChangeArrowheads="1"/>
          </p:cNvSpPr>
          <p:nvPr/>
        </p:nvSpPr>
        <p:spPr bwMode="auto">
          <a:xfrm>
            <a:off x="3521075" y="320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217" name="Picture 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327398"/>
            <a:ext cx="694333" cy="69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475066"/>
          </a:xfrm>
        </p:spPr>
        <p:txBody>
          <a:bodyPr/>
          <a:lstStyle/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기반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JavaScript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테스트 프레임워크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218" name="Pictur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5" y="2141538"/>
            <a:ext cx="2409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9" name="Picture 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70" y="2903538"/>
            <a:ext cx="4396606" cy="278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0" name="Picture 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33056"/>
            <a:ext cx="3594745" cy="175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6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476672"/>
            <a:ext cx="7467600" cy="5809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Mock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790" y="1268760"/>
            <a:ext cx="83529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Mock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이란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? 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실제 객체를 만들기엔 비용과 시간이 많이 들거나 의존성이 길게 걸쳐져 있어 제대로 구현하기 어려울 경우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가짜 객체를 만들어 사용한다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Mock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객체는 언제 필요한가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? 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테스트 작성을 위한 환경 구축이 어려운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경우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데이터베이스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웹서버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웹애플리케이션서버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FTP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서버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테스트가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특정 경우나 순간에 의존적인 경우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테스트 시간이 오래 걸리는 경우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PC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성능이나 서버의 성능문제로 오래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걸릴수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있는 경우 시간을 단축하기 위해 사용한다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028" name="Picture 4" descr="https://miro.medium.com/max/541/1*avgIweqfuAj-bodSg-A1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34367"/>
            <a:ext cx="51530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60080" y="5157192"/>
            <a:ext cx="396766" cy="180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테스트 주도 개발 TDD, BDD, D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764704"/>
            <a:ext cx="693987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55776" y="56612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TDD(Test-Driven-Development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0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228</TotalTime>
  <Words>816</Words>
  <Application>Microsoft Office PowerPoint</Application>
  <PresentationFormat>화면 슬라이드 쇼(4:3)</PresentationFormat>
  <Paragraphs>67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오렌지</vt:lpstr>
      <vt:lpstr>단위테스트 (Unit test)</vt:lpstr>
      <vt:lpstr>테스트 코드는 왜 작성할까?</vt:lpstr>
      <vt:lpstr>테스트 코드는 왜 작성할까?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프레임워크</dc:title>
  <dc:creator>PtOlemy</dc:creator>
  <cp:lastModifiedBy>PtOlemy</cp:lastModifiedBy>
  <cp:revision>27</cp:revision>
  <dcterms:created xsi:type="dcterms:W3CDTF">2021-08-05T14:20:04Z</dcterms:created>
  <dcterms:modified xsi:type="dcterms:W3CDTF">2021-08-09T14:41:49Z</dcterms:modified>
</cp:coreProperties>
</file>