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0709"/>
    <p:restoredTop sz="7118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  <p:guide pos="-5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http의 특징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stateless 프로토콜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클라이언트의 상태 정보를 가지지 않는 서버처리방식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클라이언트와 첫번째 통신에서 데이터를 주고 받았다고 해도, 두번째 통신에서 이전 데이터를 유지하지 않는다.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connectionless 프로토콜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클라이언트가 서버에 요청을 했을 때, 그 요청ㅇ ㅔ맞는 응답을 보낸 후 연결을 끊는 처리방식이다.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stateless 와 stateful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stateless란 http와 같이 client의 이전 상태를 기록하지 않는다라는 의미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stateful은 client의 이전 상태를 기록하고 있다라는 의미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하지만 실제로는 데이터 유지가 필요한 경우가 많다.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정보가 유지되지 않으면, 매번 페이지를 이동할 때마다 로그인을 다시 하거나, 상품을 선택했는데 구매 페이지에서 선택한 상품의 정보가 없거나 하는 등의 일이 발생할 수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따라서, stateful 경우를 대처하기 위해서 쿠키와 세션을 사용한다.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쿠키와 세션의 차이점은 크게 상태 정보의 저장 위치이다.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쿠키는 클라이언트에 저장하고, 세션을 서버에 저장한다.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30110" lnSpcReduction="0"/>
          </a:bodyPr>
          <a:lstStyle/>
          <a:p>
            <a:pPr>
              <a:defRPr lang="ko-KR" altLang="en-US"/>
            </a:pPr>
            <a:r>
              <a:rPr lang="ko-KR" altLang="en-US"/>
              <a:t>쿠키는 사이트를 방문하고 이용할때 브라우저에 저장되는 내용들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쿠키의 한계 : 내가 지우거나 고칠 수 있고, 심지어 남이 훔쳐보거나 도둑질할 수도 있음.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민감하거나 중요한정보는 저장할 수 없음.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*쿠키 통신 방법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최초 통신에서는 쿠키가 없으므로, 일단 클라이언트는 서버로 요청을 보낸다.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서버에서는 클라이언트가 보낸 요청에 쿠키가 없음을 판별하고 데이터를 저장한 쿠키를 응답에 실어 보낸다.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클라이언트는 브라우저가 받은 쿠키를 저장한다.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두번째 연결부턴 http요청에 쿠키를 실어서 서버에 요청한다.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http는 stateless야. 요청이 들어오면 해당 html을 보여주고 연결을 끊어버리지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하지만 내가 어떤언어를 쓰는지 내가 누구인지 이런것들을 어디에다 저장해놔야 서버가 내가 누구인지 어떤언어를 쓰는지 알수있지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이때 필요한게 쿠키야. 내가 어떤 요청을 서버에 보내면 서버는 쿠키를 만들어 해당 브라우저에 영수증처럼 보내주지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브라우저는 이것을 저장해놓고 또 요청을 할때 이 쿠키를 서버로 보내주는거야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그러면 서버는 영수증을 확인하고 " 오! 박영준이구나. 한국어를 쓰는군"하면서 응답을 보내주는거지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인스타그램을 이용할때 내가 쇼핑했던 물건이나 검색했던 검색어에 대한 게시물들이 보였던 적이 있었을꺼야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나도 처음봤을때 "뭐야 인스타그램이 나를 사찰하고있나 ? " 라고 생각했었지만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인스타그램이 그러한 정보들을 보여줄 수 있었던 것도 결국은 쿠키때문에 보여줄 수 있었던거지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10050" lnSpcReduction="0"/>
          </a:bodyPr>
          <a:lstStyle/>
          <a:p>
            <a:pPr>
              <a:defRPr lang="ko-KR" altLang="en-US"/>
            </a:pPr>
            <a:r>
              <a:rPr lang="ko-KR" altLang="en-US"/>
              <a:t>세션은 해당서버에서는 이렇게 민감한 정보를 저장함. 이것이 세션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세션을 사용하는 서버에 접속하면 서버는 기한이 짧은 임시키 하나를 브라우저로 전송해 쿠키로 저장해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브라우저가 이사이트에 요청할 때마다 브라우저는 http요청에 이 키가 담긴 쿠키를 실어서 전송하고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서버는 그 키를 보고 얘는 "박영준"이구나 라고 인식해서 박영준의 정보를 가공해서 응답으로 보내주는거야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네이버를 한번로그인한다음 네이버의 다른 페이지들을 이용할 때마다 새로 로그인할 필요가 없는건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쿠키와 세션의 조합으로 여러분의 컴퓨터에서 네이버에 로그인해있다는걸 네이버 서버가 인지하고 있기 때문이야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*세션 통신 방법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클라이언트가 서버에 접속 시, 세션ID를 발급한다.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서버는 쿠키에 세션ID를 저장하여 클라이언트로 보낸다.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클라이언트는 다시 페이지에 접속할 때 쿠키에 저장된 세션ID를 서버에 전달한다.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서버는 요청에 쿠키정보로 클라이언트를 판별한다.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6000" lnSpcReduction="0"/>
          </a:bodyPr>
          <a:lstStyle/>
          <a:p>
            <a:pPr>
              <a:defRPr lang="ko-KR" altLang="en-US"/>
            </a:pPr>
            <a:r>
              <a:rPr lang="ko-KR" altLang="en-US"/>
              <a:t>캐시는 요청이 들어왔을 때 서버에서 조회하여 응답을 해주었는대 다시 같은 요청이 들어왔을때 또 서버에서 조회하여 응답을 해주면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시간과 자원을 잡아먹기때문에 빠르게 응답하기 위한 방법으로 이 응답을 저장해놓는대 이것을 캐시라고해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가져오는대 비용이 드는 데이터를 한번 가져온 뒤에는 임시로 저장을 해두는것이 캐시임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웹캐시는 이미지등의 정보를 가지고 올때 데이터 사용량도 발생하고 시간도 들기때문에 한번 받아온 데이터를 사용자의 컴퓨터에 저장을 해둬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0" lnSpcReduction="0"/>
          </a:bodyPr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토큰은 인증을 위해 사용되는 암호화된 문자열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인증과 인가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1. 인증이란, 클라이언트가 자신이 주장하는 사용자와 같은 사용자인지를 확인하는 과정 / 쉽게 설명하면 유저의 아이디와 비번을 확인하는 절차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인가란, 권한부여, 클라이언트가 하고자 하는 작업이 해당 클라이언트에게 허가된 작업인지를 확인 / 사용자가 로그인하면, 해당 사용자가 맞는지 확인하는 절차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jwt : json web token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사용자가 서버에 요청보내 인증을 하면 서버는 해당 인증정보를 담은 토큰을 만들어  사용자에게 보낸다.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이후에 사용자가 서버에 요청을 보낼때에 토큰을 실어보내 서버는 토큰이 유효한지 확인하고 인가를 해준다.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0" lnSpcReduction="0"/>
          </a:bodyPr>
          <a:lstStyle/>
          <a:p>
            <a:pPr>
              <a:defRPr lang="ko-KR" altLang="en-US"/>
            </a:pPr>
            <a:r>
              <a:rPr lang="ko-KR" altLang="en-US"/>
              <a:t>jwt : json web token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사용자가 서버에 요청보내 인증을 하면 서버는 해당 인증정보를 담은 토큰을 만들어  사용자에게 보낸다.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이후에 사용자가 서버에 요청을 보낼때에 토큰을 실어보내 서버는 토큰이 유효한지 확인하고 인가를 해준다.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jwt 토큰은 세파트로 나뉘어진다.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파트는 점으로 구분하며 위와같이 표현된다.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순서대로 헤더, 페이로드, 서명으로 구성된다.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-헤더를 디코딩해보면 토큰의 타입과 서명값을 만드는 암호화 알고리즘으로 구성되어있다.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토큰의 타입은 고정값으로 'JWT'이고, 암호화 알고리즘은 HMAC, SHA256 또는 RSA 같은 해시 알고리즘을 사용한다.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-페이로드를 Base64로 디코딩해보면 Json형식의 여러정보들이 들어있다. 누가 누구에게 발급했는지, 언제까지 유효한지, 권한 등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이렇게 토큰에 담긴 사용자 정보를 클레임이라고한다.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 서명은 헤더와 페이로드 그리고 서버에 감춰놓은 비밀 값을 넣고 암호화 알고리즘을 돌리면 서명 값이 나온다.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단점 : 이미 줘버린 토큰을 뺏을 수도 없고 그 토큰의 발급 내역이나 정보를 서버가 어디 기록해서 추적하고 있는것도 아니니까.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내가 쥐고 있을 필요가 없어서 편하기는 한데, 그래서 통제는 못한다.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그렇다고 어디 상태를 기억해둘려고 하면은 세션이랑 똑같애져버리니까 의미가 없는 거 아녜요.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보완 : 수명이 몇 시간이나 몇 분 이하로 짧은 access 토큰과 보통 2주 정도로 잡혀 있는  refresh 토큰을 생성한다.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access 토큰과 refresh 토큰을 발급하고 클라이언트에게 보내고 나서 refresh 토큰은, 상응값을 데이터베이스에도 저장합니다.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손님은 access 토큰의 수명이 다하면 refresh 토큰을 보내요. 서버는 그걸 데이터베이스에 저장된 값과 대조해보고 맞다면 새 access 토큰을 발급해주는거죠.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이제 이 refresh 토큰만 안전하게 관리된다면 이게 유효할동안은 access 토큰이 만료될 때마다 다시 로그인을 할 필요 없이 새로 발급을 받을 수 있는거죠.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통제를 하려면 리프레시 토큰을 갖다가  DB에서 지워버려가지고 토큰갱신이 안 되게 하면 된다.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0" lnSpcReduction="0"/>
          </a:bodyPr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0" lnSpcReduction="0"/>
          </a:bodyPr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1691639" y="764882"/>
            <a:ext cx="6048000" cy="5256442"/>
          </a:xfrm>
          <a:prstGeom prst="rect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4000" b="1"/>
              <a:t>JWT</a:t>
            </a:r>
            <a:endParaRPr lang="en-US" altLang="ko-KR" sz="4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23" y="1412748"/>
            <a:ext cx="7571426" cy="403395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537" y="2811780"/>
            <a:ext cx="8162925" cy="3857625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3203829" y="620649"/>
            <a:ext cx="2664333" cy="5200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800" b="1"/>
              <a:t>Cookie(</a:t>
            </a:r>
            <a:r>
              <a:rPr lang="ko-KR" altLang="en-US" sz="2800" b="1"/>
              <a:t>쿠키)</a:t>
            </a:r>
            <a:endParaRPr lang="ko-KR" altLang="en-US" sz="2800" b="1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15581" y="1474109"/>
            <a:ext cx="3012400" cy="238694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537" y="2811780"/>
            <a:ext cx="8162925" cy="3857625"/>
          </a:xfrm>
          <a:prstGeom prst="rect">
            <a:avLst/>
          </a:prstGeom>
        </p:spPr>
      </p:pic>
      <p:sp>
        <p:nvSpPr>
          <p:cNvPr id="32" name=""/>
          <p:cNvSpPr txBox="1"/>
          <p:nvPr/>
        </p:nvSpPr>
        <p:spPr>
          <a:xfrm>
            <a:off x="3203829" y="620649"/>
            <a:ext cx="2664333" cy="5200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800" b="1"/>
              <a:t>Session(</a:t>
            </a:r>
            <a:r>
              <a:rPr lang="ko-KR" altLang="en-US" sz="2800" b="1"/>
              <a:t>세션)</a:t>
            </a:r>
            <a:endParaRPr lang="ko-KR" altLang="en-US" sz="2800" b="1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9586" y="1556766"/>
            <a:ext cx="3136397" cy="237053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3203829" y="620649"/>
            <a:ext cx="2664333" cy="5200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800" b="1"/>
              <a:t>Cache(</a:t>
            </a:r>
            <a:r>
              <a:rPr lang="ko-KR" altLang="en-US" sz="2800" b="1"/>
              <a:t>캐시)</a:t>
            </a:r>
            <a:endParaRPr lang="ko-KR" altLang="en-US" sz="2800" b="1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523" y="1478191"/>
            <a:ext cx="3445422" cy="442564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556766"/>
            <a:ext cx="4229100" cy="112395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756000" y="3789045"/>
            <a:ext cx="3445200" cy="778170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7762" y="2978176"/>
            <a:ext cx="4586786" cy="289912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3203829" y="620649"/>
            <a:ext cx="2664333" cy="5200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800" b="1"/>
              <a:t>Token(</a:t>
            </a:r>
            <a:r>
              <a:rPr lang="ko-KR" altLang="en-US" sz="2800" b="1"/>
              <a:t>토큰)</a:t>
            </a:r>
            <a:endParaRPr lang="ko-KR" altLang="en-US" sz="2800" b="1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1640" y="1689645"/>
            <a:ext cx="5622403" cy="2096879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9117" y="4221098"/>
            <a:ext cx="4945765" cy="20581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2651473" y="620648"/>
            <a:ext cx="3841054" cy="5109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800" b="1"/>
              <a:t>JWT(Json Web Token</a:t>
            </a:r>
            <a:r>
              <a:rPr lang="ko-KR" altLang="en-US" sz="2800" b="1"/>
              <a:t>)</a:t>
            </a:r>
            <a:endParaRPr lang="ko-KR" altLang="en-US" sz="2800" b="1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3564" y="1404937"/>
            <a:ext cx="6346831" cy="3436182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47495" y="4974551"/>
            <a:ext cx="5249007" cy="119079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195703" y="2623375"/>
            <a:ext cx="4752594" cy="16133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0000" b="1"/>
              <a:t>보     안</a:t>
            </a:r>
            <a:endParaRPr lang="ko-KR" altLang="en-US" sz="10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1691639" y="1860327"/>
            <a:ext cx="5760720" cy="313839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10000" b="1"/>
              <a:t>성폭력</a:t>
            </a:r>
            <a:endParaRPr lang="ko-KR" altLang="en-US" sz="10000" b="1"/>
          </a:p>
          <a:p>
            <a:pPr algn="ctr">
              <a:defRPr lang="ko-KR" altLang="en-US"/>
            </a:pPr>
            <a:r>
              <a:rPr lang="ko-KR" altLang="en-US" sz="10000" b="1"/>
              <a:t>예방 교육</a:t>
            </a:r>
            <a:endParaRPr lang="ko-KR" altLang="en-US" sz="10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화면 슬라이드 쇼(4:3)</ep:PresentationFormat>
  <ep:Paragraphs>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2021-07-13T12:05:25.708</dcterms:created>
  <dc:creator>박영준</dc:creator>
  <cp:lastModifiedBy>박영준</cp:lastModifiedBy>
  <dcterms:modified xsi:type="dcterms:W3CDTF">2021-08-24T12:54:47.066</dcterms:modified>
  <cp:revision>24</cp:revision>
</cp:coreProperties>
</file>