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84" r:id="rId3"/>
    <p:sldId id="285" r:id="rId4"/>
    <p:sldId id="286" r:id="rId5"/>
    <p:sldId id="287" r:id="rId6"/>
    <p:sldId id="288" r:id="rId7"/>
    <p:sldId id="289" r:id="rId8"/>
    <p:sldId id="293" r:id="rId9"/>
    <p:sldId id="294" r:id="rId10"/>
    <p:sldId id="295" r:id="rId11"/>
    <p:sldId id="296" r:id="rId12"/>
    <p:sldId id="297" r:id="rId13"/>
    <p:sldId id="28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79675" autoAdjust="0"/>
  </p:normalViewPr>
  <p:slideViewPr>
    <p:cSldViewPr snapToGrid="0">
      <p:cViewPr varScale="1">
        <p:scale>
          <a:sx n="92" d="100"/>
          <a:sy n="92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EB948-5AD9-4384-8637-FE7773F760C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F590-EBF3-47AC-855B-F35B38D9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6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angbongsoo.gitbook.io/study/undefined/lo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</a:t>
            </a:r>
            <a:r>
              <a:rPr lang="ko-KR" altLang="en-US" baseline="0" dirty="0" smtClean="0"/>
              <a:t> 이번에 의존성에 대해 설명을 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84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Appenders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Console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말그대로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에 로그를 출력하는 것이며 </a:t>
            </a:r>
            <a:endParaRPr lang="en-US" altLang="ko-KR" dirty="0" smtClean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 로그 출력 형식을 지정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4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RollingFile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로그를 파일로 남기는 방법 중의 하나이며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등에 따라 로그파일을 생성하여 보관할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6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가장 중요한 </a:t>
            </a:r>
            <a:r>
              <a:rPr lang="en-US" altLang="ko-KR" dirty="0" smtClean="0"/>
              <a:t>Loggers </a:t>
            </a:r>
            <a:r>
              <a:rPr lang="ko-KR" altLang="en-US" dirty="0" smtClean="0"/>
              <a:t>옵션입니다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Logger</a:t>
            </a:r>
            <a:r>
              <a:rPr lang="ko-KR" altLang="en-US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로깅을 직접 하는 요소이며 </a:t>
            </a:r>
            <a:r>
              <a:rPr lang="ko-KR" altLang="en-US" baseline="0" dirty="0" err="1" smtClean="0"/>
              <a:t>로거는</a:t>
            </a:r>
            <a:r>
              <a:rPr lang="ko-KR" altLang="en-US" baseline="0" dirty="0" smtClean="0"/>
              <a:t> 패키지 별로 지정 할 수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Additivity </a:t>
            </a:r>
            <a:r>
              <a:rPr lang="ko-KR" altLang="en-US" baseline="0" dirty="0" smtClean="0"/>
              <a:t>값은 중복된 로그를 남길지 여부에 대한 속성입니다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Root </a:t>
            </a:r>
            <a:r>
              <a:rPr lang="ko-KR" altLang="en-US" baseline="0" dirty="0" smtClean="0"/>
              <a:t>요소는 필수 요소이며 모든 패키지에 대한 로깅을 </a:t>
            </a:r>
            <a:r>
              <a:rPr lang="ko-KR" altLang="en-US" baseline="0" dirty="0" err="1" smtClean="0"/>
              <a:t>하기위한</a:t>
            </a:r>
            <a:r>
              <a:rPr lang="ko-KR" altLang="en-US" baseline="0" dirty="0" smtClean="0"/>
              <a:t> 일반적인 로그 정책을 나타냅니다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AppenderRef</a:t>
            </a:r>
            <a:r>
              <a:rPr lang="ko-KR" altLang="en-US" baseline="0" dirty="0" smtClean="0"/>
              <a:t> 속성을 통해 상단에 </a:t>
            </a:r>
            <a:r>
              <a:rPr lang="en-US" altLang="ko-KR" baseline="0" dirty="0" err="1" smtClean="0"/>
              <a:t>Appender</a:t>
            </a:r>
            <a:r>
              <a:rPr lang="ko-KR" altLang="en-US" baseline="0" dirty="0" smtClean="0"/>
              <a:t>를 참조합니다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로그 레벨은 표와 같으며 상황에 맞게 사용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1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8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Logging</a:t>
            </a:r>
            <a:r>
              <a:rPr lang="ko-KR" altLang="en-US" dirty="0" smtClean="0"/>
              <a:t>의 사전적의미를 알아보겠습니다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란 시스템 동작 시 시스템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작동 정보를 시간의 결과에 따라 기록한 것을 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Logging</a:t>
            </a:r>
            <a:r>
              <a:rPr lang="ko-KR" altLang="en-US" dirty="0" smtClean="0"/>
              <a:t>이란 이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어떤 형태</a:t>
            </a:r>
            <a:r>
              <a:rPr lang="en-US" altLang="ko-KR" baseline="0" dirty="0" smtClean="0"/>
              <a:t> txt</a:t>
            </a:r>
            <a:r>
              <a:rPr lang="ko-KR" altLang="en-US" baseline="0" dirty="0" smtClean="0"/>
              <a:t>파일</a:t>
            </a:r>
            <a:r>
              <a:rPr lang="en-US" altLang="ko-KR" baseline="0" dirty="0" smtClean="0"/>
              <a:t>, console</a:t>
            </a:r>
            <a:r>
              <a:rPr lang="ko-KR" altLang="en-US" baseline="0" dirty="0" smtClean="0"/>
              <a:t>등을 방법으로 어느 레벨까지 작성을 </a:t>
            </a:r>
            <a:r>
              <a:rPr lang="ko-KR" altLang="en-US" baseline="0" dirty="0" err="1" smtClean="0"/>
              <a:t>할것인지를</a:t>
            </a:r>
            <a:r>
              <a:rPr lang="ko-KR" altLang="en-US" baseline="0" dirty="0" smtClean="0"/>
              <a:t> 시스템에 설정하는 행위를 말합니다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저장된</a:t>
            </a:r>
            <a:r>
              <a:rPr lang="en-US" altLang="ko-KR" baseline="0" dirty="0" smtClean="0"/>
              <a:t>~~ </a:t>
            </a:r>
            <a:r>
              <a:rPr lang="ko-KR" altLang="en-US" baseline="0" dirty="0" smtClean="0"/>
              <a:t>수행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기능을 지원해주는 </a:t>
            </a:r>
            <a:r>
              <a:rPr lang="en-US" altLang="ko-KR" dirty="0" smtClean="0"/>
              <a:t>Logging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유틸에</a:t>
            </a:r>
            <a:r>
              <a:rPr lang="ko-KR" altLang="en-US" baseline="0" dirty="0" smtClean="0"/>
              <a:t> 대해 설명 드리겠습니다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8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Logging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보통 어플리케이션이 </a:t>
            </a:r>
            <a:r>
              <a:rPr lang="ko-KR" altLang="en-US" dirty="0" smtClean="0"/>
              <a:t>둘 중 하나의 추상화 클래스를 통하여 각종 로깅 </a:t>
            </a:r>
            <a:r>
              <a:rPr lang="ko-KR" altLang="en-US" dirty="0" err="1" smtClean="0"/>
              <a:t>유틸에</a:t>
            </a:r>
            <a:r>
              <a:rPr lang="ko-KR" altLang="en-US" dirty="0" smtClean="0"/>
              <a:t> 연결되며</a:t>
            </a:r>
            <a:endParaRPr lang="en-US" altLang="ko-KR" dirty="0" smtClean="0"/>
          </a:p>
          <a:p>
            <a:r>
              <a:rPr lang="ko-KR" altLang="en-US" dirty="0" smtClean="0"/>
              <a:t>이 두개의 추상화 클래스는 실제로 로깅을 작업을 해주는 것이 아니라 </a:t>
            </a:r>
            <a:r>
              <a:rPr lang="en-US" altLang="ko-KR" dirty="0" smtClean="0"/>
              <a:t>façade(</a:t>
            </a:r>
            <a:r>
              <a:rPr lang="ko-KR" altLang="en-US" dirty="0" err="1" smtClean="0"/>
              <a:t>퍼사드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역할만 수행합니다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자바로 보면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추상화 클래스라고 </a:t>
            </a:r>
            <a:r>
              <a:rPr lang="ko-KR" altLang="en-US" dirty="0" smtClean="0"/>
              <a:t>생각하시면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 두 추상화 클래스를</a:t>
            </a:r>
            <a:r>
              <a:rPr lang="ko-KR" altLang="en-US" baseline="0" dirty="0" smtClean="0"/>
              <a:t> 사용하는 이유는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이유로 인해 로깅 유틸리티를 바꿔도 실제 코드에 영향이 없도록</a:t>
            </a:r>
            <a:r>
              <a:rPr lang="ko-KR" altLang="en-US" baseline="0" dirty="0" smtClean="0"/>
              <a:t> 도와줍니다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자세한 내용은 뒤쪽에서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aseline="0" dirty="0" smtClean="0"/>
              <a:t>그리고 아래는 두 추상화 클래스에 연결되어 실제 로깅 역할을 수행하는 </a:t>
            </a:r>
            <a:r>
              <a:rPr lang="ko-KR" altLang="en-US" baseline="0" dirty="0" err="1" smtClean="0"/>
              <a:t>유틸들입니다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저희 </a:t>
            </a:r>
            <a:r>
              <a:rPr lang="ko-KR" altLang="en-US" baseline="0" dirty="0" err="1" smtClean="0"/>
              <a:t>랜디고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웹서비스의</a:t>
            </a:r>
            <a:r>
              <a:rPr lang="ko-KR" altLang="en-US" baseline="0" dirty="0" smtClean="0"/>
              <a:t> 경우 첫번째 </a:t>
            </a:r>
            <a:r>
              <a:rPr lang="en-US" altLang="ko-KR" baseline="0" dirty="0" smtClean="0"/>
              <a:t>façade</a:t>
            </a:r>
            <a:r>
              <a:rPr lang="ko-KR" altLang="en-US" baseline="0" dirty="0" smtClean="0"/>
              <a:t>를 채택하였으며</a:t>
            </a:r>
            <a:r>
              <a:rPr lang="en-US" altLang="ko-KR" baseline="0" dirty="0" smtClean="0"/>
              <a:t>, log4j2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유틸을</a:t>
            </a:r>
            <a:r>
              <a:rPr lang="ko-KR" altLang="en-US" baseline="0" dirty="0" smtClean="0"/>
              <a:t> 사용하고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모두 </a:t>
            </a:r>
            <a:r>
              <a:rPr lang="en-US" altLang="ko-KR" baseline="0" dirty="0" smtClean="0"/>
              <a:t>maven</a:t>
            </a:r>
            <a:r>
              <a:rPr lang="ko-KR" altLang="en-US" baseline="0" dirty="0" smtClean="0"/>
              <a:t>이나 </a:t>
            </a:r>
            <a:r>
              <a:rPr lang="en-US" altLang="ko-KR" baseline="0" dirty="0" err="1" smtClean="0"/>
              <a:t>gradle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dependency</a:t>
            </a:r>
            <a:r>
              <a:rPr lang="ko-KR" altLang="en-US" baseline="0" dirty="0" smtClean="0"/>
              <a:t>를 지원하고 있으니 쉽게 의존성 주입이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다음으론 추상화 클래스 </a:t>
            </a:r>
            <a:r>
              <a:rPr lang="en-US" altLang="ko-KR" baseline="0" dirty="0" smtClean="0"/>
              <a:t>façade</a:t>
            </a:r>
            <a:r>
              <a:rPr lang="ko-KR" altLang="en-US" baseline="0" dirty="0" smtClean="0"/>
              <a:t>에 대해 좀 더 알아보겠습니다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3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ko-KR" altLang="en-US" baseline="0" dirty="0" smtClean="0"/>
              <a:t> 저희가 </a:t>
            </a:r>
            <a:r>
              <a:rPr lang="en-US" altLang="ko-KR" dirty="0" smtClean="0"/>
              <a:t>Façade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추상화클래스를 사용해야 하는 </a:t>
            </a:r>
            <a:r>
              <a:rPr lang="ko-KR" altLang="en-US" baseline="0" dirty="0" smtClean="0"/>
              <a:t>이유인데요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걷어내고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교체하는 업무가 주어졌다고 가정 해봅니다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우선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다시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앞서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되어있던 소스는 오류가 나겠죠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..?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오류가 났다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그렇습니다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 코드 하나하나 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바꿔줘야합니다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좋습니다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이클립스나 인텔리제이는 한꺼번에 파일 텍스트를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해주는 기능을 지원합니다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협업중이잖아요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다른사람이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클래스를 수정하고 있었다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컴플릿이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발생하죠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머리가 아파요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SLF4J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쓰고있었더라면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추가해주면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기본적으로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제공하기때문에 자동으로 로깅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유틸을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인식하고 로그 작업을 수행합니다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몇가지 설정만 해주면 기존 소스는 수정없이 사용할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이유로 우리는 로깅 추상화 클래스를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이용해야합니다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두개의 </a:t>
            </a:r>
            <a:r>
              <a:rPr lang="en-US" altLang="ko-KR" dirty="0" smtClean="0"/>
              <a:t>façade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추상화 </a:t>
            </a:r>
            <a:r>
              <a:rPr lang="ko-KR" altLang="en-US" baseline="0" dirty="0" err="1" smtClean="0"/>
              <a:t>유틸의</a:t>
            </a:r>
            <a:r>
              <a:rPr lang="ko-KR" altLang="en-US" baseline="0" dirty="0" smtClean="0"/>
              <a:t> 자세한 설명을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1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 </a:t>
            </a:r>
            <a:r>
              <a:rPr lang="en-US" altLang="ko-KR" dirty="0" smtClean="0"/>
              <a:t>JCL(Jakarta Commons-Logging)</a:t>
            </a:r>
            <a:r>
              <a:rPr lang="ko-KR" altLang="en-US" dirty="0" smtClean="0"/>
              <a:t>은 아파치 재단에</a:t>
            </a:r>
            <a:r>
              <a:rPr lang="ko-KR" altLang="en-US" baseline="0" dirty="0" smtClean="0"/>
              <a:t> 만들어진 </a:t>
            </a:r>
            <a:r>
              <a:rPr lang="en-US" altLang="ko-KR" baseline="0" dirty="0" smtClean="0"/>
              <a:t>commons </a:t>
            </a:r>
            <a:r>
              <a:rPr lang="ko-KR" altLang="en-US" baseline="0" dirty="0" smtClean="0"/>
              <a:t>라이브러리 중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로그 출력을 지원해 주는</a:t>
            </a:r>
            <a:r>
              <a:rPr lang="en-US" altLang="ko-KR" dirty="0" smtClean="0"/>
              <a:t> façade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spring</a:t>
            </a:r>
            <a:r>
              <a:rPr lang="ko-KR" altLang="en-US" baseline="0" dirty="0" smtClean="0"/>
              <a:t>은 기본적으로 </a:t>
            </a:r>
            <a:r>
              <a:rPr lang="en-US" altLang="ko-KR" baseline="0" dirty="0" smtClean="0"/>
              <a:t>commons-logging</a:t>
            </a:r>
            <a:r>
              <a:rPr lang="ko-KR" altLang="en-US" baseline="0" dirty="0" smtClean="0"/>
              <a:t>을 이용하여 로그를 남깁니다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그러므로 만약 </a:t>
            </a:r>
            <a:r>
              <a:rPr lang="en-US" altLang="ko-KR" baseline="0" dirty="0" smtClean="0"/>
              <a:t>slf4j</a:t>
            </a:r>
            <a:r>
              <a:rPr lang="ko-KR" altLang="en-US" baseline="0" dirty="0" smtClean="0"/>
              <a:t>를 쓰려고 하면 </a:t>
            </a:r>
            <a:r>
              <a:rPr lang="en-US" altLang="ko-KR" baseline="0" dirty="0" err="1" smtClean="0"/>
              <a:t>springFramwork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dependeny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commons-</a:t>
            </a:r>
            <a:r>
              <a:rPr lang="en-US" altLang="ko-KR" baseline="0" dirty="0" err="1" smtClean="0"/>
              <a:t>loggin</a:t>
            </a:r>
            <a:r>
              <a:rPr lang="ko-KR" altLang="en-US" baseline="0" dirty="0" smtClean="0"/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exclusion(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해주어야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내부적으론 계속해서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commons-logging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찾기때문에 대신에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SLF4J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jcl-over-slf4j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추가 해주어야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Jcl-over-slf4j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commons-logging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동일한 구조를 가진 라이브러리이며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이것을 설정 해줌으로써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slf4j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로그를 남기게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두번째 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SLF4J</a:t>
            </a:r>
            <a:r>
              <a:rPr lang="en-US" altLang="ko-KR" baseline="0" dirty="0" smtClean="0"/>
              <a:t> (</a:t>
            </a:r>
            <a:r>
              <a:rPr lang="en-US" altLang="ko-KR" dirty="0" smtClean="0"/>
              <a:t>Simple Logging Facade for Java)</a:t>
            </a:r>
            <a:r>
              <a:rPr lang="ko-KR" altLang="en-US" dirty="0" smtClean="0"/>
              <a:t>는 첫번째 </a:t>
            </a:r>
            <a:r>
              <a:rPr lang="en-US" altLang="ko-KR" dirty="0" smtClean="0"/>
              <a:t>JCL</a:t>
            </a:r>
            <a:r>
              <a:rPr lang="ko-KR" altLang="en-US" dirty="0" smtClean="0"/>
              <a:t>의 단점을 보완하여</a:t>
            </a:r>
            <a:r>
              <a:rPr lang="ko-KR" altLang="en-US" baseline="0" dirty="0" smtClean="0"/>
              <a:t> 나왔고 비교적 최근 </a:t>
            </a:r>
            <a:r>
              <a:rPr lang="ko-KR" altLang="en-US" baseline="0" dirty="0" err="1" smtClean="0"/>
              <a:t>유틸입니다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SLF4J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JCL</a:t>
            </a:r>
            <a:r>
              <a:rPr lang="ko-KR" altLang="en-US" baseline="0" dirty="0" smtClean="0"/>
              <a:t>의 단점을 </a:t>
            </a:r>
            <a:r>
              <a:rPr lang="ko-KR" altLang="en-US" baseline="0" dirty="0" err="1" smtClean="0"/>
              <a:t>보완한게</a:t>
            </a:r>
            <a:r>
              <a:rPr lang="ko-KR" altLang="en-US" baseline="0" dirty="0" smtClean="0"/>
              <a:t> 가장 큰 </a:t>
            </a:r>
            <a:r>
              <a:rPr lang="en-US" altLang="ko-KR" baseline="0" dirty="0" smtClean="0"/>
              <a:t>SLF4J</a:t>
            </a:r>
            <a:r>
              <a:rPr lang="ko-KR" altLang="en-US" baseline="0" dirty="0" smtClean="0"/>
              <a:t>의 장점이라고 할 수 있는데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그것은 </a:t>
            </a:r>
            <a:r>
              <a:rPr lang="en-US" altLang="ko-KR" baseline="0" dirty="0" smtClean="0"/>
              <a:t>java</a:t>
            </a:r>
            <a:r>
              <a:rPr lang="ko-KR" altLang="en-US" baseline="0" dirty="0" smtClean="0"/>
              <a:t>에서 상당한 비용을 차지하는 완성형 </a:t>
            </a:r>
            <a:r>
              <a:rPr lang="en-US" altLang="ko-KR" baseline="0" dirty="0" smtClean="0"/>
              <a:t>String </a:t>
            </a:r>
            <a:r>
              <a:rPr lang="ko-KR" altLang="en-US" baseline="0" dirty="0" smtClean="0"/>
              <a:t>처리를 보완 했다는 점입니다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그림에서 와 같이 두개의 인자를 처리해서 완성형 문자열로 만드는 작업은 상당한 비용을 처리하게 되죠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더군다나 현재 로그가 </a:t>
            </a:r>
            <a:r>
              <a:rPr lang="en-US" altLang="ko-KR" baseline="0" dirty="0" smtClean="0"/>
              <a:t>debug</a:t>
            </a:r>
            <a:r>
              <a:rPr lang="ko-KR" altLang="en-US" baseline="0" dirty="0" smtClean="0"/>
              <a:t> 수준의 </a:t>
            </a:r>
            <a:r>
              <a:rPr lang="ko-KR" altLang="en-US" baseline="0" dirty="0" err="1" smtClean="0"/>
              <a:t>로그라고</a:t>
            </a:r>
            <a:r>
              <a:rPr lang="ko-KR" altLang="en-US" baseline="0" dirty="0" smtClean="0"/>
              <a:t> 해도 그림과 같이 코드를 해놓으면 항상 </a:t>
            </a:r>
            <a:r>
              <a:rPr lang="en-US" altLang="ko-KR" baseline="0" dirty="0" smtClean="0"/>
              <a:t>debug()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파라미터를</a:t>
            </a:r>
            <a:r>
              <a:rPr lang="ko-KR" altLang="en-US" baseline="0" dirty="0" smtClean="0"/>
              <a:t> 넘기게 되어 불필요한 </a:t>
            </a:r>
            <a:r>
              <a:rPr lang="ko-KR" altLang="en-US" baseline="0" dirty="0" err="1" smtClean="0"/>
              <a:t>비용소모가</a:t>
            </a:r>
            <a:r>
              <a:rPr lang="ko-KR" altLang="en-US" baseline="0" dirty="0" smtClean="0"/>
              <a:t> 발생됩니다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다음 그림과 같이 코딩을 하게 되는데 이것은 로깅을 하지 않아도 될 때 문자열을 처리 안해도 되지만 실제로 메서드 호출이 </a:t>
            </a:r>
            <a:r>
              <a:rPr lang="ko-KR" altLang="en-US" baseline="0" dirty="0" err="1" smtClean="0"/>
              <a:t>두번</a:t>
            </a:r>
            <a:r>
              <a:rPr lang="ko-KR" altLang="en-US" baseline="0" dirty="0" smtClean="0"/>
              <a:t> 발생하게 되어 똑같은 비효율적 비용이 발생됩니다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SLF4J</a:t>
            </a:r>
            <a:r>
              <a:rPr lang="ko-KR" altLang="en-US" baseline="0" dirty="0" smtClean="0"/>
              <a:t>는 별도의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포매팅</a:t>
            </a:r>
            <a:r>
              <a:rPr lang="ko-KR" altLang="en-US" baseline="0" dirty="0" smtClean="0"/>
              <a:t> 개념을 도입했습니다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이른바 </a:t>
            </a:r>
            <a:r>
              <a:rPr lang="en-US" altLang="ko-KR" baseline="0" dirty="0" smtClean="0"/>
              <a:t>parameterized(</a:t>
            </a:r>
            <a:r>
              <a:rPr lang="ko-KR" altLang="en-US" baseline="0" dirty="0" err="1" smtClean="0"/>
              <a:t>파라미터라이즈</a:t>
            </a:r>
            <a:r>
              <a:rPr lang="en-US" altLang="ko-KR" baseline="0" dirty="0" smtClean="0"/>
              <a:t>) logging method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Formatting anchor(</a:t>
            </a:r>
            <a:r>
              <a:rPr lang="ko-KR" altLang="en-US" baseline="0" dirty="0" err="1" smtClean="0"/>
              <a:t>엔커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불리는 </a:t>
            </a:r>
            <a:r>
              <a:rPr lang="en-US" altLang="ko-KR" baseline="0" dirty="0" smtClean="0"/>
              <a:t>{}(</a:t>
            </a:r>
            <a:r>
              <a:rPr lang="ko-KR" altLang="en-US" baseline="0" dirty="0" smtClean="0"/>
              <a:t>중괄호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도입하여 로깅을 </a:t>
            </a:r>
            <a:r>
              <a:rPr lang="ko-KR" altLang="en-US" baseline="0" dirty="0" err="1" smtClean="0"/>
              <a:t>남겨야할</a:t>
            </a:r>
            <a:r>
              <a:rPr lang="ko-KR" altLang="en-US" baseline="0" dirty="0" smtClean="0"/>
              <a:t> 필요가 </a:t>
            </a:r>
            <a:r>
              <a:rPr lang="ko-KR" altLang="en-US" baseline="0" dirty="0" err="1" smtClean="0"/>
              <a:t>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{}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파라미터로</a:t>
            </a:r>
            <a:r>
              <a:rPr lang="ko-KR" altLang="en-US" baseline="0" dirty="0" smtClean="0"/>
              <a:t> 받은 값으로 교체하게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이로 인해 로깅을 남길 필요가 없는 상황에서는 문자열 구성을 </a:t>
            </a:r>
            <a:r>
              <a:rPr lang="ko-KR" altLang="en-US" baseline="0" dirty="0" err="1" smtClean="0"/>
              <a:t>안하는것이지요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이로 인해 성능은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배 정도 차이가 난다고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그러므로 </a:t>
            </a:r>
            <a:r>
              <a:rPr lang="en-US" altLang="ko-KR" baseline="0" dirty="0" smtClean="0"/>
              <a:t>slf4j</a:t>
            </a:r>
            <a:r>
              <a:rPr lang="ko-KR" altLang="en-US" baseline="0" dirty="0" smtClean="0"/>
              <a:t>를 사용하면 바로 로깅 메서드를 호출해도 크게 부하가 </a:t>
            </a:r>
            <a:r>
              <a:rPr lang="ko-KR" altLang="en-US" baseline="0" dirty="0" err="1" smtClean="0"/>
              <a:t>안걸린다고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jcl</a:t>
            </a:r>
            <a:r>
              <a:rPr lang="ko-KR" altLang="en-US" baseline="0" dirty="0" smtClean="0"/>
              <a:t>은 클래스 로딩 문제가 있는데 </a:t>
            </a:r>
            <a:r>
              <a:rPr lang="en-US" altLang="ko-KR" baseline="0" dirty="0" smtClean="0"/>
              <a:t>slf4j</a:t>
            </a:r>
            <a:r>
              <a:rPr lang="ko-KR" altLang="en-US" baseline="0" dirty="0" smtClean="0"/>
              <a:t>는 컴파일 시점에 들어있는 의존성 설정에 따라 구현체를 찾아 클래스 </a:t>
            </a:r>
            <a:r>
              <a:rPr lang="ko-KR" altLang="en-US" baseline="0" dirty="0" err="1" smtClean="0"/>
              <a:t>로더나</a:t>
            </a:r>
            <a:r>
              <a:rPr lang="ko-KR" altLang="en-US" baseline="0" dirty="0" smtClean="0"/>
              <a:t> 메모리 문제를 해결했다고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자세한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façade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구동 원리는 아래 링크로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달아놓았으니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확인해보시면 되실 것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hlinkClick r:id="rId3"/>
              </a:rPr>
              <a:t>https://yangbongsoo.gitbook.io/study/undefined/log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-&gt; log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의 전반적 설명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괜찮은 사이트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다음으론 실질적으로 로깅</a:t>
            </a:r>
            <a:r>
              <a:rPr lang="ko-KR" altLang="en-US" baseline="0" dirty="0" smtClean="0"/>
              <a:t>이 처리되는 </a:t>
            </a:r>
            <a:r>
              <a:rPr lang="ko-KR" altLang="en-US" baseline="0" dirty="0" err="1" smtClean="0"/>
              <a:t>유틸에</a:t>
            </a:r>
            <a:r>
              <a:rPr lang="ko-KR" altLang="en-US" baseline="0" dirty="0" smtClean="0"/>
              <a:t> 대해 설명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첫번째로는 </a:t>
            </a:r>
            <a:r>
              <a:rPr lang="en-US" altLang="ko-KR" baseline="0" dirty="0" smtClean="0"/>
              <a:t>java </a:t>
            </a:r>
            <a:r>
              <a:rPr lang="ko-KR" altLang="en-US" baseline="0" dirty="0" smtClean="0"/>
              <a:t>기본 </a:t>
            </a:r>
            <a:r>
              <a:rPr lang="ko-KR" altLang="en-US" baseline="0" dirty="0" err="1" smtClean="0"/>
              <a:t>유틸인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java </a:t>
            </a:r>
            <a:r>
              <a:rPr lang="en-US" altLang="ko-KR" baseline="0" dirty="0" err="1" smtClean="0"/>
              <a:t>util</a:t>
            </a:r>
            <a:r>
              <a:rPr lang="en-US" altLang="ko-KR" baseline="0" dirty="0" smtClean="0"/>
              <a:t> logging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이것은 </a:t>
            </a:r>
            <a:r>
              <a:rPr lang="en-US" altLang="ko-KR" baseline="0" dirty="0" smtClean="0"/>
              <a:t>JDK 1.4 </a:t>
            </a:r>
            <a:r>
              <a:rPr lang="ko-KR" altLang="en-US" baseline="0" dirty="0" smtClean="0"/>
              <a:t>버전 부터 표준 로깅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지정되었구요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그렇기때문에 </a:t>
            </a:r>
            <a:r>
              <a:rPr lang="en-US" altLang="ko-KR" baseline="0" dirty="0" smtClean="0"/>
              <a:t>façade</a:t>
            </a:r>
            <a:r>
              <a:rPr lang="ko-KR" altLang="en-US" baseline="0" dirty="0" smtClean="0"/>
              <a:t>에서 로깅 </a:t>
            </a:r>
            <a:r>
              <a:rPr lang="ko-KR" altLang="en-US" baseline="0" dirty="0" err="1" smtClean="0"/>
              <a:t>유틸을</a:t>
            </a:r>
            <a:r>
              <a:rPr lang="ko-KR" altLang="en-US" baseline="0" dirty="0" smtClean="0"/>
              <a:t> 끝까지 찾지 못할 경우 이 </a:t>
            </a:r>
            <a:r>
              <a:rPr lang="ko-KR" altLang="en-US" baseline="0" dirty="0" err="1" smtClean="0"/>
              <a:t>유틸을</a:t>
            </a:r>
            <a:r>
              <a:rPr lang="ko-KR" altLang="en-US" baseline="0" dirty="0" smtClean="0"/>
              <a:t> 사용해서 로깅을 구현합니다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기능이 많이 부족해서 많이 사용은 안되고 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다음으론 </a:t>
            </a:r>
            <a:r>
              <a:rPr lang="en-US" altLang="ko-KR" baseline="0" dirty="0" smtClean="0"/>
              <a:t>log4j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아파치 재단에서 제공하며 널리 사용된 로깅 라이브러리입니다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기본적으로 제공되고 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설정 파일은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형식으로 실행</a:t>
            </a:r>
            <a:r>
              <a:rPr lang="ko-KR" altLang="en-US" baseline="0" dirty="0" smtClean="0"/>
              <a:t> 중 수정 적용이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속도에 최적화 되어있다고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세번째로는 </a:t>
            </a:r>
            <a:r>
              <a:rPr lang="en-US" altLang="ko-KR" baseline="0" dirty="0" err="1" smtClean="0"/>
              <a:t>logback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Logback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log4j</a:t>
            </a:r>
            <a:r>
              <a:rPr lang="ko-KR" altLang="en-US" baseline="0" dirty="0" smtClean="0"/>
              <a:t>를 개발한 </a:t>
            </a:r>
            <a:r>
              <a:rPr lang="ko-KR" altLang="en-US" baseline="0" dirty="0" err="1" smtClean="0"/>
              <a:t>세키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궐쿠가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log4j</a:t>
            </a:r>
            <a:r>
              <a:rPr lang="ko-KR" altLang="en-US" baseline="0" dirty="0" smtClean="0"/>
              <a:t>를 개선하여 만든 로깅 유틸리티입니다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Slf4j</a:t>
            </a:r>
            <a:r>
              <a:rPr lang="ko-KR" altLang="en-US" baseline="0" dirty="0" smtClean="0"/>
              <a:t>의 구현체로써 구현되었으며 이로 인해 다른 </a:t>
            </a:r>
            <a:r>
              <a:rPr lang="en-US" altLang="ko-KR" baseline="0" dirty="0" smtClean="0"/>
              <a:t>logging </a:t>
            </a:r>
            <a:r>
              <a:rPr lang="en-US" altLang="ko-KR" baseline="0" dirty="0" err="1" smtClean="0"/>
              <a:t>framewor</a:t>
            </a:r>
            <a:r>
              <a:rPr lang="ko-KR" altLang="en-US" baseline="0" dirty="0" smtClean="0"/>
              <a:t>를 사용하더라도 </a:t>
            </a:r>
            <a:r>
              <a:rPr lang="en-US" altLang="ko-KR" baseline="0" dirty="0" err="1" smtClean="0"/>
              <a:t>logback</a:t>
            </a:r>
            <a:r>
              <a:rPr lang="ko-KR" altLang="en-US" baseline="0" dirty="0" smtClean="0"/>
              <a:t>으로 통합이 가능합니다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maxHistory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값을 이용해 일정 기간이 지나면 로그파일을 자동으로 삭제 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최대 장점으론 </a:t>
            </a:r>
            <a:r>
              <a:rPr lang="en-US" altLang="ko-KR" baseline="0" dirty="0" smtClean="0"/>
              <a:t>log4j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배 빠르게 수행되도록 내부가 변경되었습니다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마지막으론 </a:t>
            </a:r>
            <a:r>
              <a:rPr lang="en-US" altLang="ko-KR" baseline="0" dirty="0" smtClean="0"/>
              <a:t>log4j2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Log4j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후속작이며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가장 최근에 나온 로깅 </a:t>
            </a:r>
            <a:r>
              <a:rPr lang="ko-KR" altLang="en-US" baseline="0" dirty="0" err="1" smtClean="0"/>
              <a:t>프래임워크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Logback</a:t>
            </a:r>
            <a:r>
              <a:rPr lang="ko-KR" altLang="en-US" baseline="0" dirty="0" smtClean="0"/>
              <a:t>에 포함된 일부 개선 사항을 포함하고 있으며 </a:t>
            </a:r>
            <a:r>
              <a:rPr lang="en-US" altLang="ko-KR" baseline="0" dirty="0" smtClean="0"/>
              <a:t>log4j</a:t>
            </a:r>
            <a:r>
              <a:rPr lang="ko-KR" altLang="en-US" baseline="0" dirty="0" smtClean="0"/>
              <a:t>에 자체 개선 사항을 제공하여 두 프레임워크를 모두 개선한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이것들 중에 </a:t>
            </a:r>
            <a:r>
              <a:rPr lang="ko-KR" altLang="en-US" baseline="0" dirty="0" err="1" smtClean="0"/>
              <a:t>어느것을</a:t>
            </a:r>
            <a:r>
              <a:rPr lang="ko-KR" altLang="en-US" baseline="0" dirty="0" smtClean="0"/>
              <a:t> 사용하면 좋을지는 개발 환경과 개발자의 선택에 따라 다르겠지만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최근에 나온 </a:t>
            </a:r>
            <a:r>
              <a:rPr lang="en-US" altLang="ko-KR" baseline="0" dirty="0" smtClean="0"/>
              <a:t>log4j2</a:t>
            </a:r>
            <a:r>
              <a:rPr lang="ko-KR" altLang="en-US" baseline="0" dirty="0" smtClean="0"/>
              <a:t>가 가장 좋을 것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https://dololak.tistory.com/632 -&gt; log4j vs </a:t>
            </a:r>
            <a:r>
              <a:rPr lang="en-US" altLang="ko-KR" baseline="0" dirty="0" err="1" smtClean="0"/>
              <a:t>logback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9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실제 저희가 사용중인 </a:t>
            </a:r>
            <a:r>
              <a:rPr lang="en-US" altLang="ko-KR" dirty="0" smtClean="0"/>
              <a:t>log4j2</a:t>
            </a:r>
            <a:r>
              <a:rPr lang="ko-KR" altLang="en-US" dirty="0" smtClean="0"/>
              <a:t>의 설정에 대해 설명하겠습니다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Log4j2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설정파일은</a:t>
            </a:r>
            <a:r>
              <a:rPr lang="ko-KR" altLang="en-US" dirty="0" smtClean="0"/>
              <a:t> 기본적으로 </a:t>
            </a:r>
            <a:r>
              <a:rPr lang="en-US" altLang="ko-KR" dirty="0" smtClean="0"/>
              <a:t>web-</a:t>
            </a:r>
            <a:r>
              <a:rPr lang="en-US" altLang="ko-KR" dirty="0" err="1" smtClean="0"/>
              <a:t>inf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classes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log4j2.xml</a:t>
            </a:r>
            <a:r>
              <a:rPr lang="ko-KR" altLang="en-US" dirty="0" smtClean="0"/>
              <a:t>파일을 생성하고</a:t>
            </a:r>
            <a:endParaRPr lang="en-US" altLang="ko-KR" dirty="0" smtClean="0"/>
          </a:p>
          <a:p>
            <a:r>
              <a:rPr lang="ko-KR" altLang="en-US" dirty="0" err="1" smtClean="0"/>
              <a:t>테그를</a:t>
            </a:r>
            <a:r>
              <a:rPr lang="ko-KR" altLang="en-US" dirty="0" smtClean="0"/>
              <a:t> 맞춰 작성하면 </a:t>
            </a:r>
            <a:r>
              <a:rPr lang="en-US" altLang="ko-KR" dirty="0" err="1" smtClean="0"/>
              <a:t>jvm</a:t>
            </a:r>
            <a:r>
              <a:rPr lang="ko-KR" altLang="en-US" dirty="0" smtClean="0"/>
              <a:t>에서 자동으로 설정파일을 읽어 </a:t>
            </a:r>
            <a:r>
              <a:rPr lang="ko-KR" altLang="en-US" dirty="0" err="1" smtClean="0"/>
              <a:t>셋팅을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도 설정 파일 형식으로 지원을 하지만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실제 저희 프로그램 설정 파일을 보면서 말씀드리기에 </a:t>
            </a:r>
            <a:endParaRPr lang="en-US" altLang="ko-KR" dirty="0" smtClean="0"/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6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첫번째로 로그 설정을 위한 </a:t>
            </a:r>
            <a:r>
              <a:rPr lang="en-US" altLang="ko-KR" dirty="0" smtClean="0"/>
              <a:t>Configuration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최상위 요소이며 일반적으로 </a:t>
            </a:r>
            <a:r>
              <a:rPr lang="en-US" altLang="ko-KR" dirty="0" smtClean="0"/>
              <a:t>Properties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Appenders</a:t>
            </a:r>
            <a:r>
              <a:rPr lang="en-US" altLang="ko-KR" baseline="0" dirty="0" smtClean="0"/>
              <a:t>, Loggers</a:t>
            </a:r>
            <a:r>
              <a:rPr lang="ko-KR" altLang="en-US" baseline="0" dirty="0" smtClean="0"/>
              <a:t>의 요소를 자식으로 가집니다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Properties</a:t>
            </a:r>
            <a:r>
              <a:rPr lang="ko-KR" altLang="en-US" baseline="0" dirty="0" smtClean="0"/>
              <a:t>는 설정이 없어 아래 그림으로 넣었습니다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Properties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Configuration</a:t>
            </a:r>
            <a:r>
              <a:rPr lang="ko-KR" altLang="en-US" baseline="0" dirty="0" smtClean="0"/>
              <a:t>에서 사용할 변수라고 생각하시면 되며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Properties </a:t>
            </a:r>
            <a:r>
              <a:rPr lang="ko-KR" altLang="en-US" baseline="0" dirty="0" smtClean="0"/>
              <a:t>요소 중 </a:t>
            </a:r>
            <a:r>
              <a:rPr lang="en-US" altLang="ko-KR" baseline="0" dirty="0" err="1" smtClean="0"/>
              <a:t>layoutParrern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c</a:t>
            </a:r>
            <a:r>
              <a:rPr lang="ko-KR" altLang="en-US" baseline="0" dirty="0" smtClean="0"/>
              <a:t>코드와 같이 </a:t>
            </a:r>
            <a:r>
              <a:rPr lang="en-US" altLang="ko-KR" baseline="0" dirty="0" smtClean="0"/>
              <a:t>Format</a:t>
            </a:r>
            <a:r>
              <a:rPr lang="ko-KR" altLang="en-US" baseline="0" dirty="0" smtClean="0"/>
              <a:t>문자를 사용합니다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아래 링크에선 자세한 </a:t>
            </a:r>
            <a:r>
              <a:rPr lang="ko-KR" altLang="en-US" baseline="0" dirty="0" err="1" smtClean="0"/>
              <a:t>테그</a:t>
            </a:r>
            <a:r>
              <a:rPr lang="ko-KR" altLang="en-US" baseline="0" dirty="0" smtClean="0"/>
              <a:t> 설명이 나와있어 참고 하시면 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3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다음으론 </a:t>
            </a:r>
            <a:r>
              <a:rPr lang="en-US" altLang="ko-KR" dirty="0" err="1" smtClean="0"/>
              <a:t>Appenders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메시지를 특정 위치에 전달해주는 역할을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Appenders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종류는 아래 표와 같으며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저희는 </a:t>
            </a:r>
            <a:r>
              <a:rPr lang="en-US" altLang="ko-KR" baseline="0" dirty="0" smtClean="0"/>
              <a:t>Console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RollingFile</a:t>
            </a:r>
            <a:r>
              <a:rPr lang="ko-KR" altLang="en-US" baseline="0" dirty="0" smtClean="0"/>
              <a:t>을 사용하고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6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E5CB-7928-4F95-B59F-BB85BDB9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89375-1FA0-4FCC-B95F-29C09550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9AB95-0C81-489D-9892-8557744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30DB-3C7B-4000-8A39-751DA01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67CD-C396-4A7D-9941-B09FD7C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20DB-FB50-4518-A49B-02846487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5107C6-5667-4815-976E-E0333BB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3007-7EFF-4C5D-BD0A-D8DD8241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8692E-3C26-4E61-9A08-7C1937BA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A1005-C8C7-447F-9449-5491ACE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6D0BBF-133C-45FF-97B4-0E5E5C0A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5BD78-DA82-44E9-9B64-2E994ECA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C3C-AF16-4FEF-9A10-A5DB06FE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0A113-EA33-4B8A-8605-462862D4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C64F6-A9DB-42FC-8EFB-D00805E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8831-FDBF-46E9-BEC2-282AF101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FB09-82A5-4F11-89A4-042CEC42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D42D7-C90A-4BF6-B26B-02D15043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45AA2-42ED-41E0-9869-5E124A90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4D76-D24F-4C85-98D9-02B1991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7E8A-C861-45D9-8826-7ECDC698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00C9-0DD0-45FE-99FF-B2FBECC9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E6936-149F-491F-9B25-28B80B20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D04D0-0214-47C3-911B-D0434D08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88B3-3200-44AF-BC5F-3CED6B5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D8-6D9B-4827-9B08-7D41187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3398-748C-48B7-A9C1-42D75AAA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83FEF-94C7-432C-A4B6-0088D361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90A1B-A8A6-4B95-9994-8C4D9E8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B744E-D787-438B-81D3-CCF72665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DD4F6-4CA8-4C4E-87BB-D361B0A9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7F26C-9706-492F-830C-EFF80BC8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02D16-06F1-4047-8655-E6CFB332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3AA-92F5-4AD5-B65D-B93D00C0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E9F53-C25B-4E63-9F03-B7458AC2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735F9-3000-499D-93E0-18CF39F8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43B72-9645-4E89-954F-92CB1D96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1FE34-A1E9-4795-831B-D3E5965C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4798B-5EAF-41BE-A840-1776A83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FE0D-494F-4BFC-9CBB-5B05C3C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73F27-56FB-45AA-9D2D-28C453E4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DBB18C-6FBA-4C93-8EA8-EB867330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D9A2F-6B96-4898-8D50-1A828877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3A231-B08A-4564-A266-9CDC92F4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6719B-69F9-4120-92B5-991D2D0C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EBC0-6ACD-4D98-8E4D-5B4E4488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39143-E2C0-40A2-AEF1-8FEF5BB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C1253-6F7F-4AE1-A914-0427BF8C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22E5A-6C4D-449C-B395-285D98F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1B9A1-9D39-47A2-934B-55AE8E9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5CA64-1245-44D1-9F82-41D041B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60BCC-971B-4503-A2E3-EBE08A2A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52FD-9802-4D42-94CA-9E278285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E4D02-7BA7-4971-AE2D-29D87444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7E29-A02D-454F-9524-EA145201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11864-65A8-49C4-B0DB-5A988D9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ED807-D0C1-41D0-837B-CA3CDC0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33F78-33D9-4C97-82BC-A4E297F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7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AEB04-A422-40DE-B521-66D657EB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8D34-E65E-4446-8D5F-991D884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14E41-BF23-4F58-8546-756BE3AE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F727-4FB9-425A-A042-A903835905A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DAFC-2E74-4B2D-9CCD-7484AB8F0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B193-4360-4382-A59C-6B5B89F7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hanbit.co.kr/channel/category/category_view.html?cms_code=CMS3525911687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mlwjd9405.github.io/2019/01/04/logging-with-slf4j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1812324" y="3426941"/>
            <a:ext cx="10379676" cy="164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812324" y="2595944"/>
            <a:ext cx="2579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Logging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Log4j2 </a:t>
            </a:r>
            <a:r>
              <a:rPr lang="ko-KR" altLang="en-US" sz="3600" dirty="0" smtClean="0">
                <a:solidFill>
                  <a:schemeClr val="bg1"/>
                </a:solidFill>
              </a:rPr>
              <a:t>설정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891025"/>
            <a:ext cx="7408719" cy="58838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3350" y="1353579"/>
            <a:ext cx="3773959" cy="527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606145" y="935059"/>
            <a:ext cx="4457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①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Appenders</a:t>
            </a:r>
            <a:r>
              <a:rPr lang="en-US" altLang="ko-KR" sz="1600" dirty="0" smtClean="0">
                <a:solidFill>
                  <a:schemeClr val="bg1"/>
                </a:solidFill>
              </a:rPr>
              <a:t> - Console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말그대로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Console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에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system.out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로그출력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145" y="1880755"/>
            <a:ext cx="445769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Log4j2 </a:t>
            </a:r>
            <a:r>
              <a:rPr lang="ko-KR" altLang="en-US" sz="3600" dirty="0" smtClean="0">
                <a:solidFill>
                  <a:schemeClr val="bg1"/>
                </a:solidFill>
              </a:rPr>
              <a:t>설정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891025"/>
            <a:ext cx="7408719" cy="58838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2958" y="1984312"/>
            <a:ext cx="6828885" cy="1829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606145" y="935059"/>
            <a:ext cx="4457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①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Appenders</a:t>
            </a:r>
            <a:r>
              <a:rPr lang="en-US" altLang="ko-KR" sz="1600" dirty="0" smtClean="0">
                <a:solidFill>
                  <a:schemeClr val="bg1"/>
                </a:solidFill>
              </a:rPr>
              <a:t> -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RollingFile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로그를 파일로 남기는 방법 중 하나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날짜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시간 등에 따라 로그파일을 생성하여 보관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941" y="2060080"/>
            <a:ext cx="4468322" cy="24127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282" y="4636342"/>
            <a:ext cx="5811981" cy="5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Log4j2 </a:t>
            </a:r>
            <a:r>
              <a:rPr lang="ko-KR" altLang="en-US" sz="3600" dirty="0" smtClean="0">
                <a:solidFill>
                  <a:schemeClr val="bg1"/>
                </a:solidFill>
              </a:rPr>
              <a:t>설정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891025"/>
            <a:ext cx="7408719" cy="58838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4215" y="3979366"/>
            <a:ext cx="5580950" cy="2608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606145" y="935059"/>
            <a:ext cx="4457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①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Loggers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</a:rPr>
              <a:t>로깅 작업의 주체로 각 패키지 별로 다양한 설정을 할 수 있음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Root</a:t>
            </a:r>
            <a:r>
              <a:rPr lang="ko-KR" altLang="en-US" sz="1600" dirty="0" smtClean="0">
                <a:solidFill>
                  <a:schemeClr val="bg1"/>
                </a:solidFill>
              </a:rPr>
              <a:t>요소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모든 패키지에 대한 로깅을 하기 위한 일반적인 로그 정책 설정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한 개만 설정 가능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AppenderRef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  <a:r>
              <a:rPr lang="ko-KR" altLang="en-US" sz="1600" dirty="0" smtClean="0">
                <a:solidFill>
                  <a:schemeClr val="bg1"/>
                </a:solidFill>
              </a:rPr>
              <a:t>상단에 설정한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Appender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참조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8" y="2035685"/>
            <a:ext cx="7315203" cy="16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93759" y="3125469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끝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16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Logging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이란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54050" y="1588936"/>
            <a:ext cx="10883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</a:t>
            </a:r>
            <a:r>
              <a:rPr lang="ko-KR" altLang="en-US" sz="2800" dirty="0" smtClean="0">
                <a:solidFill>
                  <a:schemeClr val="bg1"/>
                </a:solidFill>
              </a:rPr>
              <a:t>란 시스템 </a:t>
            </a:r>
            <a:r>
              <a:rPr lang="ko-KR" altLang="en-US" sz="2800" dirty="0">
                <a:solidFill>
                  <a:schemeClr val="bg1"/>
                </a:solidFill>
              </a:rPr>
              <a:t>동작 시 시스템 상태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작동 정보를 시간의 경과에 따라 기록한 것을 말합니다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그리고 </a:t>
            </a:r>
            <a:r>
              <a:rPr lang="en-US" altLang="ko-KR" sz="2800" dirty="0">
                <a:solidFill>
                  <a:schemeClr val="bg1"/>
                </a:solidFill>
              </a:rPr>
              <a:t>Logging</a:t>
            </a:r>
            <a:r>
              <a:rPr lang="ko-KR" altLang="en-US" sz="2800" dirty="0">
                <a:solidFill>
                  <a:schemeClr val="bg1"/>
                </a:solidFill>
              </a:rPr>
              <a:t>이란 정보를 제공하는 일련의 기록인 </a:t>
            </a:r>
            <a:r>
              <a:rPr lang="en-US" altLang="ko-KR" sz="2800" dirty="0">
                <a:solidFill>
                  <a:schemeClr val="bg1"/>
                </a:solidFill>
              </a:rPr>
              <a:t>Log</a:t>
            </a:r>
            <a:r>
              <a:rPr lang="ko-KR" altLang="en-US" sz="2800" dirty="0">
                <a:solidFill>
                  <a:schemeClr val="bg1"/>
                </a:solidFill>
              </a:rPr>
              <a:t>를 생성하도록 시스템을 작성하는 활동을 말합니다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저장된 </a:t>
            </a:r>
            <a:r>
              <a:rPr lang="en-US" altLang="ko-KR" sz="2800" dirty="0">
                <a:solidFill>
                  <a:schemeClr val="bg1"/>
                </a:solidFill>
              </a:rPr>
              <a:t>Log</a:t>
            </a:r>
            <a:r>
              <a:rPr lang="ko-KR" altLang="en-US" sz="2800" dirty="0">
                <a:solidFill>
                  <a:schemeClr val="bg1"/>
                </a:solidFill>
              </a:rPr>
              <a:t>는 사용자의 패턴이나 시스템 동작 자체의 분석에 사용될 수 있으며 해킹이나 침입 등의 사고가 발생한 경우 비정상 동작의 기록을 통해 감사 추적을 수행할 수 있습니다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Logging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유틸리티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76251" y="1494624"/>
            <a:ext cx="6069047" cy="57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32123" y="3034137"/>
            <a:ext cx="3590059" cy="57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JCL</a:t>
            </a:r>
          </a:p>
          <a:p>
            <a:pPr algn="ctr"/>
            <a:r>
              <a:rPr lang="en-US" altLang="ko-KR" dirty="0"/>
              <a:t>(Jakarta </a:t>
            </a:r>
            <a:r>
              <a:rPr lang="en-US" altLang="ko-KR" dirty="0" smtClean="0"/>
              <a:t>Commons-Logging)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7287" y="4563997"/>
            <a:ext cx="2098964" cy="57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 logging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82591" y="3029311"/>
            <a:ext cx="3647209" cy="57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SLF4J</a:t>
            </a:r>
          </a:p>
          <a:p>
            <a:pPr algn="ctr"/>
            <a:r>
              <a:rPr lang="en-US" altLang="ko-KR" dirty="0"/>
              <a:t>(Simple Logging Facade for Java)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00463" y="4563998"/>
            <a:ext cx="2098964" cy="57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log4j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423639" y="4563997"/>
            <a:ext cx="2098964" cy="57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logback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46815" y="4563997"/>
            <a:ext cx="2098964" cy="57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log4j2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9961" y="4353791"/>
            <a:ext cx="10941627" cy="1018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02874" y="2867891"/>
            <a:ext cx="7813962" cy="9155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  <a:endCxn id="17" idx="0"/>
          </p:cNvCxnSpPr>
          <p:nvPr/>
        </p:nvCxnSpPr>
        <p:spPr>
          <a:xfrm>
            <a:off x="6109855" y="3783459"/>
            <a:ext cx="920" cy="57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19" idx="0"/>
          </p:cNvCxnSpPr>
          <p:nvPr/>
        </p:nvCxnSpPr>
        <p:spPr>
          <a:xfrm flipH="1">
            <a:off x="6109855" y="2067791"/>
            <a:ext cx="92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05972" y="2499014"/>
            <a:ext cx="1426151" cy="47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facade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JCL, SLF4J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62" y="1038955"/>
            <a:ext cx="4916664" cy="24154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89" y="4137178"/>
            <a:ext cx="5664811" cy="1930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80" y="1893392"/>
            <a:ext cx="57054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JCL vs </a:t>
            </a:r>
            <a:r>
              <a:rPr lang="en-US" altLang="ko-KR" sz="3600" b="1" dirty="0">
                <a:solidFill>
                  <a:schemeClr val="bg1"/>
                </a:solidFill>
              </a:rPr>
              <a:t>SLF4J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0" y="5667220"/>
            <a:ext cx="8146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altLang="ko-KR" sz="1400" b="1" dirty="0" smtClean="0">
                <a:solidFill>
                  <a:schemeClr val="bg1"/>
                </a:solidFill>
                <a:hlinkClick r:id="rId3"/>
              </a:rPr>
              <a:t>www.hanbit.co.kr/channel/category/category_view.html?cms_code=CMS3525911687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→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JCL</a:t>
            </a:r>
            <a:r>
              <a:rPr lang="ko-KR" altLang="en-US" sz="1400" b="1" dirty="0">
                <a:solidFill>
                  <a:schemeClr val="bg1"/>
                </a:solidFill>
              </a:rPr>
              <a:t>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상세 구동 원리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altLang="ko-KR" sz="1400" b="1" dirty="0" smtClean="0">
                <a:solidFill>
                  <a:schemeClr val="bg1"/>
                </a:solidFill>
                <a:hlinkClick r:id="rId4"/>
              </a:rPr>
              <a:t>gmlwjd9405.github.io/2019/01/04/logging-with-slf4j.html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-&gt;slf4j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상세 구동 원리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849738"/>
            <a:ext cx="7450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· JCL(</a:t>
            </a:r>
            <a:r>
              <a:rPr lang="en-US" altLang="ko-KR" sz="2400" dirty="0">
                <a:solidFill>
                  <a:schemeClr val="bg1"/>
                </a:solidFill>
              </a:rPr>
              <a:t>Jakarta Commons-Logging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573" y="849738"/>
            <a:ext cx="4291445" cy="477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2819523"/>
            <a:ext cx="7450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· SLF4J(</a:t>
            </a:r>
            <a:r>
              <a:rPr lang="en-US" altLang="ko-KR" sz="2400" dirty="0" smtClean="0">
                <a:solidFill>
                  <a:schemeClr val="bg1"/>
                </a:solidFill>
              </a:rPr>
              <a:t>Simple Logging Façade For Java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25" y="1666969"/>
            <a:ext cx="6844685" cy="3943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5" y="3522537"/>
            <a:ext cx="5369935" cy="42554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25" y="1477278"/>
            <a:ext cx="7025026" cy="8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94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Java </a:t>
            </a:r>
            <a:r>
              <a:rPr lang="en-US" altLang="ko-KR" sz="3600" dirty="0" err="1">
                <a:solidFill>
                  <a:schemeClr val="bg1"/>
                </a:solidFill>
              </a:rPr>
              <a:t>util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</a:rPr>
              <a:t>logging, log4j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3600" dirty="0" err="1" smtClean="0">
                <a:solidFill>
                  <a:schemeClr val="bg1"/>
                </a:solidFill>
              </a:rPr>
              <a:t>logback</a:t>
            </a:r>
            <a:r>
              <a:rPr lang="en-US" altLang="ko-KR" sz="3600" dirty="0" smtClean="0">
                <a:solidFill>
                  <a:schemeClr val="bg1"/>
                </a:solidFill>
              </a:rPr>
              <a:t>, log4j2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849738"/>
            <a:ext cx="7450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·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Java.util.logging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 JDK 1.4</a:t>
            </a:r>
            <a:r>
              <a:rPr lang="ko-KR" altLang="en-US" b="1" dirty="0" smtClean="0">
                <a:solidFill>
                  <a:schemeClr val="bg1"/>
                </a:solidFill>
              </a:rPr>
              <a:t>부터 포함된 표준 로깅 </a:t>
            </a:r>
            <a:r>
              <a:rPr lang="en-US" altLang="ko-KR" b="1" dirty="0" smtClean="0">
                <a:solidFill>
                  <a:schemeClr val="bg1"/>
                </a:solidFill>
              </a:rPr>
              <a:t>API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- </a:t>
            </a:r>
            <a:r>
              <a:rPr lang="ko-KR" altLang="en-US" b="1" dirty="0" smtClean="0">
                <a:solidFill>
                  <a:schemeClr val="bg1"/>
                </a:solidFill>
              </a:rPr>
              <a:t>별도의 라이브러리 불필요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- </a:t>
            </a:r>
            <a:r>
              <a:rPr lang="ko-KR" altLang="en-US" b="1" dirty="0" smtClean="0">
                <a:solidFill>
                  <a:schemeClr val="bg1"/>
                </a:solidFill>
              </a:rPr>
              <a:t>기능이 많이 부족함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8" y="2321907"/>
            <a:ext cx="119287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· log4j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아파치 재단에서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제공하며 널리 사용된 로깅 라이브러리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속도에 최적화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- property </a:t>
            </a:r>
            <a:r>
              <a:rPr lang="ko-KR" altLang="en-US" b="1" dirty="0" smtClean="0">
                <a:solidFill>
                  <a:schemeClr val="bg1"/>
                </a:solidFill>
              </a:rPr>
              <a:t>파일과 </a:t>
            </a:r>
            <a:r>
              <a:rPr lang="en-US" altLang="ko-KR" b="1" dirty="0" smtClean="0">
                <a:solidFill>
                  <a:schemeClr val="bg1"/>
                </a:solidFill>
              </a:rPr>
              <a:t>xml </a:t>
            </a:r>
            <a:r>
              <a:rPr lang="ko-KR" altLang="en-US" b="1" dirty="0" smtClean="0">
                <a:solidFill>
                  <a:schemeClr val="bg1"/>
                </a:solidFill>
              </a:rPr>
              <a:t>형식으로 실행 중 수정 적용 가능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8" y="3627959"/>
            <a:ext cx="10349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·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logback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 log4j</a:t>
            </a:r>
            <a:r>
              <a:rPr lang="ko-KR" altLang="en-US" b="1" dirty="0" smtClean="0">
                <a:solidFill>
                  <a:schemeClr val="bg1"/>
                </a:solidFill>
              </a:rPr>
              <a:t>를 개발한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Ceki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</a:rPr>
              <a:t>Gulcu</a:t>
            </a:r>
            <a:r>
              <a:rPr lang="ko-KR" altLang="en-US" b="1" dirty="0" smtClean="0">
                <a:solidFill>
                  <a:schemeClr val="bg1"/>
                </a:solidFill>
              </a:rPr>
              <a:t>가 </a:t>
            </a:r>
            <a:r>
              <a:rPr lang="en-US" altLang="ko-KR" b="1" dirty="0" smtClean="0">
                <a:solidFill>
                  <a:schemeClr val="bg1"/>
                </a:solidFill>
              </a:rPr>
              <a:t>log4j</a:t>
            </a:r>
            <a:r>
              <a:rPr lang="ko-KR" altLang="en-US" b="1" dirty="0" smtClean="0">
                <a:solidFill>
                  <a:schemeClr val="bg1"/>
                </a:solidFill>
              </a:rPr>
              <a:t>의 단점 개선 및 기능을 추가하여 개발한 로깅 라이브러리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- </a:t>
            </a:r>
            <a:r>
              <a:rPr lang="en-US" altLang="ko-KR" b="1" dirty="0" err="1" smtClean="0">
                <a:solidFill>
                  <a:schemeClr val="bg1"/>
                </a:solidFill>
              </a:rPr>
              <a:t>SpringBoot</a:t>
            </a:r>
            <a:r>
              <a:rPr lang="ko-KR" altLang="en-US" b="1" dirty="0" smtClean="0">
                <a:solidFill>
                  <a:schemeClr val="bg1"/>
                </a:solidFill>
              </a:rPr>
              <a:t>의 기본 </a:t>
            </a:r>
            <a:r>
              <a:rPr lang="en-US" altLang="ko-KR" b="1" dirty="0" smtClean="0">
                <a:solidFill>
                  <a:schemeClr val="bg1"/>
                </a:solidFill>
              </a:rPr>
              <a:t>logging framework</a:t>
            </a:r>
            <a:r>
              <a:rPr lang="ko-KR" altLang="en-US" b="1" dirty="0" smtClean="0">
                <a:solidFill>
                  <a:schemeClr val="bg1"/>
                </a:solidFill>
              </a:rPr>
              <a:t>로 채택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- </a:t>
            </a:r>
            <a:r>
              <a:rPr lang="en-US" altLang="ko-KR" b="1" dirty="0" err="1" smtClean="0">
                <a:solidFill>
                  <a:schemeClr val="bg1"/>
                </a:solidFill>
              </a:rPr>
              <a:t>maxHistory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설정 값을 이용해 일정 기간이 지나면 로그파일 자동 삭제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- log4j </a:t>
            </a:r>
            <a:r>
              <a:rPr lang="ko-KR" altLang="en-US" b="1" dirty="0" smtClean="0">
                <a:solidFill>
                  <a:schemeClr val="bg1"/>
                </a:solidFill>
              </a:rPr>
              <a:t>보다 약 </a:t>
            </a:r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r>
              <a:rPr lang="ko-KR" altLang="en-US" b="1" dirty="0" smtClean="0">
                <a:solidFill>
                  <a:schemeClr val="bg1"/>
                </a:solidFill>
              </a:rPr>
              <a:t>배 정도 빠르게 수행되도록 내부가 변경되었다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8" y="5399091"/>
            <a:ext cx="10349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· log4j2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 log4j</a:t>
            </a:r>
            <a:r>
              <a:rPr lang="ko-KR" altLang="en-US" b="1" dirty="0" smtClean="0">
                <a:solidFill>
                  <a:schemeClr val="bg1"/>
                </a:solidFill>
              </a:rPr>
              <a:t>의 다음 버전이며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가장 최근에 나온 </a:t>
            </a:r>
            <a:r>
              <a:rPr lang="en-US" altLang="ko-KR" b="1" dirty="0" smtClean="0">
                <a:solidFill>
                  <a:schemeClr val="bg1"/>
                </a:solidFill>
              </a:rPr>
              <a:t>logging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framework 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- </a:t>
            </a:r>
            <a:r>
              <a:rPr lang="en-US" altLang="ko-KR" b="1" dirty="0" err="1" smtClean="0">
                <a:solidFill>
                  <a:schemeClr val="bg1"/>
                </a:solidFill>
              </a:rPr>
              <a:t>logback</a:t>
            </a:r>
            <a:r>
              <a:rPr lang="ko-KR" altLang="en-US" b="1" dirty="0" smtClean="0">
                <a:solidFill>
                  <a:schemeClr val="bg1"/>
                </a:solidFill>
              </a:rPr>
              <a:t>과 마찬가지로 자동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리로딩</a:t>
            </a:r>
            <a:r>
              <a:rPr lang="ko-KR" altLang="en-US" b="1" dirty="0" smtClean="0">
                <a:solidFill>
                  <a:schemeClr val="bg1"/>
                </a:solidFill>
              </a:rPr>
              <a:t> 기능 지원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08" y="3465751"/>
            <a:ext cx="1579419" cy="15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Log4j2 </a:t>
            </a:r>
            <a:r>
              <a:rPr lang="ko-KR" altLang="en-US" sz="3600" dirty="0" smtClean="0">
                <a:solidFill>
                  <a:schemeClr val="bg1"/>
                </a:solidFill>
              </a:rPr>
              <a:t>설정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849738"/>
            <a:ext cx="973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기본 설정 경로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- </a:t>
            </a:r>
            <a:r>
              <a:rPr lang="en-US" altLang="ko-KR" dirty="0">
                <a:solidFill>
                  <a:schemeClr val="bg1"/>
                </a:solidFill>
              </a:rPr>
              <a:t>WEB-INF/classes </a:t>
            </a:r>
            <a:r>
              <a:rPr lang="ko-KR" altLang="en-US" dirty="0" smtClean="0">
                <a:solidFill>
                  <a:schemeClr val="bg1"/>
                </a:solidFill>
              </a:rPr>
              <a:t>하위에 </a:t>
            </a:r>
            <a:r>
              <a:rPr lang="en-US" altLang="ko-KR" dirty="0" smtClean="0">
                <a:solidFill>
                  <a:schemeClr val="bg1"/>
                </a:solidFill>
              </a:rPr>
              <a:t>log4j2.xml</a:t>
            </a:r>
            <a:r>
              <a:rPr lang="ko-KR" altLang="en-US" dirty="0" smtClean="0">
                <a:solidFill>
                  <a:schemeClr val="bg1"/>
                </a:solidFill>
              </a:rPr>
              <a:t>를 작성하면 </a:t>
            </a:r>
            <a:r>
              <a:rPr lang="en-US" altLang="ko-KR" dirty="0" err="1" smtClean="0">
                <a:solidFill>
                  <a:schemeClr val="bg1"/>
                </a:solidFill>
              </a:rPr>
              <a:t>Jvm</a:t>
            </a:r>
            <a:r>
              <a:rPr lang="ko-KR" altLang="en-US" dirty="0" smtClean="0">
                <a:solidFill>
                  <a:schemeClr val="bg1"/>
                </a:solidFill>
              </a:rPr>
              <a:t>에서 자동으로 설정파일을 읽는다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9" y="1680735"/>
            <a:ext cx="7164022" cy="49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Log4j2 </a:t>
            </a:r>
            <a:r>
              <a:rPr lang="ko-KR" altLang="en-US" sz="3600" dirty="0" smtClean="0">
                <a:solidFill>
                  <a:schemeClr val="bg1"/>
                </a:solidFill>
              </a:rPr>
              <a:t>설정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891025"/>
            <a:ext cx="7408719" cy="58838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4298" y="1039090"/>
            <a:ext cx="1153393" cy="187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298" y="6556665"/>
            <a:ext cx="1257302" cy="218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606145" y="935059"/>
            <a:ext cx="445769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①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Configuration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로그 설정을 위한 최상위 요소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Properties,                 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Appenders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Loggers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요소를 자식으로 가짐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②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Properties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Configuration </a:t>
            </a:r>
            <a:r>
              <a:rPr lang="ko-KR" altLang="en-US" b="1" dirty="0">
                <a:solidFill>
                  <a:schemeClr val="bg1"/>
                </a:solidFill>
              </a:rPr>
              <a:t>파일에서 사용할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프로퍼티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변수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</a:rPr>
              <a:t>를 </a:t>
            </a:r>
            <a:r>
              <a:rPr lang="ko-KR" altLang="en-US" b="1" dirty="0">
                <a:solidFill>
                  <a:schemeClr val="bg1"/>
                </a:solidFill>
              </a:rPr>
              <a:t>의미합니다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www.egovframe.go.kr/wiki/doku.php?id=egovframework:rte3:fdl:logging:log4j_2: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_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파일을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_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사용하는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_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방법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-&gt; log4j2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테그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상세 설명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702" y="3660631"/>
            <a:ext cx="4206584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033" y="1694585"/>
            <a:ext cx="5391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Log4j2 </a:t>
            </a:r>
            <a:r>
              <a:rPr lang="ko-KR" altLang="en-US" sz="3600" dirty="0" smtClean="0">
                <a:solidFill>
                  <a:schemeClr val="bg1"/>
                </a:solidFill>
              </a:rPr>
              <a:t>설정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891025"/>
            <a:ext cx="7408719" cy="58838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3186" y="1190880"/>
            <a:ext cx="866561" cy="187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6107" y="3782290"/>
            <a:ext cx="944631" cy="218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606145" y="935059"/>
            <a:ext cx="4457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①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Appenders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1"/>
                </a:solidFill>
              </a:rPr>
              <a:t>Log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가 출력되는 위치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06" y="1603664"/>
            <a:ext cx="34575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1401</Words>
  <Application>Microsoft Office PowerPoint</Application>
  <PresentationFormat>와이드스크린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LSE</cp:lastModifiedBy>
  <cp:revision>816</cp:revision>
  <dcterms:created xsi:type="dcterms:W3CDTF">2020-03-08T06:22:21Z</dcterms:created>
  <dcterms:modified xsi:type="dcterms:W3CDTF">2021-11-09T17:44:36Z</dcterms:modified>
</cp:coreProperties>
</file>