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3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601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8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104E-7488-4B0D-B325-EF0D0CA81D4D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70357-D4CD-4007-BEC0-5AC7AAD31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1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제목을 </a:t>
            </a:r>
            <a:r>
              <a:rPr lang="ko-KR" altLang="en-US" dirty="0" err="1" smtClean="0"/>
              <a:t>클린코드라고</a:t>
            </a:r>
            <a:r>
              <a:rPr lang="ko-KR" altLang="en-US" dirty="0" smtClean="0"/>
              <a:t> 적었지만 실제로는 개발자로서 우리는 무엇을 해야 하는가라는 내용을 말하고 싶었습니다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클린코드에</a:t>
            </a:r>
            <a:r>
              <a:rPr lang="ko-KR" altLang="en-US" baseline="0" dirty="0" smtClean="0"/>
              <a:t> 대해서 시작해 보겠습니다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70357-D4CD-4007-BEC0-5AC7AAD317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8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프로젝트에서는 거의 </a:t>
            </a:r>
            <a:r>
              <a:rPr lang="ko-KR" altLang="en-US" dirty="0" err="1" smtClean="0"/>
              <a:t>들어본적이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없는것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관심을 </a:t>
            </a:r>
            <a:r>
              <a:rPr lang="ko-KR" altLang="en-US" dirty="0" smtClean="0"/>
              <a:t>기울여 여러 기술블로그들이나 동영상들을 </a:t>
            </a:r>
            <a:r>
              <a:rPr lang="ko-KR" altLang="en-US" dirty="0" err="1" smtClean="0"/>
              <a:t>보다보면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클린코드라는</a:t>
            </a:r>
            <a:r>
              <a:rPr lang="ko-KR" altLang="en-US" dirty="0" smtClean="0"/>
              <a:t> 말이 자주 나옵니다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70357-D4CD-4007-BEC0-5AC7AAD317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최근에 책 몇 권을 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거기에는 앞서 말했던 모든 팀원들이 이해하기 쉽도록 코드를 작성하기 위한 여러 방법들을 소개합니다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수많은 내용들이 있지만 어쨌든 그 모든 것 들을 종합적으로 표현하는 말은 제 생각에는 코드를 글쓰기에 비유한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글을 읽듯이 코드를 위에서부터 쭉 읽으면 코드가 바로 이해가 되어야 한다는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우리가 원고를 작성하듯 일단</a:t>
            </a:r>
            <a:r>
              <a:rPr lang="ko-KR" altLang="en-US" baseline="0" dirty="0" smtClean="0"/>
              <a:t> 초안을 작성을 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수정을 통해 글을 다듬는 것처럼 프로그램도 일단은 기능 구현을 </a:t>
            </a:r>
            <a:r>
              <a:rPr lang="ko-KR" altLang="en-US" baseline="0" dirty="0" err="1" smtClean="0"/>
              <a:t>한뒤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차근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차근</a:t>
            </a:r>
            <a:r>
              <a:rPr lang="ko-KR" altLang="en-US" baseline="0" dirty="0" smtClean="0"/>
              <a:t> 고쳐서 좋은 코드를 만드는 것이라고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우리는 보통 </a:t>
            </a:r>
            <a:r>
              <a:rPr lang="ko-KR" altLang="en-US" baseline="0" dirty="0" smtClean="0"/>
              <a:t>능을 </a:t>
            </a:r>
            <a:r>
              <a:rPr lang="ko-KR" altLang="en-US" baseline="0" dirty="0" smtClean="0"/>
              <a:t>다 구현하고 잘 동작한다 하면 거기서 끝이죠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좋은 코드를 작성하는 방법에 대해서는 너무 많은 내용이기에 전부 설명하지는 않겠습니다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70357-D4CD-4007-BEC0-5AC7AAD317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5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좋은 코드를 작성하는 </a:t>
            </a:r>
            <a:r>
              <a:rPr lang="ko-KR" altLang="en-US" dirty="0" err="1" smtClean="0"/>
              <a:t>방법중</a:t>
            </a:r>
            <a:r>
              <a:rPr lang="ko-KR" altLang="en-US" dirty="0" smtClean="0"/>
              <a:t> 하나는 </a:t>
            </a:r>
            <a:r>
              <a:rPr lang="en-US" altLang="ko-KR" dirty="0" smtClean="0"/>
              <a:t>SOLID </a:t>
            </a:r>
            <a:r>
              <a:rPr lang="ko-KR" altLang="en-US" dirty="0" smtClean="0"/>
              <a:t>라고 부르는 이 원칙입니다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객체지향 프로그래밍의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원칙이라 부르는 것입니다</a:t>
            </a:r>
            <a:r>
              <a:rPr lang="en-US" altLang="ko-KR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첫번째는 단일 책임 원칙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하나의 클래스는 하나의 책임만 가져야 한다라는 뜻입니다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책임이라는 말로는 뜻이 모호하므로 보통은 어떠한 기능 변경이 있을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영향을 받는 기능만 모아둔 클래스라면 단일 책임 원칙이 적용 되었다고 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두번째는 개방 폐쇄 원칙입니다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확장에는 열려있고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변경에는 닫혀 있다 라는 뜻입니다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새로운 변경이 생겼을 때 기능을 구현할 때 쉽게 추가가 가능하고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기존의 소스는 변경되지 않는 것이 좋다는 것입니다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세번째는 </a:t>
            </a:r>
            <a:r>
              <a:rPr lang="ko-KR" altLang="en-US" baseline="0" dirty="0" err="1" smtClean="0"/>
              <a:t>리스코프</a:t>
            </a:r>
            <a:r>
              <a:rPr lang="ko-KR" altLang="en-US" baseline="0" dirty="0" smtClean="0"/>
              <a:t> 치환 원칙이라 부릅니다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상위 타입의 객체를 하위 타입의 객체로 치환해도 상위 타입을 사용하는 프로그램은 정상적으로 동작해야 </a:t>
            </a:r>
            <a:r>
              <a:rPr lang="ko-KR" altLang="en-US" baseline="0" dirty="0" err="1" smtClean="0"/>
              <a:t>한다를</a:t>
            </a:r>
            <a:r>
              <a:rPr lang="ko-KR" altLang="en-US" baseline="0" dirty="0" smtClean="0"/>
              <a:t>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좀 더 풀어서 말하자면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라는 인터페이스가 있고</a:t>
            </a:r>
            <a:r>
              <a:rPr lang="en-US" altLang="ko-KR" baseline="0" dirty="0" smtClean="0"/>
              <a:t>, B </a:t>
            </a:r>
            <a:r>
              <a:rPr lang="ko-KR" altLang="en-US" baseline="0" dirty="0" smtClean="0"/>
              <a:t>라는 구현체가 있다고 가정해 봅시다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인터페이스를 구현한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가 또 </a:t>
            </a:r>
            <a:r>
              <a:rPr lang="ko-KR" altLang="en-US" baseline="0" dirty="0" err="1" smtClean="0"/>
              <a:t>있을때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앞의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구현체를 사용하는 곳에서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로 변경을 해도 동작해야 한다는 것입니다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네번째는 인터페이스 분리 원칙입니다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범용 인터페이스 하나 보다는 특정 클라이언트를 위한 여러 개의 인터페이스 분리가 더 좋다라는 것입니다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마지막은 의존관계 역전 원칙입니다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프로그래머는 구체화가 아니라 추상화에 의존해야 하는게 좋다고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즉 구현 클래스가 아니라 인터페이스에 의존이 좋다는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부연설명을 더하면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커피숍을 예로 들어보겠습니다</a:t>
            </a:r>
            <a:r>
              <a:rPr lang="en-US" altLang="ko-KR" baseline="0" dirty="0" smtClean="0"/>
              <a:t>. ( </a:t>
            </a:r>
            <a:r>
              <a:rPr lang="ko-KR" altLang="en-US" baseline="0" dirty="0" smtClean="0"/>
              <a:t>소스 설명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70357-D4CD-4007-BEC0-5AC7AAD317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9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개발자에게 </a:t>
            </a:r>
            <a:r>
              <a:rPr lang="ko-KR" altLang="en-US" sz="1200" dirty="0" err="1" smtClean="0"/>
              <a:t>클린코드가</a:t>
            </a:r>
            <a:r>
              <a:rPr lang="ko-KR" altLang="en-US" sz="1200" dirty="0" smtClean="0"/>
              <a:t> 왜 중요한 </a:t>
            </a:r>
            <a:r>
              <a:rPr lang="ko-KR" altLang="en-US" sz="1200" dirty="0" smtClean="0"/>
              <a:t>것일까요</a:t>
            </a:r>
            <a:r>
              <a:rPr lang="en-US" altLang="ko-KR" sz="1200" dirty="0" smtClean="0"/>
              <a:t>? </a:t>
            </a:r>
            <a:r>
              <a:rPr lang="ko-KR" altLang="en-US" sz="1200" dirty="0" smtClean="0"/>
              <a:t>개발자가 새로운 기능을 추가하거나 수정하기 위해 코드를 읽고 쓰는 비율을 따져본다면 읽기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쓰기 </a:t>
            </a:r>
            <a:r>
              <a:rPr lang="en-US" altLang="ko-KR" sz="1200" dirty="0" smtClean="0"/>
              <a:t>= 10 : 1</a:t>
            </a:r>
            <a:r>
              <a:rPr lang="ko-KR" altLang="en-US" sz="1200" dirty="0" smtClean="0"/>
              <a:t>에 </a:t>
            </a:r>
            <a:r>
              <a:rPr lang="ko-KR" altLang="en-US" sz="1200" dirty="0" smtClean="0"/>
              <a:t>달합니다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이처럼 개발과정에서 읽기 비율이 높기 때문에 읽기 쉬운 코드는 개발자에게 </a:t>
            </a:r>
            <a:r>
              <a:rPr lang="ko-KR" altLang="en-US" sz="1200" dirty="0" smtClean="0"/>
              <a:t>매우 중요합니다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기존 </a:t>
            </a:r>
            <a:r>
              <a:rPr lang="ko-KR" altLang="en-US" sz="1200" dirty="0" smtClean="0"/>
              <a:t>코드를 읽고 이해해야 새로운 코드를 짤 수 있기 때문에 읽 기 쉽게 만든다는 것은 짜기도 </a:t>
            </a:r>
            <a:r>
              <a:rPr lang="ko-KR" altLang="en-US" sz="1200" dirty="0" err="1" smtClean="0"/>
              <a:t>쉬어진다고</a:t>
            </a:r>
            <a:r>
              <a:rPr lang="ko-KR" altLang="en-US" sz="1200" dirty="0" smtClean="0"/>
              <a:t> 할 수 </a:t>
            </a:r>
            <a:r>
              <a:rPr lang="ko-KR" altLang="en-US" sz="1200" dirty="0" smtClean="0"/>
              <a:t>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개발시간을 단축할 수 있는 좋은 방법이 처음부터 읽기 쉬운 코드를 짜는 </a:t>
            </a:r>
            <a:r>
              <a:rPr lang="ko-KR" altLang="en-US" sz="1200" dirty="0" smtClean="0"/>
              <a:t>것입니다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새로운 신규 프로젝트라고 하더라도 이후 유지보수는 피할 수 없게 </a:t>
            </a:r>
            <a:r>
              <a:rPr lang="ko-KR" altLang="en-US" sz="1200" dirty="0" smtClean="0"/>
              <a:t>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처음 시작할 때는 설계나 코드 품질에 대하여 노력을 많이 기울이지만 완료 시점이 다가올수록 시간 이 부족하여 테스트나 </a:t>
            </a:r>
            <a:r>
              <a:rPr lang="ko-KR" altLang="en-US" sz="1200" dirty="0" err="1" smtClean="0"/>
              <a:t>리팩토링에</a:t>
            </a:r>
            <a:r>
              <a:rPr lang="ko-KR" altLang="en-US" sz="1200" dirty="0" smtClean="0"/>
              <a:t> 소홀해지기 </a:t>
            </a:r>
            <a:r>
              <a:rPr lang="ko-KR" altLang="en-US" sz="1200" dirty="0" smtClean="0"/>
              <a:t>쉽습니다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아니 처음부터 테스트 코드는 없고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리팩토링은</a:t>
            </a:r>
            <a:r>
              <a:rPr lang="ko-KR" altLang="en-US" sz="1200" dirty="0" smtClean="0"/>
              <a:t> 생각도 안하고 있겠죠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서비스가 </a:t>
            </a:r>
            <a:r>
              <a:rPr lang="ko-KR" altLang="en-US" sz="1200" dirty="0" err="1" smtClean="0"/>
              <a:t>오픈되고</a:t>
            </a:r>
            <a:r>
              <a:rPr lang="ko-KR" altLang="en-US" sz="1200" dirty="0" smtClean="0"/>
              <a:t> 새로운 요구사항이 들어오고 변경과 </a:t>
            </a:r>
            <a:r>
              <a:rPr lang="ko-KR" altLang="en-US" sz="1200" dirty="0" smtClean="0"/>
              <a:t>결함 수정이 반복됩니다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점점 코드의 크기와 복잡도는 증가할수록 기존 기능에 버그를 유발할까 두려워 </a:t>
            </a:r>
            <a:r>
              <a:rPr lang="ko-KR" altLang="en-US" sz="1200" dirty="0" err="1" smtClean="0"/>
              <a:t>리팩토링도</a:t>
            </a:r>
            <a:r>
              <a:rPr lang="ko-KR" altLang="en-US" sz="1200" dirty="0" smtClean="0"/>
              <a:t> 어려워지게 </a:t>
            </a:r>
            <a:r>
              <a:rPr lang="ko-KR" altLang="en-US" sz="1200" dirty="0" smtClean="0"/>
              <a:t>마련입니다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이러다보면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시스템은 점점 소프트웨어는 </a:t>
            </a:r>
            <a:r>
              <a:rPr lang="ko-KR" altLang="en-US" sz="1200" dirty="0" smtClean="0"/>
              <a:t>노후화 될 수밖에 없다</a:t>
            </a:r>
            <a:r>
              <a:rPr lang="en-US" altLang="ko-KR" sz="1200" dirty="0" smtClean="0"/>
              <a:t>. </a:t>
            </a:r>
            <a:endParaRPr lang="ko-KR" altLang="en-US" sz="12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70357-D4CD-4007-BEC0-5AC7AAD317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32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좋은 개발자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잘하는 </a:t>
            </a:r>
            <a:r>
              <a:rPr lang="ko-KR" altLang="en-US" dirty="0" err="1" smtClean="0"/>
              <a:t>개발자란</a:t>
            </a:r>
            <a:r>
              <a:rPr lang="ko-KR" altLang="en-US" dirty="0" smtClean="0"/>
              <a:t> 어떤 사람일까요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다룰수</a:t>
            </a:r>
            <a:r>
              <a:rPr lang="ko-KR" altLang="en-US" baseline="0" dirty="0" smtClean="0"/>
              <a:t> 있는 언어가 많다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주어진 기능을 빨리 만든다</a:t>
            </a:r>
            <a:r>
              <a:rPr lang="en-US" altLang="ko-KR" baseline="0" dirty="0" smtClean="0"/>
              <a:t>?  </a:t>
            </a:r>
            <a:r>
              <a:rPr lang="ko-KR" altLang="en-US" baseline="0" dirty="0" smtClean="0"/>
              <a:t>개발사업이라면 빨리 만드는게 중요한 능력일 수도 있겠지만 유지보수를 하는 우리 입장이라면 좀 더 </a:t>
            </a:r>
            <a:r>
              <a:rPr lang="ko-KR" altLang="en-US" baseline="0" dirty="0" err="1" smtClean="0"/>
              <a:t>오류없고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소스보기도</a:t>
            </a:r>
            <a:r>
              <a:rPr lang="ko-KR" altLang="en-US" baseline="0" dirty="0" smtClean="0"/>
              <a:t> 편하고 안정적인 기능이길 원할 겁니다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개발자가 되는 건 쉽습니다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비전공자라도 학원 </a:t>
            </a:r>
            <a:r>
              <a:rPr lang="en-US" altLang="ko-KR" dirty="0" smtClean="0"/>
              <a:t>4~6</a:t>
            </a:r>
            <a:r>
              <a:rPr lang="ko-KR" altLang="en-US" dirty="0" smtClean="0"/>
              <a:t>개월 교육이면 취업은 가능하죠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좋은 개발자가 되려면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 </a:t>
            </a:r>
            <a:r>
              <a:rPr lang="ko-KR" altLang="en-US" dirty="0" err="1" smtClean="0"/>
              <a:t>이회사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이프로젝트에서만</a:t>
            </a:r>
            <a:r>
              <a:rPr lang="ko-KR" altLang="en-US" dirty="0" smtClean="0"/>
              <a:t> 계속 있는다면 괜찮을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환경이 바뀐다면 언젠가 한계에 부딪힐 수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언어는 내가 어떤 프로젝트에서 어떻게 일할지 모르니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많은 언어나 라이브러리들을 </a:t>
            </a:r>
            <a:r>
              <a:rPr lang="ko-KR" altLang="en-US" dirty="0" err="1" smtClean="0"/>
              <a:t>공부할수는</a:t>
            </a:r>
            <a:r>
              <a:rPr lang="ko-KR" altLang="en-US" dirty="0" smtClean="0"/>
              <a:t> 없겠지만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앞에 설명했던 언어와 상관없는 개념들은 공부할 만 하다고 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 </a:t>
            </a:r>
            <a:r>
              <a:rPr lang="ko-KR" altLang="en-US" dirty="0" err="1" smtClean="0"/>
              <a:t>랜디고는</a:t>
            </a:r>
            <a:r>
              <a:rPr lang="ko-KR" altLang="en-US" dirty="0" smtClean="0"/>
              <a:t> 잘 몰라도 </a:t>
            </a:r>
            <a:r>
              <a:rPr lang="ko-KR" altLang="en-US" dirty="0" err="1" smtClean="0"/>
              <a:t>바로처리</a:t>
            </a:r>
            <a:r>
              <a:rPr lang="ko-KR" altLang="en-US" dirty="0" smtClean="0"/>
              <a:t> 유지보수에서 의식적으로 본인이 공부하지 않고 그저 </a:t>
            </a:r>
            <a:r>
              <a:rPr lang="ko-KR" altLang="en-US" dirty="0" err="1" smtClean="0"/>
              <a:t>업무처리만</a:t>
            </a:r>
            <a:r>
              <a:rPr lang="ko-KR" altLang="en-US" dirty="0" smtClean="0"/>
              <a:t> 하다 보면 몇 년이 지나고 업무를 빼고 나면 남는게 </a:t>
            </a:r>
            <a:r>
              <a:rPr lang="ko-KR" altLang="en-US" dirty="0" err="1" smtClean="0"/>
              <a:t>없을겁니다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감이 잘 오지 않는다면 이력서를 써보십시오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신입을 </a:t>
            </a:r>
            <a:r>
              <a:rPr lang="ko-KR" altLang="en-US" dirty="0" err="1" smtClean="0"/>
              <a:t>뽑을땐</a:t>
            </a:r>
            <a:r>
              <a:rPr lang="ko-KR" altLang="en-US" dirty="0" smtClean="0"/>
              <a:t> 열정만 가지고도 가능하지만 </a:t>
            </a:r>
            <a:r>
              <a:rPr lang="ko-KR" altLang="en-US" dirty="0" err="1" smtClean="0"/>
              <a:t>경력에게는</a:t>
            </a:r>
            <a:r>
              <a:rPr lang="ko-KR" altLang="en-US" dirty="0" smtClean="0"/>
              <a:t> 요구하는 사항들이 </a:t>
            </a:r>
            <a:r>
              <a:rPr lang="ko-KR" altLang="en-US" dirty="0" err="1" smtClean="0"/>
              <a:t>있을겁니다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이력서를 적는데 </a:t>
            </a:r>
            <a:r>
              <a:rPr lang="ko-KR" altLang="en-US" dirty="0" err="1" smtClean="0"/>
              <a:t>전화받으면서</a:t>
            </a:r>
            <a:r>
              <a:rPr lang="ko-KR" altLang="en-US" dirty="0" smtClean="0"/>
              <a:t> 업무 안내를 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잘못된 데이터는 고쳐주고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 요구사항들을 개발했습니다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라는 내용보단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안정성을 위하여 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초이상</a:t>
            </a:r>
            <a:r>
              <a:rPr lang="ko-KR" altLang="en-US" dirty="0" smtClean="0"/>
              <a:t> 걸리는 쿼리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개를 전부 튜닝하였고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테스트 케이스가 없는 소스에 전부 테스트 소스를 만들었다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뭐 </a:t>
            </a:r>
            <a:r>
              <a:rPr lang="ko-KR" altLang="en-US" dirty="0" err="1" smtClean="0"/>
              <a:t>이런게</a:t>
            </a:r>
            <a:r>
              <a:rPr lang="ko-KR" altLang="en-US" dirty="0" smtClean="0"/>
              <a:t> 더 의미 있지 않을까요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70357-D4CD-4007-BEC0-5AC7AAD317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4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개발은 혼자 하는 경우는 드뭅니다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서로 협업을 하여 공통된 주제를 처리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우리의 코드 스타일을 같이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코드도 만들어보면서 시스템 안정성도 높여보고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매번 수동으로 하는 배포도 자동화로 만들어보고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요새 다들 쓴다는 </a:t>
            </a:r>
            <a:r>
              <a:rPr lang="ko-KR" altLang="en-US" dirty="0" err="1" smtClean="0"/>
              <a:t>협업툴도</a:t>
            </a:r>
            <a:r>
              <a:rPr lang="ko-KR" altLang="en-US" dirty="0" smtClean="0"/>
              <a:t> 하나 같이 써보고 싶고요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다음 이 시스템에 대한 문서화가 부족합니다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지금은 어떤 사람이 없으면 그 업무는 처리가 못되는 경우가 생기니 문서화를 통해 정보전달이 </a:t>
            </a:r>
            <a:r>
              <a:rPr lang="ko-KR" altLang="en-US" dirty="0" err="1" smtClean="0"/>
              <a:t>가능하게하며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결산 얘기보다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쿼리에 관한 </a:t>
            </a:r>
            <a:r>
              <a:rPr lang="ko-KR" altLang="en-US" dirty="0" err="1" smtClean="0"/>
              <a:t>개발자다운</a:t>
            </a:r>
            <a:r>
              <a:rPr lang="ko-KR" altLang="en-US" baseline="0" dirty="0" smtClean="0"/>
              <a:t> 얘기를 나누는 그런 조직으로 나아가고 싶습니다</a:t>
            </a:r>
            <a:r>
              <a:rPr lang="en-US" altLang="ko-KR" baseline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뭔가 하고 싶은 말은 많았는데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정리가 되지를 않아</a:t>
            </a:r>
            <a:r>
              <a:rPr lang="ko-KR" altLang="en-US" baseline="0" dirty="0" smtClean="0"/>
              <a:t> 간단히 제 생각을 말해보았습니다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스터디를 처음에 제안했던 이유는 여러분들이 따로 공부하는게 없는 거 같아서 하자고 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공부를 한다는 건 본인에게도 도움이 되고 회사로 봐서도 좋은 일이니까요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아닐 수도 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발표를 하나의 귀찮은 숙제처럼 여겨 지는 것 같아 여러분께 그런 식이라면 별로 도움이 안될 거 같아서 오늘 재투표를 할까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스터디를 계속할지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혹 다른 스터디 방식이 있다면 제안을 주십시오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70357-D4CD-4007-BEC0-5AC7AAD317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9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5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3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8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1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4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7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5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7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8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95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B0A94-E55D-476F-BCE6-B9ABB9FA8D27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FB52-5609-496D-8D34-2F651ADCF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24389" y="1069622"/>
            <a:ext cx="8722181" cy="2971801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7000" dirty="0" smtClean="0"/>
              <a:t>Clean Code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42769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725" y="498282"/>
            <a:ext cx="9905998" cy="58309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· </a:t>
            </a:r>
            <a:r>
              <a:rPr lang="ko-KR" altLang="en-US" sz="2400" dirty="0" err="1" smtClean="0"/>
              <a:t>클린</a:t>
            </a:r>
            <a:r>
              <a:rPr lang="ko-KR" altLang="en-US" sz="2400" dirty="0" smtClean="0"/>
              <a:t> 코드의 정의</a:t>
            </a:r>
            <a:endParaRPr lang="ko-KR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349" y="1233590"/>
            <a:ext cx="1084575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"깨끗한 코드는 한 가지를 제대로 한다." -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비야네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스트롭스트룹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(C++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창시자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"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훌륭한 프로그래머는 사람이 이해할 수 있는 코드를 짠다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–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마틴 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파울러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(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리팩토링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저자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"코드를 읽으면서 짐작했던 기능을 각 루틴이 그대로 수행하는 코드" - 워드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커닝엄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"중복 줄이기, 표현력 높이기, 초반부터 간단한 추상화 고려하기, 내게는 이 세가지가 깨끗한 코드를 만드는 비결이다." - 론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제프리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</a:br>
            <a:endParaRPr kumimoji="0" lang="ko-KR" altLang="ko-KR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"모든 팀원이 이해하기 쉽도록 작성한 코드"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</a:br>
            <a:endParaRPr kumimoji="0" lang="ko-KR" altLang="ko-KR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반대로 나쁜 코드란, "대충 짰는데 돌아가는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코드"를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말한다. 코드를 짤 때 "대충 짜고 나중에 고치지 뭐."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라고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생각하고는 한다.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But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, 나중은 절대 오지 않는다.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</a:br>
            <a:endParaRPr kumimoji="0" lang="ko-KR" altLang="ko-KR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"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Later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is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Never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"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-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Leblanc’s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Law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-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</a:br>
            <a:endParaRPr kumimoji="0" lang="ko-KR" altLang="ko-KR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76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0725" y="498282"/>
            <a:ext cx="9905998" cy="58309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· </a:t>
            </a:r>
            <a:r>
              <a:rPr lang="ko-KR" altLang="en-US" sz="2400" dirty="0" err="1" smtClean="0"/>
              <a:t>클린</a:t>
            </a:r>
            <a:r>
              <a:rPr lang="ko-KR" altLang="en-US" sz="2400" dirty="0" smtClean="0"/>
              <a:t> 코드를 </a:t>
            </a:r>
            <a:r>
              <a:rPr lang="ko-KR" altLang="en-US" sz="2400" dirty="0" err="1" smtClean="0"/>
              <a:t>작성하는법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6148" name="Picture 4" descr="JavaScript] Clean Code - 가독성 높이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88" y="1081378"/>
            <a:ext cx="6772275" cy="499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3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0725" y="498282"/>
            <a:ext cx="9905998" cy="58309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· </a:t>
            </a:r>
            <a:r>
              <a:rPr lang="ko-KR" altLang="en-US" sz="2400" dirty="0" err="1" smtClean="0"/>
              <a:t>클린</a:t>
            </a:r>
            <a:r>
              <a:rPr lang="ko-KR" altLang="en-US" sz="2400" dirty="0" smtClean="0"/>
              <a:t> 코드를 </a:t>
            </a:r>
            <a:r>
              <a:rPr lang="ko-KR" altLang="en-US" sz="2400" dirty="0" err="1" smtClean="0"/>
              <a:t>작성하는법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pic>
        <p:nvPicPr>
          <p:cNvPr id="3074" name="Picture 2" descr="객체지향 5대 원칙 ( SOLID 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03" y="1402114"/>
            <a:ext cx="57721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359261"/>
              </p:ext>
            </p:extLst>
          </p:nvPr>
        </p:nvGraphicFramePr>
        <p:xfrm>
          <a:off x="6964717" y="1491365"/>
          <a:ext cx="4531489" cy="15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비트맵 이미지" r:id="rId5" imgW="3591000" imgH="1190520" progId="Paint.Picture">
                  <p:embed/>
                </p:oleObj>
              </mc:Choice>
              <mc:Fallback>
                <p:oleObj name="비트맵 이미지" r:id="rId5" imgW="3591000" imgH="1190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4717" y="1491365"/>
                        <a:ext cx="4531489" cy="1502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910743"/>
              </p:ext>
            </p:extLst>
          </p:nvPr>
        </p:nvGraphicFramePr>
        <p:xfrm>
          <a:off x="6964717" y="3383314"/>
          <a:ext cx="35147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비트맵 이미지" r:id="rId7" imgW="3514680" imgH="2133720" progId="Paint.Picture">
                  <p:embed/>
                </p:oleObj>
              </mc:Choice>
              <mc:Fallback>
                <p:oleObj name="비트맵 이미지" r:id="rId7" imgW="3514680" imgH="2133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4717" y="3383314"/>
                        <a:ext cx="351472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37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0725" y="498282"/>
            <a:ext cx="9905998" cy="58309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· </a:t>
            </a:r>
            <a:r>
              <a:rPr lang="ko-KR" altLang="en-US" sz="2400" dirty="0" err="1" smtClean="0"/>
              <a:t>클린</a:t>
            </a:r>
            <a:r>
              <a:rPr lang="ko-KR" altLang="en-US" sz="2400" dirty="0" smtClean="0"/>
              <a:t> 코드가 필요한 이유</a:t>
            </a:r>
            <a:endParaRPr lang="ko-KR" altLang="en-US" sz="2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570981"/>
              </p:ext>
            </p:extLst>
          </p:nvPr>
        </p:nvGraphicFramePr>
        <p:xfrm>
          <a:off x="2219082" y="1397914"/>
          <a:ext cx="7049095" cy="487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비트맵 이미지" r:id="rId4" imgW="4915080" imgH="3400560" progId="Paint.Picture">
                  <p:embed/>
                </p:oleObj>
              </mc:Choice>
              <mc:Fallback>
                <p:oleObj name="비트맵 이미지" r:id="rId4" imgW="4915080" imgH="3400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9082" y="1397914"/>
                        <a:ext cx="7049095" cy="487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4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0725" y="498282"/>
            <a:ext cx="9905998" cy="58309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· </a:t>
            </a:r>
            <a:r>
              <a:rPr lang="ko-KR" altLang="en-US" sz="2400" dirty="0" smtClean="0"/>
              <a:t>좋은 개발자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잘하는 개발자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4088" y="1761067"/>
            <a:ext cx="10577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프로그래머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컴퓨터 </a:t>
            </a:r>
            <a:r>
              <a:rPr lang="ko-KR" altLang="en-US" dirty="0"/>
              <a:t>프로그램의 논리나 알고리즘을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설계하고 </a:t>
            </a:r>
            <a:r>
              <a:rPr lang="ko-KR" altLang="en-US" dirty="0"/>
              <a:t>프로그램을 작성하고 테스트하는 사람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원래는 의사 코드나 명세서로 만들어져 </a:t>
            </a:r>
            <a:endParaRPr lang="en-US" altLang="ko-KR" dirty="0" smtClean="0"/>
          </a:p>
          <a:p>
            <a:r>
              <a:rPr lang="ko-KR" altLang="en-US" dirty="0" smtClean="0"/>
              <a:t>   있는 알고리즘 또는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실제 컴퓨터가 이해할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수 있는 형태로 번역하는 사람 </a:t>
            </a:r>
            <a:endParaRPr lang="ko-KR" altLang="en-US" dirty="0"/>
          </a:p>
        </p:txBody>
      </p:sp>
      <p:pic>
        <p:nvPicPr>
          <p:cNvPr id="6146" name="Picture 2" descr="NEXT_SW_Talkshow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38" y="1359746"/>
            <a:ext cx="4954619" cy="506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22400" y="5475112"/>
            <a:ext cx="42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https://roadmap.sh/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18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 descr="백엔드 개발자 테크트리 Backend Developer Techtree - 서버 노마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00725" y="498282"/>
            <a:ext cx="9905998" cy="58309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· </a:t>
            </a:r>
            <a:r>
              <a:rPr lang="ko-KR" altLang="en-US" sz="2400" dirty="0" smtClean="0"/>
              <a:t>앞으로 해보고 </a:t>
            </a:r>
            <a:r>
              <a:rPr lang="ko-KR" altLang="en-US" sz="2400" dirty="0" err="1" smtClean="0"/>
              <a:t>싶은일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756674" y="1336482"/>
            <a:ext cx="9905998" cy="3654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코드 스타일 통일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테스트 코드 작성 </a:t>
            </a:r>
            <a:r>
              <a:rPr lang="en-US" altLang="ko-KR" sz="2400" dirty="0" smtClean="0"/>
              <a:t>( Junit, Postman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Jenkins </a:t>
            </a:r>
            <a:r>
              <a:rPr lang="ko-KR" altLang="en-US" sz="2400" dirty="0" smtClean="0"/>
              <a:t>등을 활용한 배포 자동화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Jira, Slack </a:t>
            </a:r>
            <a:r>
              <a:rPr lang="ko-KR" altLang="en-US" sz="2400" dirty="0" smtClean="0"/>
              <a:t>등의 업무 </a:t>
            </a:r>
            <a:r>
              <a:rPr lang="ko-KR" altLang="en-US" sz="2400" dirty="0" err="1" smtClean="0"/>
              <a:t>협업툴</a:t>
            </a:r>
            <a:r>
              <a:rPr lang="ko-KR" altLang="en-US" sz="2400" dirty="0" smtClean="0"/>
              <a:t> 사용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문서화 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조직문화 개선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387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1071</Words>
  <Application>Microsoft Office PowerPoint</Application>
  <PresentationFormat>와이드스크린</PresentationFormat>
  <Paragraphs>56</Paragraphs>
  <Slides>7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비트맵 이미지</vt:lpstr>
      <vt:lpstr>Clean Code</vt:lpstr>
      <vt:lpstr>· 클린 코드의 정의</vt:lpstr>
      <vt:lpstr>· 클린 코드를 작성하는법 </vt:lpstr>
      <vt:lpstr>· 클린 코드를 작성하는법 </vt:lpstr>
      <vt:lpstr>· 클린 코드가 필요한 이유</vt:lpstr>
      <vt:lpstr>· 좋은 개발자 , 잘하는 개발자?</vt:lpstr>
      <vt:lpstr>· 앞으로 해보고 싶은일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PtOlemy</dc:creator>
  <cp:lastModifiedBy>PtOlemy</cp:lastModifiedBy>
  <cp:revision>19</cp:revision>
  <dcterms:created xsi:type="dcterms:W3CDTF">2021-11-22T13:35:49Z</dcterms:created>
  <dcterms:modified xsi:type="dcterms:W3CDTF">2021-11-29T16:17:56Z</dcterms:modified>
</cp:coreProperties>
</file>