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9-29E4-E7B5-4BE9-3E0D2D046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722CF-A4D7-29CB-FE86-8633902A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2A2A-25CE-9B1A-D7CB-03F7426E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45CB-371B-05A8-84C3-0E2F73A8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D32B-1BFD-F81F-52DC-8E514372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C1FE-A6B2-C80F-EA7A-C4C5BB18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54581-E34B-5D26-1909-6226F292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7CF6-A1D4-FF1E-0550-CE200D0E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9633-3C94-275C-7243-F6E8957E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BC9F-1A2A-5F93-0ED1-7D08EE6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AED76-A659-562A-BC3E-16305EC7E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4B8C9-64D8-5649-B453-DD8FC55ED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0C99-9643-DDE7-74E8-2C2C5034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4FD8-CAAF-5CF0-63FB-B5B3F23C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A13E-1969-67D4-3BD4-C2D7959A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5574-1062-0DF9-2DD6-CA12D037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046A-BE36-0A8F-5861-6BDA8EA8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B0E-5EBD-13F7-92E5-724449F8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E01A-FA94-10C6-4A18-3AA555B9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11C1-19E4-7AAB-BB24-2C513951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1414-FE8A-6755-3EFF-29D923BC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E7A09-361A-3876-F131-64DD08DC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EB5D-0E4B-8A1F-1D56-63385B05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A6A0-F620-BC98-7904-303C13C4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AA18-E632-B516-9EF9-25F15FBE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40E0-0B08-0D5C-6BE1-A63D3649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99CC-F3EF-9605-C50B-51799A9ED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95AB-4527-A3AA-587A-3993CA172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A776-5ED5-0DB8-CE2C-CC6EA090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58FA-D06B-9A2B-EFD7-6F685F9B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994E8-54C9-4D59-CD62-1C896211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4158-7DC0-B48B-27D6-85AF5AF4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0478-0FF2-63AC-D73C-8214CEB9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3DD06-7462-7692-2F8F-9791764D9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3B885-389D-459B-1A84-9073E54C3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7894D-3B57-B933-C738-C81A354B9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396AF-7FE4-B066-63E9-EB05DD53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B9AE0-08B2-AC7F-119C-66B94C98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052F2-699A-13A2-4A78-755924BA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F57B-642A-3414-B4A8-2568170C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E4EC2-A645-BC07-CD01-A1B72128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3828F-C693-05DE-E395-C79AAB24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FD2FC-9956-5615-FCA4-644A9639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5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98BED-2B5A-C2D9-8DEC-148EC85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C7F33-1C3E-6D46-37F4-806EB4ED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A7B1-96E0-E70C-5D11-0C598B7B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A36E-CAEB-8C61-67A7-6CE44ED3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777F-2E72-B107-22A9-C5670D5F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4024C-6E74-AB3E-D290-FEABE689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57573-FFF3-0B24-9DF7-B159FCB1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793E9-CBE2-E24B-6D4C-8991556F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383F0-4442-09B9-213D-7C874A15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7318-A06A-88BC-D4B4-09DF33A4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716D-C93A-E33E-A023-1B637BEC0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FE2C0-2D90-6FA1-4029-328729C7A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54922-5A59-EFB4-4064-7CBF45B6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EB0A-5529-95F5-08B4-7D264B1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2226-4FB2-8E36-8501-2796BA17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84CC4-66BE-6F39-E602-D6E78C2B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6D9F-DCD4-93C9-1C6F-77AC3706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1CBF-CE1A-D988-CF55-1FCFF098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D8A2-203E-4449-90E1-8E7594B73DF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C6A5-F92E-04CB-002D-C27A32C66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5F7-7394-DFC6-49DF-F5D041C61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C5C7-64A1-49DF-9CC8-73049ADD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C1DD06-297B-0A85-F434-D181E03EC934}"/>
              </a:ext>
            </a:extLst>
          </p:cNvPr>
          <p:cNvSpPr/>
          <p:nvPr/>
        </p:nvSpPr>
        <p:spPr>
          <a:xfrm>
            <a:off x="2302489" y="851340"/>
            <a:ext cx="720436" cy="60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Mains Pressure (Pump)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24CE36-0E29-5C16-BFBC-CD1C587289A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37918" y="1151522"/>
            <a:ext cx="1664571" cy="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362A65-2485-FD49-A94C-22785AEB611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22925" y="1151522"/>
            <a:ext cx="1247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23602F4-0CEB-FF00-4C33-15160EE16533}"/>
              </a:ext>
            </a:extLst>
          </p:cNvPr>
          <p:cNvSpPr/>
          <p:nvPr/>
        </p:nvSpPr>
        <p:spPr>
          <a:xfrm>
            <a:off x="1423432" y="1094104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1005DD-CEB9-605E-420B-538251866CC0}"/>
              </a:ext>
            </a:extLst>
          </p:cNvPr>
          <p:cNvSpPr/>
          <p:nvPr/>
        </p:nvSpPr>
        <p:spPr>
          <a:xfrm>
            <a:off x="3491961" y="1094444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C37DD-7498-3F20-3374-B90379A9B10B}"/>
              </a:ext>
            </a:extLst>
          </p:cNvPr>
          <p:cNvSpPr txBox="1"/>
          <p:nvPr/>
        </p:nvSpPr>
        <p:spPr>
          <a:xfrm>
            <a:off x="1109621" y="1256740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Inlet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58476-8AE8-6783-5D4D-013A85657BFF}"/>
              </a:ext>
            </a:extLst>
          </p:cNvPr>
          <p:cNvSpPr txBox="1"/>
          <p:nvPr/>
        </p:nvSpPr>
        <p:spPr>
          <a:xfrm>
            <a:off x="2968827" y="1215481"/>
            <a:ext cx="10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Pressure Outlet Node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EFEB59B6-448D-195C-65BA-4B7DF06EBC8E}"/>
              </a:ext>
            </a:extLst>
          </p:cNvPr>
          <p:cNvSpPr/>
          <p:nvPr/>
        </p:nvSpPr>
        <p:spPr>
          <a:xfrm rot="5400000">
            <a:off x="4136977" y="875855"/>
            <a:ext cx="800188" cy="533459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5C5928-13A6-EC64-EB70-E2A57DD04205}"/>
              </a:ext>
            </a:extLst>
          </p:cNvPr>
          <p:cNvCxnSpPr>
            <a:cxnSpLocks/>
            <a:stCxn id="17" idx="0"/>
            <a:endCxn id="22" idx="1"/>
          </p:cNvCxnSpPr>
          <p:nvPr/>
        </p:nvCxnSpPr>
        <p:spPr>
          <a:xfrm flipV="1">
            <a:off x="4803801" y="1142584"/>
            <a:ext cx="1077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F01C3C-C920-B430-45B6-01E45A8345E1}"/>
              </a:ext>
            </a:extLst>
          </p:cNvPr>
          <p:cNvSpPr/>
          <p:nvPr/>
        </p:nvSpPr>
        <p:spPr>
          <a:xfrm>
            <a:off x="5881137" y="842402"/>
            <a:ext cx="720436" cy="600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Water Heater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A01BC1-955B-C3C6-2B10-5EC25468B630}"/>
              </a:ext>
            </a:extLst>
          </p:cNvPr>
          <p:cNvSpPr/>
          <p:nvPr/>
        </p:nvSpPr>
        <p:spPr>
          <a:xfrm>
            <a:off x="5267906" y="108550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90AD28-7555-D493-09BF-141135A54C65}"/>
              </a:ext>
            </a:extLst>
          </p:cNvPr>
          <p:cNvSpPr/>
          <p:nvPr/>
        </p:nvSpPr>
        <p:spPr>
          <a:xfrm>
            <a:off x="7070609" y="108550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432C1-300E-0F9B-371C-C529F28EC90D}"/>
              </a:ext>
            </a:extLst>
          </p:cNvPr>
          <p:cNvSpPr txBox="1"/>
          <p:nvPr/>
        </p:nvSpPr>
        <p:spPr>
          <a:xfrm>
            <a:off x="4914396" y="1204792"/>
            <a:ext cx="103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Heater Use Inlet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1FF8C-12C2-3CEA-1479-B2232D501CB8}"/>
              </a:ext>
            </a:extLst>
          </p:cNvPr>
          <p:cNvSpPr txBox="1"/>
          <p:nvPr/>
        </p:nvSpPr>
        <p:spPr>
          <a:xfrm>
            <a:off x="6586700" y="1199670"/>
            <a:ext cx="107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Water Heater Use Outlet Node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5E65C-E5C9-575E-D9D5-B65F6EC2AC82}"/>
              </a:ext>
            </a:extLst>
          </p:cNvPr>
          <p:cNvCxnSpPr>
            <a:cxnSpLocks/>
            <a:stCxn id="22" idx="3"/>
            <a:endCxn id="33" idx="0"/>
          </p:cNvCxnSpPr>
          <p:nvPr/>
        </p:nvCxnSpPr>
        <p:spPr>
          <a:xfrm>
            <a:off x="6601573" y="1142584"/>
            <a:ext cx="1225081" cy="1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nual Operation 32">
            <a:extLst>
              <a:ext uri="{FF2B5EF4-FFF2-40B4-BE49-F238E27FC236}">
                <a16:creationId xmlns:a16="http://schemas.microsoft.com/office/drawing/2014/main" id="{B94099C1-53C7-BB2E-21EF-FC5A2EDBC544}"/>
              </a:ext>
            </a:extLst>
          </p:cNvPr>
          <p:cNvSpPr/>
          <p:nvPr/>
        </p:nvSpPr>
        <p:spPr>
          <a:xfrm rot="16200000" flipH="1">
            <a:off x="7693289" y="890219"/>
            <a:ext cx="800188" cy="533459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C316B3-0A58-8BE8-35BC-EEEFB1869C30}"/>
              </a:ext>
            </a:extLst>
          </p:cNvPr>
          <p:cNvCxnSpPr>
            <a:cxnSpLocks/>
            <a:stCxn id="33" idx="2"/>
            <a:endCxn id="40" idx="1"/>
          </p:cNvCxnSpPr>
          <p:nvPr/>
        </p:nvCxnSpPr>
        <p:spPr>
          <a:xfrm flipV="1">
            <a:off x="8360113" y="1142584"/>
            <a:ext cx="1079334" cy="1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D38330-DA50-6F62-D2A7-1EE84EC85DF7}"/>
              </a:ext>
            </a:extLst>
          </p:cNvPr>
          <p:cNvSpPr/>
          <p:nvPr/>
        </p:nvSpPr>
        <p:spPr>
          <a:xfrm>
            <a:off x="9439447" y="842402"/>
            <a:ext cx="720436" cy="6003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DHW Supply Outlet Pipe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EF0E90-5BC6-9639-BC77-D0B6D1EDB038}"/>
              </a:ext>
            </a:extLst>
          </p:cNvPr>
          <p:cNvSpPr/>
          <p:nvPr/>
        </p:nvSpPr>
        <p:spPr>
          <a:xfrm>
            <a:off x="8826216" y="108550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27895-F037-8F5C-B605-E5EC3EDA967A}"/>
              </a:ext>
            </a:extLst>
          </p:cNvPr>
          <p:cNvSpPr/>
          <p:nvPr/>
        </p:nvSpPr>
        <p:spPr>
          <a:xfrm>
            <a:off x="10838745" y="1094104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D415F4-2459-B8E4-B8B9-9C6DF02A046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59883" y="1142584"/>
            <a:ext cx="1633049" cy="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3B598D-656B-16EA-2B40-027496A0547F}"/>
              </a:ext>
            </a:extLst>
          </p:cNvPr>
          <p:cNvCxnSpPr>
            <a:cxnSpLocks/>
          </p:cNvCxnSpPr>
          <p:nvPr/>
        </p:nvCxnSpPr>
        <p:spPr>
          <a:xfrm>
            <a:off x="11792932" y="1151182"/>
            <a:ext cx="23746" cy="319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154954-1821-E56A-44BE-5F6D88C4D451}"/>
              </a:ext>
            </a:extLst>
          </p:cNvPr>
          <p:cNvCxnSpPr>
            <a:cxnSpLocks/>
            <a:endCxn id="76" idx="3"/>
          </p:cNvCxnSpPr>
          <p:nvPr/>
        </p:nvCxnSpPr>
        <p:spPr>
          <a:xfrm flipH="1" flipV="1">
            <a:off x="10291861" y="4335331"/>
            <a:ext cx="1524817" cy="1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17473E-EF99-44D0-760E-B6C390FEA231}"/>
              </a:ext>
            </a:extLst>
          </p:cNvPr>
          <p:cNvSpPr txBox="1"/>
          <p:nvPr/>
        </p:nvSpPr>
        <p:spPr>
          <a:xfrm>
            <a:off x="10406491" y="115694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Supply Outlet Node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6ECCC1-2320-A9E9-7553-5EBCA05FD99A}"/>
              </a:ext>
            </a:extLst>
          </p:cNvPr>
          <p:cNvSpPr/>
          <p:nvPr/>
        </p:nvSpPr>
        <p:spPr>
          <a:xfrm>
            <a:off x="1219269" y="452283"/>
            <a:ext cx="2764224" cy="12045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D8FF94-FCAD-D813-CA7F-64EE077FC372}"/>
              </a:ext>
            </a:extLst>
          </p:cNvPr>
          <p:cNvSpPr/>
          <p:nvPr/>
        </p:nvSpPr>
        <p:spPr>
          <a:xfrm>
            <a:off x="4986001" y="452283"/>
            <a:ext cx="2619077" cy="12045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EAC5FE-AF42-E985-723C-B12530929E15}"/>
              </a:ext>
            </a:extLst>
          </p:cNvPr>
          <p:cNvSpPr/>
          <p:nvPr/>
        </p:nvSpPr>
        <p:spPr>
          <a:xfrm>
            <a:off x="8558144" y="440989"/>
            <a:ext cx="2619077" cy="121586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C5170-BED9-7EB0-2E26-7593FBB2A21A}"/>
              </a:ext>
            </a:extLst>
          </p:cNvPr>
          <p:cNvSpPr txBox="1"/>
          <p:nvPr/>
        </p:nvSpPr>
        <p:spPr>
          <a:xfrm>
            <a:off x="1968625" y="369194"/>
            <a:ext cx="14917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Mains Inlet Branch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5C864-8C38-5020-F65A-0642AB8EA291}"/>
              </a:ext>
            </a:extLst>
          </p:cNvPr>
          <p:cNvSpPr txBox="1"/>
          <p:nvPr/>
        </p:nvSpPr>
        <p:spPr>
          <a:xfrm>
            <a:off x="5494341" y="386332"/>
            <a:ext cx="15762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Water Heater Branch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905FF7-5E89-F2D9-E064-8AF9B04F64CC}"/>
              </a:ext>
            </a:extLst>
          </p:cNvPr>
          <p:cNvSpPr txBox="1"/>
          <p:nvPr/>
        </p:nvSpPr>
        <p:spPr>
          <a:xfrm>
            <a:off x="9205365" y="318116"/>
            <a:ext cx="11994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DHW Supply Outlet Branch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CF25B-6F26-5E50-A44E-8937116387B3}"/>
              </a:ext>
            </a:extLst>
          </p:cNvPr>
          <p:cNvSpPr txBox="1"/>
          <p:nvPr/>
        </p:nvSpPr>
        <p:spPr>
          <a:xfrm>
            <a:off x="3839692" y="412261"/>
            <a:ext cx="15762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DHW Supply Splitter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3833A1-3BE8-33C7-5DEE-A699F196A1FE}"/>
              </a:ext>
            </a:extLst>
          </p:cNvPr>
          <p:cNvSpPr txBox="1"/>
          <p:nvPr/>
        </p:nvSpPr>
        <p:spPr>
          <a:xfrm>
            <a:off x="7280915" y="441795"/>
            <a:ext cx="17577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DHW Supply Mixer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A8BBFE-29EF-08C8-1E15-99AB05C3965A}"/>
              </a:ext>
            </a:extLst>
          </p:cNvPr>
          <p:cNvSpPr/>
          <p:nvPr/>
        </p:nvSpPr>
        <p:spPr>
          <a:xfrm>
            <a:off x="1693756" y="226240"/>
            <a:ext cx="9074812" cy="160976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A6299A-F2D9-F9AA-051B-1B5A9AABCA7D}"/>
              </a:ext>
            </a:extLst>
          </p:cNvPr>
          <p:cNvSpPr txBox="1"/>
          <p:nvPr/>
        </p:nvSpPr>
        <p:spPr>
          <a:xfrm>
            <a:off x="5401071" y="59747"/>
            <a:ext cx="19578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Plant/Supply Side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497410-F426-AEE4-02D5-42044891CEE4}"/>
              </a:ext>
            </a:extLst>
          </p:cNvPr>
          <p:cNvSpPr/>
          <p:nvPr/>
        </p:nvSpPr>
        <p:spPr>
          <a:xfrm>
            <a:off x="10812551" y="4287192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83998E-196D-6D04-35BB-805B9C03ABC3}"/>
              </a:ext>
            </a:extLst>
          </p:cNvPr>
          <p:cNvSpPr txBox="1"/>
          <p:nvPr/>
        </p:nvSpPr>
        <p:spPr>
          <a:xfrm>
            <a:off x="10410098" y="443545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Node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C5D7E7-D7A4-DD26-B7DF-7AE0A47E618E}"/>
              </a:ext>
            </a:extLst>
          </p:cNvPr>
          <p:cNvCxnSpPr>
            <a:cxnSpLocks/>
            <a:stCxn id="84" idx="2"/>
            <a:endCxn id="76" idx="1"/>
          </p:cNvCxnSpPr>
          <p:nvPr/>
        </p:nvCxnSpPr>
        <p:spPr>
          <a:xfrm>
            <a:off x="8461760" y="4327580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117B5DF-7D6E-6DA5-476C-1766D2420024}"/>
              </a:ext>
            </a:extLst>
          </p:cNvPr>
          <p:cNvSpPr/>
          <p:nvPr/>
        </p:nvSpPr>
        <p:spPr>
          <a:xfrm>
            <a:off x="9571425" y="4035149"/>
            <a:ext cx="720436" cy="6003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DHW Demand Inlet Pipe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CE2BF44-3BFA-9846-591F-81E461E9535D}"/>
              </a:ext>
            </a:extLst>
          </p:cNvPr>
          <p:cNvSpPr/>
          <p:nvPr/>
        </p:nvSpPr>
        <p:spPr>
          <a:xfrm>
            <a:off x="9037507" y="4270501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7F86C1-8E41-1680-BD6F-CED668BE8B97}"/>
              </a:ext>
            </a:extLst>
          </p:cNvPr>
          <p:cNvSpPr txBox="1"/>
          <p:nvPr/>
        </p:nvSpPr>
        <p:spPr>
          <a:xfrm>
            <a:off x="8651150" y="4482120"/>
            <a:ext cx="938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Pipe Outlet Node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FB4C7C-7B1F-D19E-3967-40BF03CDB6AA}"/>
              </a:ext>
            </a:extLst>
          </p:cNvPr>
          <p:cNvSpPr/>
          <p:nvPr/>
        </p:nvSpPr>
        <p:spPr>
          <a:xfrm>
            <a:off x="8690122" y="3529259"/>
            <a:ext cx="2619077" cy="15639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9399BB-4656-95BC-4708-DBC765E77A07}"/>
              </a:ext>
            </a:extLst>
          </p:cNvPr>
          <p:cNvSpPr txBox="1"/>
          <p:nvPr/>
        </p:nvSpPr>
        <p:spPr>
          <a:xfrm>
            <a:off x="9337343" y="3292588"/>
            <a:ext cx="11994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DHW Demand Inlet Branch</a:t>
            </a:r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BF2504B7-3A4C-7742-C32E-1DBD290590ED}"/>
              </a:ext>
            </a:extLst>
          </p:cNvPr>
          <p:cNvSpPr/>
          <p:nvPr/>
        </p:nvSpPr>
        <p:spPr>
          <a:xfrm rot="16200000" flipH="1">
            <a:off x="7794936" y="4060850"/>
            <a:ext cx="800188" cy="533459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B238D3-26FC-972C-60BE-CC6183749662}"/>
              </a:ext>
            </a:extLst>
          </p:cNvPr>
          <p:cNvSpPr txBox="1"/>
          <p:nvPr/>
        </p:nvSpPr>
        <p:spPr>
          <a:xfrm>
            <a:off x="7553726" y="3357708"/>
            <a:ext cx="11679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DHW Demand Splitter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6F68C0E-28E0-3AF9-8257-1B82951A9670}"/>
              </a:ext>
            </a:extLst>
          </p:cNvPr>
          <p:cNvSpPr/>
          <p:nvPr/>
        </p:nvSpPr>
        <p:spPr>
          <a:xfrm>
            <a:off x="6862293" y="2345220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DF5C87-B1AB-50A7-9B08-DFBFC786F5EA}"/>
              </a:ext>
            </a:extLst>
          </p:cNvPr>
          <p:cNvSpPr txBox="1"/>
          <p:nvPr/>
        </p:nvSpPr>
        <p:spPr>
          <a:xfrm>
            <a:off x="6420868" y="2427016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Node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C8854B-3E3C-DB74-650B-2A2CBA6F0780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511502" y="2385608"/>
            <a:ext cx="1150337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9820591-2A12-7AFE-5778-85E293351FF3}"/>
              </a:ext>
            </a:extLst>
          </p:cNvPr>
          <p:cNvSpPr/>
          <p:nvPr/>
        </p:nvSpPr>
        <p:spPr>
          <a:xfrm>
            <a:off x="5661839" y="2139075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Demand Inlet Pipe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B5F134-4612-9F55-5D53-347097051377}"/>
              </a:ext>
            </a:extLst>
          </p:cNvPr>
          <p:cNvSpPr/>
          <p:nvPr/>
        </p:nvSpPr>
        <p:spPr>
          <a:xfrm>
            <a:off x="5087249" y="2328529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5F17A4-3154-9C99-06B0-828FF1B49735}"/>
              </a:ext>
            </a:extLst>
          </p:cNvPr>
          <p:cNvSpPr txBox="1"/>
          <p:nvPr/>
        </p:nvSpPr>
        <p:spPr>
          <a:xfrm>
            <a:off x="4445996" y="2428832"/>
            <a:ext cx="120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Pipe Outlet Node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3C2E56-FA24-B641-02FB-0D03E6CDA2DF}"/>
              </a:ext>
            </a:extLst>
          </p:cNvPr>
          <p:cNvSpPr/>
          <p:nvPr/>
        </p:nvSpPr>
        <p:spPr>
          <a:xfrm>
            <a:off x="4739864" y="2042580"/>
            <a:ext cx="2619077" cy="784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7EC92F-2159-DDF8-9E0F-421604D68171}"/>
              </a:ext>
            </a:extLst>
          </p:cNvPr>
          <p:cNvSpPr txBox="1"/>
          <p:nvPr/>
        </p:nvSpPr>
        <p:spPr>
          <a:xfrm>
            <a:off x="4939484" y="1846666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DHW Demand Inlet Branch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248452-0804-E69E-4D44-5CDC5E1AD526}"/>
              </a:ext>
            </a:extLst>
          </p:cNvPr>
          <p:cNvCxnSpPr>
            <a:cxnSpLocks/>
          </p:cNvCxnSpPr>
          <p:nvPr/>
        </p:nvCxnSpPr>
        <p:spPr>
          <a:xfrm>
            <a:off x="6374042" y="2377856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6E9DE1-FB3C-43E4-BE01-35FB692A890A}"/>
              </a:ext>
            </a:extLst>
          </p:cNvPr>
          <p:cNvSpPr txBox="1"/>
          <p:nvPr/>
        </p:nvSpPr>
        <p:spPr>
          <a:xfrm>
            <a:off x="8326263" y="1199670"/>
            <a:ext cx="120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Supply Outlet Pipe Inlet Node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D535953-04AC-F9C0-E156-F5F26021982C}"/>
              </a:ext>
            </a:extLst>
          </p:cNvPr>
          <p:cNvSpPr/>
          <p:nvPr/>
        </p:nvSpPr>
        <p:spPr>
          <a:xfrm>
            <a:off x="6887870" y="3343762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56E5B-9CE9-AE27-D511-1579DCBC18AF}"/>
              </a:ext>
            </a:extLst>
          </p:cNvPr>
          <p:cNvSpPr txBox="1"/>
          <p:nvPr/>
        </p:nvSpPr>
        <p:spPr>
          <a:xfrm>
            <a:off x="6446445" y="342555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Node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16ED20F-4891-08B4-6AA2-9E1A728E3F44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4537079" y="3384150"/>
            <a:ext cx="1150337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7DF292-6FF0-CEAE-4B50-4720336E97BB}"/>
              </a:ext>
            </a:extLst>
          </p:cNvPr>
          <p:cNvSpPr/>
          <p:nvPr/>
        </p:nvSpPr>
        <p:spPr>
          <a:xfrm>
            <a:off x="5687416" y="3137617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Demand Inlet Pipe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FA5BA5-D0E4-4089-7E48-8FDE07D187BE}"/>
              </a:ext>
            </a:extLst>
          </p:cNvPr>
          <p:cNvSpPr/>
          <p:nvPr/>
        </p:nvSpPr>
        <p:spPr>
          <a:xfrm>
            <a:off x="5112826" y="3327071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536C2D4-87C6-49B2-E89A-DE4AB05AB6BA}"/>
              </a:ext>
            </a:extLst>
          </p:cNvPr>
          <p:cNvSpPr txBox="1"/>
          <p:nvPr/>
        </p:nvSpPr>
        <p:spPr>
          <a:xfrm>
            <a:off x="4471573" y="3427374"/>
            <a:ext cx="120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Pipe Outlet Node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D588337-C96A-5C5F-2298-E3321847ACC8}"/>
              </a:ext>
            </a:extLst>
          </p:cNvPr>
          <p:cNvSpPr/>
          <p:nvPr/>
        </p:nvSpPr>
        <p:spPr>
          <a:xfrm>
            <a:off x="4765441" y="3041123"/>
            <a:ext cx="2619077" cy="7517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4A995E0-CCC3-2848-1633-5E3360B18523}"/>
              </a:ext>
            </a:extLst>
          </p:cNvPr>
          <p:cNvSpPr txBox="1"/>
          <p:nvPr/>
        </p:nvSpPr>
        <p:spPr>
          <a:xfrm>
            <a:off x="4962766" y="2855492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DHW Demand Inlet Branch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B672B4-7D75-D36C-65C9-7D03B37EA470}"/>
              </a:ext>
            </a:extLst>
          </p:cNvPr>
          <p:cNvCxnSpPr>
            <a:cxnSpLocks/>
          </p:cNvCxnSpPr>
          <p:nvPr/>
        </p:nvCxnSpPr>
        <p:spPr>
          <a:xfrm>
            <a:off x="6399619" y="3376398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8F02A9A3-1AAA-EA29-7438-2AE9FE72A7E1}"/>
              </a:ext>
            </a:extLst>
          </p:cNvPr>
          <p:cNvSpPr/>
          <p:nvPr/>
        </p:nvSpPr>
        <p:spPr>
          <a:xfrm>
            <a:off x="6897610" y="429796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1DD5B7A-7190-E38D-1B52-CDC6F4FFA6B6}"/>
              </a:ext>
            </a:extLst>
          </p:cNvPr>
          <p:cNvSpPr txBox="1"/>
          <p:nvPr/>
        </p:nvSpPr>
        <p:spPr>
          <a:xfrm>
            <a:off x="6456185" y="4379762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Node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6294E2C-E4CD-84BD-8D4F-1C839495A64C}"/>
              </a:ext>
            </a:extLst>
          </p:cNvPr>
          <p:cNvCxnSpPr>
            <a:cxnSpLocks/>
            <a:stCxn id="179" idx="0"/>
            <a:endCxn id="132" idx="1"/>
          </p:cNvCxnSpPr>
          <p:nvPr/>
        </p:nvCxnSpPr>
        <p:spPr>
          <a:xfrm flipV="1">
            <a:off x="4136530" y="4346105"/>
            <a:ext cx="15606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0C44F06-4F8B-6ABF-B7AC-AAB1CEBA3D00}"/>
              </a:ext>
            </a:extLst>
          </p:cNvPr>
          <p:cNvSpPr/>
          <p:nvPr/>
        </p:nvSpPr>
        <p:spPr>
          <a:xfrm>
            <a:off x="5697156" y="4091821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Demand Inlet Pipe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ABF45C5-F313-7082-AFF2-570781387A38}"/>
              </a:ext>
            </a:extLst>
          </p:cNvPr>
          <p:cNvSpPr/>
          <p:nvPr/>
        </p:nvSpPr>
        <p:spPr>
          <a:xfrm>
            <a:off x="5122566" y="4281275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EB07712-9B12-5159-7436-B70B120E1EC4}"/>
              </a:ext>
            </a:extLst>
          </p:cNvPr>
          <p:cNvSpPr txBox="1"/>
          <p:nvPr/>
        </p:nvSpPr>
        <p:spPr>
          <a:xfrm>
            <a:off x="4481313" y="4381578"/>
            <a:ext cx="120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Pipe Outlet Node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115B53-FFB3-C68D-DE73-3F97F0AC6EE6}"/>
              </a:ext>
            </a:extLst>
          </p:cNvPr>
          <p:cNvSpPr/>
          <p:nvPr/>
        </p:nvSpPr>
        <p:spPr>
          <a:xfrm>
            <a:off x="4775181" y="3995326"/>
            <a:ext cx="2619077" cy="784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DC08BDA-213F-FFE4-9A4A-4D8A2B3001D0}"/>
              </a:ext>
            </a:extLst>
          </p:cNvPr>
          <p:cNvSpPr txBox="1"/>
          <p:nvPr/>
        </p:nvSpPr>
        <p:spPr>
          <a:xfrm>
            <a:off x="4993436" y="3827467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DHW Demand Inlet Branch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D7DA68-1469-BE23-1BAB-91B1CD5EE932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6409359" y="4327580"/>
            <a:ext cx="1518942" cy="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83CAA001-2FDB-D198-2721-ACC9FFF42EDF}"/>
              </a:ext>
            </a:extLst>
          </p:cNvPr>
          <p:cNvSpPr/>
          <p:nvPr/>
        </p:nvSpPr>
        <p:spPr>
          <a:xfrm>
            <a:off x="6916245" y="5284946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158FA0C-D958-FFDF-4C37-83DF053AB993}"/>
              </a:ext>
            </a:extLst>
          </p:cNvPr>
          <p:cNvSpPr txBox="1"/>
          <p:nvPr/>
        </p:nvSpPr>
        <p:spPr>
          <a:xfrm>
            <a:off x="6474820" y="5366742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Node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C5FF475-AF9D-5E21-7E22-5D580E2BB410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4565454" y="5325334"/>
            <a:ext cx="1150337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5F4F007-D832-539D-3FC0-29104636C4CB}"/>
              </a:ext>
            </a:extLst>
          </p:cNvPr>
          <p:cNvSpPr/>
          <p:nvPr/>
        </p:nvSpPr>
        <p:spPr>
          <a:xfrm>
            <a:off x="5715791" y="5078801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Demand Inlet Pipe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D7BED00-C378-67A4-DA5F-74A7EFF4729E}"/>
              </a:ext>
            </a:extLst>
          </p:cNvPr>
          <p:cNvSpPr/>
          <p:nvPr/>
        </p:nvSpPr>
        <p:spPr>
          <a:xfrm>
            <a:off x="5141201" y="5268255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AF1E534-6F4B-D43E-59BD-73C0959ED392}"/>
              </a:ext>
            </a:extLst>
          </p:cNvPr>
          <p:cNvSpPr txBox="1"/>
          <p:nvPr/>
        </p:nvSpPr>
        <p:spPr>
          <a:xfrm>
            <a:off x="4499948" y="5368558"/>
            <a:ext cx="120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Pipe Outlet Node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87170C9-03D6-B5E5-C4F1-C65CFD227B18}"/>
              </a:ext>
            </a:extLst>
          </p:cNvPr>
          <p:cNvSpPr/>
          <p:nvPr/>
        </p:nvSpPr>
        <p:spPr>
          <a:xfrm>
            <a:off x="4793816" y="4982306"/>
            <a:ext cx="2619077" cy="784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0ABAF7-D192-E23E-1689-6D1887C443A3}"/>
              </a:ext>
            </a:extLst>
          </p:cNvPr>
          <p:cNvSpPr txBox="1"/>
          <p:nvPr/>
        </p:nvSpPr>
        <p:spPr>
          <a:xfrm>
            <a:off x="4993436" y="4786392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DHW Demand Inlet Branch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075C042-4C0B-0A14-90EB-05E3D0480195}"/>
              </a:ext>
            </a:extLst>
          </p:cNvPr>
          <p:cNvCxnSpPr>
            <a:cxnSpLocks/>
          </p:cNvCxnSpPr>
          <p:nvPr/>
        </p:nvCxnSpPr>
        <p:spPr>
          <a:xfrm>
            <a:off x="6427994" y="5317582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EBA1350-A157-E751-E674-63D0C835A043}"/>
              </a:ext>
            </a:extLst>
          </p:cNvPr>
          <p:cNvSpPr/>
          <p:nvPr/>
        </p:nvSpPr>
        <p:spPr>
          <a:xfrm>
            <a:off x="6926774" y="6267222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8B0D7ED-ECDE-5ECC-741E-4118BBB631ED}"/>
              </a:ext>
            </a:extLst>
          </p:cNvPr>
          <p:cNvSpPr txBox="1"/>
          <p:nvPr/>
        </p:nvSpPr>
        <p:spPr>
          <a:xfrm>
            <a:off x="6485349" y="634901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Node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14462CB-8F45-AD39-4F5A-77219BF4B25E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4575983" y="6307610"/>
            <a:ext cx="1150337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14622F6-05B3-C6C8-6CB2-33B106FE2723}"/>
              </a:ext>
            </a:extLst>
          </p:cNvPr>
          <p:cNvSpPr/>
          <p:nvPr/>
        </p:nvSpPr>
        <p:spPr>
          <a:xfrm>
            <a:off x="5726320" y="6061077"/>
            <a:ext cx="639092" cy="50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DHW Demand Inlet Pipe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7231358-6B8E-1C9B-2C9C-7C4C0F4C09BD}"/>
              </a:ext>
            </a:extLst>
          </p:cNvPr>
          <p:cNvSpPr/>
          <p:nvPr/>
        </p:nvSpPr>
        <p:spPr>
          <a:xfrm>
            <a:off x="5151730" y="6250531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FCE57A-7CD7-2B78-8426-2542B5D84AF3}"/>
              </a:ext>
            </a:extLst>
          </p:cNvPr>
          <p:cNvSpPr txBox="1"/>
          <p:nvPr/>
        </p:nvSpPr>
        <p:spPr>
          <a:xfrm>
            <a:off x="4510477" y="6350834"/>
            <a:ext cx="120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DHW Demand Inlet Pipe Outlet Node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4184570-5587-442B-F06F-62C848F501B8}"/>
              </a:ext>
            </a:extLst>
          </p:cNvPr>
          <p:cNvSpPr/>
          <p:nvPr/>
        </p:nvSpPr>
        <p:spPr>
          <a:xfrm>
            <a:off x="4804345" y="5964582"/>
            <a:ext cx="2619077" cy="784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15E03AE-E3D7-D300-21F6-54FEB6A063D7}"/>
              </a:ext>
            </a:extLst>
          </p:cNvPr>
          <p:cNvSpPr txBox="1"/>
          <p:nvPr/>
        </p:nvSpPr>
        <p:spPr>
          <a:xfrm>
            <a:off x="5004345" y="5797650"/>
            <a:ext cx="204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DHW Demand Inlet Branch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D7E423B-0688-B8B5-DC0F-5BA5FA404E89}"/>
              </a:ext>
            </a:extLst>
          </p:cNvPr>
          <p:cNvCxnSpPr>
            <a:cxnSpLocks/>
          </p:cNvCxnSpPr>
          <p:nvPr/>
        </p:nvCxnSpPr>
        <p:spPr>
          <a:xfrm>
            <a:off x="6438523" y="6299858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0638249-E493-DC3B-AB23-A4090D0CFFFF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478529" y="2396217"/>
            <a:ext cx="449772" cy="193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510AD3E-A4D4-28E1-0281-5E04D41AEB77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504106" y="3384149"/>
            <a:ext cx="424195" cy="94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71BE59D-B316-FD14-D351-04F491AD65F1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7564234" y="4327580"/>
            <a:ext cx="364067" cy="100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8A006-8F61-D448-8E86-94EA7BD6C6FE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7569105" y="4327580"/>
            <a:ext cx="359196" cy="198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Manual Operation 178">
            <a:extLst>
              <a:ext uri="{FF2B5EF4-FFF2-40B4-BE49-F238E27FC236}">
                <a16:creationId xmlns:a16="http://schemas.microsoft.com/office/drawing/2014/main" id="{47C88A09-5188-74D6-4AA1-E06BA37A240E}"/>
              </a:ext>
            </a:extLst>
          </p:cNvPr>
          <p:cNvSpPr/>
          <p:nvPr/>
        </p:nvSpPr>
        <p:spPr>
          <a:xfrm rot="5400000">
            <a:off x="3469706" y="4079376"/>
            <a:ext cx="800188" cy="533459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3F7BBB7-4204-39CD-61EC-42DB9187BB4B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4136530" y="2393359"/>
            <a:ext cx="369978" cy="195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CB173B6-2F3E-2E73-BDD1-F1CFE04BC7CE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4136530" y="3384149"/>
            <a:ext cx="380312" cy="96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6B1F844-E8EA-146A-E1E3-D6FA8412592B}"/>
              </a:ext>
            </a:extLst>
          </p:cNvPr>
          <p:cNvCxnSpPr>
            <a:cxnSpLocks/>
            <a:stCxn id="179" idx="0"/>
          </p:cNvCxnSpPr>
          <p:nvPr/>
        </p:nvCxnSpPr>
        <p:spPr>
          <a:xfrm>
            <a:off x="4136530" y="4346106"/>
            <a:ext cx="406405" cy="98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0717C77-6146-AD5C-D253-63B7D5DE6DE2}"/>
              </a:ext>
            </a:extLst>
          </p:cNvPr>
          <p:cNvCxnSpPr>
            <a:cxnSpLocks/>
            <a:stCxn id="179" idx="0"/>
          </p:cNvCxnSpPr>
          <p:nvPr/>
        </p:nvCxnSpPr>
        <p:spPr>
          <a:xfrm>
            <a:off x="4136530" y="4346106"/>
            <a:ext cx="424897" cy="196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788E0697-12F0-B7BF-8FB9-B3E6CF35F55B}"/>
              </a:ext>
            </a:extLst>
          </p:cNvPr>
          <p:cNvSpPr txBox="1"/>
          <p:nvPr/>
        </p:nvSpPr>
        <p:spPr>
          <a:xfrm>
            <a:off x="3010024" y="3565857"/>
            <a:ext cx="136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DHW Demand Mixer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A279A3C-F99B-446D-8CB4-91FB632F0125}"/>
              </a:ext>
            </a:extLst>
          </p:cNvPr>
          <p:cNvSpPr/>
          <p:nvPr/>
        </p:nvSpPr>
        <p:spPr>
          <a:xfrm>
            <a:off x="2988412" y="4322070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EADE19D-0703-95DC-FCB3-61FF60719BC0}"/>
              </a:ext>
            </a:extLst>
          </p:cNvPr>
          <p:cNvSpPr txBox="1"/>
          <p:nvPr/>
        </p:nvSpPr>
        <p:spPr>
          <a:xfrm>
            <a:off x="2585959" y="4470336"/>
            <a:ext cx="938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Makeup Pipe Inlet Node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AE84E29-9214-6405-FBDC-7E983A0AD0B8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637918" y="4338355"/>
            <a:ext cx="1109665" cy="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77C94B8-AB05-AD1D-73B0-858B702A5657}"/>
              </a:ext>
            </a:extLst>
          </p:cNvPr>
          <p:cNvSpPr/>
          <p:nvPr/>
        </p:nvSpPr>
        <p:spPr>
          <a:xfrm>
            <a:off x="1747583" y="4045924"/>
            <a:ext cx="720436" cy="6003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Mains Makeup Pipe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BC731D02-1B1B-2729-CFB9-7979FBF23BD8}"/>
              </a:ext>
            </a:extLst>
          </p:cNvPr>
          <p:cNvSpPr/>
          <p:nvPr/>
        </p:nvSpPr>
        <p:spPr>
          <a:xfrm>
            <a:off x="1213368" y="4305379"/>
            <a:ext cx="133165" cy="11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9FB7197-D4E0-5A31-E0C3-90F0EC3FADE8}"/>
              </a:ext>
            </a:extLst>
          </p:cNvPr>
          <p:cNvSpPr txBox="1"/>
          <p:nvPr/>
        </p:nvSpPr>
        <p:spPr>
          <a:xfrm>
            <a:off x="827011" y="4516998"/>
            <a:ext cx="9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Mains Makeup Node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EF7985D-6593-FAF8-C4FF-0515C11863CB}"/>
              </a:ext>
            </a:extLst>
          </p:cNvPr>
          <p:cNvSpPr/>
          <p:nvPr/>
        </p:nvSpPr>
        <p:spPr>
          <a:xfrm>
            <a:off x="865983" y="3564137"/>
            <a:ext cx="2619077" cy="15639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4BC81F3-10B9-8436-41AD-B5A4373B2AC9}"/>
              </a:ext>
            </a:extLst>
          </p:cNvPr>
          <p:cNvSpPr txBox="1"/>
          <p:nvPr/>
        </p:nvSpPr>
        <p:spPr>
          <a:xfrm>
            <a:off x="1513204" y="3327466"/>
            <a:ext cx="11994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Mains Makeup Branch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F9B46BE-2F65-DF03-8DDB-FD5DD8EDC032}"/>
              </a:ext>
            </a:extLst>
          </p:cNvPr>
          <p:cNvCxnSpPr>
            <a:cxnSpLocks/>
            <a:stCxn id="209" idx="3"/>
            <a:endCxn id="179" idx="2"/>
          </p:cNvCxnSpPr>
          <p:nvPr/>
        </p:nvCxnSpPr>
        <p:spPr>
          <a:xfrm>
            <a:off x="2468019" y="4346106"/>
            <a:ext cx="1135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A4435A7-D471-17D0-8E2A-F9C7EF2B1A39}"/>
              </a:ext>
            </a:extLst>
          </p:cNvPr>
          <p:cNvSpPr/>
          <p:nvPr/>
        </p:nvSpPr>
        <p:spPr>
          <a:xfrm>
            <a:off x="1536950" y="1882234"/>
            <a:ext cx="9141846" cy="491601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3DB3F12-418D-47BB-DBA8-9404D283EB20}"/>
              </a:ext>
            </a:extLst>
          </p:cNvPr>
          <p:cNvSpPr txBox="1"/>
          <p:nvPr/>
        </p:nvSpPr>
        <p:spPr>
          <a:xfrm>
            <a:off x="1791186" y="1891986"/>
            <a:ext cx="19578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Demand Side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20D1085-2FE7-9002-F567-ED405E14D618}"/>
              </a:ext>
            </a:extLst>
          </p:cNvPr>
          <p:cNvCxnSpPr>
            <a:cxnSpLocks/>
          </p:cNvCxnSpPr>
          <p:nvPr/>
        </p:nvCxnSpPr>
        <p:spPr>
          <a:xfrm>
            <a:off x="621215" y="1149766"/>
            <a:ext cx="0" cy="318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Extract 225">
            <a:extLst>
              <a:ext uri="{FF2B5EF4-FFF2-40B4-BE49-F238E27FC236}">
                <a16:creationId xmlns:a16="http://schemas.microsoft.com/office/drawing/2014/main" id="{179005D9-B8E6-88D7-CAFD-E091EDB8252B}"/>
              </a:ext>
            </a:extLst>
          </p:cNvPr>
          <p:cNvSpPr/>
          <p:nvPr/>
        </p:nvSpPr>
        <p:spPr>
          <a:xfrm>
            <a:off x="514739" y="2369572"/>
            <a:ext cx="178786" cy="17442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Extract 226">
            <a:extLst>
              <a:ext uri="{FF2B5EF4-FFF2-40B4-BE49-F238E27FC236}">
                <a16:creationId xmlns:a16="http://schemas.microsoft.com/office/drawing/2014/main" id="{8583B94C-317E-FE91-7AA0-15C27B93BC47}"/>
              </a:ext>
            </a:extLst>
          </p:cNvPr>
          <p:cNvSpPr/>
          <p:nvPr/>
        </p:nvSpPr>
        <p:spPr>
          <a:xfrm flipV="1">
            <a:off x="11715412" y="2539858"/>
            <a:ext cx="178786" cy="17442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188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Douglass</dc:creator>
  <cp:lastModifiedBy>Christian Douglass</cp:lastModifiedBy>
  <cp:revision>11</cp:revision>
  <dcterms:created xsi:type="dcterms:W3CDTF">2022-12-08T22:13:22Z</dcterms:created>
  <dcterms:modified xsi:type="dcterms:W3CDTF">2022-12-09T23:27:51Z</dcterms:modified>
</cp:coreProperties>
</file>