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9" autoAdjust="0"/>
    <p:restoredTop sz="94660"/>
  </p:normalViewPr>
  <p:slideViewPr>
    <p:cSldViewPr snapToGrid="0">
      <p:cViewPr varScale="1">
        <p:scale>
          <a:sx n="386" d="100"/>
          <a:sy n="386" d="100"/>
        </p:scale>
        <p:origin x="1014" y="282"/>
      </p:cViewPr>
      <p:guideLst>
        <p:guide orient="horz" pos="576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8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3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8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C534-9D36-4359-8E87-1610FE6652A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1413-8B76-4C4E-B111-C6E92082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BE4B92A-0F9A-9717-17F1-D4003F7A7BAA}"/>
              </a:ext>
            </a:extLst>
          </p:cNvPr>
          <p:cNvSpPr/>
          <p:nvPr/>
        </p:nvSpPr>
        <p:spPr>
          <a:xfrm rot="600000">
            <a:off x="1386465" y="803199"/>
            <a:ext cx="60489" cy="183438"/>
          </a:xfrm>
          <a:custGeom>
            <a:avLst/>
            <a:gdLst>
              <a:gd name="connsiteX0" fmla="*/ 0 w 60489"/>
              <a:gd name="connsiteY0" fmla="*/ 91719 h 183438"/>
              <a:gd name="connsiteX1" fmla="*/ 30245 w 60489"/>
              <a:gd name="connsiteY1" fmla="*/ 0 h 183438"/>
              <a:gd name="connsiteX2" fmla="*/ 60490 w 60489"/>
              <a:gd name="connsiteY2" fmla="*/ 91719 h 183438"/>
              <a:gd name="connsiteX3" fmla="*/ 30245 w 60489"/>
              <a:gd name="connsiteY3" fmla="*/ 183438 h 183438"/>
              <a:gd name="connsiteX4" fmla="*/ 0 w 60489"/>
              <a:gd name="connsiteY4" fmla="*/ 91719 h 18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89" h="183438" fill="none" extrusionOk="0">
                <a:moveTo>
                  <a:pt x="0" y="91719"/>
                </a:moveTo>
                <a:cubicBezTo>
                  <a:pt x="-1009" y="41969"/>
                  <a:pt x="15614" y="-2177"/>
                  <a:pt x="30245" y="0"/>
                </a:cubicBezTo>
                <a:cubicBezTo>
                  <a:pt x="51480" y="-1457"/>
                  <a:pt x="56253" y="38241"/>
                  <a:pt x="60490" y="91719"/>
                </a:cubicBezTo>
                <a:cubicBezTo>
                  <a:pt x="60161" y="143243"/>
                  <a:pt x="44811" y="185763"/>
                  <a:pt x="30245" y="183438"/>
                </a:cubicBezTo>
                <a:cubicBezTo>
                  <a:pt x="14281" y="182423"/>
                  <a:pt x="-5920" y="151212"/>
                  <a:pt x="0" y="91719"/>
                </a:cubicBezTo>
                <a:close/>
              </a:path>
              <a:path w="60489" h="183438" stroke="0" extrusionOk="0">
                <a:moveTo>
                  <a:pt x="0" y="91719"/>
                </a:moveTo>
                <a:cubicBezTo>
                  <a:pt x="999" y="41370"/>
                  <a:pt x="12982" y="-690"/>
                  <a:pt x="30245" y="0"/>
                </a:cubicBezTo>
                <a:cubicBezTo>
                  <a:pt x="47599" y="-6097"/>
                  <a:pt x="67982" y="37967"/>
                  <a:pt x="60490" y="91719"/>
                </a:cubicBezTo>
                <a:cubicBezTo>
                  <a:pt x="61049" y="143315"/>
                  <a:pt x="46573" y="187569"/>
                  <a:pt x="30245" y="183438"/>
                </a:cubicBezTo>
                <a:cubicBezTo>
                  <a:pt x="12617" y="177042"/>
                  <a:pt x="-4686" y="148443"/>
                  <a:pt x="0" y="917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7601989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5F8D12-1278-F33B-6286-6F61CC648D13}"/>
              </a:ext>
            </a:extLst>
          </p:cNvPr>
          <p:cNvSpPr/>
          <p:nvPr/>
        </p:nvSpPr>
        <p:spPr>
          <a:xfrm rot="-600000">
            <a:off x="1587672" y="803900"/>
            <a:ext cx="62213" cy="188665"/>
          </a:xfrm>
          <a:custGeom>
            <a:avLst/>
            <a:gdLst>
              <a:gd name="connsiteX0" fmla="*/ 0 w 62213"/>
              <a:gd name="connsiteY0" fmla="*/ 94333 h 188665"/>
              <a:gd name="connsiteX1" fmla="*/ 31107 w 62213"/>
              <a:gd name="connsiteY1" fmla="*/ 0 h 188665"/>
              <a:gd name="connsiteX2" fmla="*/ 62214 w 62213"/>
              <a:gd name="connsiteY2" fmla="*/ 94333 h 188665"/>
              <a:gd name="connsiteX3" fmla="*/ 31107 w 62213"/>
              <a:gd name="connsiteY3" fmla="*/ 188666 h 188665"/>
              <a:gd name="connsiteX4" fmla="*/ 0 w 62213"/>
              <a:gd name="connsiteY4" fmla="*/ 94333 h 18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13" h="188665" fill="none" extrusionOk="0">
                <a:moveTo>
                  <a:pt x="0" y="94333"/>
                </a:moveTo>
                <a:cubicBezTo>
                  <a:pt x="-1193" y="43304"/>
                  <a:pt x="15254" y="-1393"/>
                  <a:pt x="31107" y="0"/>
                </a:cubicBezTo>
                <a:cubicBezTo>
                  <a:pt x="55866" y="-2437"/>
                  <a:pt x="57596" y="39157"/>
                  <a:pt x="62214" y="94333"/>
                </a:cubicBezTo>
                <a:cubicBezTo>
                  <a:pt x="61034" y="149549"/>
                  <a:pt x="46431" y="190684"/>
                  <a:pt x="31107" y="188666"/>
                </a:cubicBezTo>
                <a:cubicBezTo>
                  <a:pt x="18348" y="182600"/>
                  <a:pt x="-4809" y="153611"/>
                  <a:pt x="0" y="94333"/>
                </a:cubicBezTo>
                <a:close/>
              </a:path>
              <a:path w="62213" h="188665" stroke="0" extrusionOk="0">
                <a:moveTo>
                  <a:pt x="0" y="94333"/>
                </a:moveTo>
                <a:cubicBezTo>
                  <a:pt x="2028" y="42857"/>
                  <a:pt x="11976" y="-2411"/>
                  <a:pt x="31107" y="0"/>
                </a:cubicBezTo>
                <a:cubicBezTo>
                  <a:pt x="48737" y="-4215"/>
                  <a:pt x="64878" y="41133"/>
                  <a:pt x="62214" y="94333"/>
                </a:cubicBezTo>
                <a:cubicBezTo>
                  <a:pt x="63804" y="149107"/>
                  <a:pt x="47948" y="192398"/>
                  <a:pt x="31107" y="188666"/>
                </a:cubicBezTo>
                <a:cubicBezTo>
                  <a:pt x="12422" y="178249"/>
                  <a:pt x="-6681" y="155086"/>
                  <a:pt x="0" y="943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7601989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B94614-01BA-89BA-8162-F1AEB3224A97}"/>
              </a:ext>
            </a:extLst>
          </p:cNvPr>
          <p:cNvSpPr/>
          <p:nvPr/>
        </p:nvSpPr>
        <p:spPr>
          <a:xfrm>
            <a:off x="1573996" y="470728"/>
            <a:ext cx="793072" cy="745724"/>
          </a:xfrm>
          <a:custGeom>
            <a:avLst/>
            <a:gdLst>
              <a:gd name="connsiteX0" fmla="*/ 0 w 793072"/>
              <a:gd name="connsiteY0" fmla="*/ 372862 h 745724"/>
              <a:gd name="connsiteX1" fmla="*/ 396536 w 793072"/>
              <a:gd name="connsiteY1" fmla="*/ 0 h 745724"/>
              <a:gd name="connsiteX2" fmla="*/ 793072 w 793072"/>
              <a:gd name="connsiteY2" fmla="*/ 372862 h 745724"/>
              <a:gd name="connsiteX3" fmla="*/ 396536 w 793072"/>
              <a:gd name="connsiteY3" fmla="*/ 745724 h 745724"/>
              <a:gd name="connsiteX4" fmla="*/ 0 w 793072"/>
              <a:gd name="connsiteY4" fmla="*/ 372862 h 74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2" h="745724" fill="none" extrusionOk="0">
                <a:moveTo>
                  <a:pt x="0" y="372862"/>
                </a:moveTo>
                <a:cubicBezTo>
                  <a:pt x="-13124" y="189320"/>
                  <a:pt x="162748" y="32954"/>
                  <a:pt x="396536" y="0"/>
                </a:cubicBezTo>
                <a:cubicBezTo>
                  <a:pt x="621648" y="7509"/>
                  <a:pt x="806342" y="177515"/>
                  <a:pt x="793072" y="372862"/>
                </a:cubicBezTo>
                <a:cubicBezTo>
                  <a:pt x="801884" y="554454"/>
                  <a:pt x="614859" y="752350"/>
                  <a:pt x="396536" y="745724"/>
                </a:cubicBezTo>
                <a:cubicBezTo>
                  <a:pt x="140718" y="744822"/>
                  <a:pt x="-14992" y="569995"/>
                  <a:pt x="0" y="372862"/>
                </a:cubicBezTo>
                <a:close/>
              </a:path>
              <a:path w="793072" h="745724" stroke="0" extrusionOk="0">
                <a:moveTo>
                  <a:pt x="0" y="372862"/>
                </a:moveTo>
                <a:cubicBezTo>
                  <a:pt x="34818" y="178072"/>
                  <a:pt x="201434" y="30979"/>
                  <a:pt x="396536" y="0"/>
                </a:cubicBezTo>
                <a:cubicBezTo>
                  <a:pt x="589034" y="25038"/>
                  <a:pt x="799292" y="163781"/>
                  <a:pt x="793072" y="372862"/>
                </a:cubicBezTo>
                <a:cubicBezTo>
                  <a:pt x="784908" y="564325"/>
                  <a:pt x="590896" y="769324"/>
                  <a:pt x="396536" y="745724"/>
                </a:cubicBezTo>
                <a:cubicBezTo>
                  <a:pt x="177143" y="738897"/>
                  <a:pt x="7678" y="583719"/>
                  <a:pt x="0" y="3728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2562501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AEEA81-803B-2582-45DF-442017CEBD80}"/>
              </a:ext>
            </a:extLst>
          </p:cNvPr>
          <p:cNvSpPr/>
          <p:nvPr/>
        </p:nvSpPr>
        <p:spPr>
          <a:xfrm>
            <a:off x="674398" y="470728"/>
            <a:ext cx="793072" cy="745724"/>
          </a:xfrm>
          <a:custGeom>
            <a:avLst/>
            <a:gdLst>
              <a:gd name="connsiteX0" fmla="*/ 0 w 793072"/>
              <a:gd name="connsiteY0" fmla="*/ 372862 h 745724"/>
              <a:gd name="connsiteX1" fmla="*/ 396536 w 793072"/>
              <a:gd name="connsiteY1" fmla="*/ 0 h 745724"/>
              <a:gd name="connsiteX2" fmla="*/ 793072 w 793072"/>
              <a:gd name="connsiteY2" fmla="*/ 372862 h 745724"/>
              <a:gd name="connsiteX3" fmla="*/ 396536 w 793072"/>
              <a:gd name="connsiteY3" fmla="*/ 745724 h 745724"/>
              <a:gd name="connsiteX4" fmla="*/ 0 w 793072"/>
              <a:gd name="connsiteY4" fmla="*/ 372862 h 74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2" h="745724" fill="none" extrusionOk="0">
                <a:moveTo>
                  <a:pt x="0" y="372862"/>
                </a:moveTo>
                <a:cubicBezTo>
                  <a:pt x="9943" y="166305"/>
                  <a:pt x="160892" y="-10251"/>
                  <a:pt x="396536" y="0"/>
                </a:cubicBezTo>
                <a:cubicBezTo>
                  <a:pt x="629423" y="14708"/>
                  <a:pt x="772656" y="145507"/>
                  <a:pt x="793072" y="372862"/>
                </a:cubicBezTo>
                <a:cubicBezTo>
                  <a:pt x="775778" y="614956"/>
                  <a:pt x="631639" y="726316"/>
                  <a:pt x="396536" y="745724"/>
                </a:cubicBezTo>
                <a:cubicBezTo>
                  <a:pt x="149981" y="729288"/>
                  <a:pt x="-1635" y="592335"/>
                  <a:pt x="0" y="372862"/>
                </a:cubicBezTo>
                <a:close/>
              </a:path>
              <a:path w="793072" h="745724" stroke="0" extrusionOk="0">
                <a:moveTo>
                  <a:pt x="0" y="372862"/>
                </a:moveTo>
                <a:cubicBezTo>
                  <a:pt x="-1172" y="174753"/>
                  <a:pt x="178774" y="32163"/>
                  <a:pt x="396536" y="0"/>
                </a:cubicBezTo>
                <a:cubicBezTo>
                  <a:pt x="599490" y="17898"/>
                  <a:pt x="789438" y="149485"/>
                  <a:pt x="793072" y="372862"/>
                </a:cubicBezTo>
                <a:cubicBezTo>
                  <a:pt x="804224" y="570231"/>
                  <a:pt x="597272" y="755959"/>
                  <a:pt x="396536" y="745724"/>
                </a:cubicBezTo>
                <a:cubicBezTo>
                  <a:pt x="169066" y="751909"/>
                  <a:pt x="15446" y="552727"/>
                  <a:pt x="0" y="3728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  <a:alpha val="8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9826742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3CA57-9740-9EB5-0F86-75AA007A9D20}"/>
              </a:ext>
            </a:extLst>
          </p:cNvPr>
          <p:cNvSpPr txBox="1"/>
          <p:nvPr/>
        </p:nvSpPr>
        <p:spPr>
          <a:xfrm>
            <a:off x="161871" y="412703"/>
            <a:ext cx="568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rial Nova Light" panose="020B0304020202020204" pitchFamily="34" charset="0"/>
              </a:rPr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A6CC0-547E-542B-F41E-5DE6B64E9FB7}"/>
              </a:ext>
            </a:extLst>
          </p:cNvPr>
          <p:cNvSpPr txBox="1"/>
          <p:nvPr/>
        </p:nvSpPr>
        <p:spPr>
          <a:xfrm>
            <a:off x="785686" y="590558"/>
            <a:ext cx="570496" cy="50606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62E7E-2AA9-97B9-EF6A-E0DFB4D43A3B}"/>
              </a:ext>
            </a:extLst>
          </p:cNvPr>
          <p:cNvSpPr txBox="1"/>
          <p:nvPr/>
        </p:nvSpPr>
        <p:spPr>
          <a:xfrm>
            <a:off x="1680522" y="575152"/>
            <a:ext cx="605229" cy="536877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DR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189B46A-E60D-2243-C25B-99B7ED55631C}"/>
              </a:ext>
            </a:extLst>
          </p:cNvPr>
          <p:cNvSpPr/>
          <p:nvPr/>
        </p:nvSpPr>
        <p:spPr>
          <a:xfrm>
            <a:off x="1307295" y="799340"/>
            <a:ext cx="266700" cy="229360"/>
          </a:xfrm>
          <a:custGeom>
            <a:avLst/>
            <a:gdLst>
              <a:gd name="connsiteX0" fmla="*/ 133350 w 266700"/>
              <a:gd name="connsiteY0" fmla="*/ 0 h 229360"/>
              <a:gd name="connsiteX1" fmla="*/ 266700 w 266700"/>
              <a:gd name="connsiteY1" fmla="*/ 114680 h 229360"/>
              <a:gd name="connsiteX2" fmla="*/ 133350 w 266700"/>
              <a:gd name="connsiteY2" fmla="*/ 114680 h 229360"/>
              <a:gd name="connsiteX3" fmla="*/ 133350 w 266700"/>
              <a:gd name="connsiteY3" fmla="*/ 0 h 229360"/>
              <a:gd name="connsiteX0" fmla="*/ 133350 w 266700"/>
              <a:gd name="connsiteY0" fmla="*/ 0 h 229360"/>
              <a:gd name="connsiteX1" fmla="*/ 266700 w 266700"/>
              <a:gd name="connsiteY1" fmla="*/ 114680 h 22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229360" stroke="0" extrusionOk="0">
                <a:moveTo>
                  <a:pt x="133350" y="0"/>
                </a:moveTo>
                <a:cubicBezTo>
                  <a:pt x="209538" y="-31"/>
                  <a:pt x="262316" y="53201"/>
                  <a:pt x="266700" y="114680"/>
                </a:cubicBezTo>
                <a:cubicBezTo>
                  <a:pt x="250348" y="108994"/>
                  <a:pt x="166006" y="107022"/>
                  <a:pt x="133350" y="114680"/>
                </a:cubicBezTo>
                <a:cubicBezTo>
                  <a:pt x="132725" y="93784"/>
                  <a:pt x="137235" y="55357"/>
                  <a:pt x="133350" y="0"/>
                </a:cubicBezTo>
                <a:close/>
              </a:path>
              <a:path w="266700" h="229360" fill="none" extrusionOk="0">
                <a:moveTo>
                  <a:pt x="133350" y="0"/>
                </a:moveTo>
                <a:cubicBezTo>
                  <a:pt x="206740" y="3173"/>
                  <a:pt x="269823" y="44784"/>
                  <a:pt x="266700" y="114680"/>
                </a:cubicBezTo>
              </a:path>
              <a:path w="266700" h="229360" fill="none" stroke="0" extrusionOk="0">
                <a:moveTo>
                  <a:pt x="133350" y="0"/>
                </a:moveTo>
                <a:cubicBezTo>
                  <a:pt x="201788" y="-9065"/>
                  <a:pt x="258790" y="50975"/>
                  <a:pt x="266700" y="11468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285288346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82F70-7261-7BBA-008E-F5338E5783EE}"/>
              </a:ext>
            </a:extLst>
          </p:cNvPr>
          <p:cNvSpPr txBox="1"/>
          <p:nvPr/>
        </p:nvSpPr>
        <p:spPr>
          <a:xfrm>
            <a:off x="208025" y="1237482"/>
            <a:ext cx="2286725" cy="21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" b="1" dirty="0">
                <a:latin typeface="Arial Nova Light" panose="020B0304020202020204" pitchFamily="34" charset="0"/>
              </a:rPr>
              <a:t>R</a:t>
            </a:r>
            <a:r>
              <a:rPr lang="en-US" sz="760" dirty="0">
                <a:latin typeface="Arial Nova Light" panose="020B0304020202020204" pitchFamily="34" charset="0"/>
              </a:rPr>
              <a:t>esidential. </a:t>
            </a:r>
            <a:r>
              <a:rPr lang="en-US" sz="760" b="1" dirty="0">
                <a:latin typeface="Arial Nova Light" panose="020B0304020202020204" pitchFamily="34" charset="0"/>
              </a:rPr>
              <a:t>E</a:t>
            </a:r>
            <a:r>
              <a:rPr lang="en-US" sz="760" dirty="0">
                <a:latin typeface="Arial Nova Light" panose="020B0304020202020204" pitchFamily="34" charset="0"/>
              </a:rPr>
              <a:t>nergy</a:t>
            </a:r>
            <a:r>
              <a:rPr lang="en-US" sz="760" b="1" dirty="0">
                <a:latin typeface="Arial Nova Light" panose="020B0304020202020204" pitchFamily="34" charset="0"/>
              </a:rPr>
              <a:t> E</a:t>
            </a:r>
            <a:r>
              <a:rPr lang="en-US" sz="760" dirty="0">
                <a:latin typeface="Arial Nova Light" panose="020B0304020202020204" pitchFamily="34" charset="0"/>
              </a:rPr>
              <a:t>fficiency.</a:t>
            </a:r>
            <a:r>
              <a:rPr lang="en-US" sz="760" b="1" dirty="0">
                <a:latin typeface="Arial Nova Light" panose="020B0304020202020204" pitchFamily="34" charset="0"/>
              </a:rPr>
              <a:t> D</a:t>
            </a:r>
            <a:r>
              <a:rPr lang="en-US" sz="760" dirty="0">
                <a:latin typeface="Arial Nova Light" panose="020B0304020202020204" pitchFamily="34" charset="0"/>
              </a:rPr>
              <a:t>emand</a:t>
            </a:r>
            <a:r>
              <a:rPr lang="en-US" sz="760" b="1" dirty="0">
                <a:latin typeface="Arial Nova Light" panose="020B0304020202020204" pitchFamily="34" charset="0"/>
              </a:rPr>
              <a:t> R</a:t>
            </a:r>
            <a:r>
              <a:rPr lang="en-US" sz="760" dirty="0">
                <a:latin typeface="Arial Nova Light" panose="020B0304020202020204" pitchFamily="34" charset="0"/>
              </a:rPr>
              <a:t>esponse.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5B11AA-F5D8-37DC-1C2C-A20F5E9E5AAF}"/>
              </a:ext>
            </a:extLst>
          </p:cNvPr>
          <p:cNvSpPr/>
          <p:nvPr/>
        </p:nvSpPr>
        <p:spPr>
          <a:xfrm>
            <a:off x="640759" y="830374"/>
            <a:ext cx="79117" cy="45719"/>
          </a:xfrm>
          <a:custGeom>
            <a:avLst/>
            <a:gdLst>
              <a:gd name="connsiteX0" fmla="*/ 0 w 79117"/>
              <a:gd name="connsiteY0" fmla="*/ 0 h 45719"/>
              <a:gd name="connsiteX1" fmla="*/ 79117 w 79117"/>
              <a:gd name="connsiteY1" fmla="*/ 0 h 45719"/>
              <a:gd name="connsiteX2" fmla="*/ 79117 w 79117"/>
              <a:gd name="connsiteY2" fmla="*/ 45719 h 45719"/>
              <a:gd name="connsiteX3" fmla="*/ 0 w 79117"/>
              <a:gd name="connsiteY3" fmla="*/ 45719 h 45719"/>
              <a:gd name="connsiteX4" fmla="*/ 0 w 79117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17" h="45719" fill="none" extrusionOk="0">
                <a:moveTo>
                  <a:pt x="0" y="0"/>
                </a:moveTo>
                <a:cubicBezTo>
                  <a:pt x="23045" y="1611"/>
                  <a:pt x="53366" y="822"/>
                  <a:pt x="79117" y="0"/>
                </a:cubicBezTo>
                <a:cubicBezTo>
                  <a:pt x="77081" y="17070"/>
                  <a:pt x="80490" y="25705"/>
                  <a:pt x="79117" y="45719"/>
                </a:cubicBezTo>
                <a:cubicBezTo>
                  <a:pt x="54419" y="47153"/>
                  <a:pt x="36086" y="48873"/>
                  <a:pt x="0" y="45719"/>
                </a:cubicBezTo>
                <a:cubicBezTo>
                  <a:pt x="806" y="34592"/>
                  <a:pt x="876" y="9605"/>
                  <a:pt x="0" y="0"/>
                </a:cubicBezTo>
                <a:close/>
              </a:path>
              <a:path w="79117" h="45719" stroke="0" extrusionOk="0">
                <a:moveTo>
                  <a:pt x="0" y="0"/>
                </a:moveTo>
                <a:cubicBezTo>
                  <a:pt x="33487" y="3878"/>
                  <a:pt x="48428" y="330"/>
                  <a:pt x="79117" y="0"/>
                </a:cubicBezTo>
                <a:cubicBezTo>
                  <a:pt x="81255" y="16182"/>
                  <a:pt x="81276" y="33719"/>
                  <a:pt x="79117" y="45719"/>
                </a:cubicBezTo>
                <a:cubicBezTo>
                  <a:pt x="62540" y="44370"/>
                  <a:pt x="30026" y="46550"/>
                  <a:pt x="0" y="45719"/>
                </a:cubicBezTo>
                <a:cubicBezTo>
                  <a:pt x="-1966" y="25792"/>
                  <a:pt x="-747" y="200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37690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FA3FA-6B43-50C1-7189-266FF3B5B204}"/>
              </a:ext>
            </a:extLst>
          </p:cNvPr>
          <p:cNvSpPr/>
          <p:nvPr/>
        </p:nvSpPr>
        <p:spPr>
          <a:xfrm>
            <a:off x="2327509" y="820730"/>
            <a:ext cx="79117" cy="45719"/>
          </a:xfrm>
          <a:custGeom>
            <a:avLst/>
            <a:gdLst>
              <a:gd name="connsiteX0" fmla="*/ 0 w 79117"/>
              <a:gd name="connsiteY0" fmla="*/ 0 h 45719"/>
              <a:gd name="connsiteX1" fmla="*/ 79117 w 79117"/>
              <a:gd name="connsiteY1" fmla="*/ 0 h 45719"/>
              <a:gd name="connsiteX2" fmla="*/ 79117 w 79117"/>
              <a:gd name="connsiteY2" fmla="*/ 45719 h 45719"/>
              <a:gd name="connsiteX3" fmla="*/ 0 w 79117"/>
              <a:gd name="connsiteY3" fmla="*/ 45719 h 45719"/>
              <a:gd name="connsiteX4" fmla="*/ 0 w 79117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17" h="45719" fill="none" extrusionOk="0">
                <a:moveTo>
                  <a:pt x="0" y="0"/>
                </a:moveTo>
                <a:cubicBezTo>
                  <a:pt x="23045" y="1611"/>
                  <a:pt x="53366" y="822"/>
                  <a:pt x="79117" y="0"/>
                </a:cubicBezTo>
                <a:cubicBezTo>
                  <a:pt x="77081" y="17070"/>
                  <a:pt x="80490" y="25705"/>
                  <a:pt x="79117" y="45719"/>
                </a:cubicBezTo>
                <a:cubicBezTo>
                  <a:pt x="54419" y="47153"/>
                  <a:pt x="36086" y="48873"/>
                  <a:pt x="0" y="45719"/>
                </a:cubicBezTo>
                <a:cubicBezTo>
                  <a:pt x="806" y="34592"/>
                  <a:pt x="876" y="9605"/>
                  <a:pt x="0" y="0"/>
                </a:cubicBezTo>
                <a:close/>
              </a:path>
              <a:path w="79117" h="45719" stroke="0" extrusionOk="0">
                <a:moveTo>
                  <a:pt x="0" y="0"/>
                </a:moveTo>
                <a:cubicBezTo>
                  <a:pt x="33487" y="3878"/>
                  <a:pt x="48428" y="330"/>
                  <a:pt x="79117" y="0"/>
                </a:cubicBezTo>
                <a:cubicBezTo>
                  <a:pt x="81255" y="16182"/>
                  <a:pt x="81276" y="33719"/>
                  <a:pt x="79117" y="45719"/>
                </a:cubicBezTo>
                <a:cubicBezTo>
                  <a:pt x="62540" y="44370"/>
                  <a:pt x="30026" y="46550"/>
                  <a:pt x="0" y="45719"/>
                </a:cubicBezTo>
                <a:cubicBezTo>
                  <a:pt x="-1966" y="25792"/>
                  <a:pt x="-747" y="200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37690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3BE4B92A-0F9A-9717-17F1-D4003F7A7BAA}"/>
              </a:ext>
            </a:extLst>
          </p:cNvPr>
          <p:cNvSpPr/>
          <p:nvPr/>
        </p:nvSpPr>
        <p:spPr>
          <a:xfrm rot="600000">
            <a:off x="1386465" y="803199"/>
            <a:ext cx="60489" cy="183438"/>
          </a:xfrm>
          <a:custGeom>
            <a:avLst/>
            <a:gdLst>
              <a:gd name="connsiteX0" fmla="*/ 0 w 60489"/>
              <a:gd name="connsiteY0" fmla="*/ 91719 h 183438"/>
              <a:gd name="connsiteX1" fmla="*/ 30245 w 60489"/>
              <a:gd name="connsiteY1" fmla="*/ 0 h 183438"/>
              <a:gd name="connsiteX2" fmla="*/ 60490 w 60489"/>
              <a:gd name="connsiteY2" fmla="*/ 91719 h 183438"/>
              <a:gd name="connsiteX3" fmla="*/ 30245 w 60489"/>
              <a:gd name="connsiteY3" fmla="*/ 183438 h 183438"/>
              <a:gd name="connsiteX4" fmla="*/ 0 w 60489"/>
              <a:gd name="connsiteY4" fmla="*/ 91719 h 18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89" h="183438" fill="none" extrusionOk="0">
                <a:moveTo>
                  <a:pt x="0" y="91719"/>
                </a:moveTo>
                <a:cubicBezTo>
                  <a:pt x="-1009" y="41969"/>
                  <a:pt x="15614" y="-2177"/>
                  <a:pt x="30245" y="0"/>
                </a:cubicBezTo>
                <a:cubicBezTo>
                  <a:pt x="51480" y="-1457"/>
                  <a:pt x="56253" y="38241"/>
                  <a:pt x="60490" y="91719"/>
                </a:cubicBezTo>
                <a:cubicBezTo>
                  <a:pt x="60161" y="143243"/>
                  <a:pt x="44811" y="185763"/>
                  <a:pt x="30245" y="183438"/>
                </a:cubicBezTo>
                <a:cubicBezTo>
                  <a:pt x="14281" y="182423"/>
                  <a:pt x="-5920" y="151212"/>
                  <a:pt x="0" y="91719"/>
                </a:cubicBezTo>
                <a:close/>
              </a:path>
              <a:path w="60489" h="183438" stroke="0" extrusionOk="0">
                <a:moveTo>
                  <a:pt x="0" y="91719"/>
                </a:moveTo>
                <a:cubicBezTo>
                  <a:pt x="999" y="41370"/>
                  <a:pt x="12982" y="-690"/>
                  <a:pt x="30245" y="0"/>
                </a:cubicBezTo>
                <a:cubicBezTo>
                  <a:pt x="47599" y="-6097"/>
                  <a:pt x="67982" y="37967"/>
                  <a:pt x="60490" y="91719"/>
                </a:cubicBezTo>
                <a:cubicBezTo>
                  <a:pt x="61049" y="143315"/>
                  <a:pt x="46573" y="187569"/>
                  <a:pt x="30245" y="183438"/>
                </a:cubicBezTo>
                <a:cubicBezTo>
                  <a:pt x="12617" y="177042"/>
                  <a:pt x="-4686" y="148443"/>
                  <a:pt x="0" y="917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7601989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5F8D12-1278-F33B-6286-6F61CC648D13}"/>
              </a:ext>
            </a:extLst>
          </p:cNvPr>
          <p:cNvSpPr/>
          <p:nvPr/>
        </p:nvSpPr>
        <p:spPr>
          <a:xfrm rot="-600000">
            <a:off x="1587672" y="803900"/>
            <a:ext cx="62213" cy="188665"/>
          </a:xfrm>
          <a:custGeom>
            <a:avLst/>
            <a:gdLst>
              <a:gd name="connsiteX0" fmla="*/ 0 w 62213"/>
              <a:gd name="connsiteY0" fmla="*/ 94333 h 188665"/>
              <a:gd name="connsiteX1" fmla="*/ 31107 w 62213"/>
              <a:gd name="connsiteY1" fmla="*/ 0 h 188665"/>
              <a:gd name="connsiteX2" fmla="*/ 62214 w 62213"/>
              <a:gd name="connsiteY2" fmla="*/ 94333 h 188665"/>
              <a:gd name="connsiteX3" fmla="*/ 31107 w 62213"/>
              <a:gd name="connsiteY3" fmla="*/ 188666 h 188665"/>
              <a:gd name="connsiteX4" fmla="*/ 0 w 62213"/>
              <a:gd name="connsiteY4" fmla="*/ 94333 h 18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13" h="188665" fill="none" extrusionOk="0">
                <a:moveTo>
                  <a:pt x="0" y="94333"/>
                </a:moveTo>
                <a:cubicBezTo>
                  <a:pt x="-1193" y="43304"/>
                  <a:pt x="15254" y="-1393"/>
                  <a:pt x="31107" y="0"/>
                </a:cubicBezTo>
                <a:cubicBezTo>
                  <a:pt x="55866" y="-2437"/>
                  <a:pt x="57596" y="39157"/>
                  <a:pt x="62214" y="94333"/>
                </a:cubicBezTo>
                <a:cubicBezTo>
                  <a:pt x="61034" y="149549"/>
                  <a:pt x="46431" y="190684"/>
                  <a:pt x="31107" y="188666"/>
                </a:cubicBezTo>
                <a:cubicBezTo>
                  <a:pt x="18348" y="182600"/>
                  <a:pt x="-4809" y="153611"/>
                  <a:pt x="0" y="94333"/>
                </a:cubicBezTo>
                <a:close/>
              </a:path>
              <a:path w="62213" h="188665" stroke="0" extrusionOk="0">
                <a:moveTo>
                  <a:pt x="0" y="94333"/>
                </a:moveTo>
                <a:cubicBezTo>
                  <a:pt x="2028" y="42857"/>
                  <a:pt x="11976" y="-2411"/>
                  <a:pt x="31107" y="0"/>
                </a:cubicBezTo>
                <a:cubicBezTo>
                  <a:pt x="48737" y="-4215"/>
                  <a:pt x="64878" y="41133"/>
                  <a:pt x="62214" y="94333"/>
                </a:cubicBezTo>
                <a:cubicBezTo>
                  <a:pt x="63804" y="149107"/>
                  <a:pt x="47948" y="192398"/>
                  <a:pt x="31107" y="188666"/>
                </a:cubicBezTo>
                <a:cubicBezTo>
                  <a:pt x="12422" y="178249"/>
                  <a:pt x="-6681" y="155086"/>
                  <a:pt x="0" y="943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7601989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B94614-01BA-89BA-8162-F1AEB3224A97}"/>
              </a:ext>
            </a:extLst>
          </p:cNvPr>
          <p:cNvSpPr/>
          <p:nvPr/>
        </p:nvSpPr>
        <p:spPr>
          <a:xfrm>
            <a:off x="1573996" y="470728"/>
            <a:ext cx="793072" cy="745724"/>
          </a:xfrm>
          <a:custGeom>
            <a:avLst/>
            <a:gdLst>
              <a:gd name="connsiteX0" fmla="*/ 0 w 793072"/>
              <a:gd name="connsiteY0" fmla="*/ 372862 h 745724"/>
              <a:gd name="connsiteX1" fmla="*/ 396536 w 793072"/>
              <a:gd name="connsiteY1" fmla="*/ 0 h 745724"/>
              <a:gd name="connsiteX2" fmla="*/ 793072 w 793072"/>
              <a:gd name="connsiteY2" fmla="*/ 372862 h 745724"/>
              <a:gd name="connsiteX3" fmla="*/ 396536 w 793072"/>
              <a:gd name="connsiteY3" fmla="*/ 745724 h 745724"/>
              <a:gd name="connsiteX4" fmla="*/ 0 w 793072"/>
              <a:gd name="connsiteY4" fmla="*/ 372862 h 74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2" h="745724" fill="none" extrusionOk="0">
                <a:moveTo>
                  <a:pt x="0" y="372862"/>
                </a:moveTo>
                <a:cubicBezTo>
                  <a:pt x="-13124" y="189320"/>
                  <a:pt x="162748" y="32954"/>
                  <a:pt x="396536" y="0"/>
                </a:cubicBezTo>
                <a:cubicBezTo>
                  <a:pt x="621648" y="7509"/>
                  <a:pt x="806342" y="177515"/>
                  <a:pt x="793072" y="372862"/>
                </a:cubicBezTo>
                <a:cubicBezTo>
                  <a:pt x="801884" y="554454"/>
                  <a:pt x="614859" y="752350"/>
                  <a:pt x="396536" y="745724"/>
                </a:cubicBezTo>
                <a:cubicBezTo>
                  <a:pt x="140718" y="744822"/>
                  <a:pt x="-14992" y="569995"/>
                  <a:pt x="0" y="372862"/>
                </a:cubicBezTo>
                <a:close/>
              </a:path>
              <a:path w="793072" h="745724" stroke="0" extrusionOk="0">
                <a:moveTo>
                  <a:pt x="0" y="372862"/>
                </a:moveTo>
                <a:cubicBezTo>
                  <a:pt x="34818" y="178072"/>
                  <a:pt x="201434" y="30979"/>
                  <a:pt x="396536" y="0"/>
                </a:cubicBezTo>
                <a:cubicBezTo>
                  <a:pt x="589034" y="25038"/>
                  <a:pt x="799292" y="163781"/>
                  <a:pt x="793072" y="372862"/>
                </a:cubicBezTo>
                <a:cubicBezTo>
                  <a:pt x="784908" y="564325"/>
                  <a:pt x="590896" y="769324"/>
                  <a:pt x="396536" y="745724"/>
                </a:cubicBezTo>
                <a:cubicBezTo>
                  <a:pt x="177143" y="738897"/>
                  <a:pt x="7678" y="583719"/>
                  <a:pt x="0" y="3728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2562501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AEEA81-803B-2582-45DF-442017CEBD80}"/>
              </a:ext>
            </a:extLst>
          </p:cNvPr>
          <p:cNvSpPr/>
          <p:nvPr/>
        </p:nvSpPr>
        <p:spPr>
          <a:xfrm>
            <a:off x="674398" y="470728"/>
            <a:ext cx="793072" cy="745724"/>
          </a:xfrm>
          <a:custGeom>
            <a:avLst/>
            <a:gdLst>
              <a:gd name="connsiteX0" fmla="*/ 0 w 793072"/>
              <a:gd name="connsiteY0" fmla="*/ 372862 h 745724"/>
              <a:gd name="connsiteX1" fmla="*/ 396536 w 793072"/>
              <a:gd name="connsiteY1" fmla="*/ 0 h 745724"/>
              <a:gd name="connsiteX2" fmla="*/ 793072 w 793072"/>
              <a:gd name="connsiteY2" fmla="*/ 372862 h 745724"/>
              <a:gd name="connsiteX3" fmla="*/ 396536 w 793072"/>
              <a:gd name="connsiteY3" fmla="*/ 745724 h 745724"/>
              <a:gd name="connsiteX4" fmla="*/ 0 w 793072"/>
              <a:gd name="connsiteY4" fmla="*/ 372862 h 74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072" h="745724" fill="none" extrusionOk="0">
                <a:moveTo>
                  <a:pt x="0" y="372862"/>
                </a:moveTo>
                <a:cubicBezTo>
                  <a:pt x="9943" y="166305"/>
                  <a:pt x="160892" y="-10251"/>
                  <a:pt x="396536" y="0"/>
                </a:cubicBezTo>
                <a:cubicBezTo>
                  <a:pt x="629423" y="14708"/>
                  <a:pt x="772656" y="145507"/>
                  <a:pt x="793072" y="372862"/>
                </a:cubicBezTo>
                <a:cubicBezTo>
                  <a:pt x="775778" y="614956"/>
                  <a:pt x="631639" y="726316"/>
                  <a:pt x="396536" y="745724"/>
                </a:cubicBezTo>
                <a:cubicBezTo>
                  <a:pt x="149981" y="729288"/>
                  <a:pt x="-1635" y="592335"/>
                  <a:pt x="0" y="372862"/>
                </a:cubicBezTo>
                <a:close/>
              </a:path>
              <a:path w="793072" h="745724" stroke="0" extrusionOk="0">
                <a:moveTo>
                  <a:pt x="0" y="372862"/>
                </a:moveTo>
                <a:cubicBezTo>
                  <a:pt x="-1172" y="174753"/>
                  <a:pt x="178774" y="32163"/>
                  <a:pt x="396536" y="0"/>
                </a:cubicBezTo>
                <a:cubicBezTo>
                  <a:pt x="599490" y="17898"/>
                  <a:pt x="789438" y="149485"/>
                  <a:pt x="793072" y="372862"/>
                </a:cubicBezTo>
                <a:cubicBezTo>
                  <a:pt x="804224" y="570231"/>
                  <a:pt x="597272" y="755959"/>
                  <a:pt x="396536" y="745724"/>
                </a:cubicBezTo>
                <a:cubicBezTo>
                  <a:pt x="169066" y="751909"/>
                  <a:pt x="15446" y="552727"/>
                  <a:pt x="0" y="37286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  <a:alpha val="8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9826742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189B46A-E60D-2243-C25B-99B7ED55631C}"/>
              </a:ext>
            </a:extLst>
          </p:cNvPr>
          <p:cNvSpPr/>
          <p:nvPr/>
        </p:nvSpPr>
        <p:spPr>
          <a:xfrm>
            <a:off x="1307295" y="799340"/>
            <a:ext cx="266700" cy="229360"/>
          </a:xfrm>
          <a:custGeom>
            <a:avLst/>
            <a:gdLst>
              <a:gd name="connsiteX0" fmla="*/ 133350 w 266700"/>
              <a:gd name="connsiteY0" fmla="*/ 0 h 229360"/>
              <a:gd name="connsiteX1" fmla="*/ 266700 w 266700"/>
              <a:gd name="connsiteY1" fmla="*/ 114680 h 229360"/>
              <a:gd name="connsiteX2" fmla="*/ 133350 w 266700"/>
              <a:gd name="connsiteY2" fmla="*/ 114680 h 229360"/>
              <a:gd name="connsiteX3" fmla="*/ 133350 w 266700"/>
              <a:gd name="connsiteY3" fmla="*/ 0 h 229360"/>
              <a:gd name="connsiteX0" fmla="*/ 133350 w 266700"/>
              <a:gd name="connsiteY0" fmla="*/ 0 h 229360"/>
              <a:gd name="connsiteX1" fmla="*/ 266700 w 266700"/>
              <a:gd name="connsiteY1" fmla="*/ 114680 h 22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229360" stroke="0" extrusionOk="0">
                <a:moveTo>
                  <a:pt x="133350" y="0"/>
                </a:moveTo>
                <a:cubicBezTo>
                  <a:pt x="209538" y="-31"/>
                  <a:pt x="262316" y="53201"/>
                  <a:pt x="266700" y="114680"/>
                </a:cubicBezTo>
                <a:cubicBezTo>
                  <a:pt x="250348" y="108994"/>
                  <a:pt x="166006" y="107022"/>
                  <a:pt x="133350" y="114680"/>
                </a:cubicBezTo>
                <a:cubicBezTo>
                  <a:pt x="132725" y="93784"/>
                  <a:pt x="137235" y="55357"/>
                  <a:pt x="133350" y="0"/>
                </a:cubicBezTo>
                <a:close/>
              </a:path>
              <a:path w="266700" h="229360" fill="none" extrusionOk="0">
                <a:moveTo>
                  <a:pt x="133350" y="0"/>
                </a:moveTo>
                <a:cubicBezTo>
                  <a:pt x="206740" y="3173"/>
                  <a:pt x="269823" y="44784"/>
                  <a:pt x="266700" y="114680"/>
                </a:cubicBezTo>
              </a:path>
              <a:path w="266700" h="229360" fill="none" stroke="0" extrusionOk="0">
                <a:moveTo>
                  <a:pt x="133350" y="0"/>
                </a:moveTo>
                <a:cubicBezTo>
                  <a:pt x="201788" y="-9065"/>
                  <a:pt x="258790" y="50975"/>
                  <a:pt x="266700" y="114680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1285288346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5B11AA-F5D8-37DC-1C2C-A20F5E9E5AAF}"/>
              </a:ext>
            </a:extLst>
          </p:cNvPr>
          <p:cNvSpPr/>
          <p:nvPr/>
        </p:nvSpPr>
        <p:spPr>
          <a:xfrm>
            <a:off x="640759" y="830374"/>
            <a:ext cx="79117" cy="45719"/>
          </a:xfrm>
          <a:custGeom>
            <a:avLst/>
            <a:gdLst>
              <a:gd name="connsiteX0" fmla="*/ 0 w 79117"/>
              <a:gd name="connsiteY0" fmla="*/ 0 h 45719"/>
              <a:gd name="connsiteX1" fmla="*/ 79117 w 79117"/>
              <a:gd name="connsiteY1" fmla="*/ 0 h 45719"/>
              <a:gd name="connsiteX2" fmla="*/ 79117 w 79117"/>
              <a:gd name="connsiteY2" fmla="*/ 45719 h 45719"/>
              <a:gd name="connsiteX3" fmla="*/ 0 w 79117"/>
              <a:gd name="connsiteY3" fmla="*/ 45719 h 45719"/>
              <a:gd name="connsiteX4" fmla="*/ 0 w 79117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17" h="45719" fill="none" extrusionOk="0">
                <a:moveTo>
                  <a:pt x="0" y="0"/>
                </a:moveTo>
                <a:cubicBezTo>
                  <a:pt x="23045" y="1611"/>
                  <a:pt x="53366" y="822"/>
                  <a:pt x="79117" y="0"/>
                </a:cubicBezTo>
                <a:cubicBezTo>
                  <a:pt x="77081" y="17070"/>
                  <a:pt x="80490" y="25705"/>
                  <a:pt x="79117" y="45719"/>
                </a:cubicBezTo>
                <a:cubicBezTo>
                  <a:pt x="54419" y="47153"/>
                  <a:pt x="36086" y="48873"/>
                  <a:pt x="0" y="45719"/>
                </a:cubicBezTo>
                <a:cubicBezTo>
                  <a:pt x="806" y="34592"/>
                  <a:pt x="876" y="9605"/>
                  <a:pt x="0" y="0"/>
                </a:cubicBezTo>
                <a:close/>
              </a:path>
              <a:path w="79117" h="45719" stroke="0" extrusionOk="0">
                <a:moveTo>
                  <a:pt x="0" y="0"/>
                </a:moveTo>
                <a:cubicBezTo>
                  <a:pt x="33487" y="3878"/>
                  <a:pt x="48428" y="330"/>
                  <a:pt x="79117" y="0"/>
                </a:cubicBezTo>
                <a:cubicBezTo>
                  <a:pt x="81255" y="16182"/>
                  <a:pt x="81276" y="33719"/>
                  <a:pt x="79117" y="45719"/>
                </a:cubicBezTo>
                <a:cubicBezTo>
                  <a:pt x="62540" y="44370"/>
                  <a:pt x="30026" y="46550"/>
                  <a:pt x="0" y="45719"/>
                </a:cubicBezTo>
                <a:cubicBezTo>
                  <a:pt x="-1966" y="25792"/>
                  <a:pt x="-747" y="200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37690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FA3FA-6B43-50C1-7189-266FF3B5B204}"/>
              </a:ext>
            </a:extLst>
          </p:cNvPr>
          <p:cNvSpPr/>
          <p:nvPr/>
        </p:nvSpPr>
        <p:spPr>
          <a:xfrm>
            <a:off x="2327509" y="820730"/>
            <a:ext cx="79117" cy="45719"/>
          </a:xfrm>
          <a:custGeom>
            <a:avLst/>
            <a:gdLst>
              <a:gd name="connsiteX0" fmla="*/ 0 w 79117"/>
              <a:gd name="connsiteY0" fmla="*/ 0 h 45719"/>
              <a:gd name="connsiteX1" fmla="*/ 79117 w 79117"/>
              <a:gd name="connsiteY1" fmla="*/ 0 h 45719"/>
              <a:gd name="connsiteX2" fmla="*/ 79117 w 79117"/>
              <a:gd name="connsiteY2" fmla="*/ 45719 h 45719"/>
              <a:gd name="connsiteX3" fmla="*/ 0 w 79117"/>
              <a:gd name="connsiteY3" fmla="*/ 45719 h 45719"/>
              <a:gd name="connsiteX4" fmla="*/ 0 w 79117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17" h="45719" fill="none" extrusionOk="0">
                <a:moveTo>
                  <a:pt x="0" y="0"/>
                </a:moveTo>
                <a:cubicBezTo>
                  <a:pt x="23045" y="1611"/>
                  <a:pt x="53366" y="822"/>
                  <a:pt x="79117" y="0"/>
                </a:cubicBezTo>
                <a:cubicBezTo>
                  <a:pt x="77081" y="17070"/>
                  <a:pt x="80490" y="25705"/>
                  <a:pt x="79117" y="45719"/>
                </a:cubicBezTo>
                <a:cubicBezTo>
                  <a:pt x="54419" y="47153"/>
                  <a:pt x="36086" y="48873"/>
                  <a:pt x="0" y="45719"/>
                </a:cubicBezTo>
                <a:cubicBezTo>
                  <a:pt x="806" y="34592"/>
                  <a:pt x="876" y="9605"/>
                  <a:pt x="0" y="0"/>
                </a:cubicBezTo>
                <a:close/>
              </a:path>
              <a:path w="79117" h="45719" stroke="0" extrusionOk="0">
                <a:moveTo>
                  <a:pt x="0" y="0"/>
                </a:moveTo>
                <a:cubicBezTo>
                  <a:pt x="33487" y="3878"/>
                  <a:pt x="48428" y="330"/>
                  <a:pt x="79117" y="0"/>
                </a:cubicBezTo>
                <a:cubicBezTo>
                  <a:pt x="81255" y="16182"/>
                  <a:pt x="81276" y="33719"/>
                  <a:pt x="79117" y="45719"/>
                </a:cubicBezTo>
                <a:cubicBezTo>
                  <a:pt x="62540" y="44370"/>
                  <a:pt x="30026" y="46550"/>
                  <a:pt x="0" y="45719"/>
                </a:cubicBezTo>
                <a:cubicBezTo>
                  <a:pt x="-1966" y="25792"/>
                  <a:pt x="-747" y="200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37690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2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11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Douglass</dc:creator>
  <cp:lastModifiedBy>Christian Douglass</cp:lastModifiedBy>
  <cp:revision>8</cp:revision>
  <dcterms:created xsi:type="dcterms:W3CDTF">2022-10-25T18:49:33Z</dcterms:created>
  <dcterms:modified xsi:type="dcterms:W3CDTF">2022-10-26T21:34:29Z</dcterms:modified>
</cp:coreProperties>
</file>