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664D0C4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8544D2-BBE0-C5D1-1056-56D84119E05C}" name="Christian Douglass" initials="CD" userId="2fcc600d23c9c65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2_664D0C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BB8E26-0EC1-4A68-944A-D623C795FA5B}" authorId="{A68544D2-BBE0-C5D1-1056-56D84119E05C}" created="2022-08-12T21:26:33.387">
    <pc:sldMkLst xmlns:pc="http://schemas.microsoft.com/office/powerpoint/2013/main/command">
      <pc:docMk/>
      <pc:sldMk cId="1716325451" sldId="258"/>
    </pc:sldMkLst>
    <p188:pos x="936625" y="1454150"/>
    <p188:txBody>
      <a:bodyPr/>
      <a:lstStyle/>
      <a:p>
        <a:r>
          <a:rPr lang="en-US"/>
          <a:t>AirflowNetwork:Distribution:Linkage,
    MainSupplyLink,    !- Name
    EquipmentInletNode,!- Node 1 Name
    SplitterNode,      !- Node 2 Name
    MainTrunk,         !- Component Name
    attic;             !- Thermal Zone Name</a:t>
        </a:r>
      </a:p>
    </p188:txBody>
  </p188:cm>
  <p188:cm id="{DC6CB21D-8EDD-4E80-8413-B64E55DC41E3}" authorId="{A68544D2-BBE0-C5D1-1056-56D84119E05C}" created="2022-08-12T21:27:58.86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3965575" y="3025775"/>
    <p188:txBody>
      <a:bodyPr/>
      <a:lstStyle/>
      <a:p>
        <a:r>
          <a:rPr lang="en-US"/>
          <a:t>AirflowNetwork:Distribution:Linkage,
    ZoneSupplyLink,    !- Name
    SplitterNode,      !- Node 1 Name
    ZoneSupplyNode,    !- Node 2 Name
    ZoneSupply,        !- Component Name
    attic;             !- Thermal Zone Name</a:t>
        </a:r>
      </a:p>
    </p188:txBody>
  </p188:cm>
  <p188:cm id="{DA5C5DD7-749B-4811-B855-13E9876D5E8D}" authorId="{A68544D2-BBE0-C5D1-1056-56D84119E05C}" created="2022-08-12T21:32:07.516">
    <pc:sldMkLst xmlns:pc="http://schemas.microsoft.com/office/powerpoint/2013/main/command">
      <pc:docMk/>
      <pc:sldMk cId="1716325451" sldId="258"/>
    </pc:sldMkLst>
    <p188:pos x="5737225" y="3130550"/>
    <p188:txBody>
      <a:bodyPr/>
      <a:lstStyle/>
      <a:p>
        <a:r>
          <a:rPr lang="en-US"/>
          <a:t>AirflowNetwork:Distribution:Linkage,
    ZoneSupplyLink2,   !- Name
    ZoneSupplyNode,    !- Node 1 Name
    ZoneSupplyRegisterNode ATInlet,  !- Node 2 Name
    ZoneSupply,        !- Component Name
    attic;             !- Thermal Zone Name</a:t>
        </a:r>
      </a:p>
    </p188:txBody>
  </p188:cm>
  <p188:cm id="{0A391450-D32C-480D-982A-40A25B721527}" authorId="{A68544D2-BBE0-C5D1-1056-56D84119E05C}" created="2022-08-12T21:35:48.036">
    <pc:sldMkLst xmlns:pc="http://schemas.microsoft.com/office/powerpoint/2013/main/command">
      <pc:docMk/>
      <pc:sldMk cId="1716325451" sldId="258"/>
    </pc:sldMkLst>
    <p188:pos x="8861425" y="3806825"/>
    <p188:txBody>
      <a:bodyPr/>
      <a:lstStyle/>
      <a:p>
        <a:r>
          <a:rPr lang="en-US"/>
          <a:t>AirflowNetwork:Distribution:Linkage,
    ZoneSupplyLink2 ATInlet,   !- Name
    ZoneSupplyRegisterNode ATInlet,    !- Node 1 Name
    ZoneSupplyRegisterNode,  !- Node 2 Name
    ZoneSupplyLink2 ATInlet Duct,        !- Component Name
    attic;             !- Thermal Zone Name</a:t>
        </a:r>
      </a:p>
    </p188:txBody>
  </p188:cm>
  <p188:cm id="{C46A8154-EC2D-4E80-84F4-956EF4958024}" authorId="{A68544D2-BBE0-C5D1-1056-56D84119E05C}" created="2022-08-12T22:10:37.826">
    <pc:sldMkLst xmlns:pc="http://schemas.microsoft.com/office/powerpoint/2013/main/command">
      <pc:docMk/>
      <pc:sldMk cId="1716325451" sldId="258"/>
    </pc:sldMkLst>
    <p188:pos x="11156950" y="4797425"/>
    <p188:txBody>
      <a:bodyPr/>
      <a:lstStyle/>
      <a:p>
        <a:r>
          <a:rPr lang="en-US"/>
          <a:t>AirflowNetwork:Distribution:Linkage,
    ZoneSupplyConnectionLink,  !- Name
    ZoneSupplyRegisterNode,  !- Node 1 Name
    living,            !- Node 2 Name
    ZoneConnectionDuct;!- Component Name</a:t>
        </a:r>
      </a:p>
    </p188:txBody>
  </p188:cm>
  <p188:cm id="{82C6FD46-5CD0-4208-A07C-98BB41AA437E}" authorId="{A68544D2-BBE0-C5D1-1056-56D84119E05C}" created="2022-08-12T22:11:56.338">
    <pc:sldMkLst xmlns:pc="http://schemas.microsoft.com/office/powerpoint/2013/main/command">
      <pc:docMk/>
      <pc:sldMk cId="1716325451" sldId="258"/>
    </pc:sldMkLst>
    <p188:pos x="11137900" y="6359525"/>
    <p188:txBody>
      <a:bodyPr/>
      <a:lstStyle/>
      <a:p>
        <a:r>
          <a:rPr lang="en-US"/>
          <a:t>AirflowNetwork:Distribution:Linkage,
    ZoneReturnConnectionLink,  !- Name
    living,            !- Node 1 Name
    ZoneOutletNode,    !- Node 2 Name
    ZoneConnectionDuct;!- Component Name</a:t>
        </a:r>
      </a:p>
    </p188:txBody>
  </p188:cm>
  <p188:cm id="{C5DBD78A-00FF-4116-A9CD-41BE9C0B6F5F}" authorId="{A68544D2-BBE0-C5D1-1056-56D84119E05C}" created="2022-08-12T22:18:45.477">
    <pc:sldMkLst xmlns:pc="http://schemas.microsoft.com/office/powerpoint/2013/main/command">
      <pc:docMk/>
      <pc:sldMk cId="1716325451" sldId="258"/>
    </pc:sldMkLst>
    <p188:pos x="4356100" y="3911600"/>
    <p188:txBody>
      <a:bodyPr/>
      <a:lstStyle/>
      <a:p>
        <a:r>
          <a:rPr lang="en-US"/>
          <a:t>AirflowNetwork:Distribution:Linkage,
    ZoneSupplyLeakLink,       	!- Name
    ZoneSupplyNode,           	!- Node 1 Name
    attic,      		!- Node 2 Name
    SupplyLeak;               		!- Component Name</a:t>
        </a:r>
      </a:p>
    </p188:txBody>
  </p188:cm>
  <p188:cm id="{358C1052-0B13-415B-860C-767795470096}" authorId="{A68544D2-BBE0-C5D1-1056-56D84119E05C}" created="2022-08-12T22:23:24.465">
    <pc:sldMkLst xmlns:pc="http://schemas.microsoft.com/office/powerpoint/2013/main/command">
      <pc:docMk/>
      <pc:sldMk cId="1716325451" sldId="258"/>
    </pc:sldMkLst>
    <p188:pos x="7042150" y="6378575"/>
    <p188:txBody>
      <a:bodyPr/>
      <a:lstStyle/>
      <a:p>
        <a:r>
          <a:rPr lang="en-US"/>
          <a:t>AirflowNetwork:Distribution:Linkage,
    ZoneReturnLink1,   !- Name
    Zoneoutletnode,    !- Node 1 Name
    ZoneReturnNode,    !- Node 2 Name
    ZoneReturn,        !- Component Name
    crawlspace;             !- Thermal Zone Name</a:t>
        </a:r>
      </a:p>
    </p188:txBody>
  </p188:cm>
  <p188:cm id="{5D3790EC-43BA-4359-A46F-28CB7764EC7F}" authorId="{A68544D2-BBE0-C5D1-1056-56D84119E05C}" created="2022-08-12T22:24:56.384">
    <pc:sldMkLst xmlns:pc="http://schemas.microsoft.com/office/powerpoint/2013/main/command">
      <pc:docMk/>
      <pc:sldMk cId="1716325451" sldId="258"/>
    </pc:sldMkLst>
    <p188:pos x="4975225" y="6378575"/>
    <p188:txBody>
      <a:bodyPr/>
      <a:lstStyle/>
      <a:p>
        <a:r>
          <a:rPr lang="en-US"/>
          <a:t>AirflowNetwork:Distribution:Linkage,
    ZoneReturnLink2,   !- Name
    ZoneReturnNode,    !- Node 1 Name
    MixerNode,         !- Node 2 Name
    ZoneReturn,        !- Component Name
    crawlspace;             !- Thermal Zone Name</a:t>
        </a:r>
      </a:p>
    </p188:txBody>
  </p188:cm>
  <p188:cm id="{D13B67A6-4527-4A3C-8973-C884FBCD0161}" authorId="{A68544D2-BBE0-C5D1-1056-56D84119E05C}" created="2022-08-12T22:30:03.839">
    <pc:sldMkLst xmlns:pc="http://schemas.microsoft.com/office/powerpoint/2013/main/command">
      <pc:docMk/>
      <pc:sldMk cId="1716325451" sldId="258"/>
    </pc:sldMkLst>
    <p188:pos x="4622800" y="5797550"/>
    <p188:txBody>
      <a:bodyPr/>
      <a:lstStyle/>
      <a:p>
        <a:r>
          <a:rPr lang="en-US"/>
          <a:t>AirflowNetwork:Distribution:Linkage,
    ZoneReturnLeakLink,      	!- Name
    crawlspace,     		!- Node 1 Name
    ZoneReturnNode,          	!- Node 2 Name
    ReturnLeak;              		!- Component Name</a:t>
        </a:r>
      </a:p>
    </p188:txBody>
  </p188:cm>
  <p188:cm id="{3224C1CD-AF23-48DD-9090-ECAF84164928}" authorId="{A68544D2-BBE0-C5D1-1056-56D84119E05C}" created="2022-08-12T22:36:16.7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1955800" y="4806949"/>
    <p188:txBody>
      <a:bodyPr/>
      <a:lstStyle/>
      <a:p>
        <a:r>
          <a:rPr lang="en-US"/>
          <a:t>AirflowNetwork:Distribution:Linkage,
    MainReturnLink,    !- Name
    MixerNode,         !- Node 1 Name
    MainReturnNode,    !- Node 2 Name
    MainReturn,        !- Component Name
    crawlspace;             !- Thermal Zone Name</a:t>
        </a:r>
      </a:p>
    </p188:txBody>
  </p188:cm>
  <p188:cm id="{78B3F200-6FC5-48A5-B87D-6CAB8F232D2C}" authorId="{A68544D2-BBE0-C5D1-1056-56D84119E05C}" created="2022-08-12T22:44:07.0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5546725" y="1158875"/>
    <p188:txBody>
      <a:bodyPr/>
      <a:lstStyle/>
      <a:p>
        <a:r>
          <a:rPr lang="en-US"/>
          <a:t>AirflowNetwork:Distribution:Linkage,
    SystemReturnLink,  !- Name
    MainReturnNode,    !- Node 1 Name
    MainInletNode,     !- Node 2 Name
    AirLoopReturn;     !- Component Name</a:t>
        </a:r>
      </a:p>
    </p188:txBody>
  </p188:cm>
  <p188:cm id="{307B656A-A442-4141-901C-ECF0FA06AC1D}" authorId="{A68544D2-BBE0-C5D1-1056-56D84119E05C}" created="2022-08-12T23:08:52.3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7708900" y="1320800"/>
    <p188:txBody>
      <a:bodyPr/>
      <a:lstStyle/>
      <a:p>
        <a:r>
          <a:rPr lang="en-US"/>
          <a:t>AirflowNetwork:Distribution:Linkage,
    SupplyFanLink,     !- Name
    MainInletNode,      !- Node 1 Name
    FanOutletNode,     !- Node 2 Name
    Supply Fan;        !- Component Name</a:t>
        </a:r>
      </a:p>
    </p188:txBody>
  </p188:cm>
  <p188:cm id="{33CD394C-BAC1-4397-A0A2-0B5E6DE80614}" authorId="{A68544D2-BBE0-C5D1-1056-56D84119E05C}" created="2022-08-12T23:53:45.1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spMk id="70" creationId="{FD67B3CE-5830-9D76-BBF9-3776BBA8B21D}"/>
    </ac:deMkLst>
    <p188:txBody>
      <a:bodyPr/>
      <a:lstStyle/>
      <a:p>
        <a:r>
          <a:rPr lang="en-US"/>
          <a:t>AirflowNetwork:Distribution:Linkage,
    CoolingCoilLink,   !- Name
    FanOutletNode,     !- Node 1 Name
    HeatingInletNode,  !- Node 2 Name
    Main Cooling Coil;   !- Component Name</a:t>
        </a:r>
      </a:p>
    </p188:txBody>
  </p188:cm>
  <p188:cm id="{9DDFCBB1-0563-4CA9-9E67-89ACEAF17451}" authorId="{A68544D2-BBE0-C5D1-1056-56D84119E05C}" created="2022-08-14T01:25:29.562">
    <pc:sldMkLst xmlns:pc="http://schemas.microsoft.com/office/powerpoint/2013/main/command">
      <pc:docMk/>
      <pc:sldMk cId="1716325451" sldId="258"/>
    </pc:sldMkLst>
    <p188:pos x="7756525" y="2085975"/>
    <p188:txBody>
      <a:bodyPr/>
      <a:lstStyle/>
      <a:p>
        <a:r>
          <a:rPr lang="en-US"/>
          <a:t>AirflowNetwork:Distribution:Linkage,
    CoolingCoilLink,   !- Name
    FanOutletNode,     !- Node 1 Name
    HeatingInletNode,  !- Node 2 Name
    Main Cooling Coil;   !- Component Name</a:t>
        </a:r>
      </a:p>
    </p188:txBody>
  </p188:cm>
  <p188:cm id="{3DAED34D-7D06-48D2-A4DC-5F8C997B94CB}" authorId="{A68544D2-BBE0-C5D1-1056-56D84119E05C}" created="2022-08-14T01:26:18.456">
    <pc:sldMkLst xmlns:pc="http://schemas.microsoft.com/office/powerpoint/2013/main/command">
      <pc:docMk/>
      <pc:sldMk cId="1716325451" sldId="258"/>
    </pc:sldMkLst>
    <p188:pos x="11998325" y="955675"/>
    <p188:txBody>
      <a:bodyPr/>
      <a:lstStyle/>
      <a:p>
        <a:r>
          <a:rPr lang="en-US"/>
          <a:t>AirflowNetwork:Distribution:Linkage,
    HeatingCoilLink,
    HeatingInletNode,
    SuppHeatingInletNode,
    Main Heating Coil;</a:t>
        </a:r>
      </a:p>
    </p188:txBody>
  </p188:cm>
  <p188:cm id="{513E25C6-E623-4E9A-9D49-F2C9EF4F3BD9}" authorId="{A68544D2-BBE0-C5D1-1056-56D84119E05C}" created="2022-08-14T01:28:43.313">
    <pc:sldMkLst xmlns:pc="http://schemas.microsoft.com/office/powerpoint/2013/main/command">
      <pc:docMk/>
      <pc:sldMk cId="1716325451" sldId="258"/>
    </pc:sldMkLst>
    <p188:pos x="11242675" y="168275"/>
    <p188:txBody>
      <a:bodyPr/>
      <a:lstStyle/>
      <a:p>
        <a:r>
          <a:rPr lang="en-US"/>
          <a:t>AirflowNetwork:Distribution:Linkage,
    SuppHeatingCoilLink,    !- Name
    SuppHeatingInletNode,  !- Node 1 Name
    HeatingOutletNode,  !- Node 2 Name
    Supp Heating Coil;        !- Component Name</a:t>
        </a:r>
      </a:p>
    </p188:txBody>
  </p188:cm>
  <p188:cm id="{61162AB6-41A1-41DC-B349-87CE17AB2322}" authorId="{A68544D2-BBE0-C5D1-1056-56D84119E05C}" created="2022-08-14T01:29:44.534">
    <pc:sldMkLst xmlns:pc="http://schemas.microsoft.com/office/powerpoint/2013/main/command">
      <pc:docMk/>
      <pc:sldMk cId="1716325451" sldId="258"/>
    </pc:sldMkLst>
    <p188:pos x="6321425" y="631825"/>
    <p188:txBody>
      <a:bodyPr/>
      <a:lstStyle/>
      <a:p>
        <a:r>
          <a:rPr lang="en-US"/>
          <a:t>AirflowNetwork:Distribution:Linkage,
    EquipmentAirLoopLink,  !- Name
    HeatingOutletNode, !- Node 1 Name
    EquipmentInletNode,!- Node 2 Name
    AirLoopSupply;     !- Component Name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3A72-AEA1-0AC3-A877-B9CB54739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C3F4F-1F9B-A6F3-85B8-90E18810E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E170-D7BC-24AC-14DB-13C1B63C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09F5-FBAA-0CA5-C26D-C5F1E41A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7930-B037-65C4-3DBF-0A50CBFF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56C8-226E-7C30-97C4-963F0CCE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E2E90-6AED-3954-75AE-B5FCC2EF4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5627-B09B-61E1-731C-06DEAD55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7E90-4222-CC93-7131-6BDCE798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F9A8-9AA6-5BB4-DA8A-5A49E9B2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0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D06A2-AF67-193F-A5A4-E5B1D7DAD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3BEC0-A2DC-292E-CE42-070C3D7EB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12D6-CCC5-8A8F-FD41-1CF1F4EE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D08D-1D6D-D623-947B-34D4D2EB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60F9A-8097-FA7D-01B1-8192E088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5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962-C860-E32D-86EA-91C04B17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44CD-AC7F-F043-78C8-03A578E59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3621-025F-BD65-C266-603BCB68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57E4-CC6C-6B66-42A8-ADFAB674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859-7036-39AA-3ED3-5F232BC4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46EE-B947-2A22-9B0C-B8F43844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67BE-A73E-676E-1387-568DC003D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EC4FB-3536-450B-C228-536C5951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A13E-BB1B-F0EA-BF46-DDE945B7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F94BB-2BAA-3CF8-704E-C3360A3B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B434-B2B0-2FAE-A0C7-CEF6457C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0D54-BDCB-1B0E-E98B-7EB17BC14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69A1D-04AB-0391-DF0A-7225649EB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EF50-4FE3-E1E9-A68D-322EAFF0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3332B-7593-BC36-1037-14BB0029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070D6-A7F9-2FEF-05A8-1C9C4659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1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E0C7-B110-A8D2-C093-0DC1266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4350-695F-6701-ADCF-A98EC2FD4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9F060-47DF-D8D4-C350-E73661D1B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BA84C-1A38-519E-F6CE-92C385DE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385A0-9E91-361B-9906-DB9016D80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8B7B5-49AC-D6DD-0ABE-58EC0A86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3836D-CF01-4E16-2CD3-101510B5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F9066-A8F2-4BC3-DBB0-B9BACAE5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0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09BC-FC44-F7FF-4033-14DE5850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F9BC2-3CB5-BA0D-8288-8AB9BB9A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311ED-0662-288D-0A29-18D5B900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30E6F-61CC-925F-52A9-61FCF5A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9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3BF73-1FD5-7290-A215-FA872A95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E704F-1E7B-EFFA-BDD7-48B1A5E8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9492C-2DFB-6709-0730-0757BB61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3749-BD33-0985-FF08-3BD9F8B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7791-0413-48D8-B554-0CA2A44C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346C2-9457-DDB6-9EE4-F5193F46C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C257-C87A-C7E7-ABA1-C524E4DA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D0345-5DB3-E7FB-8CB5-A2DFB04A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B2F6F-CCBC-4D99-41D3-774B2A3D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0B3C-77E0-B7A4-115C-638C760D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202FE-E7ED-F183-B612-87817BF11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59F63-CF21-F994-5914-42BCCE780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0BB85-ECC1-36A8-7FB2-6440CFED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21F67-D16A-6259-8FE3-0072B232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4264-8B75-C710-619F-29C65544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31498-9F5F-B263-D59E-71BBA7BF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2ADF-A5C0-87A9-CBB4-E369D31F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84BF-9EEE-3BBB-0B90-8756DE72A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0508-2E4F-42D2-999D-469524DE234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DFD5-13C0-E517-AB72-34EA4E56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73082-6DA4-EF5D-A7E9-F1684D265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0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664D0C4B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1E77FE-2FD1-94FC-2A69-D9F7118D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2EC8E0-1D98-9458-FB4F-4C4275CD55D0}"/>
              </a:ext>
            </a:extLst>
          </p:cNvPr>
          <p:cNvSpPr txBox="1"/>
          <p:nvPr/>
        </p:nvSpPr>
        <p:spPr>
          <a:xfrm>
            <a:off x="-1" y="6657975"/>
            <a:ext cx="8524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Derived from figure available on https://www.linkedin.com/pulse/energyplus-airflow-network-modeling-simple-house-chandan-sharma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0C727-D559-79DC-FA2E-D820919A4B1D}"/>
              </a:ext>
            </a:extLst>
          </p:cNvPr>
          <p:cNvSpPr txBox="1"/>
          <p:nvPr/>
        </p:nvSpPr>
        <p:spPr>
          <a:xfrm>
            <a:off x="4010025" y="0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Airloop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641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94657DA-9FFD-72A0-E24C-3548D86C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CCAA7F-EAA0-CA56-8E59-0D75E72946DE}"/>
              </a:ext>
            </a:extLst>
          </p:cNvPr>
          <p:cNvSpPr/>
          <p:nvPr/>
        </p:nvSpPr>
        <p:spPr>
          <a:xfrm>
            <a:off x="104775" y="1381125"/>
            <a:ext cx="9144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MainTrunk</a:t>
            </a:r>
            <a:r>
              <a:rPr lang="en-US" sz="1300" dirty="0">
                <a:solidFill>
                  <a:srgbClr val="FF0000"/>
                </a:solidFill>
              </a:rPr>
              <a:t> (duct)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8A86A-FCB8-A473-3579-85DE7D994DB3}"/>
              </a:ext>
            </a:extLst>
          </p:cNvPr>
          <p:cNvSpPr/>
          <p:nvPr/>
        </p:nvSpPr>
        <p:spPr>
          <a:xfrm>
            <a:off x="6343649" y="3724275"/>
            <a:ext cx="2733675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ZoneSupplyLink2 </a:t>
            </a:r>
            <a:r>
              <a:rPr lang="en-US" sz="1300" dirty="0" err="1">
                <a:solidFill>
                  <a:srgbClr val="FF0000"/>
                </a:solidFill>
              </a:rPr>
              <a:t>ATInlet</a:t>
            </a:r>
            <a:r>
              <a:rPr lang="en-US" sz="1300" dirty="0">
                <a:solidFill>
                  <a:srgbClr val="FF0000"/>
                </a:solidFill>
              </a:rPr>
              <a:t> 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A030-07A5-6B04-A148-9FEACD0F70F0}"/>
              </a:ext>
            </a:extLst>
          </p:cNvPr>
          <p:cNvSpPr txBox="1"/>
          <p:nvPr/>
        </p:nvSpPr>
        <p:spPr>
          <a:xfrm>
            <a:off x="-1" y="6657975"/>
            <a:ext cx="8524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Derived from figure available on https://www.linkedin.com/pulse/energyplus-airflow-network-modeling-simple-house-chandan-sharma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372A3-42D6-5B1F-B8E3-BB5864358831}"/>
              </a:ext>
            </a:extLst>
          </p:cNvPr>
          <p:cNvCxnSpPr>
            <a:cxnSpLocks/>
          </p:cNvCxnSpPr>
          <p:nvPr/>
        </p:nvCxnSpPr>
        <p:spPr>
          <a:xfrm>
            <a:off x="28575" y="1123950"/>
            <a:ext cx="0" cy="3556513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3E6119-DA00-0D59-B5C3-14E0FF3CA256}"/>
              </a:ext>
            </a:extLst>
          </p:cNvPr>
          <p:cNvCxnSpPr>
            <a:cxnSpLocks/>
          </p:cNvCxnSpPr>
          <p:nvPr/>
        </p:nvCxnSpPr>
        <p:spPr>
          <a:xfrm>
            <a:off x="28575" y="4651888"/>
            <a:ext cx="11687175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0A2DE4-A770-6372-C38A-CC05D491EEAC}"/>
              </a:ext>
            </a:extLst>
          </p:cNvPr>
          <p:cNvCxnSpPr>
            <a:cxnSpLocks/>
          </p:cNvCxnSpPr>
          <p:nvPr/>
        </p:nvCxnSpPr>
        <p:spPr>
          <a:xfrm>
            <a:off x="11715750" y="2438400"/>
            <a:ext cx="0" cy="223148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217C04-17D7-EEA9-52BC-160A51F71567}"/>
              </a:ext>
            </a:extLst>
          </p:cNvPr>
          <p:cNvCxnSpPr>
            <a:cxnSpLocks/>
          </p:cNvCxnSpPr>
          <p:nvPr/>
        </p:nvCxnSpPr>
        <p:spPr>
          <a:xfrm flipH="1">
            <a:off x="1143000" y="2438400"/>
            <a:ext cx="10572750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BAFF00-BBCC-7F18-BD4A-754220A01B81}"/>
              </a:ext>
            </a:extLst>
          </p:cNvPr>
          <p:cNvCxnSpPr>
            <a:cxnSpLocks/>
          </p:cNvCxnSpPr>
          <p:nvPr/>
        </p:nvCxnSpPr>
        <p:spPr>
          <a:xfrm flipH="1">
            <a:off x="1142999" y="1123950"/>
            <a:ext cx="1" cy="133350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725305-6A6E-C431-77C5-054DBBDCCECC}"/>
              </a:ext>
            </a:extLst>
          </p:cNvPr>
          <p:cNvCxnSpPr>
            <a:cxnSpLocks/>
          </p:cNvCxnSpPr>
          <p:nvPr/>
        </p:nvCxnSpPr>
        <p:spPr>
          <a:xfrm flipH="1">
            <a:off x="14288" y="1123950"/>
            <a:ext cx="1128710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336FA14-EAD3-9CE2-9462-48C96F5373E6}"/>
              </a:ext>
            </a:extLst>
          </p:cNvPr>
          <p:cNvSpPr/>
          <p:nvPr/>
        </p:nvSpPr>
        <p:spPr>
          <a:xfrm>
            <a:off x="14293" y="1122620"/>
            <a:ext cx="1128705" cy="3509977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D71CA-7346-3C49-C2FD-F445D8226362}"/>
              </a:ext>
            </a:extLst>
          </p:cNvPr>
          <p:cNvSpPr/>
          <p:nvPr/>
        </p:nvSpPr>
        <p:spPr>
          <a:xfrm>
            <a:off x="1139423" y="2457450"/>
            <a:ext cx="10572751" cy="2156339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DBCDD2-34E0-446D-8C36-4183FB98F88F}"/>
              </a:ext>
            </a:extLst>
          </p:cNvPr>
          <p:cNvSpPr/>
          <p:nvPr/>
        </p:nvSpPr>
        <p:spPr>
          <a:xfrm>
            <a:off x="8705850" y="4687871"/>
            <a:ext cx="3009900" cy="2093923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E3C21-8C7C-BD9D-53AB-BAD8D3B00F83}"/>
              </a:ext>
            </a:extLst>
          </p:cNvPr>
          <p:cNvSpPr txBox="1"/>
          <p:nvPr/>
        </p:nvSpPr>
        <p:spPr>
          <a:xfrm>
            <a:off x="1743076" y="2248971"/>
            <a:ext cx="200025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Located in Attic Zone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054CCD-BEB5-EB8F-20CD-4EF3372A38B9}"/>
              </a:ext>
            </a:extLst>
          </p:cNvPr>
          <p:cNvSpPr txBox="1"/>
          <p:nvPr/>
        </p:nvSpPr>
        <p:spPr>
          <a:xfrm>
            <a:off x="11313337" y="5649608"/>
            <a:ext cx="80246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Located in Living Zone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23CFCB-2EF7-2421-44CB-615509540B5A}"/>
              </a:ext>
            </a:extLst>
          </p:cNvPr>
          <p:cNvSpPr txBox="1"/>
          <p:nvPr/>
        </p:nvSpPr>
        <p:spPr>
          <a:xfrm>
            <a:off x="4010025" y="0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AFN: Crawlspace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006BCB-D62E-8281-5014-C755B9BED90C}"/>
              </a:ext>
            </a:extLst>
          </p:cNvPr>
          <p:cNvSpPr/>
          <p:nvPr/>
        </p:nvSpPr>
        <p:spPr>
          <a:xfrm>
            <a:off x="3228975" y="5019662"/>
            <a:ext cx="2533650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Crawlspace (zone)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A9C5E1-DC09-B8E2-7164-E3B797D89F2B}"/>
              </a:ext>
            </a:extLst>
          </p:cNvPr>
          <p:cNvSpPr/>
          <p:nvPr/>
        </p:nvSpPr>
        <p:spPr>
          <a:xfrm>
            <a:off x="28575" y="4665107"/>
            <a:ext cx="8629650" cy="2093919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1AB7C5-FBCD-8EEE-52C2-F288D4948BF4}"/>
              </a:ext>
            </a:extLst>
          </p:cNvPr>
          <p:cNvSpPr txBox="1"/>
          <p:nvPr/>
        </p:nvSpPr>
        <p:spPr>
          <a:xfrm>
            <a:off x="104775" y="5504694"/>
            <a:ext cx="9144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Located in Crawl Zone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3E7A9C-9E4E-7A74-0611-DE99EF979904}"/>
              </a:ext>
            </a:extLst>
          </p:cNvPr>
          <p:cNvSpPr/>
          <p:nvPr/>
        </p:nvSpPr>
        <p:spPr>
          <a:xfrm>
            <a:off x="5991227" y="960162"/>
            <a:ext cx="2343148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01FD05-A54F-4239-2D55-4BD818233011}"/>
              </a:ext>
            </a:extLst>
          </p:cNvPr>
          <p:cNvSpPr/>
          <p:nvPr/>
        </p:nvSpPr>
        <p:spPr>
          <a:xfrm>
            <a:off x="5915029" y="1188775"/>
            <a:ext cx="247629" cy="849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F953F6-14FD-EF0F-FDB5-433A4E02AEE1}"/>
              </a:ext>
            </a:extLst>
          </p:cNvPr>
          <p:cNvSpPr/>
          <p:nvPr/>
        </p:nvSpPr>
        <p:spPr>
          <a:xfrm>
            <a:off x="5541798" y="1933690"/>
            <a:ext cx="1335247" cy="3332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560940-1977-1238-44E2-4AB18996541B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5991228" y="1112569"/>
            <a:ext cx="2343147" cy="113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D2C26B4-EED5-FE63-53D8-2623A8E2776F}"/>
              </a:ext>
            </a:extLst>
          </p:cNvPr>
          <p:cNvSpPr/>
          <p:nvPr/>
        </p:nvSpPr>
        <p:spPr>
          <a:xfrm>
            <a:off x="9772652" y="1371600"/>
            <a:ext cx="1409698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MainInletNode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352F6A-0C83-9847-4947-04BFDE4F955F}"/>
              </a:ext>
            </a:extLst>
          </p:cNvPr>
          <p:cNvSpPr/>
          <p:nvPr/>
        </p:nvSpPr>
        <p:spPr>
          <a:xfrm>
            <a:off x="8001000" y="1205266"/>
            <a:ext cx="323850" cy="1153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0DE1D9-0CA6-49BE-0658-6383D7B8EF1B}"/>
              </a:ext>
            </a:extLst>
          </p:cNvPr>
          <p:cNvSpPr/>
          <p:nvPr/>
        </p:nvSpPr>
        <p:spPr>
          <a:xfrm>
            <a:off x="8153400" y="1175270"/>
            <a:ext cx="323849" cy="3048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3B807F-A51B-1150-5A71-1BD2CAC9DDA5}"/>
              </a:ext>
            </a:extLst>
          </p:cNvPr>
          <p:cNvCxnSpPr>
            <a:cxnSpLocks/>
            <a:stCxn id="54" idx="0"/>
          </p:cNvCxnSpPr>
          <p:nvPr/>
        </p:nvCxnSpPr>
        <p:spPr>
          <a:xfrm flipH="1">
            <a:off x="7943851" y="1175270"/>
            <a:ext cx="371474" cy="27913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B4E808D-DF7D-D6AF-705D-D034D784BB85}"/>
              </a:ext>
            </a:extLst>
          </p:cNvPr>
          <p:cNvSpPr/>
          <p:nvPr/>
        </p:nvSpPr>
        <p:spPr>
          <a:xfrm>
            <a:off x="6305533" y="1332629"/>
            <a:ext cx="1618068" cy="279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Suppyly</a:t>
            </a:r>
            <a:r>
              <a:rPr lang="en-US" sz="1300" dirty="0">
                <a:solidFill>
                  <a:srgbClr val="FF0000"/>
                </a:solidFill>
              </a:rPr>
              <a:t> Fan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2D9ABE-C625-4FBB-B28C-4008B15FD1A0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7934326" y="1480084"/>
            <a:ext cx="390524" cy="3017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7F70DD3-7FA3-8195-95CF-4AC5B46ACDBD}"/>
              </a:ext>
            </a:extLst>
          </p:cNvPr>
          <p:cNvSpPr/>
          <p:nvPr/>
        </p:nvSpPr>
        <p:spPr>
          <a:xfrm>
            <a:off x="10229838" y="1743068"/>
            <a:ext cx="1409698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FanOutletNode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5A7965-807F-6130-DF0A-75BE8FB8F42A}"/>
              </a:ext>
            </a:extLst>
          </p:cNvPr>
          <p:cNvCxnSpPr>
            <a:cxnSpLocks/>
          </p:cNvCxnSpPr>
          <p:nvPr/>
        </p:nvCxnSpPr>
        <p:spPr>
          <a:xfrm flipH="1">
            <a:off x="7991475" y="1923679"/>
            <a:ext cx="323849" cy="16966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D67B3CE-5830-9D76-BBF9-3776BBA8B21D}"/>
              </a:ext>
            </a:extLst>
          </p:cNvPr>
          <p:cNvSpPr/>
          <p:nvPr/>
        </p:nvSpPr>
        <p:spPr>
          <a:xfrm>
            <a:off x="6305533" y="1987841"/>
            <a:ext cx="1618068" cy="279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Main Cooling Coil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C77B20-251B-E79E-820A-191FF2E755F4}"/>
              </a:ext>
            </a:extLst>
          </p:cNvPr>
          <p:cNvCxnSpPr>
            <a:cxnSpLocks/>
          </p:cNvCxnSpPr>
          <p:nvPr/>
        </p:nvCxnSpPr>
        <p:spPr>
          <a:xfrm>
            <a:off x="7981352" y="2150379"/>
            <a:ext cx="325047" cy="1288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A11CB6C-F098-9B13-E497-4695062B15B7}"/>
              </a:ext>
            </a:extLst>
          </p:cNvPr>
          <p:cNvSpPr/>
          <p:nvPr/>
        </p:nvSpPr>
        <p:spPr>
          <a:xfrm>
            <a:off x="11360962" y="880839"/>
            <a:ext cx="802463" cy="58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Main Heating Coil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074A14-D350-B2B3-CBBF-729FC4001D5F}"/>
              </a:ext>
            </a:extLst>
          </p:cNvPr>
          <p:cNvSpPr/>
          <p:nvPr/>
        </p:nvSpPr>
        <p:spPr>
          <a:xfrm>
            <a:off x="10533455" y="30182"/>
            <a:ext cx="802463" cy="58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Supp Heating Coil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7FC8493-052E-360C-54BE-E7F3BD2C2F89}"/>
              </a:ext>
            </a:extLst>
          </p:cNvPr>
          <p:cNvSpPr/>
          <p:nvPr/>
        </p:nvSpPr>
        <p:spPr>
          <a:xfrm flipV="1">
            <a:off x="11972925" y="125105"/>
            <a:ext cx="46431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34BDEED-18C0-1F02-BD4F-A8DE61E309FC}"/>
              </a:ext>
            </a:extLst>
          </p:cNvPr>
          <p:cNvCxnSpPr/>
          <p:nvPr/>
        </p:nvCxnSpPr>
        <p:spPr>
          <a:xfrm flipV="1">
            <a:off x="11313337" y="170824"/>
            <a:ext cx="659588" cy="5816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580B1B2-91C8-C1C6-787B-A77BEFC8F8D2}"/>
              </a:ext>
            </a:extLst>
          </p:cNvPr>
          <p:cNvSpPr txBox="1"/>
          <p:nvPr/>
        </p:nvSpPr>
        <p:spPr>
          <a:xfrm>
            <a:off x="10451260" y="678174"/>
            <a:ext cx="897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SuppHeatingInletNode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C5D66-9559-9B66-6249-31637B48E243}"/>
              </a:ext>
            </a:extLst>
          </p:cNvPr>
          <p:cNvSpPr/>
          <p:nvPr/>
        </p:nvSpPr>
        <p:spPr>
          <a:xfrm>
            <a:off x="10302476" y="2112881"/>
            <a:ext cx="1495077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(</a:t>
            </a:r>
            <a:r>
              <a:rPr lang="en-US" sz="1300" dirty="0" err="1">
                <a:solidFill>
                  <a:srgbClr val="FF0000"/>
                </a:solidFill>
              </a:rPr>
              <a:t>HeatingInletNode</a:t>
            </a:r>
            <a:r>
              <a:rPr lang="en-US" sz="13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55323-4DB8-A6A7-DC06-A086B7E84AB5}"/>
              </a:ext>
            </a:extLst>
          </p:cNvPr>
          <p:cNvSpPr/>
          <p:nvPr/>
        </p:nvSpPr>
        <p:spPr>
          <a:xfrm>
            <a:off x="8658225" y="346467"/>
            <a:ext cx="1793035" cy="2591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HeatingOutletNode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63254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Douglass</dc:creator>
  <cp:lastModifiedBy>Christian Douglass</cp:lastModifiedBy>
  <cp:revision>46</cp:revision>
  <dcterms:created xsi:type="dcterms:W3CDTF">2022-08-12T20:20:00Z</dcterms:created>
  <dcterms:modified xsi:type="dcterms:W3CDTF">2022-08-14T01:58:11Z</dcterms:modified>
</cp:coreProperties>
</file>