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F89E8-1DF9-48CF-8288-52E076468195}" v="5" dt="2024-10-27T08:01:45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ảo Nguyễn" userId="bbde66d433587d87" providerId="LiveId" clId="{DDDF89E8-1DF9-48CF-8288-52E076468195}"/>
    <pc:docChg chg="undo custSel addSld modSld">
      <pc:chgData name="Thảo Nguyễn" userId="bbde66d433587d87" providerId="LiveId" clId="{DDDF89E8-1DF9-48CF-8288-52E076468195}" dt="2024-10-27T08:02:50.518" v="30" actId="20577"/>
      <pc:docMkLst>
        <pc:docMk/>
      </pc:docMkLst>
      <pc:sldChg chg="modSp mod">
        <pc:chgData name="Thảo Nguyễn" userId="bbde66d433587d87" providerId="LiveId" clId="{DDDF89E8-1DF9-48CF-8288-52E076468195}" dt="2024-10-27T08:02:50.518" v="30" actId="20577"/>
        <pc:sldMkLst>
          <pc:docMk/>
          <pc:sldMk cId="502727335" sldId="257"/>
        </pc:sldMkLst>
        <pc:spChg chg="mod">
          <ac:chgData name="Thảo Nguyễn" userId="bbde66d433587d87" providerId="LiveId" clId="{DDDF89E8-1DF9-48CF-8288-52E076468195}" dt="2024-10-27T08:02:50.518" v="30" actId="20577"/>
          <ac:spMkLst>
            <pc:docMk/>
            <pc:sldMk cId="502727335" sldId="257"/>
            <ac:spMk id="5" creationId="{2137F656-3020-152E-6C4D-345ACADB6A52}"/>
          </ac:spMkLst>
        </pc:spChg>
      </pc:sldChg>
      <pc:sldChg chg="modSp mod">
        <pc:chgData name="Thảo Nguyễn" userId="bbde66d433587d87" providerId="LiveId" clId="{DDDF89E8-1DF9-48CF-8288-52E076468195}" dt="2024-10-27T08:02:35.777" v="27" actId="255"/>
        <pc:sldMkLst>
          <pc:docMk/>
          <pc:sldMk cId="3129331102" sldId="258"/>
        </pc:sldMkLst>
        <pc:spChg chg="mod">
          <ac:chgData name="Thảo Nguyễn" userId="bbde66d433587d87" providerId="LiveId" clId="{DDDF89E8-1DF9-48CF-8288-52E076468195}" dt="2024-10-27T08:02:35.777" v="27" actId="255"/>
          <ac:spMkLst>
            <pc:docMk/>
            <pc:sldMk cId="3129331102" sldId="258"/>
            <ac:spMk id="5" creationId="{0F7D838B-3483-EA59-36D0-57D72EF15609}"/>
          </ac:spMkLst>
        </pc:spChg>
      </pc:sldChg>
      <pc:sldChg chg="addSp modSp mod">
        <pc:chgData name="Thảo Nguyễn" userId="bbde66d433587d87" providerId="LiveId" clId="{DDDF89E8-1DF9-48CF-8288-52E076468195}" dt="2024-10-27T08:02:28.903" v="26" actId="1076"/>
        <pc:sldMkLst>
          <pc:docMk/>
          <pc:sldMk cId="729489360" sldId="259"/>
        </pc:sldMkLst>
        <pc:spChg chg="add mod">
          <ac:chgData name="Thảo Nguyễn" userId="bbde66d433587d87" providerId="LiveId" clId="{DDDF89E8-1DF9-48CF-8288-52E076468195}" dt="2024-10-27T08:02:28.903" v="26" actId="1076"/>
          <ac:spMkLst>
            <pc:docMk/>
            <pc:sldMk cId="729489360" sldId="259"/>
            <ac:spMk id="3" creationId="{E53252F6-B5CD-91F9-676E-F442050C31A2}"/>
          </ac:spMkLst>
        </pc:spChg>
      </pc:sldChg>
      <pc:sldChg chg="addSp modSp new mod">
        <pc:chgData name="Thảo Nguyễn" userId="bbde66d433587d87" providerId="LiveId" clId="{DDDF89E8-1DF9-48CF-8288-52E076468195}" dt="2024-10-27T08:01:58.884" v="23" actId="255"/>
        <pc:sldMkLst>
          <pc:docMk/>
          <pc:sldMk cId="3398546700" sldId="260"/>
        </pc:sldMkLst>
        <pc:spChg chg="add mod">
          <ac:chgData name="Thảo Nguyễn" userId="bbde66d433587d87" providerId="LiveId" clId="{DDDF89E8-1DF9-48CF-8288-52E076468195}" dt="2024-10-27T08:01:58.884" v="23" actId="255"/>
          <ac:spMkLst>
            <pc:docMk/>
            <pc:sldMk cId="3398546700" sldId="260"/>
            <ac:spMk id="4" creationId="{26511CFC-BB6B-526B-FED8-C673EBB06FFB}"/>
          </ac:spMkLst>
        </pc:spChg>
        <pc:picChg chg="add mod">
          <ac:chgData name="Thảo Nguyễn" userId="bbde66d433587d87" providerId="LiveId" clId="{DDDF89E8-1DF9-48CF-8288-52E076468195}" dt="2024-10-27T08:01:15.162" v="14" actId="1076"/>
          <ac:picMkLst>
            <pc:docMk/>
            <pc:sldMk cId="3398546700" sldId="260"/>
            <ac:picMk id="2" creationId="{01F3DE61-DA88-D52D-9DEE-51EE7E7A5453}"/>
          </ac:picMkLst>
        </pc:picChg>
        <pc:picChg chg="add mod">
          <ac:chgData name="Thảo Nguyễn" userId="bbde66d433587d87" providerId="LiveId" clId="{DDDF89E8-1DF9-48CF-8288-52E076468195}" dt="2024-10-27T08:01:32.952" v="16"/>
          <ac:picMkLst>
            <pc:docMk/>
            <pc:sldMk cId="3398546700" sldId="260"/>
            <ac:picMk id="3" creationId="{1840FAE3-78BB-B13B-369E-AF41AB2F78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1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8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8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17403-FE61-ED5A-2326-363BCF72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AA952-1DBC-BD44-DA37-AC5AE376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(WEB SELLING)</a:t>
            </a:r>
          </a:p>
        </p:txBody>
      </p:sp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54E7FB53-6985-B763-BDCF-B8331312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18" b="2557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1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erson with blue circles and black text&#10;&#10;Description automatically generated">
            <a:extLst>
              <a:ext uri="{FF2B5EF4-FFF2-40B4-BE49-F238E27FC236}">
                <a16:creationId xmlns:a16="http://schemas.microsoft.com/office/drawing/2014/main" id="{F68C56D3-F560-549D-15B9-725B24325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7" t="7063" b="5589"/>
          <a:stretch/>
        </p:blipFill>
        <p:spPr bwMode="auto">
          <a:xfrm>
            <a:off x="1136982" y="1255205"/>
            <a:ext cx="9918035" cy="3973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37F656-3020-152E-6C4D-345ACADB6A52}"/>
              </a:ext>
            </a:extLst>
          </p:cNvPr>
          <p:cNvSpPr txBox="1"/>
          <p:nvPr/>
        </p:nvSpPr>
        <p:spPr>
          <a:xfrm>
            <a:off x="3607376" y="5362756"/>
            <a:ext cx="4977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iểu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seCase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dùng</a:t>
            </a:r>
            <a:endParaRPr lang="en-US" sz="2000" b="1" dirty="0"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erson with text&#10;&#10;Description automatically generated">
            <a:extLst>
              <a:ext uri="{FF2B5EF4-FFF2-40B4-BE49-F238E27FC236}">
                <a16:creationId xmlns:a16="http://schemas.microsoft.com/office/drawing/2014/main" id="{0787936E-9515-561D-7B45-7D9F8B003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" t="11126" r="7349" b="8553"/>
          <a:stretch/>
        </p:blipFill>
        <p:spPr bwMode="auto">
          <a:xfrm>
            <a:off x="256640" y="1330037"/>
            <a:ext cx="11678719" cy="31380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D838B-3483-EA59-36D0-57D72EF15609}"/>
              </a:ext>
            </a:extLst>
          </p:cNvPr>
          <p:cNvSpPr txBox="1"/>
          <p:nvPr/>
        </p:nvSpPr>
        <p:spPr>
          <a:xfrm>
            <a:off x="3186545" y="4881632"/>
            <a:ext cx="581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seCase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trị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viên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2933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F316DB47-7EF2-D403-5BA3-82D7728D7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" t="3007" r="3163" b="4136"/>
          <a:stretch/>
        </p:blipFill>
        <p:spPr bwMode="auto">
          <a:xfrm>
            <a:off x="1253836" y="703423"/>
            <a:ext cx="9684327" cy="50147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3252F6-B5CD-91F9-676E-F442050C31A2}"/>
              </a:ext>
            </a:extLst>
          </p:cNvPr>
          <p:cNvSpPr txBox="1"/>
          <p:nvPr/>
        </p:nvSpPr>
        <p:spPr>
          <a:xfrm>
            <a:off x="3196935" y="5954522"/>
            <a:ext cx="579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Biểu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đồ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Yu Mincho" panose="02020400000000000000" pitchFamily="18" charset="-128"/>
              </a:rPr>
              <a:t>U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seCase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chung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294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1F3DE61-DA88-D52D-9DEE-51EE7E7A5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5" t="4793" r="2083" b="7130"/>
          <a:stretch/>
        </p:blipFill>
        <p:spPr bwMode="auto">
          <a:xfrm>
            <a:off x="1401907" y="1081953"/>
            <a:ext cx="9388186" cy="46940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11CFC-BB6B-526B-FED8-C673EBB06FFB}"/>
              </a:ext>
            </a:extLst>
          </p:cNvPr>
          <p:cNvSpPr txBox="1"/>
          <p:nvPr/>
        </p:nvSpPr>
        <p:spPr>
          <a:xfrm>
            <a:off x="3532909" y="6037118"/>
            <a:ext cx="6421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cơ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sở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</a:t>
            </a:r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8546700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Felix Titling</vt:lpstr>
      <vt:lpstr>Goudy Old Style</vt:lpstr>
      <vt:lpstr>Times New Roman</vt:lpstr>
      <vt:lpstr>ArchwayVTI</vt:lpstr>
      <vt:lpstr>ASSIGNMENT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Thảo Nguyễn</dc:creator>
  <cp:lastModifiedBy>Thảo Nguyễn</cp:lastModifiedBy>
  <cp:revision>1</cp:revision>
  <dcterms:created xsi:type="dcterms:W3CDTF">2024-10-27T07:53:13Z</dcterms:created>
  <dcterms:modified xsi:type="dcterms:W3CDTF">2024-10-27T08:02:56Z</dcterms:modified>
</cp:coreProperties>
</file>