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E3477-D4C3-4FB8-A0E5-13FA607B07D0}" type="datetimeFigureOut">
              <a:rPr lang="en-US" smtClean="0"/>
              <a:pPr/>
              <a:t>4/6/2015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6F60-ED9E-4559-832C-D49554701B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Image 249" descr="Arduino_LeonardoNoHeadersFront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3848164" y="1776572"/>
            <a:ext cx="2520281" cy="1936705"/>
          </a:xfrm>
          <a:prstGeom prst="rect">
            <a:avLst/>
          </a:prstGeom>
        </p:spPr>
      </p:pic>
      <p:pic>
        <p:nvPicPr>
          <p:cNvPr id="255" name="Image 254" descr="Joystick PS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636911"/>
            <a:ext cx="504056" cy="370909"/>
          </a:xfrm>
          <a:prstGeom prst="rect">
            <a:avLst/>
          </a:prstGeom>
        </p:spPr>
      </p:pic>
      <p:pic>
        <p:nvPicPr>
          <p:cNvPr id="256" name="Image 255" descr="Joystick PS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996952"/>
            <a:ext cx="504056" cy="370909"/>
          </a:xfrm>
          <a:prstGeom prst="rect">
            <a:avLst/>
          </a:prstGeom>
        </p:spPr>
      </p:pic>
      <p:pic>
        <p:nvPicPr>
          <p:cNvPr id="212" name="Image 211" descr="Potentiometre 10 tour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3429000"/>
            <a:ext cx="567506" cy="567506"/>
          </a:xfrm>
          <a:prstGeom prst="rect">
            <a:avLst/>
          </a:prstGeom>
        </p:spPr>
      </p:pic>
      <p:pic>
        <p:nvPicPr>
          <p:cNvPr id="223" name="Image 222" descr="Potentiometre 10 tour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6062" y="4059684"/>
            <a:ext cx="567506" cy="567506"/>
          </a:xfrm>
          <a:prstGeom prst="rect">
            <a:avLst/>
          </a:prstGeom>
        </p:spPr>
      </p:pic>
      <p:cxnSp>
        <p:nvCxnSpPr>
          <p:cNvPr id="75" name="Connecteur droit 74"/>
          <p:cNvCxnSpPr/>
          <p:nvPr/>
        </p:nvCxnSpPr>
        <p:spPr>
          <a:xfrm>
            <a:off x="1737360" y="2453640"/>
            <a:ext cx="2274570" cy="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3718818" y="2150492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FF0000"/>
                </a:solidFill>
              </a:rPr>
              <a:t>3V3</a:t>
            </a:r>
            <a:endParaRPr lang="en-US" sz="400" b="1" dirty="0">
              <a:solidFill>
                <a:srgbClr val="FF000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1892846" y="2336180"/>
            <a:ext cx="2824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/>
              <a:t>GND</a:t>
            </a:r>
            <a:endParaRPr lang="en-US" sz="400" b="1" dirty="0"/>
          </a:p>
        </p:txBody>
      </p:sp>
      <p:cxnSp>
        <p:nvCxnSpPr>
          <p:cNvPr id="138" name="Connecteur droit 137"/>
          <p:cNvCxnSpPr/>
          <p:nvPr/>
        </p:nvCxnSpPr>
        <p:spPr>
          <a:xfrm flipV="1">
            <a:off x="1890866" y="4337422"/>
            <a:ext cx="157480" cy="39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2585720" y="2824480"/>
            <a:ext cx="144780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2585720" y="2910840"/>
            <a:ext cx="144780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2809240" y="2997200"/>
            <a:ext cx="121920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2905760" y="3088640"/>
            <a:ext cx="112268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2813050" y="2997200"/>
            <a:ext cx="1270" cy="17145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 flipV="1">
            <a:off x="2905760" y="3083560"/>
            <a:ext cx="2540" cy="16764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2584450" y="3163570"/>
            <a:ext cx="22860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2589530" y="3249930"/>
            <a:ext cx="314960" cy="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ZoneTexte 159"/>
          <p:cNvSpPr txBox="1"/>
          <p:nvPr/>
        </p:nvSpPr>
        <p:spPr>
          <a:xfrm>
            <a:off x="3419872" y="2708920"/>
            <a:ext cx="4988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F0"/>
                </a:solidFill>
              </a:rPr>
              <a:t>Analog PAD1 X</a:t>
            </a:r>
            <a:endParaRPr lang="en-US" sz="400" b="1" dirty="0">
              <a:solidFill>
                <a:srgbClr val="00B0F0"/>
              </a:solidFill>
            </a:endParaRPr>
          </a:p>
        </p:txBody>
      </p:sp>
      <p:sp>
        <p:nvSpPr>
          <p:cNvPr id="161" name="ZoneTexte 160"/>
          <p:cNvSpPr txBox="1"/>
          <p:nvPr/>
        </p:nvSpPr>
        <p:spPr>
          <a:xfrm>
            <a:off x="3419872" y="2806328"/>
            <a:ext cx="4972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F0"/>
                </a:solidFill>
              </a:rPr>
              <a:t>Analog PAD1 Y</a:t>
            </a:r>
            <a:endParaRPr lang="en-US" sz="400" b="1" dirty="0">
              <a:solidFill>
                <a:srgbClr val="00B0F0"/>
              </a:solidFill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3414400" y="2878584"/>
            <a:ext cx="4988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F0"/>
                </a:solidFill>
              </a:rPr>
              <a:t>Analog PAD2 X</a:t>
            </a:r>
            <a:endParaRPr lang="en-US" sz="400" b="1" dirty="0">
              <a:solidFill>
                <a:srgbClr val="00B0F0"/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3409320" y="2980184"/>
            <a:ext cx="4972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F0"/>
                </a:solidFill>
              </a:rPr>
              <a:t>Analog PAD2 Y</a:t>
            </a:r>
            <a:endParaRPr lang="en-US" sz="400" b="1" dirty="0">
              <a:solidFill>
                <a:srgbClr val="00B0F0"/>
              </a:solidFill>
            </a:endParaRPr>
          </a:p>
        </p:txBody>
      </p:sp>
      <p:cxnSp>
        <p:nvCxnSpPr>
          <p:cNvPr id="167" name="Connecteur droit 166"/>
          <p:cNvCxnSpPr/>
          <p:nvPr/>
        </p:nvCxnSpPr>
        <p:spPr>
          <a:xfrm flipV="1">
            <a:off x="1883410" y="2773288"/>
            <a:ext cx="157480" cy="392"/>
          </a:xfrm>
          <a:prstGeom prst="line">
            <a:avLst/>
          </a:prstGeom>
          <a:ln>
            <a:solidFill>
              <a:srgbClr val="FF0000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à coins arrondis 167"/>
          <p:cNvSpPr/>
          <p:nvPr/>
        </p:nvSpPr>
        <p:spPr>
          <a:xfrm>
            <a:off x="1907704" y="3429000"/>
            <a:ext cx="720080" cy="1224136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ZoneTexte 168"/>
          <p:cNvSpPr txBox="1"/>
          <p:nvPr/>
        </p:nvSpPr>
        <p:spPr>
          <a:xfrm>
            <a:off x="2576984" y="2446288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JOYSTICK PSP 1 &amp; 2</a:t>
            </a:r>
          </a:p>
        </p:txBody>
      </p:sp>
      <p:cxnSp>
        <p:nvCxnSpPr>
          <p:cNvPr id="178" name="Connecteur droit 177"/>
          <p:cNvCxnSpPr/>
          <p:nvPr/>
        </p:nvCxnSpPr>
        <p:spPr>
          <a:xfrm rot="16200000" flipV="1">
            <a:off x="4330195" y="4951224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16200000" flipV="1">
            <a:off x="4415801" y="5006350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10800000" flipV="1">
            <a:off x="4937760" y="4384054"/>
            <a:ext cx="55368" cy="125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16200000" flipV="1">
            <a:off x="4417825" y="4949319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16200000" flipV="1">
            <a:off x="4503431" y="5004445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10800000" flipV="1">
            <a:off x="5031105" y="4387864"/>
            <a:ext cx="55368" cy="125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16200000" flipV="1">
            <a:off x="4511170" y="4953129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rot="16200000" flipV="1">
            <a:off x="4596776" y="5008255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rot="10800000" flipV="1">
            <a:off x="5122545" y="4391674"/>
            <a:ext cx="55368" cy="125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rot="16200000" flipV="1">
            <a:off x="4602610" y="4956939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 rot="16200000" flipV="1">
            <a:off x="4688216" y="5012065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rot="10800000" flipV="1">
            <a:off x="5217795" y="4387864"/>
            <a:ext cx="55368" cy="125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rot="16200000" flipV="1">
            <a:off x="4697860" y="4953129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rot="16200000" flipV="1">
            <a:off x="4783466" y="5008255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rot="10800000" flipV="1">
            <a:off x="5311140" y="4389769"/>
            <a:ext cx="55368" cy="125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rot="16200000" flipV="1">
            <a:off x="4791205" y="4955034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16200000" flipV="1">
            <a:off x="4876811" y="5010160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rot="10800000" flipV="1">
            <a:off x="5400675" y="4389769"/>
            <a:ext cx="55368" cy="125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rot="16200000" flipV="1">
            <a:off x="4880740" y="4955034"/>
            <a:ext cx="1150744" cy="110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16200000" flipV="1">
            <a:off x="4966346" y="5010160"/>
            <a:ext cx="1059046" cy="392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207"/>
          <p:cNvSpPr txBox="1"/>
          <p:nvPr/>
        </p:nvSpPr>
        <p:spPr>
          <a:xfrm>
            <a:off x="1691680" y="5301208"/>
            <a:ext cx="13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70C0"/>
                </a:solidFill>
              </a:rPr>
              <a:t>BUTTON MATRIX BUS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119" name="Image 118" descr="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5803488"/>
            <a:ext cx="504056" cy="277972"/>
          </a:xfrm>
          <a:prstGeom prst="rect">
            <a:avLst/>
          </a:prstGeom>
        </p:spPr>
      </p:pic>
      <p:pic>
        <p:nvPicPr>
          <p:cNvPr id="133" name="Image 132" descr="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5591" y="5792852"/>
            <a:ext cx="504056" cy="277972"/>
          </a:xfrm>
          <a:prstGeom prst="rect">
            <a:avLst/>
          </a:prstGeom>
        </p:spPr>
      </p:pic>
      <p:cxnSp>
        <p:nvCxnSpPr>
          <p:cNvPr id="137" name="Connecteur droit 136"/>
          <p:cNvCxnSpPr/>
          <p:nvPr/>
        </p:nvCxnSpPr>
        <p:spPr>
          <a:xfrm rot="10800000" flipV="1">
            <a:off x="2604924" y="5793963"/>
            <a:ext cx="2476502" cy="952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rot="5400000" flipH="1" flipV="1">
            <a:off x="2800920" y="5846736"/>
            <a:ext cx="88042" cy="15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5400000" flipH="1" flipV="1">
            <a:off x="5040417" y="5831149"/>
            <a:ext cx="88042" cy="15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Image 164" descr="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3808" y="6580028"/>
            <a:ext cx="504056" cy="277972"/>
          </a:xfrm>
          <a:prstGeom prst="rect">
            <a:avLst/>
          </a:prstGeom>
        </p:spPr>
      </p:pic>
      <p:pic>
        <p:nvPicPr>
          <p:cNvPr id="166" name="Image 165" descr="In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85591" y="6569392"/>
            <a:ext cx="504056" cy="277972"/>
          </a:xfrm>
          <a:prstGeom prst="rect">
            <a:avLst/>
          </a:prstGeom>
        </p:spPr>
      </p:pic>
      <p:cxnSp>
        <p:nvCxnSpPr>
          <p:cNvPr id="172" name="Connecteur droit 171"/>
          <p:cNvCxnSpPr/>
          <p:nvPr/>
        </p:nvCxnSpPr>
        <p:spPr>
          <a:xfrm rot="10800000" flipV="1">
            <a:off x="2604924" y="6570503"/>
            <a:ext cx="2476502" cy="9526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 flipH="1" flipV="1">
            <a:off x="2800920" y="6623276"/>
            <a:ext cx="88042" cy="15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rot="5400000" flipH="1" flipV="1">
            <a:off x="5040417" y="6607689"/>
            <a:ext cx="88042" cy="1547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rot="5400000" flipH="1" flipV="1">
            <a:off x="2914334" y="6098222"/>
            <a:ext cx="1127125" cy="635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 flipH="1" flipV="1">
            <a:off x="5152694" y="6109310"/>
            <a:ext cx="1127125" cy="6353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3336528" y="5888896"/>
            <a:ext cx="142243" cy="1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5584160" y="5879024"/>
            <a:ext cx="142243" cy="1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5579080" y="6656264"/>
            <a:ext cx="142243" cy="1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3338800" y="6666424"/>
            <a:ext cx="142243" cy="1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à coins arrondis 212"/>
          <p:cNvSpPr/>
          <p:nvPr/>
        </p:nvSpPr>
        <p:spPr>
          <a:xfrm>
            <a:off x="2483768" y="6065520"/>
            <a:ext cx="3456384" cy="42672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Connecteur droit 213"/>
          <p:cNvCxnSpPr/>
          <p:nvPr/>
        </p:nvCxnSpPr>
        <p:spPr>
          <a:xfrm rot="5400000" flipH="1" flipV="1">
            <a:off x="3153094" y="6098222"/>
            <a:ext cx="1127125" cy="635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rot="5400000" flipH="1" flipV="1">
            <a:off x="3295334" y="6103302"/>
            <a:ext cx="1127125" cy="635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rot="5400000" flipH="1" flipV="1">
            <a:off x="3457894" y="6108382"/>
            <a:ext cx="1127125" cy="635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rot="5400000" flipH="1" flipV="1">
            <a:off x="3656654" y="6097938"/>
            <a:ext cx="1127125" cy="635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rot="5400000" flipH="1" flipV="1">
            <a:off x="3823654" y="6098222"/>
            <a:ext cx="1127125" cy="635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rot="5400000" flipH="1" flipV="1">
            <a:off x="3991294" y="6113462"/>
            <a:ext cx="1127125" cy="6353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rot="10800000" flipV="1">
            <a:off x="2589540" y="6125379"/>
            <a:ext cx="2476502" cy="9526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rot="10800000" flipV="1">
            <a:off x="2585100" y="6212667"/>
            <a:ext cx="2476502" cy="9526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rot="10800000" flipV="1">
            <a:off x="2594620" y="6389539"/>
            <a:ext cx="2476502" cy="9526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2600424" y="5651912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Group1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2594744" y="602576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Group2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564904" y="6102896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Group3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68" name="ZoneTexte 267"/>
          <p:cNvSpPr txBox="1"/>
          <p:nvPr/>
        </p:nvSpPr>
        <p:spPr>
          <a:xfrm>
            <a:off x="2574424" y="630008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Group5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2574424" y="647788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Group6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 rot="5400000">
            <a:off x="3403242" y="562356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Row1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 rot="5400000">
            <a:off x="3794962" y="5623214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Row3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2" name="ZoneTexte 271"/>
          <p:cNvSpPr txBox="1"/>
          <p:nvPr/>
        </p:nvSpPr>
        <p:spPr>
          <a:xfrm rot="5400000">
            <a:off x="3645058" y="5621248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Row2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3" name="ZoneTexte 272"/>
          <p:cNvSpPr txBox="1"/>
          <p:nvPr/>
        </p:nvSpPr>
        <p:spPr>
          <a:xfrm rot="5400000">
            <a:off x="3944778" y="5626328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Row4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 rot="5400000">
            <a:off x="4137818" y="5621248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Row5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5" name="ZoneTexte 274"/>
          <p:cNvSpPr txBox="1"/>
          <p:nvPr/>
        </p:nvSpPr>
        <p:spPr>
          <a:xfrm rot="5400000">
            <a:off x="4310538" y="5621248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Row6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6" name="ZoneTexte 275"/>
          <p:cNvSpPr txBox="1"/>
          <p:nvPr/>
        </p:nvSpPr>
        <p:spPr>
          <a:xfrm rot="5400000">
            <a:off x="4473098" y="5616168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Row7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7" name="ZoneTexte 276"/>
          <p:cNvSpPr txBox="1"/>
          <p:nvPr/>
        </p:nvSpPr>
        <p:spPr>
          <a:xfrm rot="5400000">
            <a:off x="5646578" y="5611088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Row8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8" name="ZoneTexte 277"/>
          <p:cNvSpPr txBox="1"/>
          <p:nvPr/>
        </p:nvSpPr>
        <p:spPr>
          <a:xfrm rot="5400000">
            <a:off x="4728730" y="561280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Row1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79" name="ZoneTexte 278"/>
          <p:cNvSpPr txBox="1"/>
          <p:nvPr/>
        </p:nvSpPr>
        <p:spPr>
          <a:xfrm rot="5400000">
            <a:off x="4789690" y="561788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Row2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0" name="ZoneTexte 279"/>
          <p:cNvSpPr txBox="1"/>
          <p:nvPr/>
        </p:nvSpPr>
        <p:spPr>
          <a:xfrm rot="5400000">
            <a:off x="5064402" y="561340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Row8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1" name="ZoneTexte 280"/>
          <p:cNvSpPr txBox="1"/>
          <p:nvPr/>
        </p:nvSpPr>
        <p:spPr>
          <a:xfrm rot="5400000">
            <a:off x="5028842" y="561848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Row7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2" name="ZoneTexte 281"/>
          <p:cNvSpPr txBox="1"/>
          <p:nvPr/>
        </p:nvSpPr>
        <p:spPr>
          <a:xfrm rot="5400000">
            <a:off x="4983122" y="560832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Row6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3" name="ZoneTexte 282"/>
          <p:cNvSpPr txBox="1"/>
          <p:nvPr/>
        </p:nvSpPr>
        <p:spPr>
          <a:xfrm rot="5400000">
            <a:off x="4937402" y="562356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Row5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4" name="ZoneTexte 283"/>
          <p:cNvSpPr txBox="1"/>
          <p:nvPr/>
        </p:nvSpPr>
        <p:spPr>
          <a:xfrm rot="5400000">
            <a:off x="4891682" y="561340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Row4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5" name="ZoneTexte 284"/>
          <p:cNvSpPr txBox="1"/>
          <p:nvPr/>
        </p:nvSpPr>
        <p:spPr>
          <a:xfrm rot="5400000">
            <a:off x="4845962" y="5613400"/>
            <a:ext cx="3048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Row3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6" name="ZoneTexte 285"/>
          <p:cNvSpPr txBox="1"/>
          <p:nvPr/>
        </p:nvSpPr>
        <p:spPr>
          <a:xfrm rot="5400000">
            <a:off x="5086920" y="5609040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Group1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7" name="ZoneTexte 286"/>
          <p:cNvSpPr txBox="1"/>
          <p:nvPr/>
        </p:nvSpPr>
        <p:spPr>
          <a:xfrm rot="5400000">
            <a:off x="5138072" y="560608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Group2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8" name="ZoneTexte 287"/>
          <p:cNvSpPr txBox="1"/>
          <p:nvPr/>
        </p:nvSpPr>
        <p:spPr>
          <a:xfrm rot="5400000">
            <a:off x="5188872" y="561116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Group3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89" name="ZoneTexte 288"/>
          <p:cNvSpPr txBox="1"/>
          <p:nvPr/>
        </p:nvSpPr>
        <p:spPr>
          <a:xfrm rot="5400000">
            <a:off x="5229512" y="560608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Group4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90" name="ZoneTexte 289"/>
          <p:cNvSpPr txBox="1"/>
          <p:nvPr/>
        </p:nvSpPr>
        <p:spPr>
          <a:xfrm rot="5400000">
            <a:off x="5270152" y="561116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Group5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91" name="ZoneTexte 290"/>
          <p:cNvSpPr txBox="1"/>
          <p:nvPr/>
        </p:nvSpPr>
        <p:spPr>
          <a:xfrm rot="5400000">
            <a:off x="5315872" y="560608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Group6</a:t>
            </a:r>
            <a:endParaRPr lang="en-US" sz="400" b="1" dirty="0">
              <a:solidFill>
                <a:srgbClr val="00B050"/>
              </a:solidFill>
            </a:endParaRPr>
          </a:p>
        </p:txBody>
      </p:sp>
      <p:cxnSp>
        <p:nvCxnSpPr>
          <p:cNvPr id="292" name="Connecteur droit 291"/>
          <p:cNvCxnSpPr/>
          <p:nvPr/>
        </p:nvCxnSpPr>
        <p:spPr>
          <a:xfrm rot="10800000" flipV="1">
            <a:off x="2589540" y="6303179"/>
            <a:ext cx="2476502" cy="9526"/>
          </a:xfrm>
          <a:prstGeom prst="line">
            <a:avLst/>
          </a:prstGeom>
          <a:ln>
            <a:solidFill>
              <a:srgbClr val="00B050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oneTexte 292"/>
          <p:cNvSpPr txBox="1"/>
          <p:nvPr/>
        </p:nvSpPr>
        <p:spPr>
          <a:xfrm>
            <a:off x="2569344" y="6213728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50"/>
                </a:solidFill>
              </a:rPr>
              <a:t>Group4</a:t>
            </a:r>
            <a:endParaRPr lang="en-US" sz="400" b="1" dirty="0">
              <a:solidFill>
                <a:srgbClr val="00B050"/>
              </a:solidFill>
            </a:endParaRPr>
          </a:p>
        </p:txBody>
      </p:sp>
      <p:sp>
        <p:nvSpPr>
          <p:cNvPr id="294" name="Accolade fermante 293"/>
          <p:cNvSpPr/>
          <p:nvPr/>
        </p:nvSpPr>
        <p:spPr>
          <a:xfrm>
            <a:off x="6012160" y="5589240"/>
            <a:ext cx="288032" cy="1152128"/>
          </a:xfrm>
          <a:prstGeom prst="rightBrace">
            <a:avLst>
              <a:gd name="adj1" fmla="val 594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ZoneTexte 294"/>
          <p:cNvSpPr txBox="1"/>
          <p:nvPr/>
        </p:nvSpPr>
        <p:spPr>
          <a:xfrm>
            <a:off x="6300192" y="5877272"/>
            <a:ext cx="1258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48 BUTTONS</a:t>
            </a:r>
          </a:p>
          <a:p>
            <a:r>
              <a:rPr lang="en-US" sz="1000" b="1" dirty="0" smtClean="0"/>
              <a:t>(</a:t>
            </a:r>
            <a:r>
              <a:rPr lang="en-US" sz="1000" b="1" dirty="0" err="1" smtClean="0"/>
              <a:t>mixe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commutators</a:t>
            </a:r>
            <a:r>
              <a:rPr lang="en-US" sz="1000" b="1" dirty="0" smtClean="0"/>
              <a:t> </a:t>
            </a:r>
          </a:p>
          <a:p>
            <a:r>
              <a:rPr lang="en-US" sz="1000" b="1" dirty="0" smtClean="0"/>
              <a:t>&amp; </a:t>
            </a:r>
            <a:r>
              <a:rPr lang="en-US" sz="1000" b="1" dirty="0" err="1" smtClean="0"/>
              <a:t>interruptors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296" name="Flèche droite 295"/>
          <p:cNvSpPr/>
          <p:nvPr/>
        </p:nvSpPr>
        <p:spPr>
          <a:xfrm rot="16200000">
            <a:off x="5020836" y="608980"/>
            <a:ext cx="5314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ZoneTexte 296"/>
          <p:cNvSpPr txBox="1"/>
          <p:nvPr/>
        </p:nvSpPr>
        <p:spPr>
          <a:xfrm>
            <a:off x="4644008" y="188640"/>
            <a:ext cx="1479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USB PC (HID Descriptor)</a:t>
            </a:r>
          </a:p>
        </p:txBody>
      </p:sp>
      <p:cxnSp>
        <p:nvCxnSpPr>
          <p:cNvPr id="205" name="Connecteur droit 204"/>
          <p:cNvCxnSpPr/>
          <p:nvPr/>
        </p:nvCxnSpPr>
        <p:spPr>
          <a:xfrm>
            <a:off x="1779316" y="5543576"/>
            <a:ext cx="5527904" cy="152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rot="16200000" flipH="1">
            <a:off x="2028508" y="6122987"/>
            <a:ext cx="1155069" cy="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à coins arrondis 223"/>
          <p:cNvSpPr/>
          <p:nvPr/>
        </p:nvSpPr>
        <p:spPr>
          <a:xfrm>
            <a:off x="1907704" y="2492896"/>
            <a:ext cx="720080" cy="936104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Connecteur droit 226"/>
          <p:cNvCxnSpPr/>
          <p:nvPr/>
        </p:nvCxnSpPr>
        <p:spPr>
          <a:xfrm flipV="1">
            <a:off x="1877060" y="3173338"/>
            <a:ext cx="157480" cy="392"/>
          </a:xfrm>
          <a:prstGeom prst="line">
            <a:avLst/>
          </a:prstGeom>
          <a:ln>
            <a:solidFill>
              <a:srgbClr val="FF0000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V="1">
            <a:off x="1883410" y="3795638"/>
            <a:ext cx="157480" cy="392"/>
          </a:xfrm>
          <a:prstGeom prst="line">
            <a:avLst/>
          </a:prstGeom>
          <a:ln>
            <a:solidFill>
              <a:srgbClr val="FF0000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>
            <a:off x="1955800" y="2463800"/>
            <a:ext cx="6350" cy="198755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1953260" y="2887980"/>
            <a:ext cx="85090" cy="127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>
            <a:off x="1953260" y="3256280"/>
            <a:ext cx="85090" cy="127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1959610" y="3903980"/>
            <a:ext cx="85090" cy="127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1965960" y="4443730"/>
            <a:ext cx="85090" cy="127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>
            <a:off x="3022600" y="3181350"/>
            <a:ext cx="1012190" cy="254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3124200" y="3276600"/>
            <a:ext cx="904240" cy="254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3022600" y="3175000"/>
            <a:ext cx="7620" cy="60960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2483842" y="3777486"/>
            <a:ext cx="538758" cy="7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3117850" y="3276600"/>
            <a:ext cx="13970" cy="111125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2483842" y="4387086"/>
            <a:ext cx="640358" cy="76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3353817" y="3167063"/>
            <a:ext cx="63671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F0"/>
                </a:solidFill>
              </a:rPr>
              <a:t>Analog Throttle Right</a:t>
            </a:r>
            <a:endParaRPr lang="en-US" sz="400" b="1" dirty="0">
              <a:solidFill>
                <a:srgbClr val="00B0F0"/>
              </a:solidFill>
            </a:endParaRPr>
          </a:p>
        </p:txBody>
      </p:sp>
      <p:sp>
        <p:nvSpPr>
          <p:cNvPr id="253" name="ZoneTexte 252"/>
          <p:cNvSpPr txBox="1"/>
          <p:nvPr/>
        </p:nvSpPr>
        <p:spPr>
          <a:xfrm>
            <a:off x="3349005" y="3071118"/>
            <a:ext cx="60785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00B0F0"/>
                </a:solidFill>
              </a:rPr>
              <a:t>Analog Throttle Left</a:t>
            </a:r>
            <a:endParaRPr lang="en-US" sz="400" b="1" dirty="0">
              <a:solidFill>
                <a:srgbClr val="00B0F0"/>
              </a:solidFill>
            </a:endParaRPr>
          </a:p>
        </p:txBody>
      </p:sp>
      <p:sp>
        <p:nvSpPr>
          <p:cNvPr id="254" name="ZoneTexte 253"/>
          <p:cNvSpPr txBox="1"/>
          <p:nvPr/>
        </p:nvSpPr>
        <p:spPr>
          <a:xfrm>
            <a:off x="2558678" y="4381500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THROTTLE</a:t>
            </a:r>
          </a:p>
          <a:p>
            <a:r>
              <a:rPr lang="en-US" sz="1000" b="1" dirty="0" smtClean="0"/>
              <a:t>LEFT &amp; RIGHT</a:t>
            </a:r>
            <a:endParaRPr lang="en-US" sz="1000" b="1" dirty="0"/>
          </a:p>
        </p:txBody>
      </p:sp>
      <p:cxnSp>
        <p:nvCxnSpPr>
          <p:cNvPr id="314" name="Connecteur droit 313"/>
          <p:cNvCxnSpPr/>
          <p:nvPr/>
        </p:nvCxnSpPr>
        <p:spPr>
          <a:xfrm>
            <a:off x="3771900" y="2368550"/>
            <a:ext cx="242570" cy="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/>
          <p:cNvSpPr txBox="1"/>
          <p:nvPr/>
        </p:nvSpPr>
        <p:spPr>
          <a:xfrm>
            <a:off x="3737744" y="2247776"/>
            <a:ext cx="24077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FF0000"/>
                </a:solidFill>
              </a:rPr>
              <a:t>5V</a:t>
            </a:r>
            <a:endParaRPr lang="en-US" sz="400" b="1" dirty="0">
              <a:solidFill>
                <a:srgbClr val="FF0000"/>
              </a:solidFill>
            </a:endParaRPr>
          </a:p>
        </p:txBody>
      </p:sp>
      <p:sp>
        <p:nvSpPr>
          <p:cNvPr id="347" name="ZoneTexte 346"/>
          <p:cNvSpPr txBox="1"/>
          <p:nvPr/>
        </p:nvSpPr>
        <p:spPr>
          <a:xfrm>
            <a:off x="3710186" y="1979042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FF0000"/>
                </a:solidFill>
              </a:rPr>
              <a:t>3V3</a:t>
            </a:r>
            <a:endParaRPr lang="en-US" sz="400" b="1" dirty="0">
              <a:solidFill>
                <a:srgbClr val="FF0000"/>
              </a:solidFill>
            </a:endParaRPr>
          </a:p>
        </p:txBody>
      </p:sp>
      <p:pic>
        <p:nvPicPr>
          <p:cNvPr id="349" name="Image 348" descr="inde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8356" y="1268760"/>
            <a:ext cx="1219200" cy="1238250"/>
          </a:xfrm>
          <a:prstGeom prst="rect">
            <a:avLst/>
          </a:prstGeom>
        </p:spPr>
      </p:pic>
      <p:sp>
        <p:nvSpPr>
          <p:cNvPr id="390" name="Rectangle à coins arrondis 389"/>
          <p:cNvSpPr/>
          <p:nvPr/>
        </p:nvSpPr>
        <p:spPr>
          <a:xfrm>
            <a:off x="7646348" y="1196752"/>
            <a:ext cx="1440160" cy="1368152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ZoneTexte 392"/>
          <p:cNvSpPr txBox="1"/>
          <p:nvPr/>
        </p:nvSpPr>
        <p:spPr>
          <a:xfrm>
            <a:off x="7607201" y="2564904"/>
            <a:ext cx="15039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MANAGEMENT DISPLAY</a:t>
            </a:r>
          </a:p>
        </p:txBody>
      </p:sp>
      <p:cxnSp>
        <p:nvCxnSpPr>
          <p:cNvPr id="262" name="Connecteur droit 261"/>
          <p:cNvCxnSpPr/>
          <p:nvPr/>
        </p:nvCxnSpPr>
        <p:spPr>
          <a:xfrm flipH="1">
            <a:off x="5754750" y="2144692"/>
            <a:ext cx="1182945" cy="805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eur droit 297"/>
          <p:cNvCxnSpPr/>
          <p:nvPr/>
        </p:nvCxnSpPr>
        <p:spPr>
          <a:xfrm flipH="1">
            <a:off x="5756148" y="2238369"/>
            <a:ext cx="1182945" cy="805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/>
          <p:nvPr/>
        </p:nvCxnSpPr>
        <p:spPr>
          <a:xfrm flipH="1">
            <a:off x="5757546" y="2332046"/>
            <a:ext cx="1182945" cy="805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 flipH="1">
            <a:off x="5758944" y="2417334"/>
            <a:ext cx="1182945" cy="805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6924875" y="713911"/>
            <a:ext cx="4563" cy="2705564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>
            <a:off x="8256057" y="737527"/>
            <a:ext cx="13981" cy="609600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8366512" y="730536"/>
            <a:ext cx="13981" cy="609600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8485356" y="723546"/>
            <a:ext cx="13981" cy="609600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8587423" y="724944"/>
            <a:ext cx="13981" cy="609600"/>
          </a:xfrm>
          <a:prstGeom prst="line">
            <a:avLst/>
          </a:prstGeom>
          <a:ln>
            <a:solidFill>
              <a:srgbClr val="7030A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929438" y="723901"/>
            <a:ext cx="1885950" cy="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371"/>
          <p:cNvCxnSpPr/>
          <p:nvPr/>
        </p:nvCxnSpPr>
        <p:spPr>
          <a:xfrm>
            <a:off x="8034388" y="1038424"/>
            <a:ext cx="6138" cy="31742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>
            <a:off x="8153450" y="1047949"/>
            <a:ext cx="5920" cy="30090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ZoneTexte 384"/>
          <p:cNvSpPr txBox="1"/>
          <p:nvPr/>
        </p:nvSpPr>
        <p:spPr>
          <a:xfrm>
            <a:off x="7856662" y="916607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FF0000"/>
                </a:solidFill>
              </a:rPr>
              <a:t>3V3</a:t>
            </a:r>
            <a:endParaRPr lang="en-US" sz="400" b="1" dirty="0">
              <a:solidFill>
                <a:srgbClr val="FF0000"/>
              </a:solidFill>
            </a:endParaRPr>
          </a:p>
        </p:txBody>
      </p:sp>
      <p:sp>
        <p:nvSpPr>
          <p:cNvPr id="387" name="ZoneTexte 386"/>
          <p:cNvSpPr txBox="1"/>
          <p:nvPr/>
        </p:nvSpPr>
        <p:spPr>
          <a:xfrm>
            <a:off x="8007152" y="922090"/>
            <a:ext cx="2824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/>
              <a:t>GND</a:t>
            </a:r>
            <a:endParaRPr lang="en-US" sz="400" b="1" dirty="0"/>
          </a:p>
        </p:txBody>
      </p:sp>
      <p:sp>
        <p:nvSpPr>
          <p:cNvPr id="388" name="ZoneTexte 387"/>
          <p:cNvSpPr txBox="1"/>
          <p:nvPr/>
        </p:nvSpPr>
        <p:spPr>
          <a:xfrm>
            <a:off x="5814235" y="2313384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D/C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395" name="ZoneTexte 394"/>
          <p:cNvSpPr txBox="1"/>
          <p:nvPr/>
        </p:nvSpPr>
        <p:spPr>
          <a:xfrm>
            <a:off x="5816140" y="222480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CS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396" name="ZoneTexte 395"/>
          <p:cNvSpPr txBox="1"/>
          <p:nvPr/>
        </p:nvSpPr>
        <p:spPr>
          <a:xfrm>
            <a:off x="5812013" y="2134314"/>
            <a:ext cx="30328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MOSI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819313" y="2037660"/>
            <a:ext cx="26321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CLK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8444187" y="570087"/>
            <a:ext cx="2664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D/C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8353699" y="57008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CS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400" name="ZoneTexte 399"/>
          <p:cNvSpPr txBox="1"/>
          <p:nvPr/>
        </p:nvSpPr>
        <p:spPr>
          <a:xfrm>
            <a:off x="8201300" y="560561"/>
            <a:ext cx="30328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MOSI</a:t>
            </a:r>
            <a:endParaRPr lang="en-US" sz="400" b="1" dirty="0">
              <a:solidFill>
                <a:srgbClr val="7030A0"/>
              </a:solidFill>
            </a:endParaRPr>
          </a:p>
        </p:txBody>
      </p:sp>
      <p:sp>
        <p:nvSpPr>
          <p:cNvPr id="401" name="ZoneTexte 400"/>
          <p:cNvSpPr txBox="1"/>
          <p:nvPr/>
        </p:nvSpPr>
        <p:spPr>
          <a:xfrm>
            <a:off x="8107635" y="558205"/>
            <a:ext cx="26321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 smtClean="0">
                <a:solidFill>
                  <a:srgbClr val="7030A0"/>
                </a:solidFill>
              </a:rPr>
              <a:t>CLK</a:t>
            </a:r>
            <a:endParaRPr lang="en-US" sz="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88</Words>
  <Application>Microsoft Office PowerPoint</Application>
  <PresentationFormat>Affichage à l'écran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Schneider Electric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Windows User</dc:creator>
  <cp:lastModifiedBy>Benoit</cp:lastModifiedBy>
  <cp:revision>47</cp:revision>
  <dcterms:created xsi:type="dcterms:W3CDTF">2015-01-29T09:59:14Z</dcterms:created>
  <dcterms:modified xsi:type="dcterms:W3CDTF">2015-04-06T11:56:00Z</dcterms:modified>
</cp:coreProperties>
</file>