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83d6be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83d6be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783d6be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783d6be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783d6be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783d6be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783d6be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783d6be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783d6beb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783d6be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7c7b224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7c7b22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7dc95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a7dc95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83d6beb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783d6beb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64575" y="1114600"/>
            <a:ext cx="588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200">
                <a:latin typeface="Times New Roman"/>
                <a:ea typeface="Times New Roman"/>
                <a:cs typeface="Times New Roman"/>
                <a:sym typeface="Times New Roman"/>
              </a:rPr>
              <a:t>Adatbázis Specialista Vizsgamunka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200">
                <a:latin typeface="Times New Roman"/>
                <a:ea typeface="Times New Roman"/>
                <a:cs typeface="Times New Roman"/>
                <a:sym typeface="Times New Roman"/>
              </a:rPr>
              <a:t>SMT gyártósor adatbázisa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49925" y="3926650"/>
            <a:ext cx="19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Készítő:</a:t>
            </a:r>
            <a:br>
              <a:rPr lang="hu"/>
            </a:br>
            <a:r>
              <a:rPr lang="hu"/>
              <a:t>Polgár Tibor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200" y="3891550"/>
            <a:ext cx="15811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feladat: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</a:rPr>
              <a:t>Egy SMT gyártósor adatbázisának elkészítése.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</a:rPr>
              <a:t>Oka, hogy a mai világban a megrendelők megkövetelik hogy évekre visszamenőleg egy gyártási folyamat  minden eleme/folyamata visszakereshető legyen.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dk1"/>
                </a:solidFill>
              </a:rPr>
              <a:t>SMT gyártósor, ahol a nyomtatott áramköri lapra beültetik, leforrasztják az alkatrészeket.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725" y="1342975"/>
            <a:ext cx="4313250" cy="2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szükséges táblák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hu">
                <a:solidFill>
                  <a:schemeClr val="dk1"/>
                </a:solidFill>
              </a:rPr>
              <a:t>A gyártott egységek aktuális állapota (Hol tart, milyen megrendelés) - Process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hu">
                <a:solidFill>
                  <a:schemeClr val="dk1"/>
                </a:solidFill>
              </a:rPr>
              <a:t>Megrendelések táblája - Orders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hu">
                <a:solidFill>
                  <a:schemeClr val="dk1"/>
                </a:solidFill>
              </a:rPr>
              <a:t>Gyártás közbeni “mérések” táblája - Measurement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hu">
                <a:solidFill>
                  <a:schemeClr val="dk1"/>
                </a:solidFill>
              </a:rPr>
              <a:t>Javítások táblája - Repair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hu">
                <a:solidFill>
                  <a:schemeClr val="dk1"/>
                </a:solidFill>
              </a:rPr>
              <a:t>Felhasználók és azok jogai táblák - Users,Rights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hu">
                <a:solidFill>
                  <a:schemeClr val="dk1"/>
                </a:solidFill>
              </a:rPr>
              <a:t>Egyéb segéd és kapcsoló táblák - Processlog, Orderswitch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Meggondolások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hu">
                <a:solidFill>
                  <a:schemeClr val="dk1"/>
                </a:solidFill>
              </a:rPr>
              <a:t>Az egységek állapot táblájában (Process) nem lehet törölni senkinek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hu">
                <a:solidFill>
                  <a:schemeClr val="dk1"/>
                </a:solidFill>
              </a:rPr>
              <a:t>A gépek egységesen kerülnek kezelésre (SMTMachines)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hu">
                <a:solidFill>
                  <a:schemeClr val="dk1"/>
                </a:solidFill>
              </a:rPr>
              <a:t>Egység manupulációhoz (javítás, updatelés) az Users táblába léteznie kell a felhasználónak és joga kell legyen hozzá. Pl.: Process tábla update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90" y="0"/>
            <a:ext cx="74926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063425" y="838500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Times New Roman"/>
                <a:ea typeface="Times New Roman"/>
                <a:cs typeface="Times New Roman"/>
                <a:sym typeface="Times New Roman"/>
              </a:rPr>
              <a:t>Process Tábla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513400" y="3456275"/>
            <a:ext cx="58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1073700" y="3497175"/>
            <a:ext cx="23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Times New Roman"/>
                <a:ea typeface="Times New Roman"/>
                <a:cs typeface="Times New Roman"/>
                <a:sym typeface="Times New Roman"/>
              </a:rPr>
              <a:t>Measurement Tábla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200" y="152400"/>
            <a:ext cx="4290619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488" y="2427638"/>
            <a:ext cx="5448049" cy="24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893875" y="449900"/>
            <a:ext cx="30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Times New Roman"/>
                <a:ea typeface="Times New Roman"/>
                <a:cs typeface="Times New Roman"/>
                <a:sym typeface="Times New Roman"/>
              </a:rPr>
              <a:t>Egységek javítási View-ja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50" y="1804705"/>
            <a:ext cx="7772401" cy="26278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2195925" y="1150400"/>
            <a:ext cx="449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500"/>
              <a:t>Megadja,</a:t>
            </a:r>
            <a:r>
              <a:rPr lang="hu" sz="1500"/>
              <a:t> mely hibák lettek javítva, ki által és mivel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Mentési stratégia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Az automatizált mentés 3 job végzi, amit a SQL Server Agent-je kezel.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Hetente egyszer, vasárnap éjjel 11-kor készül egy Full Backup.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Naponta hajnali 2 órakor készül egy differenciál Backup.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>
                <a:solidFill>
                  <a:schemeClr val="dk1"/>
                </a:solidFill>
              </a:rPr>
              <a:t>Két óránként, éjfél után 20 perctől indulva (0:20 , 2:20 stb.) egy log backup készül.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56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