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98" r:id="rId3"/>
    <p:sldId id="299" r:id="rId4"/>
    <p:sldId id="301" r:id="rId5"/>
    <p:sldId id="302" r:id="rId6"/>
    <p:sldId id="303" r:id="rId7"/>
    <p:sldId id="304" r:id="rId8"/>
    <p:sldId id="314" r:id="rId9"/>
    <p:sldId id="305" r:id="rId10"/>
    <p:sldId id="306" r:id="rId11"/>
    <p:sldId id="307" r:id="rId12"/>
    <p:sldId id="311" r:id="rId13"/>
    <p:sldId id="308" r:id="rId14"/>
    <p:sldId id="309" r:id="rId15"/>
    <p:sldId id="310" r:id="rId16"/>
    <p:sldId id="313" r:id="rId17"/>
    <p:sldId id="315" r:id="rId18"/>
    <p:sldId id="312" r:id="rId19"/>
    <p:sldId id="297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 VENET" userId="4537ebf2a503e321" providerId="LiveId" clId="{2A2B4BF2-2500-4754-AAB8-C241B5EB3B45}"/>
    <pc:docChg chg="undo redo custSel addSld delSld modSld">
      <pc:chgData name="Greg VENET" userId="4537ebf2a503e321" providerId="LiveId" clId="{2A2B4BF2-2500-4754-AAB8-C241B5EB3B45}" dt="2022-05-08T15:36:47.560" v="3566" actId="20577"/>
      <pc:docMkLst>
        <pc:docMk/>
      </pc:docMkLst>
      <pc:sldChg chg="addSp delSp modSp mod modAnim">
        <pc:chgData name="Greg VENET" userId="4537ebf2a503e321" providerId="LiveId" clId="{2A2B4BF2-2500-4754-AAB8-C241B5EB3B45}" dt="2022-05-08T13:08:52.822" v="3156"/>
        <pc:sldMkLst>
          <pc:docMk/>
          <pc:sldMk cId="0" sldId="256"/>
        </pc:sldMkLst>
        <pc:spChg chg="del">
          <ac:chgData name="Greg VENET" userId="4537ebf2a503e321" providerId="LiveId" clId="{2A2B4BF2-2500-4754-AAB8-C241B5EB3B45}" dt="2022-05-07T16:09:26.714" v="3" actId="478"/>
          <ac:spMkLst>
            <pc:docMk/>
            <pc:sldMk cId="0" sldId="256"/>
            <ac:spMk id="2" creationId="{C76E6319-C206-468C-BD96-F99269421C4D}"/>
          </ac:spMkLst>
        </pc:spChg>
        <pc:spChg chg="add del mod">
          <ac:chgData name="Greg VENET" userId="4537ebf2a503e321" providerId="LiveId" clId="{2A2B4BF2-2500-4754-AAB8-C241B5EB3B45}" dt="2022-05-07T16:09:29.456" v="4" actId="478"/>
          <ac:spMkLst>
            <pc:docMk/>
            <pc:sldMk cId="0" sldId="256"/>
            <ac:spMk id="4" creationId="{CC808E21-F329-4DCD-A247-2E6EA7DAD6C8}"/>
          </ac:spMkLst>
        </pc:spChg>
        <pc:spChg chg="add mod">
          <ac:chgData name="Greg VENET" userId="4537ebf2a503e321" providerId="LiveId" clId="{2A2B4BF2-2500-4754-AAB8-C241B5EB3B45}" dt="2022-05-07T16:22:28.103" v="213" actId="1036"/>
          <ac:spMkLst>
            <pc:docMk/>
            <pc:sldMk cId="0" sldId="256"/>
            <ac:spMk id="10" creationId="{52E2E01B-E31F-4B2F-9026-43D7C7FC979B}"/>
          </ac:spMkLst>
        </pc:spChg>
        <pc:spChg chg="add mod">
          <ac:chgData name="Greg VENET" userId="4537ebf2a503e321" providerId="LiveId" clId="{2A2B4BF2-2500-4754-AAB8-C241B5EB3B45}" dt="2022-05-07T16:22:28.103" v="213" actId="1036"/>
          <ac:spMkLst>
            <pc:docMk/>
            <pc:sldMk cId="0" sldId="256"/>
            <ac:spMk id="11" creationId="{10431C4B-254B-492F-BD75-D785507EAE7F}"/>
          </ac:spMkLst>
        </pc:spChg>
        <pc:spChg chg="add mod">
          <ac:chgData name="Greg VENET" userId="4537ebf2a503e321" providerId="LiveId" clId="{2A2B4BF2-2500-4754-AAB8-C241B5EB3B45}" dt="2022-05-07T16:22:28.103" v="213" actId="1036"/>
          <ac:spMkLst>
            <pc:docMk/>
            <pc:sldMk cId="0" sldId="256"/>
            <ac:spMk id="12" creationId="{1AB01FDF-2B9E-44B3-BE89-CCB097C20FE6}"/>
          </ac:spMkLst>
        </pc:spChg>
        <pc:picChg chg="del">
          <ac:chgData name="Greg VENET" userId="4537ebf2a503e321" providerId="LiveId" clId="{2A2B4BF2-2500-4754-AAB8-C241B5EB3B45}" dt="2022-05-07T16:09:26.714" v="3" actId="478"/>
          <ac:picMkLst>
            <pc:docMk/>
            <pc:sldMk cId="0" sldId="256"/>
            <ac:picMk id="5" creationId="{14C79139-660D-4BCF-91AD-79EFE2B38672}"/>
          </ac:picMkLst>
        </pc:picChg>
        <pc:picChg chg="del">
          <ac:chgData name="Greg VENET" userId="4537ebf2a503e321" providerId="LiveId" clId="{2A2B4BF2-2500-4754-AAB8-C241B5EB3B45}" dt="2022-05-07T16:09:26.714" v="3" actId="478"/>
          <ac:picMkLst>
            <pc:docMk/>
            <pc:sldMk cId="0" sldId="256"/>
            <ac:picMk id="7" creationId="{F1755F3F-1F9C-44F2-87B4-3F74C36E4D49}"/>
          </ac:picMkLst>
        </pc:picChg>
        <pc:picChg chg="add mod modCrop">
          <ac:chgData name="Greg VENET" userId="4537ebf2a503e321" providerId="LiveId" clId="{2A2B4BF2-2500-4754-AAB8-C241B5EB3B45}" dt="2022-05-07T16:10:48.612" v="10" actId="1076"/>
          <ac:picMkLst>
            <pc:docMk/>
            <pc:sldMk cId="0" sldId="256"/>
            <ac:picMk id="8" creationId="{75505538-59D5-4801-A87B-E7DD75881921}"/>
          </ac:picMkLst>
        </pc:picChg>
      </pc:sldChg>
      <pc:sldChg chg="modSp mod modAnim">
        <pc:chgData name="Greg VENET" userId="4537ebf2a503e321" providerId="LiveId" clId="{2A2B4BF2-2500-4754-AAB8-C241B5EB3B45}" dt="2022-05-08T13:08:02.325" v="3153"/>
        <pc:sldMkLst>
          <pc:docMk/>
          <pc:sldMk cId="3253421630" sldId="297"/>
        </pc:sldMkLst>
        <pc:spChg chg="mod">
          <ac:chgData name="Greg VENET" userId="4537ebf2a503e321" providerId="LiveId" clId="{2A2B4BF2-2500-4754-AAB8-C241B5EB3B45}" dt="2022-05-08T11:25:16.697" v="2107" actId="1037"/>
          <ac:spMkLst>
            <pc:docMk/>
            <pc:sldMk cId="3253421630" sldId="297"/>
            <ac:spMk id="3" creationId="{B024D3DD-E385-4264-9D36-84D55B272B9E}"/>
          </ac:spMkLst>
        </pc:spChg>
      </pc:sldChg>
      <pc:sldChg chg="addSp modSp add mod modAnim">
        <pc:chgData name="Greg VENET" userId="4537ebf2a503e321" providerId="LiveId" clId="{2A2B4BF2-2500-4754-AAB8-C241B5EB3B45}" dt="2022-05-08T13:10:08.624" v="3160"/>
        <pc:sldMkLst>
          <pc:docMk/>
          <pc:sldMk cId="504949900" sldId="298"/>
        </pc:sldMkLst>
        <pc:spChg chg="add mod">
          <ac:chgData name="Greg VENET" userId="4537ebf2a503e321" providerId="LiveId" clId="{2A2B4BF2-2500-4754-AAB8-C241B5EB3B45}" dt="2022-05-07T16:35:47.537" v="546" actId="1076"/>
          <ac:spMkLst>
            <pc:docMk/>
            <pc:sldMk cId="504949900" sldId="298"/>
            <ac:spMk id="3" creationId="{7AD39F27-56C3-4CC9-B9CF-16682FFFE0AE}"/>
          </ac:spMkLst>
        </pc:spChg>
        <pc:spChg chg="add mod">
          <ac:chgData name="Greg VENET" userId="4537ebf2a503e321" providerId="LiveId" clId="{2A2B4BF2-2500-4754-AAB8-C241B5EB3B45}" dt="2022-05-08T12:26:31.282" v="2690" actId="20577"/>
          <ac:spMkLst>
            <pc:docMk/>
            <pc:sldMk cId="504949900" sldId="298"/>
            <ac:spMk id="4" creationId="{6F405F7F-A837-45C3-980E-F5058DBB5832}"/>
          </ac:spMkLst>
        </pc:spChg>
        <pc:picChg chg="add mod">
          <ac:chgData name="Greg VENET" userId="4537ebf2a503e321" providerId="LiveId" clId="{2A2B4BF2-2500-4754-AAB8-C241B5EB3B45}" dt="2022-05-08T12:24:13.267" v="2676" actId="14100"/>
          <ac:picMkLst>
            <pc:docMk/>
            <pc:sldMk cId="504949900" sldId="298"/>
            <ac:picMk id="2050" creationId="{B3756123-C0B8-4C94-A1D4-B2C25A525D05}"/>
          </ac:picMkLst>
        </pc:picChg>
      </pc:sldChg>
      <pc:sldChg chg="new del">
        <pc:chgData name="Greg VENET" userId="4537ebf2a503e321" providerId="LiveId" clId="{2A2B4BF2-2500-4754-AAB8-C241B5EB3B45}" dt="2022-05-07T16:09:16.536" v="1" actId="2696"/>
        <pc:sldMkLst>
          <pc:docMk/>
          <pc:sldMk cId="1158474127" sldId="298"/>
        </pc:sldMkLst>
      </pc:sldChg>
      <pc:sldChg chg="add del">
        <pc:chgData name="Greg VENET" userId="4537ebf2a503e321" providerId="LiveId" clId="{2A2B4BF2-2500-4754-AAB8-C241B5EB3B45}" dt="2022-05-07T16:31:09.436" v="382" actId="47"/>
        <pc:sldMkLst>
          <pc:docMk/>
          <pc:sldMk cId="603254368" sldId="299"/>
        </pc:sldMkLst>
      </pc:sldChg>
      <pc:sldChg chg="addSp delSp modSp add mod modAnim">
        <pc:chgData name="Greg VENET" userId="4537ebf2a503e321" providerId="LiveId" clId="{2A2B4BF2-2500-4754-AAB8-C241B5EB3B45}" dt="2022-05-08T13:10:40.940" v="3170"/>
        <pc:sldMkLst>
          <pc:docMk/>
          <pc:sldMk cId="1332280274" sldId="299"/>
        </pc:sldMkLst>
        <pc:spChg chg="mod">
          <ac:chgData name="Greg VENET" userId="4537ebf2a503e321" providerId="LiveId" clId="{2A2B4BF2-2500-4754-AAB8-C241B5EB3B45}" dt="2022-05-07T16:49:46.640" v="865" actId="1076"/>
          <ac:spMkLst>
            <pc:docMk/>
            <pc:sldMk cId="1332280274" sldId="299"/>
            <ac:spMk id="3" creationId="{7AD39F27-56C3-4CC9-B9CF-16682FFFE0AE}"/>
          </ac:spMkLst>
        </pc:spChg>
        <pc:spChg chg="mod">
          <ac:chgData name="Greg VENET" userId="4537ebf2a503e321" providerId="LiveId" clId="{2A2B4BF2-2500-4754-AAB8-C241B5EB3B45}" dt="2022-05-08T10:23:08.686" v="1589"/>
          <ac:spMkLst>
            <pc:docMk/>
            <pc:sldMk cId="1332280274" sldId="299"/>
            <ac:spMk id="4" creationId="{6F405F7F-A837-45C3-980E-F5058DBB5832}"/>
          </ac:spMkLst>
        </pc:spChg>
        <pc:spChg chg="add del">
          <ac:chgData name="Greg VENET" userId="4537ebf2a503e321" providerId="LiveId" clId="{2A2B4BF2-2500-4754-AAB8-C241B5EB3B45}" dt="2022-05-07T16:42:14.800" v="569"/>
          <ac:spMkLst>
            <pc:docMk/>
            <pc:sldMk cId="1332280274" sldId="299"/>
            <ac:spMk id="6" creationId="{E7FF8336-AEB8-47AC-8D63-A973D45DBD3B}"/>
          </ac:spMkLst>
        </pc:spChg>
        <pc:picChg chg="add mod">
          <ac:chgData name="Greg VENET" userId="4537ebf2a503e321" providerId="LiveId" clId="{2A2B4BF2-2500-4754-AAB8-C241B5EB3B45}" dt="2022-05-08T12:24:25.641" v="2677" actId="14100"/>
          <ac:picMkLst>
            <pc:docMk/>
            <pc:sldMk cId="1332280274" sldId="299"/>
            <ac:picMk id="8" creationId="{06EF068D-7BD5-43D8-8267-3A692C222539}"/>
          </ac:picMkLst>
        </pc:picChg>
      </pc:sldChg>
      <pc:sldChg chg="add del">
        <pc:chgData name="Greg VENET" userId="4537ebf2a503e321" providerId="LiveId" clId="{2A2B4BF2-2500-4754-AAB8-C241B5EB3B45}" dt="2022-05-07T16:31:10.022" v="383" actId="47"/>
        <pc:sldMkLst>
          <pc:docMk/>
          <pc:sldMk cId="1038169514" sldId="300"/>
        </pc:sldMkLst>
      </pc:sldChg>
      <pc:sldChg chg="addSp delSp modSp add del mod modAnim">
        <pc:chgData name="Greg VENET" userId="4537ebf2a503e321" providerId="LiveId" clId="{2A2B4BF2-2500-4754-AAB8-C241B5EB3B45}" dt="2022-05-08T10:23:33.693" v="1590" actId="47"/>
        <pc:sldMkLst>
          <pc:docMk/>
          <pc:sldMk cId="2772074066" sldId="300"/>
        </pc:sldMkLst>
        <pc:spChg chg="mod">
          <ac:chgData name="Greg VENET" userId="4537ebf2a503e321" providerId="LiveId" clId="{2A2B4BF2-2500-4754-AAB8-C241B5EB3B45}" dt="2022-05-07T16:55:28.866" v="947" actId="20577"/>
          <ac:spMkLst>
            <pc:docMk/>
            <pc:sldMk cId="2772074066" sldId="300"/>
            <ac:spMk id="4" creationId="{6F405F7F-A837-45C3-980E-F5058DBB5832}"/>
          </ac:spMkLst>
        </pc:spChg>
        <pc:picChg chg="del">
          <ac:chgData name="Greg VENET" userId="4537ebf2a503e321" providerId="LiveId" clId="{2A2B4BF2-2500-4754-AAB8-C241B5EB3B45}" dt="2022-05-07T16:50:37.568" v="882" actId="478"/>
          <ac:picMkLst>
            <pc:docMk/>
            <pc:sldMk cId="2772074066" sldId="300"/>
            <ac:picMk id="8" creationId="{06EF068D-7BD5-43D8-8267-3A692C222539}"/>
          </ac:picMkLst>
        </pc:picChg>
        <pc:picChg chg="add mod">
          <ac:chgData name="Greg VENET" userId="4537ebf2a503e321" providerId="LiveId" clId="{2A2B4BF2-2500-4754-AAB8-C241B5EB3B45}" dt="2022-05-07T16:51:18.339" v="885" actId="1076"/>
          <ac:picMkLst>
            <pc:docMk/>
            <pc:sldMk cId="2772074066" sldId="300"/>
            <ac:picMk id="2050" creationId="{01DE5125-1CF9-4ED6-9BA6-C64FA72917BE}"/>
          </ac:picMkLst>
        </pc:picChg>
      </pc:sldChg>
      <pc:sldChg chg="modSp add mod modAnim">
        <pc:chgData name="Greg VENET" userId="4537ebf2a503e321" providerId="LiveId" clId="{2A2B4BF2-2500-4754-AAB8-C241B5EB3B45}" dt="2022-05-08T13:11:34.802" v="3178"/>
        <pc:sldMkLst>
          <pc:docMk/>
          <pc:sldMk cId="3464685100" sldId="301"/>
        </pc:sldMkLst>
        <pc:spChg chg="mod">
          <ac:chgData name="Greg VENET" userId="4537ebf2a503e321" providerId="LiveId" clId="{2A2B4BF2-2500-4754-AAB8-C241B5EB3B45}" dt="2022-05-07T16:56:33.579" v="985" actId="20577"/>
          <ac:spMkLst>
            <pc:docMk/>
            <pc:sldMk cId="3464685100" sldId="301"/>
            <ac:spMk id="3" creationId="{7AD39F27-56C3-4CC9-B9CF-16682FFFE0AE}"/>
          </ac:spMkLst>
        </pc:spChg>
        <pc:spChg chg="mod">
          <ac:chgData name="Greg VENET" userId="4537ebf2a503e321" providerId="LiveId" clId="{2A2B4BF2-2500-4754-AAB8-C241B5EB3B45}" dt="2022-05-07T23:36:13.067" v="1577" actId="20577"/>
          <ac:spMkLst>
            <pc:docMk/>
            <pc:sldMk cId="3464685100" sldId="301"/>
            <ac:spMk id="4" creationId="{6F405F7F-A837-45C3-980E-F5058DBB5832}"/>
          </ac:spMkLst>
        </pc:spChg>
      </pc:sldChg>
      <pc:sldChg chg="add del">
        <pc:chgData name="Greg VENET" userId="4537ebf2a503e321" providerId="LiveId" clId="{2A2B4BF2-2500-4754-AAB8-C241B5EB3B45}" dt="2022-05-07T16:31:10.191" v="384" actId="47"/>
        <pc:sldMkLst>
          <pc:docMk/>
          <pc:sldMk cId="4111496031" sldId="301"/>
        </pc:sldMkLst>
      </pc:sldChg>
      <pc:sldChg chg="add del">
        <pc:chgData name="Greg VENET" userId="4537ebf2a503e321" providerId="LiveId" clId="{2A2B4BF2-2500-4754-AAB8-C241B5EB3B45}" dt="2022-05-07T16:31:10.333" v="385" actId="47"/>
        <pc:sldMkLst>
          <pc:docMk/>
          <pc:sldMk cId="87855746" sldId="302"/>
        </pc:sldMkLst>
      </pc:sldChg>
      <pc:sldChg chg="addSp delSp modSp add mod modAnim">
        <pc:chgData name="Greg VENET" userId="4537ebf2a503e321" providerId="LiveId" clId="{2A2B4BF2-2500-4754-AAB8-C241B5EB3B45}" dt="2022-05-08T15:36:47.560" v="3566" actId="20577"/>
        <pc:sldMkLst>
          <pc:docMk/>
          <pc:sldMk cId="1626820106" sldId="302"/>
        </pc:sldMkLst>
        <pc:spChg chg="mod">
          <ac:chgData name="Greg VENET" userId="4537ebf2a503e321" providerId="LiveId" clId="{2A2B4BF2-2500-4754-AAB8-C241B5EB3B45}" dt="2022-05-07T17:07:13.180" v="1355" actId="20577"/>
          <ac:spMkLst>
            <pc:docMk/>
            <pc:sldMk cId="1626820106" sldId="302"/>
            <ac:spMk id="3" creationId="{7AD39F27-56C3-4CC9-B9CF-16682FFFE0AE}"/>
          </ac:spMkLst>
        </pc:spChg>
        <pc:spChg chg="mod">
          <ac:chgData name="Greg VENET" userId="4537ebf2a503e321" providerId="LiveId" clId="{2A2B4BF2-2500-4754-AAB8-C241B5EB3B45}" dt="2022-05-08T15:36:47.560" v="3566" actId="20577"/>
          <ac:spMkLst>
            <pc:docMk/>
            <pc:sldMk cId="1626820106" sldId="302"/>
            <ac:spMk id="4" creationId="{6F405F7F-A837-45C3-980E-F5058DBB5832}"/>
          </ac:spMkLst>
        </pc:spChg>
        <pc:picChg chg="del">
          <ac:chgData name="Greg VENET" userId="4537ebf2a503e321" providerId="LiveId" clId="{2A2B4BF2-2500-4754-AAB8-C241B5EB3B45}" dt="2022-05-07T17:08:47.268" v="1438" actId="478"/>
          <ac:picMkLst>
            <pc:docMk/>
            <pc:sldMk cId="1626820106" sldId="302"/>
            <ac:picMk id="2050" creationId="{01DE5125-1CF9-4ED6-9BA6-C64FA72917BE}"/>
          </ac:picMkLst>
        </pc:picChg>
        <pc:picChg chg="add mod">
          <ac:chgData name="Greg VENET" userId="4537ebf2a503e321" providerId="LiveId" clId="{2A2B4BF2-2500-4754-AAB8-C241B5EB3B45}" dt="2022-05-07T17:10:29.355" v="1442" actId="1076"/>
          <ac:picMkLst>
            <pc:docMk/>
            <pc:sldMk cId="1626820106" sldId="302"/>
            <ac:picMk id="3074" creationId="{A67B62DD-8A93-4410-82DC-57FDEFDACE5C}"/>
          </ac:picMkLst>
        </pc:picChg>
      </pc:sldChg>
      <pc:sldChg chg="add del">
        <pc:chgData name="Greg VENET" userId="4537ebf2a503e321" providerId="LiveId" clId="{2A2B4BF2-2500-4754-AAB8-C241B5EB3B45}" dt="2022-05-07T16:31:10.456" v="386" actId="47"/>
        <pc:sldMkLst>
          <pc:docMk/>
          <pc:sldMk cId="2488357625" sldId="303"/>
        </pc:sldMkLst>
      </pc:sldChg>
      <pc:sldChg chg="addSp delSp modSp add mod delAnim modAnim">
        <pc:chgData name="Greg VENET" userId="4537ebf2a503e321" providerId="LiveId" clId="{2A2B4BF2-2500-4754-AAB8-C241B5EB3B45}" dt="2022-05-08T12:56:19.225" v="2959"/>
        <pc:sldMkLst>
          <pc:docMk/>
          <pc:sldMk cId="3169639510" sldId="303"/>
        </pc:sldMkLst>
        <pc:spChg chg="mod">
          <ac:chgData name="Greg VENET" userId="4537ebf2a503e321" providerId="LiveId" clId="{2A2B4BF2-2500-4754-AAB8-C241B5EB3B45}" dt="2022-05-07T17:10:52.727" v="1462" actId="20577"/>
          <ac:spMkLst>
            <pc:docMk/>
            <pc:sldMk cId="3169639510" sldId="303"/>
            <ac:spMk id="3" creationId="{7AD39F27-56C3-4CC9-B9CF-16682FFFE0AE}"/>
          </ac:spMkLst>
        </pc:spChg>
        <pc:spChg chg="del mod">
          <ac:chgData name="Greg VENET" userId="4537ebf2a503e321" providerId="LiveId" clId="{2A2B4BF2-2500-4754-AAB8-C241B5EB3B45}" dt="2022-05-07T17:16:13.831" v="1483"/>
          <ac:spMkLst>
            <pc:docMk/>
            <pc:sldMk cId="3169639510" sldId="303"/>
            <ac:spMk id="4" creationId="{6F405F7F-A837-45C3-980E-F5058DBB5832}"/>
          </ac:spMkLst>
        </pc:spChg>
        <pc:picChg chg="add mod">
          <ac:chgData name="Greg VENET" userId="4537ebf2a503e321" providerId="LiveId" clId="{2A2B4BF2-2500-4754-AAB8-C241B5EB3B45}" dt="2022-05-08T10:19:44.711" v="1581" actId="1076"/>
          <ac:picMkLst>
            <pc:docMk/>
            <pc:sldMk cId="3169639510" sldId="303"/>
            <ac:picMk id="6" creationId="{8147A1C6-699A-43AF-97D5-71D96DA1388C}"/>
          </ac:picMkLst>
        </pc:picChg>
        <pc:picChg chg="add del mod">
          <ac:chgData name="Greg VENET" userId="4537ebf2a503e321" providerId="LiveId" clId="{2A2B4BF2-2500-4754-AAB8-C241B5EB3B45}" dt="2022-05-08T10:19:34.304" v="1578" actId="478"/>
          <ac:picMkLst>
            <pc:docMk/>
            <pc:sldMk cId="3169639510" sldId="303"/>
            <ac:picMk id="8" creationId="{74E09C25-AC83-4317-A308-D7520F1E31C7}"/>
          </ac:picMkLst>
        </pc:picChg>
        <pc:picChg chg="add del mod">
          <ac:chgData name="Greg VENET" userId="4537ebf2a503e321" providerId="LiveId" clId="{2A2B4BF2-2500-4754-AAB8-C241B5EB3B45}" dt="2022-05-08T10:19:48.997" v="1582" actId="478"/>
          <ac:picMkLst>
            <pc:docMk/>
            <pc:sldMk cId="3169639510" sldId="303"/>
            <ac:picMk id="11" creationId="{11353036-0320-4150-BDBB-F881885A0E40}"/>
          </ac:picMkLst>
        </pc:picChg>
        <pc:picChg chg="add mod">
          <ac:chgData name="Greg VENET" userId="4537ebf2a503e321" providerId="LiveId" clId="{2A2B4BF2-2500-4754-AAB8-C241B5EB3B45}" dt="2022-05-08T10:22:05.846" v="1588" actId="1076"/>
          <ac:picMkLst>
            <pc:docMk/>
            <pc:sldMk cId="3169639510" sldId="303"/>
            <ac:picMk id="12" creationId="{92B3B986-6C3A-4933-B500-4AA2BA4AC41E}"/>
          </ac:picMkLst>
        </pc:picChg>
        <pc:picChg chg="del">
          <ac:chgData name="Greg VENET" userId="4537ebf2a503e321" providerId="LiveId" clId="{2A2B4BF2-2500-4754-AAB8-C241B5EB3B45}" dt="2022-05-07T17:10:32.390" v="1443" actId="478"/>
          <ac:picMkLst>
            <pc:docMk/>
            <pc:sldMk cId="3169639510" sldId="303"/>
            <ac:picMk id="3074" creationId="{A67B62DD-8A93-4410-82DC-57FDEFDACE5C}"/>
          </ac:picMkLst>
        </pc:picChg>
      </pc:sldChg>
      <pc:sldChg chg="add del">
        <pc:chgData name="Greg VENET" userId="4537ebf2a503e321" providerId="LiveId" clId="{2A2B4BF2-2500-4754-AAB8-C241B5EB3B45}" dt="2022-05-07T16:31:10.583" v="387" actId="47"/>
        <pc:sldMkLst>
          <pc:docMk/>
          <pc:sldMk cId="1602400944" sldId="304"/>
        </pc:sldMkLst>
      </pc:sldChg>
      <pc:sldChg chg="addSp delSp modSp add mod delAnim modAnim">
        <pc:chgData name="Greg VENET" userId="4537ebf2a503e321" providerId="LiveId" clId="{2A2B4BF2-2500-4754-AAB8-C241B5EB3B45}" dt="2022-05-08T12:57:33.179" v="2974"/>
        <pc:sldMkLst>
          <pc:docMk/>
          <pc:sldMk cId="3485757262" sldId="304"/>
        </pc:sldMkLst>
        <pc:spChg chg="mod">
          <ac:chgData name="Greg VENET" userId="4537ebf2a503e321" providerId="LiveId" clId="{2A2B4BF2-2500-4754-AAB8-C241B5EB3B45}" dt="2022-05-07T17:19:25.153" v="1541" actId="20577"/>
          <ac:spMkLst>
            <pc:docMk/>
            <pc:sldMk cId="3485757262" sldId="304"/>
            <ac:spMk id="3" creationId="{7AD39F27-56C3-4CC9-B9CF-16682FFFE0AE}"/>
          </ac:spMkLst>
        </pc:spChg>
        <pc:spChg chg="add mod">
          <ac:chgData name="Greg VENET" userId="4537ebf2a503e321" providerId="LiveId" clId="{2A2B4BF2-2500-4754-AAB8-C241B5EB3B45}" dt="2022-05-08T10:42:23.488" v="1686" actId="1036"/>
          <ac:spMkLst>
            <pc:docMk/>
            <pc:sldMk cId="3485757262" sldId="304"/>
            <ac:spMk id="11" creationId="{83D03486-0064-4386-BFBD-A02779C18B4B}"/>
          </ac:spMkLst>
        </pc:spChg>
        <pc:spChg chg="add mod">
          <ac:chgData name="Greg VENET" userId="4537ebf2a503e321" providerId="LiveId" clId="{2A2B4BF2-2500-4754-AAB8-C241B5EB3B45}" dt="2022-05-08T10:42:23.488" v="1686" actId="1036"/>
          <ac:spMkLst>
            <pc:docMk/>
            <pc:sldMk cId="3485757262" sldId="304"/>
            <ac:spMk id="12" creationId="{E30EE961-694C-45FC-9AB4-42AF76ED11BA}"/>
          </ac:spMkLst>
        </pc:spChg>
        <pc:spChg chg="add mod">
          <ac:chgData name="Greg VENET" userId="4537ebf2a503e321" providerId="LiveId" clId="{2A2B4BF2-2500-4754-AAB8-C241B5EB3B45}" dt="2022-05-08T10:42:23.488" v="1686" actId="1036"/>
          <ac:spMkLst>
            <pc:docMk/>
            <pc:sldMk cId="3485757262" sldId="304"/>
            <ac:spMk id="15" creationId="{9E46BC3B-2362-40AF-88C7-80C8217FA075}"/>
          </ac:spMkLst>
        </pc:spChg>
        <pc:picChg chg="add mod">
          <ac:chgData name="Greg VENET" userId="4537ebf2a503e321" providerId="LiveId" clId="{2A2B4BF2-2500-4754-AAB8-C241B5EB3B45}" dt="2022-05-08T10:27:07.523" v="1596" actId="1076"/>
          <ac:picMkLst>
            <pc:docMk/>
            <pc:sldMk cId="3485757262" sldId="304"/>
            <ac:picMk id="6" creationId="{7BD53A94-A481-440F-9AB9-2CDCDB77390A}"/>
          </ac:picMkLst>
        </pc:picChg>
        <pc:picChg chg="del">
          <ac:chgData name="Greg VENET" userId="4537ebf2a503e321" providerId="LiveId" clId="{2A2B4BF2-2500-4754-AAB8-C241B5EB3B45}" dt="2022-05-07T17:19:29.876" v="1542" actId="478"/>
          <ac:picMkLst>
            <pc:docMk/>
            <pc:sldMk cId="3485757262" sldId="304"/>
            <ac:picMk id="8" creationId="{74E09C25-AC83-4317-A308-D7520F1E31C7}"/>
          </ac:picMkLst>
        </pc:picChg>
        <pc:picChg chg="add mod">
          <ac:chgData name="Greg VENET" userId="4537ebf2a503e321" providerId="LiveId" clId="{2A2B4BF2-2500-4754-AAB8-C241B5EB3B45}" dt="2022-05-08T10:42:23.488" v="1686" actId="1036"/>
          <ac:picMkLst>
            <pc:docMk/>
            <pc:sldMk cId="3485757262" sldId="304"/>
            <ac:picMk id="10" creationId="{6B2F9B2D-BA53-4220-88A9-968B08C24EBF}"/>
          </ac:picMkLst>
        </pc:picChg>
        <pc:picChg chg="del">
          <ac:chgData name="Greg VENET" userId="4537ebf2a503e321" providerId="LiveId" clId="{2A2B4BF2-2500-4754-AAB8-C241B5EB3B45}" dt="2022-05-07T17:19:30.919" v="1543" actId="478"/>
          <ac:picMkLst>
            <pc:docMk/>
            <pc:sldMk cId="3485757262" sldId="304"/>
            <ac:picMk id="11" creationId="{11353036-0320-4150-BDBB-F881885A0E40}"/>
          </ac:picMkLst>
        </pc:picChg>
        <pc:picChg chg="add mod">
          <ac:chgData name="Greg VENET" userId="4537ebf2a503e321" providerId="LiveId" clId="{2A2B4BF2-2500-4754-AAB8-C241B5EB3B45}" dt="2022-05-08T10:42:23.488" v="1686" actId="1036"/>
          <ac:picMkLst>
            <pc:docMk/>
            <pc:sldMk cId="3485757262" sldId="304"/>
            <ac:picMk id="14" creationId="{356B8351-F53B-4CB3-A8F6-70364E6CD09C}"/>
          </ac:picMkLst>
        </pc:picChg>
        <pc:picChg chg="add mod">
          <ac:chgData name="Greg VENET" userId="4537ebf2a503e321" providerId="LiveId" clId="{2A2B4BF2-2500-4754-AAB8-C241B5EB3B45}" dt="2022-05-08T10:42:23.488" v="1686" actId="1036"/>
          <ac:picMkLst>
            <pc:docMk/>
            <pc:sldMk cId="3485757262" sldId="304"/>
            <ac:picMk id="17" creationId="{FDE187AC-0333-42F8-B831-2A9E003BD98C}"/>
          </ac:picMkLst>
        </pc:picChg>
      </pc:sldChg>
      <pc:sldChg chg="addSp delSp modSp add mod modAnim">
        <pc:chgData name="Greg VENET" userId="4537ebf2a503e321" providerId="LiveId" clId="{2A2B4BF2-2500-4754-AAB8-C241B5EB3B45}" dt="2022-05-08T13:03:32.696" v="3087"/>
        <pc:sldMkLst>
          <pc:docMk/>
          <pc:sldMk cId="82946545" sldId="305"/>
        </pc:sldMkLst>
        <pc:spChg chg="mod">
          <ac:chgData name="Greg VENET" userId="4537ebf2a503e321" providerId="LiveId" clId="{2A2B4BF2-2500-4754-AAB8-C241B5EB3B45}" dt="2022-05-08T10:55:28.900" v="1812" actId="1076"/>
          <ac:spMkLst>
            <pc:docMk/>
            <pc:sldMk cId="82946545" sldId="305"/>
            <ac:spMk id="3" creationId="{7AD39F27-56C3-4CC9-B9CF-16682FFFE0AE}"/>
          </ac:spMkLst>
        </pc:spChg>
        <pc:spChg chg="mod">
          <ac:chgData name="Greg VENET" userId="4537ebf2a503e321" providerId="LiveId" clId="{2A2B4BF2-2500-4754-AAB8-C241B5EB3B45}" dt="2022-05-08T10:55:36.083" v="1813" actId="1076"/>
          <ac:spMkLst>
            <pc:docMk/>
            <pc:sldMk cId="82946545" sldId="305"/>
            <ac:spMk id="11" creationId="{83D03486-0064-4386-BFBD-A02779C18B4B}"/>
          </ac:spMkLst>
        </pc:spChg>
        <pc:spChg chg="del">
          <ac:chgData name="Greg VENET" userId="4537ebf2a503e321" providerId="LiveId" clId="{2A2B4BF2-2500-4754-AAB8-C241B5EB3B45}" dt="2022-05-08T10:42:54.225" v="1691" actId="478"/>
          <ac:spMkLst>
            <pc:docMk/>
            <pc:sldMk cId="82946545" sldId="305"/>
            <ac:spMk id="12" creationId="{E30EE961-694C-45FC-9AB4-42AF76ED11BA}"/>
          </ac:spMkLst>
        </pc:spChg>
        <pc:spChg chg="del">
          <ac:chgData name="Greg VENET" userId="4537ebf2a503e321" providerId="LiveId" clId="{2A2B4BF2-2500-4754-AAB8-C241B5EB3B45}" dt="2022-05-08T10:42:54.225" v="1691" actId="478"/>
          <ac:spMkLst>
            <pc:docMk/>
            <pc:sldMk cId="82946545" sldId="305"/>
            <ac:spMk id="15" creationId="{9E46BC3B-2362-40AF-88C7-80C8217FA075}"/>
          </ac:spMkLst>
        </pc:spChg>
        <pc:spChg chg="add mod">
          <ac:chgData name="Greg VENET" userId="4537ebf2a503e321" providerId="LiveId" clId="{2A2B4BF2-2500-4754-AAB8-C241B5EB3B45}" dt="2022-05-08T10:55:53.093" v="1815" actId="1076"/>
          <ac:spMkLst>
            <pc:docMk/>
            <pc:sldMk cId="82946545" sldId="305"/>
            <ac:spMk id="20" creationId="{1C9D5231-EB7C-46B5-966C-A464B219BDCB}"/>
          </ac:spMkLst>
        </pc:spChg>
        <pc:picChg chg="del">
          <ac:chgData name="Greg VENET" userId="4537ebf2a503e321" providerId="LiveId" clId="{2A2B4BF2-2500-4754-AAB8-C241B5EB3B45}" dt="2022-05-08T10:42:46.029" v="1689" actId="478"/>
          <ac:picMkLst>
            <pc:docMk/>
            <pc:sldMk cId="82946545" sldId="305"/>
            <ac:picMk id="6" creationId="{7BD53A94-A481-440F-9AB9-2CDCDB77390A}"/>
          </ac:picMkLst>
        </pc:picChg>
        <pc:picChg chg="add del">
          <ac:chgData name="Greg VENET" userId="4537ebf2a503e321" providerId="LiveId" clId="{2A2B4BF2-2500-4754-AAB8-C241B5EB3B45}" dt="2022-05-08T10:44:25.395" v="1727" actId="478"/>
          <ac:picMkLst>
            <pc:docMk/>
            <pc:sldMk cId="82946545" sldId="305"/>
            <ac:picMk id="8" creationId="{8C7C8D35-6EA5-4219-B947-28667971F56A}"/>
          </ac:picMkLst>
        </pc:picChg>
        <pc:picChg chg="del">
          <ac:chgData name="Greg VENET" userId="4537ebf2a503e321" providerId="LiveId" clId="{2A2B4BF2-2500-4754-AAB8-C241B5EB3B45}" dt="2022-05-08T10:42:46.571" v="1690" actId="478"/>
          <ac:picMkLst>
            <pc:docMk/>
            <pc:sldMk cId="82946545" sldId="305"/>
            <ac:picMk id="10" creationId="{6B2F9B2D-BA53-4220-88A9-968B08C24EBF}"/>
          </ac:picMkLst>
        </pc:picChg>
        <pc:picChg chg="del">
          <ac:chgData name="Greg VENET" userId="4537ebf2a503e321" providerId="LiveId" clId="{2A2B4BF2-2500-4754-AAB8-C241B5EB3B45}" dt="2022-05-08T10:42:54.225" v="1691" actId="478"/>
          <ac:picMkLst>
            <pc:docMk/>
            <pc:sldMk cId="82946545" sldId="305"/>
            <ac:picMk id="14" creationId="{356B8351-F53B-4CB3-A8F6-70364E6CD09C}"/>
          </ac:picMkLst>
        </pc:picChg>
        <pc:picChg chg="add del mod">
          <ac:chgData name="Greg VENET" userId="4537ebf2a503e321" providerId="LiveId" clId="{2A2B4BF2-2500-4754-AAB8-C241B5EB3B45}" dt="2022-05-08T10:54:22.523" v="1807" actId="478"/>
          <ac:picMkLst>
            <pc:docMk/>
            <pc:sldMk cId="82946545" sldId="305"/>
            <ac:picMk id="16" creationId="{D01793C1-C0F7-4864-A8F5-6709C37DC64E}"/>
          </ac:picMkLst>
        </pc:picChg>
        <pc:picChg chg="del">
          <ac:chgData name="Greg VENET" userId="4537ebf2a503e321" providerId="LiveId" clId="{2A2B4BF2-2500-4754-AAB8-C241B5EB3B45}" dt="2022-05-08T10:42:54.225" v="1691" actId="478"/>
          <ac:picMkLst>
            <pc:docMk/>
            <pc:sldMk cId="82946545" sldId="305"/>
            <ac:picMk id="17" creationId="{FDE187AC-0333-42F8-B831-2A9E003BD98C}"/>
          </ac:picMkLst>
        </pc:picChg>
        <pc:picChg chg="add del mod">
          <ac:chgData name="Greg VENET" userId="4537ebf2a503e321" providerId="LiveId" clId="{2A2B4BF2-2500-4754-AAB8-C241B5EB3B45}" dt="2022-05-08T10:54:23.504" v="1808" actId="478"/>
          <ac:picMkLst>
            <pc:docMk/>
            <pc:sldMk cId="82946545" sldId="305"/>
            <ac:picMk id="19" creationId="{817C245D-F57F-432E-A010-470543545DBC}"/>
          </ac:picMkLst>
        </pc:picChg>
        <pc:picChg chg="add mod">
          <ac:chgData name="Greg VENET" userId="4537ebf2a503e321" providerId="LiveId" clId="{2A2B4BF2-2500-4754-AAB8-C241B5EB3B45}" dt="2022-05-08T10:55:40.337" v="1814" actId="1076"/>
          <ac:picMkLst>
            <pc:docMk/>
            <pc:sldMk cId="82946545" sldId="305"/>
            <ac:picMk id="22" creationId="{8899187E-F0E9-4CBE-BA49-C24CA59DE970}"/>
          </ac:picMkLst>
        </pc:picChg>
        <pc:picChg chg="add mod">
          <ac:chgData name="Greg VENET" userId="4537ebf2a503e321" providerId="LiveId" clId="{2A2B4BF2-2500-4754-AAB8-C241B5EB3B45}" dt="2022-05-08T10:56:33.333" v="1821" actId="14100"/>
          <ac:picMkLst>
            <pc:docMk/>
            <pc:sldMk cId="82946545" sldId="305"/>
            <ac:picMk id="24" creationId="{2476747F-F587-425B-B78E-F51CAA861113}"/>
          </ac:picMkLst>
        </pc:picChg>
      </pc:sldChg>
      <pc:sldChg chg="add del">
        <pc:chgData name="Greg VENET" userId="4537ebf2a503e321" providerId="LiveId" clId="{2A2B4BF2-2500-4754-AAB8-C241B5EB3B45}" dt="2022-05-07T16:31:10.749" v="388" actId="47"/>
        <pc:sldMkLst>
          <pc:docMk/>
          <pc:sldMk cId="1818589863" sldId="305"/>
        </pc:sldMkLst>
      </pc:sldChg>
      <pc:sldChg chg="add del">
        <pc:chgData name="Greg VENET" userId="4537ebf2a503e321" providerId="LiveId" clId="{2A2B4BF2-2500-4754-AAB8-C241B5EB3B45}" dt="2022-05-07T16:31:10.874" v="389" actId="47"/>
        <pc:sldMkLst>
          <pc:docMk/>
          <pc:sldMk cId="1656530715" sldId="306"/>
        </pc:sldMkLst>
      </pc:sldChg>
      <pc:sldChg chg="addSp delSp modSp add mod modAnim">
        <pc:chgData name="Greg VENET" userId="4537ebf2a503e321" providerId="LiveId" clId="{2A2B4BF2-2500-4754-AAB8-C241B5EB3B45}" dt="2022-05-08T13:04:07.613" v="3096"/>
        <pc:sldMkLst>
          <pc:docMk/>
          <pc:sldMk cId="2412507953" sldId="306"/>
        </pc:sldMkLst>
        <pc:spChg chg="mod">
          <ac:chgData name="Greg VENET" userId="4537ebf2a503e321" providerId="LiveId" clId="{2A2B4BF2-2500-4754-AAB8-C241B5EB3B45}" dt="2022-05-08T10:56:44.632" v="1822" actId="1076"/>
          <ac:spMkLst>
            <pc:docMk/>
            <pc:sldMk cId="2412507953" sldId="306"/>
            <ac:spMk id="3" creationId="{7AD39F27-56C3-4CC9-B9CF-16682FFFE0AE}"/>
          </ac:spMkLst>
        </pc:spChg>
        <pc:spChg chg="mod">
          <ac:chgData name="Greg VENET" userId="4537ebf2a503e321" providerId="LiveId" clId="{2A2B4BF2-2500-4754-AAB8-C241B5EB3B45}" dt="2022-05-08T10:56:49.712" v="1823" actId="1076"/>
          <ac:spMkLst>
            <pc:docMk/>
            <pc:sldMk cId="2412507953" sldId="306"/>
            <ac:spMk id="11" creationId="{83D03486-0064-4386-BFBD-A02779C18B4B}"/>
          </ac:spMkLst>
        </pc:spChg>
        <pc:spChg chg="mod">
          <ac:chgData name="Greg VENET" userId="4537ebf2a503e321" providerId="LiveId" clId="{2A2B4BF2-2500-4754-AAB8-C241B5EB3B45}" dt="2022-05-08T10:56:57.530" v="1824" actId="1076"/>
          <ac:spMkLst>
            <pc:docMk/>
            <pc:sldMk cId="2412507953" sldId="306"/>
            <ac:spMk id="20" creationId="{1C9D5231-EB7C-46B5-966C-A464B219BDCB}"/>
          </ac:spMkLst>
        </pc:spChg>
        <pc:picChg chg="add mod">
          <ac:chgData name="Greg VENET" userId="4537ebf2a503e321" providerId="LiveId" clId="{2A2B4BF2-2500-4754-AAB8-C241B5EB3B45}" dt="2022-05-08T10:57:07.029" v="1826" actId="1076"/>
          <ac:picMkLst>
            <pc:docMk/>
            <pc:sldMk cId="2412507953" sldId="306"/>
            <ac:picMk id="6" creationId="{17AE1216-92A5-4FD2-AB18-24E38FD673E6}"/>
          </ac:picMkLst>
        </pc:picChg>
        <pc:picChg chg="add mod">
          <ac:chgData name="Greg VENET" userId="4537ebf2a503e321" providerId="LiveId" clId="{2A2B4BF2-2500-4754-AAB8-C241B5EB3B45}" dt="2022-05-08T10:57:02.328" v="1825" actId="1076"/>
          <ac:picMkLst>
            <pc:docMk/>
            <pc:sldMk cId="2412507953" sldId="306"/>
            <ac:picMk id="10" creationId="{693DD11E-76FE-4455-8BEF-C1CDB7B1C4BB}"/>
          </ac:picMkLst>
        </pc:picChg>
        <pc:picChg chg="del">
          <ac:chgData name="Greg VENET" userId="4537ebf2a503e321" providerId="LiveId" clId="{2A2B4BF2-2500-4754-AAB8-C241B5EB3B45}" dt="2022-05-08T10:52:28.298" v="1798" actId="478"/>
          <ac:picMkLst>
            <pc:docMk/>
            <pc:sldMk cId="2412507953" sldId="306"/>
            <ac:picMk id="16" creationId="{D01793C1-C0F7-4864-A8F5-6709C37DC64E}"/>
          </ac:picMkLst>
        </pc:picChg>
        <pc:picChg chg="del">
          <ac:chgData name="Greg VENET" userId="4537ebf2a503e321" providerId="LiveId" clId="{2A2B4BF2-2500-4754-AAB8-C241B5EB3B45}" dt="2022-05-08T10:52:30.708" v="1799" actId="478"/>
          <ac:picMkLst>
            <pc:docMk/>
            <pc:sldMk cId="2412507953" sldId="306"/>
            <ac:picMk id="19" creationId="{817C245D-F57F-432E-A010-470543545DBC}"/>
          </ac:picMkLst>
        </pc:picChg>
      </pc:sldChg>
      <pc:sldChg chg="add del">
        <pc:chgData name="Greg VENET" userId="4537ebf2a503e321" providerId="LiveId" clId="{2A2B4BF2-2500-4754-AAB8-C241B5EB3B45}" dt="2022-05-08T10:51:44.139" v="1790" actId="47"/>
        <pc:sldMkLst>
          <pc:docMk/>
          <pc:sldMk cId="2533339062" sldId="306"/>
        </pc:sldMkLst>
      </pc:sldChg>
      <pc:sldChg chg="addSp delSp modSp add mod modAnim">
        <pc:chgData name="Greg VENET" userId="4537ebf2a503e321" providerId="LiveId" clId="{2A2B4BF2-2500-4754-AAB8-C241B5EB3B45}" dt="2022-05-08T13:04:45.498" v="3104"/>
        <pc:sldMkLst>
          <pc:docMk/>
          <pc:sldMk cId="1283051058" sldId="307"/>
        </pc:sldMkLst>
        <pc:spChg chg="mod">
          <ac:chgData name="Greg VENET" userId="4537ebf2a503e321" providerId="LiveId" clId="{2A2B4BF2-2500-4754-AAB8-C241B5EB3B45}" dt="2022-05-08T10:57:44.242" v="1834" actId="20577"/>
          <ac:spMkLst>
            <pc:docMk/>
            <pc:sldMk cId="1283051058" sldId="307"/>
            <ac:spMk id="3" creationId="{7AD39F27-56C3-4CC9-B9CF-16682FFFE0AE}"/>
          </ac:spMkLst>
        </pc:spChg>
        <pc:spChg chg="mod">
          <ac:chgData name="Greg VENET" userId="4537ebf2a503e321" providerId="LiveId" clId="{2A2B4BF2-2500-4754-AAB8-C241B5EB3B45}" dt="2022-05-08T11:17:55.831" v="2017" actId="14100"/>
          <ac:spMkLst>
            <pc:docMk/>
            <pc:sldMk cId="1283051058" sldId="307"/>
            <ac:spMk id="11" creationId="{83D03486-0064-4386-BFBD-A02779C18B4B}"/>
          </ac:spMkLst>
        </pc:spChg>
        <pc:spChg chg="del">
          <ac:chgData name="Greg VENET" userId="4537ebf2a503e321" providerId="LiveId" clId="{2A2B4BF2-2500-4754-AAB8-C241B5EB3B45}" dt="2022-05-08T10:58:19.983" v="1853" actId="478"/>
          <ac:spMkLst>
            <pc:docMk/>
            <pc:sldMk cId="1283051058" sldId="307"/>
            <ac:spMk id="20" creationId="{1C9D5231-EB7C-46B5-966C-A464B219BDCB}"/>
          </ac:spMkLst>
        </pc:spChg>
        <pc:picChg chg="del">
          <ac:chgData name="Greg VENET" userId="4537ebf2a503e321" providerId="LiveId" clId="{2A2B4BF2-2500-4754-AAB8-C241B5EB3B45}" dt="2022-05-08T10:58:22.986" v="1854" actId="478"/>
          <ac:picMkLst>
            <pc:docMk/>
            <pc:sldMk cId="1283051058" sldId="307"/>
            <ac:picMk id="6" creationId="{17AE1216-92A5-4FD2-AB18-24E38FD673E6}"/>
          </ac:picMkLst>
        </pc:picChg>
        <pc:picChg chg="add del mod">
          <ac:chgData name="Greg VENET" userId="4537ebf2a503e321" providerId="LiveId" clId="{2A2B4BF2-2500-4754-AAB8-C241B5EB3B45}" dt="2022-05-08T11:08:17.457" v="1917" actId="478"/>
          <ac:picMkLst>
            <pc:docMk/>
            <pc:sldMk cId="1283051058" sldId="307"/>
            <ac:picMk id="8" creationId="{61B66584-FF55-4541-8B46-17E94281E93F}"/>
          </ac:picMkLst>
        </pc:picChg>
        <pc:picChg chg="del">
          <ac:chgData name="Greg VENET" userId="4537ebf2a503e321" providerId="LiveId" clId="{2A2B4BF2-2500-4754-AAB8-C241B5EB3B45}" dt="2022-05-08T10:58:23.686" v="1855" actId="478"/>
          <ac:picMkLst>
            <pc:docMk/>
            <pc:sldMk cId="1283051058" sldId="307"/>
            <ac:picMk id="10" creationId="{693DD11E-76FE-4455-8BEF-C1CDB7B1C4BB}"/>
          </ac:picMkLst>
        </pc:picChg>
        <pc:picChg chg="add mod">
          <ac:chgData name="Greg VENET" userId="4537ebf2a503e321" providerId="LiveId" clId="{2A2B4BF2-2500-4754-AAB8-C241B5EB3B45}" dt="2022-05-08T11:13:56.242" v="1944" actId="1076"/>
          <ac:picMkLst>
            <pc:docMk/>
            <pc:sldMk cId="1283051058" sldId="307"/>
            <ac:picMk id="13" creationId="{1368D09B-1205-4D9B-BEE7-D2F3C79E22A0}"/>
          </ac:picMkLst>
        </pc:picChg>
        <pc:picChg chg="add mod">
          <ac:chgData name="Greg VENET" userId="4537ebf2a503e321" providerId="LiveId" clId="{2A2B4BF2-2500-4754-AAB8-C241B5EB3B45}" dt="2022-05-08T11:18:09.594" v="2018" actId="1076"/>
          <ac:picMkLst>
            <pc:docMk/>
            <pc:sldMk cId="1283051058" sldId="307"/>
            <ac:picMk id="15" creationId="{6E3A7122-1BB6-4FC4-9E35-07FA662E6AE7}"/>
          </ac:picMkLst>
        </pc:picChg>
      </pc:sldChg>
      <pc:sldChg chg="add del">
        <pc:chgData name="Greg VENET" userId="4537ebf2a503e321" providerId="LiveId" clId="{2A2B4BF2-2500-4754-AAB8-C241B5EB3B45}" dt="2022-05-07T16:31:11.046" v="390" actId="47"/>
        <pc:sldMkLst>
          <pc:docMk/>
          <pc:sldMk cId="3255767365" sldId="307"/>
        </pc:sldMkLst>
      </pc:sldChg>
      <pc:sldChg chg="add del">
        <pc:chgData name="Greg VENET" userId="4537ebf2a503e321" providerId="LiveId" clId="{2A2B4BF2-2500-4754-AAB8-C241B5EB3B45}" dt="2022-05-07T16:31:11.171" v="391" actId="47"/>
        <pc:sldMkLst>
          <pc:docMk/>
          <pc:sldMk cId="486637573" sldId="308"/>
        </pc:sldMkLst>
      </pc:sldChg>
      <pc:sldChg chg="addSp delSp modSp add mod modAnim">
        <pc:chgData name="Greg VENET" userId="4537ebf2a503e321" providerId="LiveId" clId="{2A2B4BF2-2500-4754-AAB8-C241B5EB3B45}" dt="2022-05-08T13:05:23.350" v="3118"/>
        <pc:sldMkLst>
          <pc:docMk/>
          <pc:sldMk cId="1580284172" sldId="308"/>
        </pc:sldMkLst>
        <pc:spChg chg="mod">
          <ac:chgData name="Greg VENET" userId="4537ebf2a503e321" providerId="LiveId" clId="{2A2B4BF2-2500-4754-AAB8-C241B5EB3B45}" dt="2022-05-08T10:59:18.426" v="1866" actId="20577"/>
          <ac:spMkLst>
            <pc:docMk/>
            <pc:sldMk cId="1580284172" sldId="308"/>
            <ac:spMk id="3" creationId="{7AD39F27-56C3-4CC9-B9CF-16682FFFE0AE}"/>
          </ac:spMkLst>
        </pc:spChg>
        <pc:spChg chg="mod">
          <ac:chgData name="Greg VENET" userId="4537ebf2a503e321" providerId="LiveId" clId="{2A2B4BF2-2500-4754-AAB8-C241B5EB3B45}" dt="2022-05-08T11:21:05.522" v="2049" actId="14100"/>
          <ac:spMkLst>
            <pc:docMk/>
            <pc:sldMk cId="1580284172" sldId="308"/>
            <ac:spMk id="11" creationId="{83D03486-0064-4386-BFBD-A02779C18B4B}"/>
          </ac:spMkLst>
        </pc:spChg>
        <pc:picChg chg="add mod">
          <ac:chgData name="Greg VENET" userId="4537ebf2a503e321" providerId="LiveId" clId="{2A2B4BF2-2500-4754-AAB8-C241B5EB3B45}" dt="2022-05-08T11:21:11.672" v="2050" actId="1076"/>
          <ac:picMkLst>
            <pc:docMk/>
            <pc:sldMk cId="1580284172" sldId="308"/>
            <ac:picMk id="6" creationId="{16CA92E9-7153-4BAB-9D57-297F248BA9EE}"/>
          </ac:picMkLst>
        </pc:picChg>
        <pc:picChg chg="del">
          <ac:chgData name="Greg VENET" userId="4537ebf2a503e321" providerId="LiveId" clId="{2A2B4BF2-2500-4754-AAB8-C241B5EB3B45}" dt="2022-05-08T10:59:59.706" v="1867" actId="478"/>
          <ac:picMkLst>
            <pc:docMk/>
            <pc:sldMk cId="1580284172" sldId="308"/>
            <ac:picMk id="8" creationId="{61B66584-FF55-4541-8B46-17E94281E93F}"/>
          </ac:picMkLst>
        </pc:picChg>
        <pc:picChg chg="add mod">
          <ac:chgData name="Greg VENET" userId="4537ebf2a503e321" providerId="LiveId" clId="{2A2B4BF2-2500-4754-AAB8-C241B5EB3B45}" dt="2022-05-08T11:20:27.527" v="2021" actId="1076"/>
          <ac:picMkLst>
            <pc:docMk/>
            <pc:sldMk cId="1580284172" sldId="308"/>
            <ac:picMk id="12" creationId="{1724D0FA-8DD1-4B8C-B9B5-7AAD4BD4F9F5}"/>
          </ac:picMkLst>
        </pc:picChg>
      </pc:sldChg>
      <pc:sldChg chg="add del">
        <pc:chgData name="Greg VENET" userId="4537ebf2a503e321" providerId="LiveId" clId="{2A2B4BF2-2500-4754-AAB8-C241B5EB3B45}" dt="2022-05-07T16:31:11.351" v="392" actId="47"/>
        <pc:sldMkLst>
          <pc:docMk/>
          <pc:sldMk cId="1664660606" sldId="309"/>
        </pc:sldMkLst>
      </pc:sldChg>
      <pc:sldChg chg="addSp delSp modSp add mod modAnim">
        <pc:chgData name="Greg VENET" userId="4537ebf2a503e321" providerId="LiveId" clId="{2A2B4BF2-2500-4754-AAB8-C241B5EB3B45}" dt="2022-05-08T13:05:40.550" v="3124"/>
        <pc:sldMkLst>
          <pc:docMk/>
          <pc:sldMk cId="1910357980" sldId="309"/>
        </pc:sldMkLst>
        <pc:spChg chg="mod">
          <ac:chgData name="Greg VENET" userId="4537ebf2a503e321" providerId="LiveId" clId="{2A2B4BF2-2500-4754-AAB8-C241B5EB3B45}" dt="2022-05-08T11:01:05.093" v="1885" actId="20577"/>
          <ac:spMkLst>
            <pc:docMk/>
            <pc:sldMk cId="1910357980" sldId="309"/>
            <ac:spMk id="3" creationId="{7AD39F27-56C3-4CC9-B9CF-16682FFFE0AE}"/>
          </ac:spMkLst>
        </pc:spChg>
        <pc:spChg chg="mod">
          <ac:chgData name="Greg VENET" userId="4537ebf2a503e321" providerId="LiveId" clId="{2A2B4BF2-2500-4754-AAB8-C241B5EB3B45}" dt="2022-05-08T11:01:19.319" v="1892" actId="14100"/>
          <ac:spMkLst>
            <pc:docMk/>
            <pc:sldMk cId="1910357980" sldId="309"/>
            <ac:spMk id="11" creationId="{83D03486-0064-4386-BFBD-A02779C18B4B}"/>
          </ac:spMkLst>
        </pc:spChg>
        <pc:picChg chg="del">
          <ac:chgData name="Greg VENET" userId="4537ebf2a503e321" providerId="LiveId" clId="{2A2B4BF2-2500-4754-AAB8-C241B5EB3B45}" dt="2022-05-08T11:01:29.966" v="1893" actId="478"/>
          <ac:picMkLst>
            <pc:docMk/>
            <pc:sldMk cId="1910357980" sldId="309"/>
            <ac:picMk id="6" creationId="{16CA92E9-7153-4BAB-9D57-297F248BA9EE}"/>
          </ac:picMkLst>
        </pc:picChg>
        <pc:picChg chg="add mod">
          <ac:chgData name="Greg VENET" userId="4537ebf2a503e321" providerId="LiveId" clId="{2A2B4BF2-2500-4754-AAB8-C241B5EB3B45}" dt="2022-05-08T11:14:54.735" v="1949" actId="1076"/>
          <ac:picMkLst>
            <pc:docMk/>
            <pc:sldMk cId="1910357980" sldId="309"/>
            <ac:picMk id="8" creationId="{2F8EF6C6-B793-4BCF-A400-D88011A22ADC}"/>
          </ac:picMkLst>
        </pc:picChg>
        <pc:picChg chg="add mod">
          <ac:chgData name="Greg VENET" userId="4537ebf2a503e321" providerId="LiveId" clId="{2A2B4BF2-2500-4754-AAB8-C241B5EB3B45}" dt="2022-05-08T11:15:53.395" v="1953" actId="14100"/>
          <ac:picMkLst>
            <pc:docMk/>
            <pc:sldMk cId="1910357980" sldId="309"/>
            <ac:picMk id="12" creationId="{CB0C9BBA-9AE3-40A2-A071-E3CDA29F0A43}"/>
          </ac:picMkLst>
        </pc:picChg>
      </pc:sldChg>
      <pc:sldChg chg="addSp delSp modSp add mod modAnim">
        <pc:chgData name="Greg VENET" userId="4537ebf2a503e321" providerId="LiveId" clId="{2A2B4BF2-2500-4754-AAB8-C241B5EB3B45}" dt="2022-05-08T13:05:55.839" v="3130"/>
        <pc:sldMkLst>
          <pc:docMk/>
          <pc:sldMk cId="1103333972" sldId="310"/>
        </pc:sldMkLst>
        <pc:spChg chg="mod">
          <ac:chgData name="Greg VENET" userId="4537ebf2a503e321" providerId="LiveId" clId="{2A2B4BF2-2500-4754-AAB8-C241B5EB3B45}" dt="2022-05-08T11:02:57.861" v="1904" actId="20577"/>
          <ac:spMkLst>
            <pc:docMk/>
            <pc:sldMk cId="1103333972" sldId="310"/>
            <ac:spMk id="3" creationId="{7AD39F27-56C3-4CC9-B9CF-16682FFFE0AE}"/>
          </ac:spMkLst>
        </pc:spChg>
        <pc:spChg chg="mod">
          <ac:chgData name="Greg VENET" userId="4537ebf2a503e321" providerId="LiveId" clId="{2A2B4BF2-2500-4754-AAB8-C241B5EB3B45}" dt="2022-05-08T11:28:29.718" v="2138" actId="14100"/>
          <ac:spMkLst>
            <pc:docMk/>
            <pc:sldMk cId="1103333972" sldId="310"/>
            <ac:spMk id="11" creationId="{83D03486-0064-4386-BFBD-A02779C18B4B}"/>
          </ac:spMkLst>
        </pc:spChg>
        <pc:picChg chg="add del mod">
          <ac:chgData name="Greg VENET" userId="4537ebf2a503e321" providerId="LiveId" clId="{2A2B4BF2-2500-4754-AAB8-C241B5EB3B45}" dt="2022-05-08T11:03:45.991" v="1910" actId="478"/>
          <ac:picMkLst>
            <pc:docMk/>
            <pc:sldMk cId="1103333972" sldId="310"/>
            <ac:picMk id="6" creationId="{AB7A151E-5C5E-4007-AF50-D13EAB55A720}"/>
          </ac:picMkLst>
        </pc:picChg>
        <pc:picChg chg="del">
          <ac:chgData name="Greg VENET" userId="4537ebf2a503e321" providerId="LiveId" clId="{2A2B4BF2-2500-4754-AAB8-C241B5EB3B45}" dt="2022-05-08T11:03:01.770" v="1905" actId="478"/>
          <ac:picMkLst>
            <pc:docMk/>
            <pc:sldMk cId="1103333972" sldId="310"/>
            <ac:picMk id="8" creationId="{2F8EF6C6-B793-4BCF-A400-D88011A22ADC}"/>
          </ac:picMkLst>
        </pc:picChg>
        <pc:picChg chg="add mod">
          <ac:chgData name="Greg VENET" userId="4537ebf2a503e321" providerId="LiveId" clId="{2A2B4BF2-2500-4754-AAB8-C241B5EB3B45}" dt="2022-05-08T11:37:59.799" v="2506" actId="1076"/>
          <ac:picMkLst>
            <pc:docMk/>
            <pc:sldMk cId="1103333972" sldId="310"/>
            <ac:picMk id="12" creationId="{A8063DE0-440A-426C-B20C-1486A5A4F663}"/>
          </ac:picMkLst>
        </pc:picChg>
        <pc:picChg chg="add mod">
          <ac:chgData name="Greg VENET" userId="4537ebf2a503e321" providerId="LiveId" clId="{2A2B4BF2-2500-4754-AAB8-C241B5EB3B45}" dt="2022-05-08T11:28:02.876" v="2113" actId="14100"/>
          <ac:picMkLst>
            <pc:docMk/>
            <pc:sldMk cId="1103333972" sldId="310"/>
            <ac:picMk id="14" creationId="{DD97134C-4F9F-4283-8003-CF2F339AFE9B}"/>
          </ac:picMkLst>
        </pc:picChg>
      </pc:sldChg>
      <pc:sldChg chg="add del">
        <pc:chgData name="Greg VENET" userId="4537ebf2a503e321" providerId="LiveId" clId="{2A2B4BF2-2500-4754-AAB8-C241B5EB3B45}" dt="2022-05-07T16:31:11.633" v="393" actId="47"/>
        <pc:sldMkLst>
          <pc:docMk/>
          <pc:sldMk cId="4120266796" sldId="310"/>
        </pc:sldMkLst>
      </pc:sldChg>
      <pc:sldChg chg="add del">
        <pc:chgData name="Greg VENET" userId="4537ebf2a503e321" providerId="LiveId" clId="{2A2B4BF2-2500-4754-AAB8-C241B5EB3B45}" dt="2022-05-07T16:31:11.837" v="394" actId="47"/>
        <pc:sldMkLst>
          <pc:docMk/>
          <pc:sldMk cId="427282332" sldId="311"/>
        </pc:sldMkLst>
      </pc:sldChg>
      <pc:sldChg chg="addSp delSp modSp add mod modAnim">
        <pc:chgData name="Greg VENET" userId="4537ebf2a503e321" providerId="LiveId" clId="{2A2B4BF2-2500-4754-AAB8-C241B5EB3B45}" dt="2022-05-08T13:05:08.913" v="3112"/>
        <pc:sldMkLst>
          <pc:docMk/>
          <pc:sldMk cId="838306072" sldId="311"/>
        </pc:sldMkLst>
        <pc:spChg chg="mod">
          <ac:chgData name="Greg VENET" userId="4537ebf2a503e321" providerId="LiveId" clId="{2A2B4BF2-2500-4754-AAB8-C241B5EB3B45}" dt="2022-05-08T11:17:37.603" v="1990" actId="14100"/>
          <ac:spMkLst>
            <pc:docMk/>
            <pc:sldMk cId="838306072" sldId="311"/>
            <ac:spMk id="11" creationId="{83D03486-0064-4386-BFBD-A02779C18B4B}"/>
          </ac:spMkLst>
        </pc:spChg>
        <pc:picChg chg="add mod">
          <ac:chgData name="Greg VENET" userId="4537ebf2a503e321" providerId="LiveId" clId="{2A2B4BF2-2500-4754-AAB8-C241B5EB3B45}" dt="2022-05-08T11:14:03.127" v="1945" actId="1076"/>
          <ac:picMkLst>
            <pc:docMk/>
            <pc:sldMk cId="838306072" sldId="311"/>
            <ac:picMk id="6" creationId="{DA3A2952-F2B7-4869-A775-92C4D155F725}"/>
          </ac:picMkLst>
        </pc:picChg>
        <pc:picChg chg="del">
          <ac:chgData name="Greg VENET" userId="4537ebf2a503e321" providerId="LiveId" clId="{2A2B4BF2-2500-4754-AAB8-C241B5EB3B45}" dt="2022-05-08T11:07:10.493" v="1916" actId="478"/>
          <ac:picMkLst>
            <pc:docMk/>
            <pc:sldMk cId="838306072" sldId="311"/>
            <ac:picMk id="8" creationId="{61B66584-FF55-4541-8B46-17E94281E93F}"/>
          </ac:picMkLst>
        </pc:picChg>
        <pc:picChg chg="add mod">
          <ac:chgData name="Greg VENET" userId="4537ebf2a503e321" providerId="LiveId" clId="{2A2B4BF2-2500-4754-AAB8-C241B5EB3B45}" dt="2022-05-08T13:05:05.270" v="3110" actId="1076"/>
          <ac:picMkLst>
            <pc:docMk/>
            <pc:sldMk cId="838306072" sldId="311"/>
            <ac:picMk id="12" creationId="{542044CA-7405-434D-AE45-4D6C18924277}"/>
          </ac:picMkLst>
        </pc:picChg>
      </pc:sldChg>
      <pc:sldChg chg="add del">
        <pc:chgData name="Greg VENET" userId="4537ebf2a503e321" providerId="LiveId" clId="{2A2B4BF2-2500-4754-AAB8-C241B5EB3B45}" dt="2022-05-07T16:31:12" v="395" actId="47"/>
        <pc:sldMkLst>
          <pc:docMk/>
          <pc:sldMk cId="1650773737" sldId="312"/>
        </pc:sldMkLst>
      </pc:sldChg>
      <pc:sldChg chg="addSp delSp modSp add mod modAnim">
        <pc:chgData name="Greg VENET" userId="4537ebf2a503e321" providerId="LiveId" clId="{2A2B4BF2-2500-4754-AAB8-C241B5EB3B45}" dt="2022-05-08T13:46:18.437" v="3419" actId="20577"/>
        <pc:sldMkLst>
          <pc:docMk/>
          <pc:sldMk cId="3755755746" sldId="312"/>
        </pc:sldMkLst>
        <pc:spChg chg="mod">
          <ac:chgData name="Greg VENET" userId="4537ebf2a503e321" providerId="LiveId" clId="{2A2B4BF2-2500-4754-AAB8-C241B5EB3B45}" dt="2022-05-08T11:24:12.990" v="2070" actId="1076"/>
          <ac:spMkLst>
            <pc:docMk/>
            <pc:sldMk cId="3755755746" sldId="312"/>
            <ac:spMk id="3" creationId="{7AD39F27-56C3-4CC9-B9CF-16682FFFE0AE}"/>
          </ac:spMkLst>
        </pc:spChg>
        <pc:spChg chg="mod">
          <ac:chgData name="Greg VENET" userId="4537ebf2a503e321" providerId="LiveId" clId="{2A2B4BF2-2500-4754-AAB8-C241B5EB3B45}" dt="2022-05-08T13:46:18.437" v="3419" actId="20577"/>
          <ac:spMkLst>
            <pc:docMk/>
            <pc:sldMk cId="3755755746" sldId="312"/>
            <ac:spMk id="11" creationId="{83D03486-0064-4386-BFBD-A02779C18B4B}"/>
          </ac:spMkLst>
        </pc:spChg>
        <pc:picChg chg="del">
          <ac:chgData name="Greg VENET" userId="4537ebf2a503e321" providerId="LiveId" clId="{2A2B4BF2-2500-4754-AAB8-C241B5EB3B45}" dt="2022-05-08T11:22:58.097" v="2052" actId="478"/>
          <ac:picMkLst>
            <pc:docMk/>
            <pc:sldMk cId="3755755746" sldId="312"/>
            <ac:picMk id="12" creationId="{A8063DE0-440A-426C-B20C-1486A5A4F663}"/>
          </ac:picMkLst>
        </pc:picChg>
        <pc:picChg chg="add mod">
          <ac:chgData name="Greg VENET" userId="4537ebf2a503e321" providerId="LiveId" clId="{2A2B4BF2-2500-4754-AAB8-C241B5EB3B45}" dt="2022-05-08T11:37:11.207" v="2505" actId="1076"/>
          <ac:picMkLst>
            <pc:docMk/>
            <pc:sldMk cId="3755755746" sldId="312"/>
            <ac:picMk id="1026" creationId="{DD7F280B-DC95-49ED-8223-976B46CD81E7}"/>
          </ac:picMkLst>
        </pc:picChg>
      </pc:sldChg>
      <pc:sldChg chg="addSp delSp modSp add mod modAnim">
        <pc:chgData name="Greg VENET" userId="4537ebf2a503e321" providerId="LiveId" clId="{2A2B4BF2-2500-4754-AAB8-C241B5EB3B45}" dt="2022-05-08T13:06:10.238" v="3132"/>
        <pc:sldMkLst>
          <pc:docMk/>
          <pc:sldMk cId="35328890" sldId="313"/>
        </pc:sldMkLst>
        <pc:spChg chg="mod">
          <ac:chgData name="Greg VENET" userId="4537ebf2a503e321" providerId="LiveId" clId="{2A2B4BF2-2500-4754-AAB8-C241B5EB3B45}" dt="2022-05-08T11:40:57.992" v="2550" actId="20577"/>
          <ac:spMkLst>
            <pc:docMk/>
            <pc:sldMk cId="35328890" sldId="313"/>
            <ac:spMk id="3" creationId="{7AD39F27-56C3-4CC9-B9CF-16682FFFE0AE}"/>
          </ac:spMkLst>
        </pc:spChg>
        <pc:spChg chg="del">
          <ac:chgData name="Greg VENET" userId="4537ebf2a503e321" providerId="LiveId" clId="{2A2B4BF2-2500-4754-AAB8-C241B5EB3B45}" dt="2022-05-08T11:41:02.517" v="2551" actId="478"/>
          <ac:spMkLst>
            <pc:docMk/>
            <pc:sldMk cId="35328890" sldId="313"/>
            <ac:spMk id="11" creationId="{83D03486-0064-4386-BFBD-A02779C18B4B}"/>
          </ac:spMkLst>
        </pc:spChg>
        <pc:picChg chg="add mod">
          <ac:chgData name="Greg VENET" userId="4537ebf2a503e321" providerId="LiveId" clId="{2A2B4BF2-2500-4754-AAB8-C241B5EB3B45}" dt="2022-05-08T12:17:42.332" v="2557" actId="1076"/>
          <ac:picMkLst>
            <pc:docMk/>
            <pc:sldMk cId="35328890" sldId="313"/>
            <ac:picMk id="6" creationId="{CC1E7973-39DC-454A-8785-BABE0B1FE72B}"/>
          </ac:picMkLst>
        </pc:picChg>
        <pc:picChg chg="del">
          <ac:chgData name="Greg VENET" userId="4537ebf2a503e321" providerId="LiveId" clId="{2A2B4BF2-2500-4754-AAB8-C241B5EB3B45}" dt="2022-05-08T11:40:33.796" v="2508" actId="478"/>
          <ac:picMkLst>
            <pc:docMk/>
            <pc:sldMk cId="35328890" sldId="313"/>
            <ac:picMk id="12" creationId="{A8063DE0-440A-426C-B20C-1486A5A4F663}"/>
          </ac:picMkLst>
        </pc:picChg>
        <pc:picChg chg="del">
          <ac:chgData name="Greg VENET" userId="4537ebf2a503e321" providerId="LiveId" clId="{2A2B4BF2-2500-4754-AAB8-C241B5EB3B45}" dt="2022-05-08T11:40:34.857" v="2509" actId="478"/>
          <ac:picMkLst>
            <pc:docMk/>
            <pc:sldMk cId="35328890" sldId="313"/>
            <ac:picMk id="14" creationId="{DD97134C-4F9F-4283-8003-CF2F339AFE9B}"/>
          </ac:picMkLst>
        </pc:picChg>
      </pc:sldChg>
      <pc:sldChg chg="add del">
        <pc:chgData name="Greg VENET" userId="4537ebf2a503e321" providerId="LiveId" clId="{2A2B4BF2-2500-4754-AAB8-C241B5EB3B45}" dt="2022-05-07T16:31:12.176" v="396" actId="47"/>
        <pc:sldMkLst>
          <pc:docMk/>
          <pc:sldMk cId="3661310778" sldId="313"/>
        </pc:sldMkLst>
      </pc:sldChg>
      <pc:sldChg chg="delSp modSp add mod modAnim">
        <pc:chgData name="Greg VENET" userId="4537ebf2a503e321" providerId="LiveId" clId="{2A2B4BF2-2500-4754-AAB8-C241B5EB3B45}" dt="2022-05-08T14:05:21.048" v="3548" actId="20577"/>
        <pc:sldMkLst>
          <pc:docMk/>
          <pc:sldMk cId="1734447977" sldId="314"/>
        </pc:sldMkLst>
        <pc:spChg chg="mod">
          <ac:chgData name="Greg VENET" userId="4537ebf2a503e321" providerId="LiveId" clId="{2A2B4BF2-2500-4754-AAB8-C241B5EB3B45}" dt="2022-05-08T12:26:55.026" v="2709" actId="20577"/>
          <ac:spMkLst>
            <pc:docMk/>
            <pc:sldMk cId="1734447977" sldId="314"/>
            <ac:spMk id="3" creationId="{7AD39F27-56C3-4CC9-B9CF-16682FFFE0AE}"/>
          </ac:spMkLst>
        </pc:spChg>
        <pc:spChg chg="mod">
          <ac:chgData name="Greg VENET" userId="4537ebf2a503e321" providerId="LiveId" clId="{2A2B4BF2-2500-4754-AAB8-C241B5EB3B45}" dt="2022-05-08T14:05:21.048" v="3548" actId="20577"/>
          <ac:spMkLst>
            <pc:docMk/>
            <pc:sldMk cId="1734447977" sldId="314"/>
            <ac:spMk id="11" creationId="{83D03486-0064-4386-BFBD-A02779C18B4B}"/>
          </ac:spMkLst>
        </pc:spChg>
        <pc:spChg chg="del">
          <ac:chgData name="Greg VENET" userId="4537ebf2a503e321" providerId="LiveId" clId="{2A2B4BF2-2500-4754-AAB8-C241B5EB3B45}" dt="2022-05-08T12:26:44.716" v="2695" actId="478"/>
          <ac:spMkLst>
            <pc:docMk/>
            <pc:sldMk cId="1734447977" sldId="314"/>
            <ac:spMk id="12" creationId="{E30EE961-694C-45FC-9AB4-42AF76ED11BA}"/>
          </ac:spMkLst>
        </pc:spChg>
        <pc:spChg chg="del mod">
          <ac:chgData name="Greg VENET" userId="4537ebf2a503e321" providerId="LiveId" clId="{2A2B4BF2-2500-4754-AAB8-C241B5EB3B45}" dt="2022-05-08T12:26:47.657" v="2698" actId="478"/>
          <ac:spMkLst>
            <pc:docMk/>
            <pc:sldMk cId="1734447977" sldId="314"/>
            <ac:spMk id="15" creationId="{9E46BC3B-2362-40AF-88C7-80C8217FA075}"/>
          </ac:spMkLst>
        </pc:spChg>
        <pc:picChg chg="del">
          <ac:chgData name="Greg VENET" userId="4537ebf2a503e321" providerId="LiveId" clId="{2A2B4BF2-2500-4754-AAB8-C241B5EB3B45}" dt="2022-05-08T12:26:41.807" v="2692" actId="478"/>
          <ac:picMkLst>
            <pc:docMk/>
            <pc:sldMk cId="1734447977" sldId="314"/>
            <ac:picMk id="6" creationId="{7BD53A94-A481-440F-9AB9-2CDCDB77390A}"/>
          </ac:picMkLst>
        </pc:picChg>
        <pc:picChg chg="del">
          <ac:chgData name="Greg VENET" userId="4537ebf2a503e321" providerId="LiveId" clId="{2A2B4BF2-2500-4754-AAB8-C241B5EB3B45}" dt="2022-05-08T12:26:42.624" v="2693" actId="478"/>
          <ac:picMkLst>
            <pc:docMk/>
            <pc:sldMk cId="1734447977" sldId="314"/>
            <ac:picMk id="10" creationId="{6B2F9B2D-BA53-4220-88A9-968B08C24EBF}"/>
          </ac:picMkLst>
        </pc:picChg>
        <pc:picChg chg="del">
          <ac:chgData name="Greg VENET" userId="4537ebf2a503e321" providerId="LiveId" clId="{2A2B4BF2-2500-4754-AAB8-C241B5EB3B45}" dt="2022-05-08T12:26:43.888" v="2694" actId="478"/>
          <ac:picMkLst>
            <pc:docMk/>
            <pc:sldMk cId="1734447977" sldId="314"/>
            <ac:picMk id="14" creationId="{356B8351-F53B-4CB3-A8F6-70364E6CD09C}"/>
          </ac:picMkLst>
        </pc:picChg>
        <pc:picChg chg="del">
          <ac:chgData name="Greg VENET" userId="4537ebf2a503e321" providerId="LiveId" clId="{2A2B4BF2-2500-4754-AAB8-C241B5EB3B45}" dt="2022-05-08T12:26:45.438" v="2696" actId="478"/>
          <ac:picMkLst>
            <pc:docMk/>
            <pc:sldMk cId="1734447977" sldId="314"/>
            <ac:picMk id="17" creationId="{FDE187AC-0333-42F8-B831-2A9E003BD98C}"/>
          </ac:picMkLst>
        </pc:picChg>
      </pc:sldChg>
      <pc:sldChg chg="add del">
        <pc:chgData name="Greg VENET" userId="4537ebf2a503e321" providerId="LiveId" clId="{2A2B4BF2-2500-4754-AAB8-C241B5EB3B45}" dt="2022-05-07T16:31:12.935" v="397" actId="47"/>
        <pc:sldMkLst>
          <pc:docMk/>
          <pc:sldMk cId="4241903041" sldId="314"/>
        </pc:sldMkLst>
      </pc:sldChg>
      <pc:sldChg chg="addSp delSp modSp add mod delAnim modAnim">
        <pc:chgData name="Greg VENET" userId="4537ebf2a503e321" providerId="LiveId" clId="{2A2B4BF2-2500-4754-AAB8-C241B5EB3B45}" dt="2022-05-08T13:27:40.635" v="3418"/>
        <pc:sldMkLst>
          <pc:docMk/>
          <pc:sldMk cId="3055485591" sldId="315"/>
        </pc:sldMkLst>
        <pc:spChg chg="mod">
          <ac:chgData name="Greg VENET" userId="4537ebf2a503e321" providerId="LiveId" clId="{2A2B4BF2-2500-4754-AAB8-C241B5EB3B45}" dt="2022-05-08T13:16:08.516" v="3211" actId="14100"/>
          <ac:spMkLst>
            <pc:docMk/>
            <pc:sldMk cId="3055485591" sldId="315"/>
            <ac:spMk id="3" creationId="{7AD39F27-56C3-4CC9-B9CF-16682FFFE0AE}"/>
          </ac:spMkLst>
        </pc:spChg>
        <pc:spChg chg="add del">
          <ac:chgData name="Greg VENET" userId="4537ebf2a503e321" providerId="LiveId" clId="{2A2B4BF2-2500-4754-AAB8-C241B5EB3B45}" dt="2022-05-08T13:20:31.463" v="3213" actId="22"/>
          <ac:spMkLst>
            <pc:docMk/>
            <pc:sldMk cId="3055485591" sldId="315"/>
            <ac:spMk id="10" creationId="{45FEB693-B5ED-4E79-A0A4-DC7EEDAAC1DC}"/>
          </ac:spMkLst>
        </pc:spChg>
        <pc:spChg chg="add mod">
          <ac:chgData name="Greg VENET" userId="4537ebf2a503e321" providerId="LiveId" clId="{2A2B4BF2-2500-4754-AAB8-C241B5EB3B45}" dt="2022-05-08T13:26:41.549" v="3406" actId="1076"/>
          <ac:spMkLst>
            <pc:docMk/>
            <pc:sldMk cId="3055485591" sldId="315"/>
            <ac:spMk id="14" creationId="{067E55C8-E447-4C84-A11B-C0FAE6775233}"/>
          </ac:spMkLst>
        </pc:spChg>
        <pc:picChg chg="del">
          <ac:chgData name="Greg VENET" userId="4537ebf2a503e321" providerId="LiveId" clId="{2A2B4BF2-2500-4754-AAB8-C241B5EB3B45}" dt="2022-05-08T13:15:12.364" v="3187" actId="478"/>
          <ac:picMkLst>
            <pc:docMk/>
            <pc:sldMk cId="3055485591" sldId="315"/>
            <ac:picMk id="6" creationId="{CC1E7973-39DC-454A-8785-BABE0B1FE72B}"/>
          </ac:picMkLst>
        </pc:picChg>
        <pc:picChg chg="add del mod">
          <ac:chgData name="Greg VENET" userId="4537ebf2a503e321" providerId="LiveId" clId="{2A2B4BF2-2500-4754-AAB8-C241B5EB3B45}" dt="2022-05-08T13:21:52.695" v="3218" actId="478"/>
          <ac:picMkLst>
            <pc:docMk/>
            <pc:sldMk cId="3055485591" sldId="315"/>
            <ac:picMk id="11" creationId="{F1C26AAB-6240-43B3-9BB6-4A7BE8AA431C}"/>
          </ac:picMkLst>
        </pc:picChg>
        <pc:picChg chg="add mod">
          <ac:chgData name="Greg VENET" userId="4537ebf2a503e321" providerId="LiveId" clId="{2A2B4BF2-2500-4754-AAB8-C241B5EB3B45}" dt="2022-05-08T13:22:30.496" v="3223" actId="1076"/>
          <ac:picMkLst>
            <pc:docMk/>
            <pc:sldMk cId="3055485591" sldId="315"/>
            <ac:picMk id="13" creationId="{56B681B5-900C-4B92-8819-F8DB746FADC8}"/>
          </ac:picMkLst>
        </pc:picChg>
      </pc:sldChg>
      <pc:sldChg chg="add del">
        <pc:chgData name="Greg VENET" userId="4537ebf2a503e321" providerId="LiveId" clId="{2A2B4BF2-2500-4754-AAB8-C241B5EB3B45}" dt="2022-05-07T16:31:13.487" v="398" actId="47"/>
        <pc:sldMkLst>
          <pc:docMk/>
          <pc:sldMk cId="3892027238" sldId="31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4DA90F3-5C2B-4826-8FC1-96D89F61CEA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C54B61C-43B9-4BF8-9A7F-F24AD8E3D03B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26ADC24E-4B36-481A-BC43-92083FBB6F5A}" type="datetime1">
              <a:rPr lang="fr-FR"/>
              <a:pPr lvl="0"/>
              <a:t>08/05/2022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BA157882-A695-4673-B496-E7BD8E967C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Espace réservé des notes 4">
            <a:extLst>
              <a:ext uri="{FF2B5EF4-FFF2-40B4-BE49-F238E27FC236}">
                <a16:creationId xmlns:a16="http://schemas.microsoft.com/office/drawing/2014/main" id="{F463B75A-9109-4309-A6FB-204054C2458D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AC8040-6DD9-4F12-8522-A4B4F0F4A63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99BBE4-D4AB-4DD9-83C9-ABF97B8C05E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ED1CBC64-58BE-4BF2-8270-E5500D07693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826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elestia-R1---OverlayTitleHD.png">
            <a:extLst>
              <a:ext uri="{FF2B5EF4-FFF2-40B4-BE49-F238E27FC236}">
                <a16:creationId xmlns:a16="http://schemas.microsoft.com/office/drawing/2014/main" id="{E227DB3A-91AB-4C9C-8B49-03506B958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22B15A7-F452-4919-A769-CBB61F1C856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962396" y="1964268"/>
            <a:ext cx="7197727" cy="2421468"/>
          </a:xfrm>
        </p:spPr>
        <p:txBody>
          <a:bodyPr anchor="b"/>
          <a:lstStyle>
            <a:lvl1pPr algn="r">
              <a:defRPr sz="4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DFE923C-8A00-4172-B70D-82EE66B3710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962396" y="4385727"/>
            <a:ext cx="7197727" cy="1405469"/>
          </a:xfrm>
        </p:spPr>
        <p:txBody>
          <a:bodyPr anchor="t"/>
          <a:lstStyle>
            <a:lvl1pPr marL="0" indent="0" algn="r">
              <a:buNone/>
              <a:defRPr cap="all"/>
            </a:lvl1pPr>
          </a:lstStyle>
          <a:p>
            <a:pPr lvl="0"/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51DF7EF-9DEF-4809-BE14-9216520588E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932554" y="5870576"/>
            <a:ext cx="1600200" cy="3778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11/20/2021</a:t>
            </a: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047670B-CFFD-41E4-BDD4-0881DCA8D69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962396" y="5870576"/>
            <a:ext cx="4893960" cy="37782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D0542AF-DC4B-4956-8E5C-40D9616B8F8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608960" y="5870576"/>
            <a:ext cx="551163" cy="377820"/>
          </a:xfrm>
        </p:spPr>
        <p:txBody>
          <a:bodyPr/>
          <a:lstStyle>
            <a:lvl1pPr>
              <a:defRPr/>
            </a:lvl1pPr>
          </a:lstStyle>
          <a:p>
            <a:pPr lvl="0"/>
            <a:fld id="{190B3367-FB47-4D1E-B9FA-0A23149CBF82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7645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elestia-R1---OverlayContentHD.png">
            <a:extLst>
              <a:ext uri="{FF2B5EF4-FFF2-40B4-BE49-F238E27FC236}">
                <a16:creationId xmlns:a16="http://schemas.microsoft.com/office/drawing/2014/main" id="{AFED1699-8C38-446D-B077-AC421D5CD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F12F2CB-6138-4D40-8CB2-D95FFE952C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4732861"/>
            <a:ext cx="10131423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F82A8029-607E-4065-85A2-CA51968329F2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371600" y="932111"/>
            <a:ext cx="8759823" cy="3164976"/>
          </a:xfrm>
          <a:ln w="50804" cap="sq">
            <a:solidFill>
              <a:srgbClr val="FFFFFF"/>
            </a:solidFill>
            <a:prstDash val="solid"/>
            <a:miter/>
          </a:ln>
          <a:effectLst>
            <a:outerShdw dir="16200000" algn="tl">
              <a:srgbClr val="000000">
                <a:alpha val="43000"/>
              </a:srgbClr>
            </a:outerShdw>
          </a:effectLst>
        </p:spPr>
        <p:txBody>
          <a:bodyPr anchor="t"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DD1F86B-79CF-4071-9454-E787AA48D21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800" y="5299606"/>
            <a:ext cx="10131423" cy="493711"/>
          </a:xfrm>
        </p:spPr>
        <p:txBody>
          <a:bodyPr anchor="t"/>
          <a:lstStyle>
            <a:lvl1pPr marL="0" indent="0">
              <a:buNone/>
              <a:defRPr sz="1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AA767F6F-04B4-404B-9353-CE8A6ED2BF0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11/20/2021</a:t>
            </a:r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D5042484-6DCF-4D1D-B976-C9FDDD9B771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F80B2D3-8A77-4EDE-BE23-C7FB954FC03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3D5BDC-3FCC-4B61-8DE4-A084B55E5068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4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elestia-R1---OverlayContentHD.png">
            <a:extLst>
              <a:ext uri="{FF2B5EF4-FFF2-40B4-BE49-F238E27FC236}">
                <a16:creationId xmlns:a16="http://schemas.microsoft.com/office/drawing/2014/main" id="{C2E71092-36A7-44CC-AA24-2D10EE479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FF14CFF-BFCC-41C5-A232-78DC5AE15D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10131423" cy="3124203"/>
          </a:xfrm>
        </p:spPr>
        <p:txBody>
          <a:bodyPr/>
          <a:lstStyle>
            <a:lvl1pPr>
              <a:defRPr sz="3200" cap="none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D69CE70-6496-4D52-BAAD-0AA112E88C1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800" y="4343400"/>
            <a:ext cx="10131423" cy="144779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EE4ACD-5425-482B-A7A0-259B4D60CE2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11/20/2021</a:t>
            </a: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CB60F21-D952-4D53-B2EE-116CFC3BA30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1B218B-BE02-4F9B-8266-61B60DD521C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B3E71B-CCC5-457B-86F7-67A7D9420D3D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17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 descr="Celestia-R1---OverlayContentHD.png">
            <a:extLst>
              <a:ext uri="{FF2B5EF4-FFF2-40B4-BE49-F238E27FC236}">
                <a16:creationId xmlns:a16="http://schemas.microsoft.com/office/drawing/2014/main" id="{122A92CA-E962-45A8-9329-A8F3726C1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14">
            <a:extLst>
              <a:ext uri="{FF2B5EF4-FFF2-40B4-BE49-F238E27FC236}">
                <a16:creationId xmlns:a16="http://schemas.microsoft.com/office/drawing/2014/main" id="{727CB00F-28A7-466A-AE3A-A883175808C3}"/>
              </a:ext>
            </a:extLst>
          </p:cNvPr>
          <p:cNvSpPr txBox="1"/>
          <p:nvPr/>
        </p:nvSpPr>
        <p:spPr>
          <a:xfrm>
            <a:off x="10237869" y="2743200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FFFFFF"/>
                </a:solidFill>
                <a:uFillTx/>
                <a:latin typeface="Calibri"/>
              </a:rPr>
              <a:t>”</a:t>
            </a:r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3E595926-1D9E-4DD1-A006-B813D909A2DB}"/>
              </a:ext>
            </a:extLst>
          </p:cNvPr>
          <p:cNvSpPr txBox="1"/>
          <p:nvPr/>
        </p:nvSpPr>
        <p:spPr>
          <a:xfrm>
            <a:off x="488271" y="823334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FFFFFF"/>
                </a:solidFill>
                <a:uFillTx/>
                <a:latin typeface="Calibri"/>
              </a:rPr>
              <a:t>“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F9B739C-2754-4760-9153-A5D7F4FCC6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2270" y="609603"/>
            <a:ext cx="9550395" cy="2743200"/>
          </a:xfrm>
        </p:spPr>
        <p:txBody>
          <a:bodyPr/>
          <a:lstStyle>
            <a:lvl1pPr>
              <a:defRPr sz="3200" cap="none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04B9ECF5-E46A-4A78-ADC7-2990F915E61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874" y="3352803"/>
            <a:ext cx="9339187" cy="3810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07DF73D-A29F-4242-86A4-AA6ADE869EF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7464" y="4343400"/>
            <a:ext cx="10152363" cy="144779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D387B84-5E0B-4B2B-BA60-7FD3F297725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11/20/2021</a:t>
            </a:r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4104911-A3D2-41D7-BC5B-146880DD72B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050C434-5419-4BEE-AA58-0565175C461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1089E2-181C-4CFB-B17E-8A924FB937CF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87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elestia-R1---OverlayContentHD.png">
            <a:extLst>
              <a:ext uri="{FF2B5EF4-FFF2-40B4-BE49-F238E27FC236}">
                <a16:creationId xmlns:a16="http://schemas.microsoft.com/office/drawing/2014/main" id="{FF3D21F0-FF29-4EAE-8993-A1059CF34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920C73B-3472-42D7-8182-78CDF3BEBC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3308582"/>
            <a:ext cx="10131423" cy="1468800"/>
          </a:xfrm>
        </p:spPr>
        <p:txBody>
          <a:bodyPr anchor="b"/>
          <a:lstStyle>
            <a:lvl1pPr>
              <a:defRPr sz="3200" cap="none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4CAF8B1-DA16-495E-8CC1-1F5DADC22ED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800" y="4777383"/>
            <a:ext cx="10131423" cy="860395"/>
          </a:xfrm>
        </p:spPr>
        <p:txBody>
          <a:bodyPr anchor="t"/>
          <a:lstStyle>
            <a:lvl1pPr marL="0" indent="0">
              <a:buNone/>
              <a:defRPr sz="20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4733E01-AF24-4F8E-99E2-AD81413DB3F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11/20/2021</a:t>
            </a: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8D934B4-A5F9-4C21-860A-3EA32ECFAD9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158260-F165-4BD0-BAD1-61FD7A89B3B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4586894-DC84-447D-B843-977A97005265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10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Celestia-R1---OverlayContentHD.png">
            <a:extLst>
              <a:ext uri="{FF2B5EF4-FFF2-40B4-BE49-F238E27FC236}">
                <a16:creationId xmlns:a16="http://schemas.microsoft.com/office/drawing/2014/main" id="{8C3BEF35-C1B7-4B80-895B-75327261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Box 12">
            <a:extLst>
              <a:ext uri="{FF2B5EF4-FFF2-40B4-BE49-F238E27FC236}">
                <a16:creationId xmlns:a16="http://schemas.microsoft.com/office/drawing/2014/main" id="{E771F942-4EFF-40F0-94D6-11860DE4A3FA}"/>
              </a:ext>
            </a:extLst>
          </p:cNvPr>
          <p:cNvSpPr txBox="1"/>
          <p:nvPr/>
        </p:nvSpPr>
        <p:spPr>
          <a:xfrm>
            <a:off x="10237869" y="2743200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FFFFFF"/>
                </a:solidFill>
                <a:uFillTx/>
                <a:latin typeface="Calibri"/>
              </a:rPr>
              <a:t>”</a:t>
            </a:r>
          </a:p>
        </p:txBody>
      </p:sp>
      <p:sp>
        <p:nvSpPr>
          <p:cNvPr id="4" name="TextBox 13">
            <a:extLst>
              <a:ext uri="{FF2B5EF4-FFF2-40B4-BE49-F238E27FC236}">
                <a16:creationId xmlns:a16="http://schemas.microsoft.com/office/drawing/2014/main" id="{10AB37C5-9FAC-4A23-9401-CBAA24E941CD}"/>
              </a:ext>
            </a:extLst>
          </p:cNvPr>
          <p:cNvSpPr txBox="1"/>
          <p:nvPr/>
        </p:nvSpPr>
        <p:spPr>
          <a:xfrm>
            <a:off x="488271" y="823334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FFFFFF"/>
                </a:solidFill>
                <a:uFillTx/>
                <a:latin typeface="Calibri"/>
              </a:rPr>
              <a:t>“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5A0EAE-F197-4893-8B0A-718CABFE5F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2270" y="609603"/>
            <a:ext cx="9550395" cy="2743200"/>
          </a:xfrm>
        </p:spPr>
        <p:txBody>
          <a:bodyPr/>
          <a:lstStyle>
            <a:lvl1pPr>
              <a:defRPr sz="3200" cap="none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4EB87041-0AD7-4B4F-BE6E-41D4981608E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800" y="3886200"/>
            <a:ext cx="10135438" cy="888997"/>
          </a:xfrm>
        </p:spPr>
        <p:txBody>
          <a:bodyPr anchor="b"/>
          <a:lstStyle>
            <a:lvl1pPr marL="0">
              <a:buNone/>
              <a:defRPr sz="2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377EDBE-4E80-42C6-B57E-60D18F5EBE8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800" y="4775197"/>
            <a:ext cx="10135438" cy="1015998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8653654-C18E-4F85-B583-7EFAF70DB2C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11/20/2021</a:t>
            </a:r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466F6D5-B8ED-4D54-9D08-D79FB58F50E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FA8A7BB-81BE-4D07-816C-F58E5193262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6D7127-F0AC-462D-8E27-7E49CD26B3C3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7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elestia-R1---OverlayContentHD.png">
            <a:extLst>
              <a:ext uri="{FF2B5EF4-FFF2-40B4-BE49-F238E27FC236}">
                <a16:creationId xmlns:a16="http://schemas.microsoft.com/office/drawing/2014/main" id="{C2E19694-D67F-432F-9E01-B7EEE7803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6AFB81F-C7D0-4A5C-A1D9-B80802F435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10131423" cy="2743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AED9E4B6-4B5C-44CA-8C83-8E99E54C160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800" y="3505196"/>
            <a:ext cx="10131423" cy="838203"/>
          </a:xfrm>
        </p:spPr>
        <p:txBody>
          <a:bodyPr anchor="b"/>
          <a:lstStyle>
            <a:lvl1pPr marL="0">
              <a:buNone/>
              <a:defRPr sz="28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0612AE0-5BCD-43C3-9385-08D7F535F1D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800" y="4343400"/>
            <a:ext cx="10131423" cy="1447796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A3FB093-137D-4F25-8BB5-B6B10C86176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11/20/2021</a:t>
            </a:r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1D2346C-4DA9-4A6F-B5D3-69A5BD7EB00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EC0067E-E354-4F40-8C8D-E8395E658EA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8AC71AF-AC4E-4A17-B1C2-BC327A040675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57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elestia-R1---OverlayContentHD.png">
            <a:extLst>
              <a:ext uri="{FF2B5EF4-FFF2-40B4-BE49-F238E27FC236}">
                <a16:creationId xmlns:a16="http://schemas.microsoft.com/office/drawing/2014/main" id="{8E0DD378-5ACB-4AA6-877D-E475C3DBE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8263B-3589-481D-90B4-AB29D428C02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2AACE-6689-4C99-B1A2-7531038A153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11/20/2021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E78E8-A9D1-4640-AD6B-DC284A8D1F9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D4D65-B9B3-479B-913F-FAB4072A6FA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9E458E-D95E-424C-B268-87303478A235}" type="slidenum">
              <a:t>‹N°›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CA9C5B-77B2-4399-A1D9-62925737A59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69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elestia-R1---OverlayContentHD.png">
            <a:extLst>
              <a:ext uri="{FF2B5EF4-FFF2-40B4-BE49-F238E27FC236}">
                <a16:creationId xmlns:a16="http://schemas.microsoft.com/office/drawing/2014/main" id="{2C1FBD14-4C18-48F6-BC3E-4DAF334B9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Vertical Title 1">
            <a:extLst>
              <a:ext uri="{FF2B5EF4-FFF2-40B4-BE49-F238E27FC236}">
                <a16:creationId xmlns:a16="http://schemas.microsoft.com/office/drawing/2014/main" id="{0DE45697-9BD4-4F92-94C1-C65128BC28A1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658673" y="609603"/>
            <a:ext cx="2158550" cy="5181603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3D521E6B-2546-4B1F-A4C3-A774C45096D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85800" y="609603"/>
            <a:ext cx="7832119" cy="5181603"/>
          </a:xfrm>
        </p:spPr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5FB1DC1-AE5C-4499-BDCA-2E9E1E09CF2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11/20/2021</a:t>
            </a: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ED8D435-5693-4182-BDDA-04B253EB8A7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3FCDAFC-9402-4798-B666-FFE20BAC8FF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A8735B4-C59E-414B-9F5A-57A02FABC82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84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elestia-R1---OverlayContentHD.png">
            <a:extLst>
              <a:ext uri="{FF2B5EF4-FFF2-40B4-BE49-F238E27FC236}">
                <a16:creationId xmlns:a16="http://schemas.microsoft.com/office/drawing/2014/main" id="{1C043C88-79D9-42D6-BA3E-AE3FC4569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AD7CD9E-2FC0-4650-B2D0-A8A9DC77675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F1871E-C4E9-452F-999E-E08F8F9A301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6D73FBA-8663-4CCE-BFB6-B5014B98C8B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11/20/2021</a:t>
            </a: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CD743B9-BFF3-4E3C-9E24-726F8E04676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A218255-B205-41E0-8ED3-E1E7A44B252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2DFD89-A372-45EA-8847-D04B26A7E6D1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5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elestia-R1---OverlayContentHD.png">
            <a:extLst>
              <a:ext uri="{FF2B5EF4-FFF2-40B4-BE49-F238E27FC236}">
                <a16:creationId xmlns:a16="http://schemas.microsoft.com/office/drawing/2014/main" id="{9146C2A5-6863-4218-B3A6-E100876DE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3E6A366-EE50-4D5A-9FD8-7A50F606CD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3308582"/>
            <a:ext cx="10131423" cy="1468800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EB3980F-195C-4C8F-A3BE-16BAD1DB2D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777383"/>
            <a:ext cx="10131423" cy="860395"/>
          </a:xfrm>
        </p:spPr>
        <p:txBody>
          <a:bodyPr anchor="t"/>
          <a:lstStyle>
            <a:lvl1pPr marL="0" indent="0">
              <a:buNone/>
              <a:defRPr sz="2000" cap="all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35BD2A9-BE01-4494-8CAC-E94D591161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11/20/2021</a:t>
            </a: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ED005E0-FDA8-4BB5-913A-F87393871F4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6AD32AC-2BE9-4845-9F79-C7C956DB523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804E5A-88F7-471B-9E4D-16462B538B7B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8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elestia-R1---OverlayContentHD.png">
            <a:extLst>
              <a:ext uri="{FF2B5EF4-FFF2-40B4-BE49-F238E27FC236}">
                <a16:creationId xmlns:a16="http://schemas.microsoft.com/office/drawing/2014/main" id="{FE5383C7-7AB3-49C3-B312-94A86CF8F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2924EB8-660A-44C7-B12C-8FE3797D3F8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A26453-5F3B-4AFB-9818-594CDF8F595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5800" y="2142064"/>
            <a:ext cx="4995330" cy="36491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6D6496B-781F-440B-A0D9-3B1A464C15B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821893" y="2142064"/>
            <a:ext cx="4995330" cy="36491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001A0DDB-EBD5-4B15-A6A2-F8AE01A5D0F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11/20/2021</a:t>
            </a:r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2514470D-17B4-4260-9BB9-57491202275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AD4D5D1-2E1D-478C-A779-9B96853BC00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2DE94FC-F78F-4FA9-BE05-B19A32F70E43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6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F4766-1920-4E52-932C-A34CA04FB87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B24B6-EC5C-4473-B86D-972A5DAACB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73671" y="2218270"/>
            <a:ext cx="4709050" cy="576264"/>
          </a:xfrm>
        </p:spPr>
        <p:txBody>
          <a:bodyPr anchor="b"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420D0-B0B7-4CD7-9DAC-A7068F5AB68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85800" y="2870201"/>
            <a:ext cx="4996921" cy="2920995"/>
          </a:xfrm>
        </p:spPr>
        <p:txBody>
          <a:bodyPr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FBF250-6142-46C6-ADB7-BA6539B206D6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096003" y="2226737"/>
            <a:ext cx="4722811" cy="576264"/>
          </a:xfrm>
        </p:spPr>
        <p:txBody>
          <a:bodyPr anchor="b"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D6BEE3-6C78-4C58-80EA-3ED1773EF499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823484" y="2870201"/>
            <a:ext cx="4995330" cy="2920995"/>
          </a:xfrm>
        </p:spPr>
        <p:txBody>
          <a:bodyPr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E36877-FDE9-46E0-B7D0-89AD502C8B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11/20/2021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0F4C20-A10A-4B29-846D-9E7DE65FE47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813EE9-F261-402E-A245-CC07A98304B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3EF22B-857D-4FFD-8667-EE345C9EE7ED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0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elestia-R1---OverlayContentHD.png">
            <a:extLst>
              <a:ext uri="{FF2B5EF4-FFF2-40B4-BE49-F238E27FC236}">
                <a16:creationId xmlns:a16="http://schemas.microsoft.com/office/drawing/2014/main" id="{2FDD4CF7-65E0-4EB9-8569-659308CF9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242E3D9-68F4-4179-8C05-DA06C77A330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76933601-B763-484F-9947-B4E8656CCF3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11/20/2021</a:t>
            </a:r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048F4CD-0D5F-4F84-A9D7-DC2D788295F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0DA6EDB-6AFE-4E57-B4B5-4FA07F6753F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352D542-3BEE-458B-81D2-A290831AB02F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elestia-R1---OverlayContentHD.png">
            <a:extLst>
              <a:ext uri="{FF2B5EF4-FFF2-40B4-BE49-F238E27FC236}">
                <a16:creationId xmlns:a16="http://schemas.microsoft.com/office/drawing/2014/main" id="{64AB8F72-1A71-4B79-9181-639560AD7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3E6DF6B5-6427-419F-A693-9AAB0F383E0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11/20/2021</a:t>
            </a:r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1318A009-952D-475C-8098-00F867AB7D6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C1B4D97-A672-482F-9C55-D05D91AD68F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10606BF-83A1-4920-85FF-FFF0353F1552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8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elestia-R1---OverlayContentHD.png">
            <a:extLst>
              <a:ext uri="{FF2B5EF4-FFF2-40B4-BE49-F238E27FC236}">
                <a16:creationId xmlns:a16="http://schemas.microsoft.com/office/drawing/2014/main" id="{B47D95EE-F2C0-4C93-B15D-78BE0C97E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FAB9536-2F5C-472F-9E26-FCE4D6A57D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2074334"/>
            <a:ext cx="3680880" cy="1371600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E0F992-A034-4134-A764-DBDAA39A92D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648196" y="609603"/>
            <a:ext cx="6169027" cy="51816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32FBC32-2B58-45E4-A32A-C57B918E968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85800" y="3445934"/>
            <a:ext cx="3680880" cy="1828800"/>
          </a:xfrm>
        </p:spPr>
        <p:txBody>
          <a:bodyPr anchor="t"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35DCAF05-3FD3-49B3-B470-2FE8908AD87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11/20/2021</a:t>
            </a:r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8585CFF7-4FF0-421A-A326-3617CF50B4C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65B528D-B740-4AF0-B5E4-CC43AC629E7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DD422CA-1F89-4076-978D-C035486F4A01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14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elestia-R1---OverlayContentHD.png">
            <a:extLst>
              <a:ext uri="{FF2B5EF4-FFF2-40B4-BE49-F238E27FC236}">
                <a16:creationId xmlns:a16="http://schemas.microsoft.com/office/drawing/2014/main" id="{F15EB147-ABE3-4A9E-8766-9986DBCF7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E912446-FB37-4607-B144-096095B7E0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1600200"/>
            <a:ext cx="6164656" cy="1371600"/>
          </a:xfrm>
        </p:spPr>
        <p:txBody>
          <a:bodyPr anchor="b"/>
          <a:lstStyle>
            <a:lvl1pPr>
              <a:defRPr sz="2800"/>
            </a:lvl1pPr>
          </a:lstStyle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0C9777F0-744A-4FD5-AD37-D3A2D6139B58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7536256" y="914400"/>
            <a:ext cx="3280976" cy="4572000"/>
          </a:xfrm>
          <a:ln w="50804" cap="sq">
            <a:solidFill>
              <a:srgbClr val="FFFFFF"/>
            </a:solidFill>
            <a:prstDash val="solid"/>
            <a:miter/>
          </a:ln>
          <a:effectLst>
            <a:outerShdw dir="16200000" algn="tl">
              <a:srgbClr val="000000">
                <a:alpha val="43000"/>
              </a:srgbClr>
            </a:outerShdw>
          </a:effectLst>
        </p:spPr>
        <p:txBody>
          <a:bodyPr anchor="t"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CD8AF3B-03F0-4573-BAA5-17B2D906CF4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85800" y="2971800"/>
            <a:ext cx="6164656" cy="1828800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13ED0051-6B5B-4EBD-A5E1-E16B808BC51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11/20/2021</a:t>
            </a:r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B998B0E6-96F7-454C-9298-CA2CD0A1B08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B3FE5AC-83B0-4364-939B-33BF048DA23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2121FB-E8B5-45B6-BFB6-326BC1FB1DE7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0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1E2D38-285F-4594-8F57-7C66901EBF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10131423" cy="14562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427F2-EE4D-47E1-A9C5-69CCADA296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2142064"/>
            <a:ext cx="10131423" cy="36491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FF4E3-BC92-4D99-B361-6BE001D429C8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589663" y="5870576"/>
            <a:ext cx="1600200" cy="3778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r>
              <a:rPr lang="fr-FR"/>
              <a:t>11/20/2021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FF893-467B-4028-8D57-CAC73B0A059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85800" y="5870576"/>
            <a:ext cx="7827657" cy="3778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6A04B-80DC-4438-BEC4-0B9E31D8311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266060" y="5870576"/>
            <a:ext cx="551163" cy="3778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fld id="{51C4D780-9C47-4EF5-87DE-4B366F1C8DF9}" type="slidenum"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3600" b="0" i="0" u="none" strike="noStrike" kern="1200" cap="all" spc="0" baseline="0">
          <a:solidFill>
            <a:srgbClr val="FFFFFF"/>
          </a:solidFill>
          <a:uFillTx/>
          <a:latin typeface="Calibri Light"/>
        </a:defRPr>
      </a:lvl1pPr>
    </p:titleStyle>
    <p:bodyStyle>
      <a:lvl1pPr marL="285750" marR="0" lvl="0" indent="-285750" algn="l" defTabSz="457200" rtl="0" fontAlgn="auto" hangingPunct="1">
        <a:lnSpc>
          <a:spcPct val="100000"/>
        </a:lnSpc>
        <a:spcBef>
          <a:spcPts val="0"/>
        </a:spcBef>
        <a:spcAft>
          <a:spcPts val="1000"/>
        </a:spcAft>
        <a:buClr>
          <a:srgbClr val="FFFFFF"/>
        </a:buClr>
        <a:buSzPct val="100000"/>
        <a:buFont typeface="Arial"/>
        <a:buChar char="•"/>
        <a:tabLst/>
        <a:defRPr lang="fr-FR" sz="1800" b="0" i="0" u="none" strike="noStrike" kern="1200" cap="none" spc="0" baseline="0">
          <a:solidFill>
            <a:srgbClr val="FFFFFF"/>
          </a:solidFill>
          <a:uFillTx/>
          <a:latin typeface="Calibri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0"/>
        </a:spcBef>
        <a:spcAft>
          <a:spcPts val="1000"/>
        </a:spcAft>
        <a:buClr>
          <a:srgbClr val="FFFFFF"/>
        </a:buClr>
        <a:buSzPct val="100000"/>
        <a:buFont typeface="Arial"/>
        <a:buChar char="•"/>
        <a:tabLst/>
        <a:defRPr lang="fr-FR" sz="1600" b="0" i="0" u="none" strike="noStrike" kern="1200" cap="none" spc="0" baseline="0">
          <a:solidFill>
            <a:srgbClr val="FFFFFF"/>
          </a:solidFill>
          <a:uFillTx/>
          <a:latin typeface="Calibri"/>
        </a:defRPr>
      </a:lvl2pPr>
      <a:lvl3pPr marL="1200150" marR="0" lvl="2" indent="-285750" algn="l" defTabSz="457200" rtl="0" fontAlgn="auto" hangingPunct="1">
        <a:lnSpc>
          <a:spcPct val="100000"/>
        </a:lnSpc>
        <a:spcBef>
          <a:spcPts val="0"/>
        </a:spcBef>
        <a:spcAft>
          <a:spcPts val="1000"/>
        </a:spcAft>
        <a:buClr>
          <a:srgbClr val="FFFFFF"/>
        </a:buClr>
        <a:buSzPct val="100000"/>
        <a:buFont typeface="Arial"/>
        <a:buChar char="•"/>
        <a:tabLst/>
        <a:defRPr lang="fr-FR" sz="1400" b="0" i="0" u="none" strike="noStrike" kern="1200" cap="none" spc="0" baseline="0">
          <a:solidFill>
            <a:srgbClr val="FFFFFF"/>
          </a:solidFill>
          <a:uFillTx/>
          <a:latin typeface="Calibri"/>
        </a:defRPr>
      </a:lvl3pPr>
      <a:lvl4pPr marL="1543050" marR="0" lvl="3" indent="-171450" algn="l" defTabSz="457200" rtl="0" fontAlgn="auto" hangingPunct="1">
        <a:lnSpc>
          <a:spcPct val="100000"/>
        </a:lnSpc>
        <a:spcBef>
          <a:spcPts val="0"/>
        </a:spcBef>
        <a:spcAft>
          <a:spcPts val="1000"/>
        </a:spcAft>
        <a:buClr>
          <a:srgbClr val="FFFFFF"/>
        </a:buClr>
        <a:buSzPct val="100000"/>
        <a:buFont typeface="Arial"/>
        <a:buChar char="•"/>
        <a:tabLst/>
        <a:defRPr lang="fr-FR" sz="1200" b="0" i="0" u="none" strike="noStrike" kern="1200" cap="none" spc="0" baseline="0">
          <a:solidFill>
            <a:srgbClr val="FFFFFF"/>
          </a:solidFill>
          <a:uFillTx/>
          <a:latin typeface="Calibri"/>
        </a:defRPr>
      </a:lvl4pPr>
      <a:lvl5pPr marL="2000250" marR="0" lvl="4" indent="-171450" algn="l" defTabSz="457200" rtl="0" fontAlgn="auto" hangingPunct="1">
        <a:lnSpc>
          <a:spcPct val="100000"/>
        </a:lnSpc>
        <a:spcBef>
          <a:spcPts val="0"/>
        </a:spcBef>
        <a:spcAft>
          <a:spcPts val="1000"/>
        </a:spcAft>
        <a:buClr>
          <a:srgbClr val="FFFFFF"/>
        </a:buClr>
        <a:buSzPct val="100000"/>
        <a:buFont typeface="Arial"/>
        <a:buChar char="•"/>
        <a:tabLst/>
        <a:defRPr lang="fr-FR" sz="1200" b="0" i="0" u="none" strike="noStrike" kern="1200" cap="none" spc="0" baseline="0">
          <a:solidFill>
            <a:srgbClr val="FFFFFF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dmin@groupomania.co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A378488-EE7F-4748-9A33-9810800E54CD}"/>
              </a:ext>
            </a:extLst>
          </p:cNvPr>
          <p:cNvSpPr txBox="1"/>
          <p:nvPr/>
        </p:nvSpPr>
        <p:spPr>
          <a:xfrm>
            <a:off x="11640837" y="6480180"/>
            <a:ext cx="551163" cy="3778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E8C1D1D-30BD-4C59-8A73-1DE135319EBD}" type="slidenum">
              <a:rPr lang="en-US" b="0" i="0" u="none" strike="noStrike" kern="1200" cap="none" spc="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Calibri"/>
              </a:rPr>
              <a:t>1</a:t>
            </a:fld>
            <a:endParaRPr lang="en-US" b="0" i="0" u="none" strike="noStrike" kern="1200" cap="none" spc="0" baseline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Calibri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5505538-59D5-4801-A87B-E7DD758819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0" t="28235" r="7255" b="28758"/>
          <a:stretch/>
        </p:blipFill>
        <p:spPr>
          <a:xfrm>
            <a:off x="3200399" y="717176"/>
            <a:ext cx="5791201" cy="294938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2E2E01B-E31F-4B2F-9026-43D7C7FC979B}"/>
              </a:ext>
            </a:extLst>
          </p:cNvPr>
          <p:cNvSpPr txBox="1"/>
          <p:nvPr/>
        </p:nvSpPr>
        <p:spPr>
          <a:xfrm>
            <a:off x="4688534" y="4365815"/>
            <a:ext cx="1500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Projet 7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0431C4B-254B-492F-BD75-D785507EAE7F}"/>
              </a:ext>
            </a:extLst>
          </p:cNvPr>
          <p:cNvSpPr txBox="1"/>
          <p:nvPr/>
        </p:nvSpPr>
        <p:spPr>
          <a:xfrm>
            <a:off x="5351921" y="4883337"/>
            <a:ext cx="3086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>
                <a:solidFill>
                  <a:schemeClr val="bg1"/>
                </a:solidFill>
              </a:rPr>
              <a:t>Openclassrooms</a:t>
            </a:r>
            <a:endParaRPr lang="fr-FR" sz="2800" b="1" dirty="0">
              <a:solidFill>
                <a:schemeClr val="bg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AB01FDF-2B9E-44B3-BE89-CCB097C20FE6}"/>
              </a:ext>
            </a:extLst>
          </p:cNvPr>
          <p:cNvSpPr txBox="1"/>
          <p:nvPr/>
        </p:nvSpPr>
        <p:spPr>
          <a:xfrm>
            <a:off x="6095999" y="5406557"/>
            <a:ext cx="5791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Par Grégory VENET développeur web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/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6E6319-C206-468C-BD96-F99269421C4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01362" y="185024"/>
            <a:ext cx="11039475" cy="433398"/>
          </a:xfrm>
        </p:spPr>
        <p:txBody>
          <a:bodyPr anchor="ctr">
            <a:normAutofit fontScale="90000"/>
          </a:bodyPr>
          <a:lstStyle/>
          <a:p>
            <a:pPr lvl="0" indent="-503998" algn="just"/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réseau social	d’entreprise				   avec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A378488-EE7F-4748-9A33-9810800E54CD}"/>
              </a:ext>
            </a:extLst>
          </p:cNvPr>
          <p:cNvSpPr txBox="1"/>
          <p:nvPr/>
        </p:nvSpPr>
        <p:spPr>
          <a:xfrm>
            <a:off x="11640837" y="6480180"/>
            <a:ext cx="551163" cy="3778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E8C1D1D-30BD-4C59-8A73-1DE135319EBD}" type="slidenum">
              <a:rPr lang="en-US" b="0" i="0" u="none" strike="noStrike" kern="1200" cap="none" spc="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Calibri"/>
              </a:rPr>
              <a:t>10</a:t>
            </a:fld>
            <a:endParaRPr lang="en-US" b="0" i="0" u="none" strike="noStrike" kern="1200" cap="none" spc="0" baseline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Calibri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C79139-660D-4BCF-91AD-79EFE2B386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3" t="41389" r="6237" b="41667"/>
          <a:stretch/>
        </p:blipFill>
        <p:spPr>
          <a:xfrm>
            <a:off x="6541409" y="240315"/>
            <a:ext cx="1556130" cy="32281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1755F3F-1F9C-44F2-87B4-3F74C36E4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575" y="240315"/>
            <a:ext cx="2362426" cy="32281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AD39F27-56C3-4CC9-B9CF-16682FFFE0AE}"/>
              </a:ext>
            </a:extLst>
          </p:cNvPr>
          <p:cNvSpPr txBox="1"/>
          <p:nvPr/>
        </p:nvSpPr>
        <p:spPr>
          <a:xfrm>
            <a:off x="882986" y="794929"/>
            <a:ext cx="7942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Démonstration de l’application version mobile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3D03486-0064-4386-BFBD-A02779C18B4B}"/>
              </a:ext>
            </a:extLst>
          </p:cNvPr>
          <p:cNvSpPr txBox="1"/>
          <p:nvPr/>
        </p:nvSpPr>
        <p:spPr>
          <a:xfrm>
            <a:off x="1160891" y="1574556"/>
            <a:ext cx="230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La partie inscription: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C9D5231-EB7C-46B5-966C-A464B219BDCB}"/>
              </a:ext>
            </a:extLst>
          </p:cNvPr>
          <p:cNvSpPr txBox="1"/>
          <p:nvPr/>
        </p:nvSpPr>
        <p:spPr>
          <a:xfrm>
            <a:off x="6613636" y="1574556"/>
            <a:ext cx="230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La partie connexion: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7AE1216-92A5-4FD2-AB18-24E38FD67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363" y="2480275"/>
            <a:ext cx="2365055" cy="413740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93DD11E-76FE-4455-8BEF-C1CDB7B1C4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3475" y="2480276"/>
            <a:ext cx="3766219" cy="413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0795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6E6319-C206-468C-BD96-F99269421C4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01362" y="185024"/>
            <a:ext cx="11039475" cy="433398"/>
          </a:xfrm>
        </p:spPr>
        <p:txBody>
          <a:bodyPr anchor="ctr">
            <a:normAutofit fontScale="90000"/>
          </a:bodyPr>
          <a:lstStyle/>
          <a:p>
            <a:pPr lvl="0" indent="-503998" algn="just"/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réseau social	d’entreprise				   avec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A378488-EE7F-4748-9A33-9810800E54CD}"/>
              </a:ext>
            </a:extLst>
          </p:cNvPr>
          <p:cNvSpPr txBox="1"/>
          <p:nvPr/>
        </p:nvSpPr>
        <p:spPr>
          <a:xfrm>
            <a:off x="11640837" y="6480180"/>
            <a:ext cx="551163" cy="3778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E8C1D1D-30BD-4C59-8A73-1DE135319EBD}" type="slidenum">
              <a:rPr lang="en-US" b="0" i="0" u="none" strike="noStrike" kern="1200" cap="none" spc="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Calibri"/>
              </a:rPr>
              <a:t>11</a:t>
            </a:fld>
            <a:endParaRPr lang="en-US" b="0" i="0" u="none" strike="noStrike" kern="1200" cap="none" spc="0" baseline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Calibri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C79139-660D-4BCF-91AD-79EFE2B386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3" t="41389" r="6237" b="41667"/>
          <a:stretch/>
        </p:blipFill>
        <p:spPr>
          <a:xfrm>
            <a:off x="6541409" y="240315"/>
            <a:ext cx="1556130" cy="32281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1755F3F-1F9C-44F2-87B4-3F74C36E4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575" y="240315"/>
            <a:ext cx="2362426" cy="32281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AD39F27-56C3-4CC9-B9CF-16682FFFE0AE}"/>
              </a:ext>
            </a:extLst>
          </p:cNvPr>
          <p:cNvSpPr txBox="1"/>
          <p:nvPr/>
        </p:nvSpPr>
        <p:spPr>
          <a:xfrm>
            <a:off x="882986" y="794929"/>
            <a:ext cx="7942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Démonstration de l’application version desktop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3D03486-0064-4386-BFBD-A02779C18B4B}"/>
              </a:ext>
            </a:extLst>
          </p:cNvPr>
          <p:cNvSpPr txBox="1"/>
          <p:nvPr/>
        </p:nvSpPr>
        <p:spPr>
          <a:xfrm>
            <a:off x="1160890" y="1574556"/>
            <a:ext cx="493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La partie page d’accueil </a:t>
            </a:r>
            <a:r>
              <a:rPr lang="fr-FR" dirty="0" err="1">
                <a:solidFill>
                  <a:schemeClr val="bg1"/>
                </a:solidFill>
              </a:rPr>
              <a:t>posts</a:t>
            </a:r>
            <a:r>
              <a:rPr lang="fr-FR" dirty="0">
                <a:solidFill>
                  <a:schemeClr val="bg1"/>
                </a:solidFill>
              </a:rPr>
              <a:t> et commentaires: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368D09B-1205-4D9B-BEE7-D2F3C79E2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6376" y="2155428"/>
            <a:ext cx="4159624" cy="432475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E3A7122-1BB6-4FC4-9E35-07FA662E6A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6140" y="2155428"/>
            <a:ext cx="4365861" cy="432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5105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6E6319-C206-468C-BD96-F99269421C4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01362" y="185024"/>
            <a:ext cx="11039475" cy="433398"/>
          </a:xfrm>
        </p:spPr>
        <p:txBody>
          <a:bodyPr anchor="ctr">
            <a:normAutofit fontScale="90000"/>
          </a:bodyPr>
          <a:lstStyle/>
          <a:p>
            <a:pPr lvl="0" indent="-503998" algn="just"/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réseau social	d’entreprise				   avec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A378488-EE7F-4748-9A33-9810800E54CD}"/>
              </a:ext>
            </a:extLst>
          </p:cNvPr>
          <p:cNvSpPr txBox="1"/>
          <p:nvPr/>
        </p:nvSpPr>
        <p:spPr>
          <a:xfrm>
            <a:off x="11640837" y="6480180"/>
            <a:ext cx="551163" cy="3778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E8C1D1D-30BD-4C59-8A73-1DE135319EBD}" type="slidenum">
              <a:rPr lang="en-US" b="0" i="0" u="none" strike="noStrike" kern="1200" cap="none" spc="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Calibri"/>
              </a:rPr>
              <a:t>12</a:t>
            </a:fld>
            <a:endParaRPr lang="en-US" b="0" i="0" u="none" strike="noStrike" kern="1200" cap="none" spc="0" baseline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Calibri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C79139-660D-4BCF-91AD-79EFE2B386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3" t="41389" r="6237" b="41667"/>
          <a:stretch/>
        </p:blipFill>
        <p:spPr>
          <a:xfrm>
            <a:off x="6541409" y="240315"/>
            <a:ext cx="1556130" cy="32281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1755F3F-1F9C-44F2-87B4-3F74C36E4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575" y="240315"/>
            <a:ext cx="2362426" cy="32281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AD39F27-56C3-4CC9-B9CF-16682FFFE0AE}"/>
              </a:ext>
            </a:extLst>
          </p:cNvPr>
          <p:cNvSpPr txBox="1"/>
          <p:nvPr/>
        </p:nvSpPr>
        <p:spPr>
          <a:xfrm>
            <a:off x="882986" y="794929"/>
            <a:ext cx="7942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Démonstration de l’application version desktop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3D03486-0064-4386-BFBD-A02779C18B4B}"/>
              </a:ext>
            </a:extLst>
          </p:cNvPr>
          <p:cNvSpPr txBox="1"/>
          <p:nvPr/>
        </p:nvSpPr>
        <p:spPr>
          <a:xfrm>
            <a:off x="1160890" y="1574556"/>
            <a:ext cx="6154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La partie page d’accueil pour ajout de photo et modification: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3A2952-F2B7-4869-A775-92C4D155F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659" y="2088017"/>
            <a:ext cx="4231341" cy="439086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42044CA-7405-434D-AE45-4D6C189242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2800" y="2086717"/>
            <a:ext cx="4359201" cy="43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30607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6E6319-C206-468C-BD96-F99269421C4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01362" y="185024"/>
            <a:ext cx="11039475" cy="433398"/>
          </a:xfrm>
        </p:spPr>
        <p:txBody>
          <a:bodyPr anchor="ctr">
            <a:normAutofit fontScale="90000"/>
          </a:bodyPr>
          <a:lstStyle/>
          <a:p>
            <a:pPr lvl="0" indent="-503998" algn="just"/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réseau social	d’entreprise				   avec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A378488-EE7F-4748-9A33-9810800E54CD}"/>
              </a:ext>
            </a:extLst>
          </p:cNvPr>
          <p:cNvSpPr txBox="1"/>
          <p:nvPr/>
        </p:nvSpPr>
        <p:spPr>
          <a:xfrm>
            <a:off x="11640837" y="6480180"/>
            <a:ext cx="551163" cy="3778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E8C1D1D-30BD-4C59-8A73-1DE135319EBD}" type="slidenum">
              <a:rPr lang="en-US" b="0" i="0" u="none" strike="noStrike" kern="1200" cap="none" spc="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Calibri"/>
              </a:rPr>
              <a:t>13</a:t>
            </a:fld>
            <a:endParaRPr lang="en-US" b="0" i="0" u="none" strike="noStrike" kern="1200" cap="none" spc="0" baseline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Calibri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C79139-660D-4BCF-91AD-79EFE2B386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3" t="41389" r="6237" b="41667"/>
          <a:stretch/>
        </p:blipFill>
        <p:spPr>
          <a:xfrm>
            <a:off x="6541409" y="240315"/>
            <a:ext cx="1556130" cy="32281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1755F3F-1F9C-44F2-87B4-3F74C36E4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575" y="240315"/>
            <a:ext cx="2362426" cy="32281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AD39F27-56C3-4CC9-B9CF-16682FFFE0AE}"/>
              </a:ext>
            </a:extLst>
          </p:cNvPr>
          <p:cNvSpPr txBox="1"/>
          <p:nvPr/>
        </p:nvSpPr>
        <p:spPr>
          <a:xfrm>
            <a:off x="882986" y="794929"/>
            <a:ext cx="7942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Démonstration de l’application version mobile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3D03486-0064-4386-BFBD-A02779C18B4B}"/>
              </a:ext>
            </a:extLst>
          </p:cNvPr>
          <p:cNvSpPr txBox="1"/>
          <p:nvPr/>
        </p:nvSpPr>
        <p:spPr>
          <a:xfrm>
            <a:off x="1160891" y="1574556"/>
            <a:ext cx="520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La partie page d’accueil plus la partie modifiable: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6CA92E9-7153-4BAB-9D57-297F248BA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941" y="1755807"/>
            <a:ext cx="2577460" cy="491328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724D0FA-8DD1-4B8C-B9B5-7AAD4BD4F9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0917" y="1308196"/>
            <a:ext cx="1911084" cy="536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8417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6E6319-C206-468C-BD96-F99269421C4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01362" y="185024"/>
            <a:ext cx="11039475" cy="433398"/>
          </a:xfrm>
        </p:spPr>
        <p:txBody>
          <a:bodyPr anchor="ctr">
            <a:normAutofit fontScale="90000"/>
          </a:bodyPr>
          <a:lstStyle/>
          <a:p>
            <a:pPr lvl="0" indent="-503998" algn="just"/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réseau social	d’entreprise				   avec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A378488-EE7F-4748-9A33-9810800E54CD}"/>
              </a:ext>
            </a:extLst>
          </p:cNvPr>
          <p:cNvSpPr txBox="1"/>
          <p:nvPr/>
        </p:nvSpPr>
        <p:spPr>
          <a:xfrm>
            <a:off x="11640837" y="6480180"/>
            <a:ext cx="551163" cy="3778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E8C1D1D-30BD-4C59-8A73-1DE135319EBD}" type="slidenum">
              <a:rPr lang="en-US" b="0" i="0" u="none" strike="noStrike" kern="1200" cap="none" spc="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Calibri"/>
              </a:rPr>
              <a:t>14</a:t>
            </a:fld>
            <a:endParaRPr lang="en-US" b="0" i="0" u="none" strike="noStrike" kern="1200" cap="none" spc="0" baseline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Calibri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C79139-660D-4BCF-91AD-79EFE2B386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3" t="41389" r="6237" b="41667"/>
          <a:stretch/>
        </p:blipFill>
        <p:spPr>
          <a:xfrm>
            <a:off x="6541409" y="240315"/>
            <a:ext cx="1556130" cy="32281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1755F3F-1F9C-44F2-87B4-3F74C36E4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575" y="240315"/>
            <a:ext cx="2362426" cy="32281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AD39F27-56C3-4CC9-B9CF-16682FFFE0AE}"/>
              </a:ext>
            </a:extLst>
          </p:cNvPr>
          <p:cNvSpPr txBox="1"/>
          <p:nvPr/>
        </p:nvSpPr>
        <p:spPr>
          <a:xfrm>
            <a:off x="882986" y="794929"/>
            <a:ext cx="7942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Démonstration de l’application version desktop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3D03486-0064-4386-BFBD-A02779C18B4B}"/>
              </a:ext>
            </a:extLst>
          </p:cNvPr>
          <p:cNvSpPr txBox="1"/>
          <p:nvPr/>
        </p:nvSpPr>
        <p:spPr>
          <a:xfrm>
            <a:off x="1160891" y="1574556"/>
            <a:ext cx="2747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La partie page profil: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F8EF6C6-B793-4BCF-A400-D88011A22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4068" y="2447365"/>
            <a:ext cx="4357341" cy="410611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B0C9BBA-9AE3-40A2-A071-E3CDA29F0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2465737"/>
            <a:ext cx="4206801" cy="408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5798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6E6319-C206-468C-BD96-F99269421C4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01362" y="185024"/>
            <a:ext cx="11039475" cy="433398"/>
          </a:xfrm>
        </p:spPr>
        <p:txBody>
          <a:bodyPr anchor="ctr">
            <a:normAutofit fontScale="90000"/>
          </a:bodyPr>
          <a:lstStyle/>
          <a:p>
            <a:pPr lvl="0" indent="-503998" algn="just"/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réseau social	d’entreprise				   avec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A378488-EE7F-4748-9A33-9810800E54CD}"/>
              </a:ext>
            </a:extLst>
          </p:cNvPr>
          <p:cNvSpPr txBox="1"/>
          <p:nvPr/>
        </p:nvSpPr>
        <p:spPr>
          <a:xfrm>
            <a:off x="11640837" y="6480180"/>
            <a:ext cx="551163" cy="3778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E8C1D1D-30BD-4C59-8A73-1DE135319EBD}" type="slidenum">
              <a:rPr lang="en-US" b="0" i="0" u="none" strike="noStrike" kern="1200" cap="none" spc="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Calibri"/>
              </a:rPr>
              <a:t>15</a:t>
            </a:fld>
            <a:endParaRPr lang="en-US" b="0" i="0" u="none" strike="noStrike" kern="1200" cap="none" spc="0" baseline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Calibri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C79139-660D-4BCF-91AD-79EFE2B386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3" t="41389" r="6237" b="41667"/>
          <a:stretch/>
        </p:blipFill>
        <p:spPr>
          <a:xfrm>
            <a:off x="6541409" y="240315"/>
            <a:ext cx="1556130" cy="32281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1755F3F-1F9C-44F2-87B4-3F74C36E4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575" y="240315"/>
            <a:ext cx="2362426" cy="32281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AD39F27-56C3-4CC9-B9CF-16682FFFE0AE}"/>
              </a:ext>
            </a:extLst>
          </p:cNvPr>
          <p:cNvSpPr txBox="1"/>
          <p:nvPr/>
        </p:nvSpPr>
        <p:spPr>
          <a:xfrm>
            <a:off x="882986" y="794929"/>
            <a:ext cx="7942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Démonstration de l’application version mobile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3D03486-0064-4386-BFBD-A02779C18B4B}"/>
              </a:ext>
            </a:extLst>
          </p:cNvPr>
          <p:cNvSpPr txBox="1"/>
          <p:nvPr/>
        </p:nvSpPr>
        <p:spPr>
          <a:xfrm>
            <a:off x="1160891" y="1574556"/>
            <a:ext cx="423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La partie page profil et avec modification: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8063DE0-440A-426C-B20C-1486A5A4F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1409" y="1788265"/>
            <a:ext cx="2169938" cy="48808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D97134C-4F9F-4283-8003-CF2F339AF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4078" y="1788265"/>
            <a:ext cx="1957924" cy="488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33397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6E6319-C206-468C-BD96-F99269421C4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01362" y="185024"/>
            <a:ext cx="11039475" cy="433398"/>
          </a:xfrm>
        </p:spPr>
        <p:txBody>
          <a:bodyPr anchor="ctr">
            <a:normAutofit fontScale="90000"/>
          </a:bodyPr>
          <a:lstStyle/>
          <a:p>
            <a:pPr lvl="0" indent="-503998" algn="just"/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réseau social	d’entreprise				   avec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A378488-EE7F-4748-9A33-9810800E54CD}"/>
              </a:ext>
            </a:extLst>
          </p:cNvPr>
          <p:cNvSpPr txBox="1"/>
          <p:nvPr/>
        </p:nvSpPr>
        <p:spPr>
          <a:xfrm>
            <a:off x="11640837" y="6480180"/>
            <a:ext cx="551163" cy="3778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E8C1D1D-30BD-4C59-8A73-1DE135319EBD}" type="slidenum">
              <a:rPr lang="en-US" b="0" i="0" u="none" strike="noStrike" kern="1200" cap="none" spc="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Calibri"/>
              </a:rPr>
              <a:t>16</a:t>
            </a:fld>
            <a:endParaRPr lang="en-US" b="0" i="0" u="none" strike="noStrike" kern="1200" cap="none" spc="0" baseline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Calibri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C79139-660D-4BCF-91AD-79EFE2B386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3" t="41389" r="6237" b="41667"/>
          <a:stretch/>
        </p:blipFill>
        <p:spPr>
          <a:xfrm>
            <a:off x="6541409" y="240315"/>
            <a:ext cx="1556130" cy="32281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1755F3F-1F9C-44F2-87B4-3F74C36E4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575" y="240315"/>
            <a:ext cx="2362426" cy="32281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AD39F27-56C3-4CC9-B9CF-16682FFFE0AE}"/>
              </a:ext>
            </a:extLst>
          </p:cNvPr>
          <p:cNvSpPr txBox="1"/>
          <p:nvPr/>
        </p:nvSpPr>
        <p:spPr>
          <a:xfrm>
            <a:off x="882986" y="794929"/>
            <a:ext cx="7942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Démonstration de l’application avec le compte admin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C1E7973-39DC-454A-8785-BABE0B1FE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3343" y="1424823"/>
            <a:ext cx="4976131" cy="524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889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6E6319-C206-468C-BD96-F99269421C4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01362" y="185024"/>
            <a:ext cx="11039475" cy="433398"/>
          </a:xfrm>
        </p:spPr>
        <p:txBody>
          <a:bodyPr anchor="ctr">
            <a:normAutofit fontScale="90000"/>
          </a:bodyPr>
          <a:lstStyle/>
          <a:p>
            <a:pPr lvl="0" indent="-503998" algn="just"/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réseau social	d’entreprise				   avec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A378488-EE7F-4748-9A33-9810800E54CD}"/>
              </a:ext>
            </a:extLst>
          </p:cNvPr>
          <p:cNvSpPr txBox="1"/>
          <p:nvPr/>
        </p:nvSpPr>
        <p:spPr>
          <a:xfrm>
            <a:off x="11640837" y="6480180"/>
            <a:ext cx="551163" cy="3778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E8C1D1D-30BD-4C59-8A73-1DE135319EBD}" type="slidenum">
              <a:rPr lang="en-US" b="0" i="0" u="none" strike="noStrike" kern="1200" cap="none" spc="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Calibri"/>
              </a:rPr>
              <a:t>17</a:t>
            </a:fld>
            <a:endParaRPr lang="en-US" b="0" i="0" u="none" strike="noStrike" kern="1200" cap="none" spc="0" baseline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Calibri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C79139-660D-4BCF-91AD-79EFE2B386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3" t="41389" r="6237" b="41667"/>
          <a:stretch/>
        </p:blipFill>
        <p:spPr>
          <a:xfrm>
            <a:off x="6541409" y="240315"/>
            <a:ext cx="1556130" cy="32281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1755F3F-1F9C-44F2-87B4-3F74C36E4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575" y="240315"/>
            <a:ext cx="2362426" cy="32281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AD39F27-56C3-4CC9-B9CF-16682FFFE0AE}"/>
              </a:ext>
            </a:extLst>
          </p:cNvPr>
          <p:cNvSpPr txBox="1"/>
          <p:nvPr/>
        </p:nvSpPr>
        <p:spPr>
          <a:xfrm>
            <a:off x="1102062" y="1852204"/>
            <a:ext cx="3546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Stockage sur </a:t>
            </a:r>
            <a:r>
              <a:rPr lang="fr-FR" sz="3200" dirty="0" err="1">
                <a:solidFill>
                  <a:schemeClr val="bg1"/>
                </a:solidFill>
              </a:rPr>
              <a:t>github</a:t>
            </a:r>
            <a:endParaRPr lang="fr-FR" sz="3200" dirty="0">
              <a:solidFill>
                <a:schemeClr val="bg1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56B681B5-900C-4B92-8819-F8DB746FA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470" y="868740"/>
            <a:ext cx="3546138" cy="580035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67E55C8-E447-4C84-A11B-C0FAE6775233}"/>
              </a:ext>
            </a:extLst>
          </p:cNvPr>
          <p:cNvSpPr txBox="1"/>
          <p:nvPr/>
        </p:nvSpPr>
        <p:spPr>
          <a:xfrm>
            <a:off x="1559001" y="3429000"/>
            <a:ext cx="4765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Un repository clair et ordonné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Un fichier readme.md explicatif du projet simple, bien détaillé et avec un bon visuel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Une seule branche « main » </a:t>
            </a:r>
          </a:p>
        </p:txBody>
      </p:sp>
    </p:spTree>
    <p:extLst>
      <p:ext uri="{BB962C8B-B14F-4D97-AF65-F5344CB8AC3E}">
        <p14:creationId xmlns:p14="http://schemas.microsoft.com/office/powerpoint/2010/main" val="305548559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6E6319-C206-468C-BD96-F99269421C4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01362" y="185024"/>
            <a:ext cx="11039475" cy="433398"/>
          </a:xfrm>
        </p:spPr>
        <p:txBody>
          <a:bodyPr anchor="ctr">
            <a:normAutofit fontScale="90000"/>
          </a:bodyPr>
          <a:lstStyle/>
          <a:p>
            <a:pPr lvl="0" indent="-503998" algn="just"/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réseau social	d’entreprise				   avec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A378488-EE7F-4748-9A33-9810800E54CD}"/>
              </a:ext>
            </a:extLst>
          </p:cNvPr>
          <p:cNvSpPr txBox="1"/>
          <p:nvPr/>
        </p:nvSpPr>
        <p:spPr>
          <a:xfrm>
            <a:off x="11640837" y="6480180"/>
            <a:ext cx="551163" cy="3778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E8C1D1D-30BD-4C59-8A73-1DE135319EBD}" type="slidenum">
              <a:rPr lang="en-US" b="0" i="0" u="none" strike="noStrike" kern="1200" cap="none" spc="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Calibri"/>
              </a:rPr>
              <a:t>18</a:t>
            </a:fld>
            <a:endParaRPr lang="en-US" b="0" i="0" u="none" strike="noStrike" kern="1200" cap="none" spc="0" baseline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Calibri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C79139-660D-4BCF-91AD-79EFE2B386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3" t="41389" r="6237" b="41667"/>
          <a:stretch/>
        </p:blipFill>
        <p:spPr>
          <a:xfrm>
            <a:off x="6541409" y="240315"/>
            <a:ext cx="1556130" cy="32281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1755F3F-1F9C-44F2-87B4-3F74C36E4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575" y="240315"/>
            <a:ext cx="2362426" cy="32281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AD39F27-56C3-4CC9-B9CF-16682FFFE0AE}"/>
              </a:ext>
            </a:extLst>
          </p:cNvPr>
          <p:cNvSpPr txBox="1"/>
          <p:nvPr/>
        </p:nvSpPr>
        <p:spPr>
          <a:xfrm>
            <a:off x="951113" y="1772290"/>
            <a:ext cx="7942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3D03486-0064-4386-BFBD-A02779C18B4B}"/>
              </a:ext>
            </a:extLst>
          </p:cNvPr>
          <p:cNvSpPr txBox="1"/>
          <p:nvPr/>
        </p:nvSpPr>
        <p:spPr>
          <a:xfrm>
            <a:off x="5517661" y="2609821"/>
            <a:ext cx="60043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Grâce à cette présentation, nous avons abordé les bases de la première version de cette application permettant aux employés de :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s’inscrire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ajouter un post avec ou sans photo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un commentaire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de voir son profil, le modifier ou le supprimer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Que ce soit en version desktop ou version mobile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Gestion de la modération avec le compte admin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Respect des standards de l’accessibilité WCAG “web content </a:t>
            </a:r>
            <a:r>
              <a:rPr lang="fr-FR" dirty="0" err="1">
                <a:solidFill>
                  <a:schemeClr val="bg1"/>
                </a:solidFill>
              </a:rPr>
              <a:t>accessibility</a:t>
            </a:r>
            <a:r>
              <a:rPr lang="fr-FR" dirty="0">
                <a:solidFill>
                  <a:schemeClr val="bg1"/>
                </a:solidFill>
              </a:rPr>
              <a:t> guidelines”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7F280B-DC95-49ED-8223-976B46CD8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17" y="4660996"/>
            <a:ext cx="34290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75574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A378488-EE7F-4748-9A33-9810800E54CD}"/>
              </a:ext>
            </a:extLst>
          </p:cNvPr>
          <p:cNvSpPr txBox="1"/>
          <p:nvPr/>
        </p:nvSpPr>
        <p:spPr>
          <a:xfrm>
            <a:off x="11640837" y="6480180"/>
            <a:ext cx="551163" cy="3778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E8C1D1D-30BD-4C59-8A73-1DE135319EBD}" type="slidenum">
              <a:rPr lang="en-US" b="0" i="0" u="none" strike="noStrike" kern="1200" cap="none" spc="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Calibri"/>
              </a:rPr>
              <a:t>19</a:t>
            </a:fld>
            <a:endParaRPr lang="en-US" b="0" i="0" u="none" strike="noStrike" kern="1200" cap="none" spc="0" baseline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CA08EA-7B19-40A4-8976-EAB90F92C186}"/>
              </a:ext>
            </a:extLst>
          </p:cNvPr>
          <p:cNvSpPr/>
          <p:nvPr/>
        </p:nvSpPr>
        <p:spPr>
          <a:xfrm>
            <a:off x="4715314" y="2321004"/>
            <a:ext cx="2761371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3800" b="1" i="0" u="none" strike="noStrike" kern="1200" cap="none" spc="0" baseline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uFillTx/>
                <a:latin typeface="Calibri"/>
              </a:rPr>
              <a:t>Fin</a:t>
            </a:r>
            <a:endParaRPr lang="fr-FR" sz="138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024D3DD-E385-4264-9D36-84D55B272B9E}"/>
              </a:ext>
            </a:extLst>
          </p:cNvPr>
          <p:cNvSpPr txBox="1"/>
          <p:nvPr/>
        </p:nvSpPr>
        <p:spPr>
          <a:xfrm>
            <a:off x="840199" y="1763124"/>
            <a:ext cx="3839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Place aux questions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4E209E6D-9593-4D48-B573-21617E732C8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01362" y="185024"/>
            <a:ext cx="11039475" cy="433398"/>
          </a:xfrm>
        </p:spPr>
        <p:txBody>
          <a:bodyPr anchor="ctr">
            <a:normAutofit fontScale="90000"/>
          </a:bodyPr>
          <a:lstStyle/>
          <a:p>
            <a:pPr lvl="0" indent="-503998" algn="just"/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réseau social	d’entreprise				   avec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6AF207C-9327-490D-BA81-B8480DCCF2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3" t="41389" r="6237" b="41667"/>
          <a:stretch/>
        </p:blipFill>
        <p:spPr>
          <a:xfrm>
            <a:off x="6541409" y="240315"/>
            <a:ext cx="1556130" cy="32281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22DDC6E-8F98-4F1F-931D-DE45CE3D3A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575" y="240315"/>
            <a:ext cx="2362426" cy="32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2163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 tmFilter="0, 0; .2, .5; .8, .5; 1, 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1000" autoRev="1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6E6319-C206-468C-BD96-F99269421C4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01362" y="185024"/>
            <a:ext cx="11039475" cy="433398"/>
          </a:xfrm>
        </p:spPr>
        <p:txBody>
          <a:bodyPr anchor="ctr">
            <a:normAutofit fontScale="90000"/>
          </a:bodyPr>
          <a:lstStyle/>
          <a:p>
            <a:pPr lvl="0" indent="-503998" algn="just"/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réseau social	d’entreprise				   avec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A378488-EE7F-4748-9A33-9810800E54CD}"/>
              </a:ext>
            </a:extLst>
          </p:cNvPr>
          <p:cNvSpPr txBox="1"/>
          <p:nvPr/>
        </p:nvSpPr>
        <p:spPr>
          <a:xfrm>
            <a:off x="11640837" y="6480180"/>
            <a:ext cx="551163" cy="3778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E8C1D1D-30BD-4C59-8A73-1DE135319EBD}" type="slidenum">
              <a:rPr lang="en-US" b="0" i="0" u="none" strike="noStrike" kern="1200" cap="none" spc="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Calibri"/>
              </a:rPr>
              <a:t>2</a:t>
            </a:fld>
            <a:endParaRPr lang="en-US" b="0" i="0" u="none" strike="noStrike" kern="1200" cap="none" spc="0" baseline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Calibri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C79139-660D-4BCF-91AD-79EFE2B386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3" t="41389" r="6237" b="41667"/>
          <a:stretch/>
        </p:blipFill>
        <p:spPr>
          <a:xfrm>
            <a:off x="6541409" y="240315"/>
            <a:ext cx="1556130" cy="32281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1755F3F-1F9C-44F2-87B4-3F74C36E4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575" y="240315"/>
            <a:ext cx="2362426" cy="32281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AD39F27-56C3-4CC9-B9CF-16682FFFE0AE}"/>
              </a:ext>
            </a:extLst>
          </p:cNvPr>
          <p:cNvSpPr txBox="1"/>
          <p:nvPr/>
        </p:nvSpPr>
        <p:spPr>
          <a:xfrm>
            <a:off x="1515762" y="1810869"/>
            <a:ext cx="2832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F405F7F-A837-45C3-980E-F5058DBB5832}"/>
              </a:ext>
            </a:extLst>
          </p:cNvPr>
          <p:cNvSpPr txBox="1"/>
          <p:nvPr/>
        </p:nvSpPr>
        <p:spPr>
          <a:xfrm>
            <a:off x="4966447" y="2796988"/>
            <a:ext cx="71538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 Présentation du projet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 Récapitulatif du cahier des charges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 Explication des différents outils utilisés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 Présentation du dossier Backend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 Présentation du dossier Frontend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La sécurité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 Démonstration de l’application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 Conclusion</a:t>
            </a:r>
          </a:p>
        </p:txBody>
      </p:sp>
      <p:pic>
        <p:nvPicPr>
          <p:cNvPr id="2050" name="Picture 2" descr="How to Write a Book Introduction That People Will Actually Read">
            <a:extLst>
              <a:ext uri="{FF2B5EF4-FFF2-40B4-BE49-F238E27FC236}">
                <a16:creationId xmlns:a16="http://schemas.microsoft.com/office/drawing/2014/main" id="{B3756123-C0B8-4C94-A1D4-B2C25A525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47" y="4828312"/>
            <a:ext cx="3173753" cy="184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94990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6E6319-C206-468C-BD96-F99269421C4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01362" y="185024"/>
            <a:ext cx="11039475" cy="433398"/>
          </a:xfrm>
        </p:spPr>
        <p:txBody>
          <a:bodyPr anchor="ctr">
            <a:normAutofit fontScale="90000"/>
          </a:bodyPr>
          <a:lstStyle/>
          <a:p>
            <a:pPr lvl="0" indent="-503998" algn="just"/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réseau social	d’entreprise				   avec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A378488-EE7F-4748-9A33-9810800E54CD}"/>
              </a:ext>
            </a:extLst>
          </p:cNvPr>
          <p:cNvSpPr txBox="1"/>
          <p:nvPr/>
        </p:nvSpPr>
        <p:spPr>
          <a:xfrm>
            <a:off x="11640837" y="6480180"/>
            <a:ext cx="551163" cy="3778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E8C1D1D-30BD-4C59-8A73-1DE135319EBD}" type="slidenum">
              <a:rPr lang="en-US" b="0" i="0" u="none" strike="noStrike" kern="1200" cap="none" spc="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Calibri"/>
              </a:rPr>
              <a:t>3</a:t>
            </a:fld>
            <a:endParaRPr lang="en-US" b="0" i="0" u="none" strike="noStrike" kern="1200" cap="none" spc="0" baseline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Calibri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C79139-660D-4BCF-91AD-79EFE2B386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3" t="41389" r="6237" b="41667"/>
          <a:stretch/>
        </p:blipFill>
        <p:spPr>
          <a:xfrm>
            <a:off x="6541409" y="240315"/>
            <a:ext cx="1556130" cy="32281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1755F3F-1F9C-44F2-87B4-3F74C36E4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575" y="240315"/>
            <a:ext cx="2362426" cy="32281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AD39F27-56C3-4CC9-B9CF-16682FFFE0AE}"/>
              </a:ext>
            </a:extLst>
          </p:cNvPr>
          <p:cNvSpPr txBox="1"/>
          <p:nvPr/>
        </p:nvSpPr>
        <p:spPr>
          <a:xfrm>
            <a:off x="968915" y="1783975"/>
            <a:ext cx="3988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 Présentation du projet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F405F7F-A837-45C3-980E-F5058DBB5832}"/>
              </a:ext>
            </a:extLst>
          </p:cNvPr>
          <p:cNvSpPr txBox="1"/>
          <p:nvPr/>
        </p:nvSpPr>
        <p:spPr>
          <a:xfrm>
            <a:off x="5777545" y="3317768"/>
            <a:ext cx="4953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Le projet consiste à créer un réseau social interne à l’entreprise </a:t>
            </a:r>
            <a:r>
              <a:rPr lang="fr-FR" dirty="0" err="1">
                <a:solidFill>
                  <a:schemeClr val="bg1"/>
                </a:solidFill>
              </a:rPr>
              <a:t>Groupomania</a:t>
            </a:r>
            <a:r>
              <a:rPr lang="fr-FR" dirty="0">
                <a:solidFill>
                  <a:schemeClr val="bg1"/>
                </a:solidFill>
              </a:rPr>
              <a:t>. Il doit être moderne, ludique qui permettrait de donner une meilleure dynamique entre les collègues de la société selon l’analyse faite par le service RH de la société.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6EF068D-7BD5-43D8-8267-3A692C222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348" y="4606122"/>
            <a:ext cx="3094452" cy="206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8027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6E6319-C206-468C-BD96-F99269421C4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01362" y="185024"/>
            <a:ext cx="11039475" cy="433398"/>
          </a:xfrm>
        </p:spPr>
        <p:txBody>
          <a:bodyPr anchor="ctr">
            <a:normAutofit fontScale="90000"/>
          </a:bodyPr>
          <a:lstStyle/>
          <a:p>
            <a:pPr lvl="0" indent="-503998" algn="just"/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réseau social	d’entreprise				   avec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A378488-EE7F-4748-9A33-9810800E54CD}"/>
              </a:ext>
            </a:extLst>
          </p:cNvPr>
          <p:cNvSpPr txBox="1"/>
          <p:nvPr/>
        </p:nvSpPr>
        <p:spPr>
          <a:xfrm>
            <a:off x="11640837" y="6480180"/>
            <a:ext cx="551163" cy="3778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E8C1D1D-30BD-4C59-8A73-1DE135319EBD}" type="slidenum">
              <a:rPr lang="en-US" b="0" i="0" u="none" strike="noStrike" kern="1200" cap="none" spc="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Calibri"/>
              </a:rPr>
              <a:t>4</a:t>
            </a:fld>
            <a:endParaRPr lang="en-US" b="0" i="0" u="none" strike="noStrike" kern="1200" cap="none" spc="0" baseline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Calibri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C79139-660D-4BCF-91AD-79EFE2B386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3" t="41389" r="6237" b="41667"/>
          <a:stretch/>
        </p:blipFill>
        <p:spPr>
          <a:xfrm>
            <a:off x="6541409" y="240315"/>
            <a:ext cx="1556130" cy="32281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1755F3F-1F9C-44F2-87B4-3F74C36E4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575" y="240315"/>
            <a:ext cx="2362426" cy="32281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AD39F27-56C3-4CC9-B9CF-16682FFFE0AE}"/>
              </a:ext>
            </a:extLst>
          </p:cNvPr>
          <p:cNvSpPr txBox="1"/>
          <p:nvPr/>
        </p:nvSpPr>
        <p:spPr>
          <a:xfrm>
            <a:off x="968915" y="1783975"/>
            <a:ext cx="3988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Le cahier des charges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F405F7F-A837-45C3-980E-F5058DBB5832}"/>
              </a:ext>
            </a:extLst>
          </p:cNvPr>
          <p:cNvSpPr txBox="1"/>
          <p:nvPr/>
        </p:nvSpPr>
        <p:spPr>
          <a:xfrm>
            <a:off x="5777544" y="3317768"/>
            <a:ext cx="64144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Fonctionnalités simplifiées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Création de compte simple et multisupport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Le profil doit être simple pour une complétion rapide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Ajout de contenu multimédia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Suppression du compte utilisateur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Possibilité de publication de texte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Facilité de repérage des dernières publications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Possibilité de la modération de pouvoir interagir sur le contenu de l’application</a:t>
            </a:r>
          </a:p>
        </p:txBody>
      </p:sp>
      <p:pic>
        <p:nvPicPr>
          <p:cNvPr id="2050" name="Picture 2" descr="Rédiger un cahier de charges de site internet - Happy-Beez">
            <a:extLst>
              <a:ext uri="{FF2B5EF4-FFF2-40B4-BE49-F238E27FC236}">
                <a16:creationId xmlns:a16="http://schemas.microsoft.com/office/drawing/2014/main" id="{01DE5125-1CF9-4ED6-9BA6-C64FA7291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35" y="4914763"/>
            <a:ext cx="3341575" cy="175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68510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6E6319-C206-468C-BD96-F99269421C4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01362" y="185024"/>
            <a:ext cx="11039475" cy="433398"/>
          </a:xfrm>
        </p:spPr>
        <p:txBody>
          <a:bodyPr anchor="ctr">
            <a:normAutofit fontScale="90000"/>
          </a:bodyPr>
          <a:lstStyle/>
          <a:p>
            <a:pPr lvl="0" indent="-503998" algn="just"/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réseau social	d’entreprise				   avec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A378488-EE7F-4748-9A33-9810800E54CD}"/>
              </a:ext>
            </a:extLst>
          </p:cNvPr>
          <p:cNvSpPr txBox="1"/>
          <p:nvPr/>
        </p:nvSpPr>
        <p:spPr>
          <a:xfrm>
            <a:off x="11640837" y="6480180"/>
            <a:ext cx="551163" cy="3778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E8C1D1D-30BD-4C59-8A73-1DE135319EBD}" type="slidenum">
              <a:rPr lang="en-US" b="0" i="0" u="none" strike="noStrike" kern="1200" cap="none" spc="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Calibri"/>
              </a:rPr>
              <a:t>5</a:t>
            </a:fld>
            <a:endParaRPr lang="en-US" b="0" i="0" u="none" strike="noStrike" kern="1200" cap="none" spc="0" baseline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Calibri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C79139-660D-4BCF-91AD-79EFE2B386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3" t="41389" r="6237" b="41667"/>
          <a:stretch/>
        </p:blipFill>
        <p:spPr>
          <a:xfrm>
            <a:off x="6541409" y="240315"/>
            <a:ext cx="1556130" cy="32281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1755F3F-1F9C-44F2-87B4-3F74C36E4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575" y="240315"/>
            <a:ext cx="2362426" cy="32281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AD39F27-56C3-4CC9-B9CF-16682FFFE0AE}"/>
              </a:ext>
            </a:extLst>
          </p:cNvPr>
          <p:cNvSpPr txBox="1"/>
          <p:nvPr/>
        </p:nvSpPr>
        <p:spPr>
          <a:xfrm>
            <a:off x="968915" y="1783975"/>
            <a:ext cx="3988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Les outils utilisés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F405F7F-A837-45C3-980E-F5058DBB5832}"/>
              </a:ext>
            </a:extLst>
          </p:cNvPr>
          <p:cNvSpPr txBox="1"/>
          <p:nvPr/>
        </p:nvSpPr>
        <p:spPr>
          <a:xfrm>
            <a:off x="7487540" y="3075721"/>
            <a:ext cx="28532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Backend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Serveur </a:t>
            </a:r>
            <a:r>
              <a:rPr lang="fr-FR" dirty="0" err="1">
                <a:solidFill>
                  <a:schemeClr val="bg1"/>
                </a:solidFill>
              </a:rPr>
              <a:t>Nodejs</a:t>
            </a: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Express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Base de donnée </a:t>
            </a:r>
            <a:r>
              <a:rPr lang="fr-FR" dirty="0" err="1">
                <a:solidFill>
                  <a:schemeClr val="bg1"/>
                </a:solidFill>
              </a:rPr>
              <a:t>mySql</a:t>
            </a: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>
                <a:solidFill>
                  <a:schemeClr val="bg1"/>
                </a:solidFill>
              </a:rPr>
              <a:t>Sequelize</a:t>
            </a: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Frontend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>
                <a:solidFill>
                  <a:schemeClr val="bg1"/>
                </a:solidFill>
              </a:rPr>
              <a:t>React</a:t>
            </a:r>
            <a:endParaRPr lang="fr-FR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 err="1">
                <a:solidFill>
                  <a:schemeClr val="bg1"/>
                </a:solidFill>
              </a:rPr>
              <a:t>Redux</a:t>
            </a:r>
            <a:endParaRPr lang="fr-FR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dirty="0" err="1">
                <a:solidFill>
                  <a:schemeClr val="bg1"/>
                </a:solidFill>
              </a:rPr>
              <a:t>Sass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3074" name="Picture 2" descr="react-node-express-mysql-crud-example-architecture">
            <a:extLst>
              <a:ext uri="{FF2B5EF4-FFF2-40B4-BE49-F238E27FC236}">
                <a16:creationId xmlns:a16="http://schemas.microsoft.com/office/drawing/2014/main" id="{A67B62DD-8A93-4410-82DC-57FDEFDAC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91" y="4164845"/>
            <a:ext cx="66675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82010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6E6319-C206-468C-BD96-F99269421C4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01362" y="185024"/>
            <a:ext cx="11039475" cy="433398"/>
          </a:xfrm>
        </p:spPr>
        <p:txBody>
          <a:bodyPr anchor="ctr">
            <a:normAutofit fontScale="90000"/>
          </a:bodyPr>
          <a:lstStyle/>
          <a:p>
            <a:pPr lvl="0" indent="-503998" algn="just"/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réseau social	d’entreprise				   avec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A378488-EE7F-4748-9A33-9810800E54CD}"/>
              </a:ext>
            </a:extLst>
          </p:cNvPr>
          <p:cNvSpPr txBox="1"/>
          <p:nvPr/>
        </p:nvSpPr>
        <p:spPr>
          <a:xfrm>
            <a:off x="11640837" y="6480180"/>
            <a:ext cx="551163" cy="3778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E8C1D1D-30BD-4C59-8A73-1DE135319EBD}" type="slidenum">
              <a:rPr lang="en-US" b="0" i="0" u="none" strike="noStrike" kern="1200" cap="none" spc="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Calibri"/>
              </a:rPr>
              <a:t>6</a:t>
            </a:fld>
            <a:endParaRPr lang="en-US" b="0" i="0" u="none" strike="noStrike" kern="1200" cap="none" spc="0" baseline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Calibri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C79139-660D-4BCF-91AD-79EFE2B386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3" t="41389" r="6237" b="41667"/>
          <a:stretch/>
        </p:blipFill>
        <p:spPr>
          <a:xfrm>
            <a:off x="6541409" y="240315"/>
            <a:ext cx="1556130" cy="32281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1755F3F-1F9C-44F2-87B4-3F74C36E4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575" y="240315"/>
            <a:ext cx="2362426" cy="32281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AD39F27-56C3-4CC9-B9CF-16682FFFE0AE}"/>
              </a:ext>
            </a:extLst>
          </p:cNvPr>
          <p:cNvSpPr txBox="1"/>
          <p:nvPr/>
        </p:nvSpPr>
        <p:spPr>
          <a:xfrm>
            <a:off x="968915" y="1783975"/>
            <a:ext cx="3988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Structure du projet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147A1C6-699A-43AF-97D5-71D96DA13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8512" y="730356"/>
            <a:ext cx="2046008" cy="588732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2B3B986-6C3A-4933-B500-4AA2BA4AC4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7905" y="730355"/>
            <a:ext cx="1325894" cy="588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3951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6E6319-C206-468C-BD96-F99269421C4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01362" y="185024"/>
            <a:ext cx="11039475" cy="433398"/>
          </a:xfrm>
        </p:spPr>
        <p:txBody>
          <a:bodyPr anchor="ctr">
            <a:normAutofit fontScale="90000"/>
          </a:bodyPr>
          <a:lstStyle/>
          <a:p>
            <a:pPr lvl="0" indent="-503998" algn="just"/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réseau social	d’entreprise				   avec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A378488-EE7F-4748-9A33-9810800E54CD}"/>
              </a:ext>
            </a:extLst>
          </p:cNvPr>
          <p:cNvSpPr txBox="1"/>
          <p:nvPr/>
        </p:nvSpPr>
        <p:spPr>
          <a:xfrm>
            <a:off x="11640837" y="6480180"/>
            <a:ext cx="551163" cy="3778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E8C1D1D-30BD-4C59-8A73-1DE135319EBD}" type="slidenum">
              <a:rPr lang="en-US" b="0" i="0" u="none" strike="noStrike" kern="1200" cap="none" spc="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Calibri"/>
              </a:rPr>
              <a:t>7</a:t>
            </a:fld>
            <a:endParaRPr lang="en-US" b="0" i="0" u="none" strike="noStrike" kern="1200" cap="none" spc="0" baseline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Calibri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C79139-660D-4BCF-91AD-79EFE2B386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3" t="41389" r="6237" b="41667"/>
          <a:stretch/>
        </p:blipFill>
        <p:spPr>
          <a:xfrm>
            <a:off x="6541409" y="240315"/>
            <a:ext cx="1556130" cy="32281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1755F3F-1F9C-44F2-87B4-3F74C36E4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575" y="240315"/>
            <a:ext cx="2362426" cy="32281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AD39F27-56C3-4CC9-B9CF-16682FFFE0AE}"/>
              </a:ext>
            </a:extLst>
          </p:cNvPr>
          <p:cNvSpPr txBox="1"/>
          <p:nvPr/>
        </p:nvSpPr>
        <p:spPr>
          <a:xfrm>
            <a:off x="968915" y="1783975"/>
            <a:ext cx="3988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La base de donnée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BD53A94-A481-440F-9AB9-2CDCDB773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860" y="708212"/>
            <a:ext cx="1526397" cy="603324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B2F9B2D-BA53-4220-88A9-968B08C24E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980735"/>
            <a:ext cx="5915850" cy="70018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3D03486-0064-4386-BFBD-A02779C18B4B}"/>
              </a:ext>
            </a:extLst>
          </p:cNvPr>
          <p:cNvSpPr txBox="1"/>
          <p:nvPr/>
        </p:nvSpPr>
        <p:spPr>
          <a:xfrm>
            <a:off x="5894257" y="1450621"/>
            <a:ext cx="230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La partie utilisateur: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30EE961-694C-45FC-9AB4-42AF76ED11BA}"/>
              </a:ext>
            </a:extLst>
          </p:cNvPr>
          <p:cNvSpPr txBox="1"/>
          <p:nvPr/>
        </p:nvSpPr>
        <p:spPr>
          <a:xfrm>
            <a:off x="5894256" y="2931102"/>
            <a:ext cx="230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La partie Post: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56B8351-F53B-4CB3-A8F6-70364E6CD0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9862" y="3525550"/>
            <a:ext cx="5921988" cy="598416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E46BC3B-2362-40AF-88C7-80C8217FA075}"/>
              </a:ext>
            </a:extLst>
          </p:cNvPr>
          <p:cNvSpPr txBox="1"/>
          <p:nvPr/>
        </p:nvSpPr>
        <p:spPr>
          <a:xfrm>
            <a:off x="5894256" y="4411583"/>
            <a:ext cx="307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La partie commentaires: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FDE187AC-0333-42F8-B831-2A9E003BD9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9862" y="5074466"/>
            <a:ext cx="5921988" cy="75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57262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6E6319-C206-468C-BD96-F99269421C4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01362" y="185024"/>
            <a:ext cx="11039475" cy="433398"/>
          </a:xfrm>
        </p:spPr>
        <p:txBody>
          <a:bodyPr anchor="ctr">
            <a:normAutofit fontScale="90000"/>
          </a:bodyPr>
          <a:lstStyle/>
          <a:p>
            <a:pPr lvl="0" indent="-503998" algn="just"/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réseau social	d’entreprise				   avec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A378488-EE7F-4748-9A33-9810800E54CD}"/>
              </a:ext>
            </a:extLst>
          </p:cNvPr>
          <p:cNvSpPr txBox="1"/>
          <p:nvPr/>
        </p:nvSpPr>
        <p:spPr>
          <a:xfrm>
            <a:off x="11640837" y="6480180"/>
            <a:ext cx="551163" cy="3778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E8C1D1D-30BD-4C59-8A73-1DE135319EBD}" type="slidenum">
              <a:rPr lang="en-US" b="0" i="0" u="none" strike="noStrike" kern="1200" cap="none" spc="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Calibri"/>
              </a:rPr>
              <a:t>8</a:t>
            </a:fld>
            <a:endParaRPr lang="en-US" b="0" i="0" u="none" strike="noStrike" kern="1200" cap="none" spc="0" baseline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Calibri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C79139-660D-4BCF-91AD-79EFE2B386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3" t="41389" r="6237" b="41667"/>
          <a:stretch/>
        </p:blipFill>
        <p:spPr>
          <a:xfrm>
            <a:off x="6541409" y="240315"/>
            <a:ext cx="1556130" cy="32281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1755F3F-1F9C-44F2-87B4-3F74C36E4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575" y="240315"/>
            <a:ext cx="2362426" cy="32281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AD39F27-56C3-4CC9-B9CF-16682FFFE0AE}"/>
              </a:ext>
            </a:extLst>
          </p:cNvPr>
          <p:cNvSpPr txBox="1"/>
          <p:nvPr/>
        </p:nvSpPr>
        <p:spPr>
          <a:xfrm>
            <a:off x="968915" y="1783975"/>
            <a:ext cx="3988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La sécurité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3D03486-0064-4386-BFBD-A02779C18B4B}"/>
              </a:ext>
            </a:extLst>
          </p:cNvPr>
          <p:cNvSpPr txBox="1"/>
          <p:nvPr/>
        </p:nvSpPr>
        <p:spPr>
          <a:xfrm>
            <a:off x="3195920" y="2052734"/>
            <a:ext cx="89960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buSzPct val="119000"/>
            </a:pPr>
            <a:r>
              <a:rPr lang="fr-FR" dirty="0">
                <a:solidFill>
                  <a:schemeClr val="bg1"/>
                </a:solidFill>
              </a:rPr>
              <a:t>Respect du RGPD et des standards de l’OWASP</a:t>
            </a:r>
          </a:p>
          <a:p>
            <a:pPr algn="l">
              <a:lnSpc>
                <a:spcPct val="100000"/>
              </a:lnSpc>
              <a:buSzPct val="119000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 algn="l">
              <a:lnSpc>
                <a:spcPct val="100000"/>
              </a:lnSpc>
              <a:buSzPct val="119000"/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Utilisation de librairies sécurisées</a:t>
            </a:r>
          </a:p>
          <a:p>
            <a:pPr marL="285750" indent="-285750" algn="l">
              <a:lnSpc>
                <a:spcPct val="100000"/>
              </a:lnSpc>
              <a:buSzPct val="119000"/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Adresse mail administrateur unique à celle de l’entreprise : </a:t>
            </a:r>
            <a:r>
              <a:rPr lang="fr-FR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admin@groupomania.com</a:t>
            </a:r>
            <a:endParaRPr lang="fr-FR" dirty="0">
              <a:solidFill>
                <a:schemeClr val="bg1"/>
              </a:solidFill>
            </a:endParaRPr>
          </a:p>
          <a:p>
            <a:pPr marL="285750" indent="-285750" algn="l">
              <a:lnSpc>
                <a:spcPct val="100000"/>
              </a:lnSpc>
              <a:buSzPct val="119000"/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Vérification des saisies des champs de formulaires avant envoi</a:t>
            </a:r>
          </a:p>
          <a:p>
            <a:pPr marL="285750" indent="-285750" algn="l">
              <a:lnSpc>
                <a:spcPct val="100000"/>
              </a:lnSpc>
              <a:buSzPct val="119000"/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Authentification renforcée avec un TOKEN (</a:t>
            </a:r>
            <a:r>
              <a:rPr lang="fr-FR" i="1" dirty="0" err="1">
                <a:solidFill>
                  <a:schemeClr val="bg1"/>
                </a:solidFill>
              </a:rPr>
              <a:t>Jsonwebtoken</a:t>
            </a:r>
            <a:r>
              <a:rPr lang="fr-FR" dirty="0">
                <a:solidFill>
                  <a:schemeClr val="bg1"/>
                </a:solidFill>
              </a:rPr>
              <a:t>)</a:t>
            </a:r>
            <a:endParaRPr lang="fr-FR" sz="1200" dirty="0">
              <a:solidFill>
                <a:schemeClr val="bg1"/>
              </a:solidFill>
            </a:endParaRPr>
          </a:p>
          <a:p>
            <a:pPr marL="285750" indent="-285750" algn="l">
              <a:lnSpc>
                <a:spcPct val="100000"/>
              </a:lnSpc>
              <a:buSzPct val="119000"/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Confirmation des mots de passe, chiffrés et stockés de manière sécurisée (</a:t>
            </a:r>
            <a:r>
              <a:rPr lang="fr-FR" i="1" dirty="0" err="1">
                <a:solidFill>
                  <a:schemeClr val="bg1"/>
                </a:solidFill>
              </a:rPr>
              <a:t>Password-validator</a:t>
            </a:r>
            <a:r>
              <a:rPr lang="fr-FR" i="1" dirty="0">
                <a:solidFill>
                  <a:schemeClr val="bg1"/>
                </a:solidFill>
              </a:rPr>
              <a:t>,  </a:t>
            </a:r>
            <a:r>
              <a:rPr lang="fr-FR" i="1" dirty="0" err="1">
                <a:solidFill>
                  <a:schemeClr val="bg1"/>
                </a:solidFill>
              </a:rPr>
              <a:t>Bcrypt</a:t>
            </a:r>
            <a:r>
              <a:rPr lang="fr-FR" i="1" dirty="0">
                <a:solidFill>
                  <a:schemeClr val="bg1"/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  <a:p>
            <a:pPr marL="285750" indent="-285750" algn="l">
              <a:lnSpc>
                <a:spcPct val="100000"/>
              </a:lnSpc>
              <a:buSzPct val="119000"/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Protection contre les injections (</a:t>
            </a:r>
            <a:r>
              <a:rPr lang="fr-FR" i="1" dirty="0">
                <a:solidFill>
                  <a:schemeClr val="bg1"/>
                </a:solidFill>
              </a:rPr>
              <a:t>MySQL2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  <a:p>
            <a:pPr marL="285750" indent="-285750" algn="l">
              <a:lnSpc>
                <a:spcPct val="100000"/>
              </a:lnSpc>
              <a:buSzPct val="119000"/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Utilisation du </a:t>
            </a:r>
            <a:r>
              <a:rPr lang="fr-FR" dirty="0" err="1">
                <a:solidFill>
                  <a:schemeClr val="bg1"/>
                </a:solidFill>
              </a:rPr>
              <a:t>locastorage</a:t>
            </a:r>
            <a:r>
              <a:rPr lang="fr-FR" dirty="0">
                <a:solidFill>
                  <a:schemeClr val="bg1"/>
                </a:solidFill>
              </a:rPr>
              <a:t> du navigateur</a:t>
            </a:r>
          </a:p>
          <a:p>
            <a:pPr marL="285750" indent="-285750" algn="l">
              <a:lnSpc>
                <a:spcPct val="100000"/>
              </a:lnSpc>
              <a:buSzPct val="119000"/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Infos stockées dans celui-ci pour une durée de 8h</a:t>
            </a:r>
          </a:p>
          <a:p>
            <a:pPr marL="285750" indent="-285750" algn="l">
              <a:lnSpc>
                <a:spcPct val="100000"/>
              </a:lnSpc>
              <a:buSzPct val="119000"/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Un fichier avec toutes les données de connexion administrateur (</a:t>
            </a:r>
            <a:r>
              <a:rPr lang="fr-FR" i="1" dirty="0">
                <a:solidFill>
                  <a:schemeClr val="bg1"/>
                </a:solidFill>
              </a:rPr>
              <a:t>Dot </a:t>
            </a:r>
            <a:r>
              <a:rPr lang="fr-FR" i="1" dirty="0" err="1">
                <a:solidFill>
                  <a:schemeClr val="bg1"/>
                </a:solidFill>
              </a:rPr>
              <a:t>env</a:t>
            </a:r>
            <a:r>
              <a:rPr lang="fr-FR" dirty="0">
                <a:solidFill>
                  <a:schemeClr val="bg1"/>
                </a:solidFill>
              </a:rPr>
              <a:t>) </a:t>
            </a:r>
          </a:p>
          <a:p>
            <a:pPr marL="285750" indent="-285750" algn="l">
              <a:lnSpc>
                <a:spcPct val="100000"/>
              </a:lnSpc>
              <a:buSzPct val="119000"/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Grace à « </a:t>
            </a:r>
            <a:r>
              <a:rPr lang="fr-FR" dirty="0" err="1">
                <a:solidFill>
                  <a:schemeClr val="bg1"/>
                </a:solidFill>
              </a:rPr>
              <a:t>helmet</a:t>
            </a:r>
            <a:r>
              <a:rPr lang="fr-FR" dirty="0">
                <a:solidFill>
                  <a:schemeClr val="bg1"/>
                </a:solidFill>
              </a:rPr>
              <a:t> » </a:t>
            </a:r>
          </a:p>
          <a:p>
            <a:pPr marL="742950" lvl="1" indent="-285750">
              <a:buSzPct val="119000"/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protection de l’appli en configurant de manière appropriée des en-têtes HTTP</a:t>
            </a:r>
          </a:p>
          <a:p>
            <a:pPr marL="742950" lvl="1" indent="-285750">
              <a:buSzPct val="119000"/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Protection contre les attaques de type XSS et autres injections</a:t>
            </a:r>
          </a:p>
          <a:p>
            <a:pPr marL="742950" lvl="1" indent="-285750">
              <a:buSzPct val="119000"/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bg1"/>
                </a:solidFill>
              </a:rPr>
              <a:t>Désactiver la mise en cache côté client, protéger le navigateur du </a:t>
            </a:r>
            <a:r>
              <a:rPr lang="fr-FR" dirty="0" err="1">
                <a:solidFill>
                  <a:schemeClr val="bg1"/>
                </a:solidFill>
              </a:rPr>
              <a:t>reniflage</a:t>
            </a:r>
            <a:r>
              <a:rPr lang="fr-FR" dirty="0">
                <a:solidFill>
                  <a:schemeClr val="bg1"/>
                </a:solidFill>
              </a:rPr>
              <a:t>, active le filtre de script intersites XSS, contrôle du cache…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44797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6E6319-C206-468C-BD96-F99269421C4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01362" y="185024"/>
            <a:ext cx="11039475" cy="433398"/>
          </a:xfrm>
        </p:spPr>
        <p:txBody>
          <a:bodyPr anchor="ctr">
            <a:normAutofit fontScale="90000"/>
          </a:bodyPr>
          <a:lstStyle/>
          <a:p>
            <a:pPr lvl="0" indent="-503998" algn="just"/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réseau social	d’entreprise				   avec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A378488-EE7F-4748-9A33-9810800E54CD}"/>
              </a:ext>
            </a:extLst>
          </p:cNvPr>
          <p:cNvSpPr txBox="1"/>
          <p:nvPr/>
        </p:nvSpPr>
        <p:spPr>
          <a:xfrm>
            <a:off x="11640837" y="6480180"/>
            <a:ext cx="551163" cy="3778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E8C1D1D-30BD-4C59-8A73-1DE135319EBD}" type="slidenum">
              <a:rPr lang="en-US" b="0" i="0" u="none" strike="noStrike" kern="1200" cap="none" spc="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Calibri"/>
              </a:rPr>
              <a:t>9</a:t>
            </a:fld>
            <a:endParaRPr lang="en-US" b="0" i="0" u="none" strike="noStrike" kern="1200" cap="none" spc="0" baseline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Calibri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C79139-660D-4BCF-91AD-79EFE2B386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3" t="41389" r="6237" b="41667"/>
          <a:stretch/>
        </p:blipFill>
        <p:spPr>
          <a:xfrm>
            <a:off x="6541409" y="240315"/>
            <a:ext cx="1556130" cy="32281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1755F3F-1F9C-44F2-87B4-3F74C36E4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575" y="240315"/>
            <a:ext cx="2362426" cy="32281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AD39F27-56C3-4CC9-B9CF-16682FFFE0AE}"/>
              </a:ext>
            </a:extLst>
          </p:cNvPr>
          <p:cNvSpPr txBox="1"/>
          <p:nvPr/>
        </p:nvSpPr>
        <p:spPr>
          <a:xfrm>
            <a:off x="882986" y="767994"/>
            <a:ext cx="7942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Démonstration de l’application version </a:t>
            </a:r>
            <a:r>
              <a:rPr lang="fr-FR" sz="2400" dirty="0" err="1">
                <a:solidFill>
                  <a:schemeClr val="bg1"/>
                </a:solidFill>
              </a:rPr>
              <a:t>deskop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3D03486-0064-4386-BFBD-A02779C18B4B}"/>
              </a:ext>
            </a:extLst>
          </p:cNvPr>
          <p:cNvSpPr txBox="1"/>
          <p:nvPr/>
        </p:nvSpPr>
        <p:spPr>
          <a:xfrm>
            <a:off x="1142579" y="1571948"/>
            <a:ext cx="230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La partie inscription: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C9D5231-EB7C-46B5-966C-A464B219BDCB}"/>
              </a:ext>
            </a:extLst>
          </p:cNvPr>
          <p:cNvSpPr txBox="1"/>
          <p:nvPr/>
        </p:nvSpPr>
        <p:spPr>
          <a:xfrm>
            <a:off x="6640531" y="1571948"/>
            <a:ext cx="230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La partie connexion: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8899187E-F0E9-4CBE-BA49-C24CA59DE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362" y="2463992"/>
            <a:ext cx="4296104" cy="4016188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2476747F-F587-425B-B78E-F51CAA8611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1536" y="2463465"/>
            <a:ext cx="4296104" cy="401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4654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20" grpId="0"/>
    </p:bldLst>
  </p:timing>
</p:sld>
</file>

<file path=ppt/theme/theme1.xml><?xml version="1.0" encoding="utf-8"?>
<a:theme xmlns:a="http://schemas.openxmlformats.org/drawingml/2006/main" name="Céles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TM03457452%5b%5bfn=Céleste%5d%5d</Template>
  <TotalTime>4155</TotalTime>
  <Words>748</Words>
  <Application>Microsoft Office PowerPoint</Application>
  <PresentationFormat>Grand écran</PresentationFormat>
  <Paragraphs>125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Céleste</vt:lpstr>
      <vt:lpstr>Présentation PowerPoint</vt:lpstr>
      <vt:lpstr>Projet réseau social d’entreprise       avec</vt:lpstr>
      <vt:lpstr>Projet réseau social d’entreprise       avec</vt:lpstr>
      <vt:lpstr>Projet réseau social d’entreprise       avec</vt:lpstr>
      <vt:lpstr>Projet réseau social d’entreprise       avec</vt:lpstr>
      <vt:lpstr>Projet réseau social d’entreprise       avec</vt:lpstr>
      <vt:lpstr>Projet réseau social d’entreprise       avec</vt:lpstr>
      <vt:lpstr>Projet réseau social d’entreprise       avec</vt:lpstr>
      <vt:lpstr>Projet réseau social d’entreprise       avec</vt:lpstr>
      <vt:lpstr>Projet réseau social d’entreprise       avec</vt:lpstr>
      <vt:lpstr>Projet réseau social d’entreprise       avec</vt:lpstr>
      <vt:lpstr>Projet réseau social d’entreprise       avec</vt:lpstr>
      <vt:lpstr>Projet réseau social d’entreprise       avec</vt:lpstr>
      <vt:lpstr>Projet réseau social d’entreprise       avec</vt:lpstr>
      <vt:lpstr>Projet réseau social d’entreprise       avec</vt:lpstr>
      <vt:lpstr>Projet réseau social d’entreprise       avec</vt:lpstr>
      <vt:lpstr>Projet réseau social d’entreprise       avec</vt:lpstr>
      <vt:lpstr>Projet réseau social d’entreprise       avec</vt:lpstr>
      <vt:lpstr>Projet réseau social d’entreprise       avec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4   avec</dc:title>
  <dc:creator>Greg VENET</dc:creator>
  <cp:lastModifiedBy>Greg VENET</cp:lastModifiedBy>
  <cp:revision>143</cp:revision>
  <dcterms:created xsi:type="dcterms:W3CDTF">2021-11-11T13:02:24Z</dcterms:created>
  <dcterms:modified xsi:type="dcterms:W3CDTF">2022-05-08T17:25:56Z</dcterms:modified>
</cp:coreProperties>
</file>