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8AE74B40-764A-42BA-BE3F-08C1849B4A0E}" type="datetimeFigureOut">
              <a:rPr lang="en-US" smtClean="0"/>
              <a:pPr/>
              <a:t>8/3/2015</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21201298-7B25-4B8F-8E9C-6AFC851B96AE}" type="slidenum">
              <a:rPr lang="en-US" smtClean="0"/>
              <a:pPr/>
              <a:t>‹#›</a:t>
            </a:fld>
            <a:endParaRPr lang="en-US"/>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E74B40-764A-42BA-BE3F-08C1849B4A0E}"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01298-7B25-4B8F-8E9C-6AFC851B96A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AE74B40-764A-42BA-BE3F-08C1849B4A0E}"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01298-7B25-4B8F-8E9C-6AFC851B96A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8AE74B40-764A-42BA-BE3F-08C1849B4A0E}" type="datetimeFigureOut">
              <a:rPr lang="en-US" smtClean="0"/>
              <a:pPr/>
              <a:t>8/3/2015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1201298-7B25-4B8F-8E9C-6AFC851B96AE}" type="slidenum">
              <a:rPr lang="en-US" smtClean="0"/>
              <a:pPr/>
              <a:t>‹#›</a:t>
            </a:fld>
            <a:endParaRPr lang="en-US"/>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AE74B40-764A-42BA-BE3F-08C1849B4A0E}" type="datetimeFigureOut">
              <a:rPr lang="en-US" smtClean="0"/>
              <a:pPr/>
              <a:t>8/3/2015</a:t>
            </a:fld>
            <a:endParaRPr lang="en-US"/>
          </a:p>
        </p:txBody>
      </p:sp>
      <p:sp>
        <p:nvSpPr>
          <p:cNvPr id="5" name="Footer Placeholder 4"/>
          <p:cNvSpPr>
            <a:spLocks noGrp="1"/>
          </p:cNvSpPr>
          <p:nvPr>
            <p:ph type="ftr" sz="quarter" idx="11"/>
          </p:nvPr>
        </p:nvSpPr>
        <p:spPr>
          <a:xfrm>
            <a:off x="800100" y="6172200"/>
            <a:ext cx="4000500" cy="457200"/>
          </a:xfrm>
        </p:spPr>
        <p:txBody>
          <a:bodyPr/>
          <a:lstStyle/>
          <a:p>
            <a:endParaRPr lang="en-US"/>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21201298-7B25-4B8F-8E9C-6AFC851B96A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8AE74B40-764A-42BA-BE3F-08C1849B4A0E}" type="datetimeFigureOut">
              <a:rPr lang="en-US" smtClean="0"/>
              <a:pPr/>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01298-7B25-4B8F-8E9C-6AFC851B96AE}" type="slidenum">
              <a:rPr lang="en-US" smtClean="0"/>
              <a:pPr/>
              <a:t>‹#›</a:t>
            </a:fld>
            <a:endParaRPr lang="en-US"/>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8AE74B40-764A-42BA-BE3F-08C1849B4A0E}" type="datetimeFigureOut">
              <a:rPr lang="en-US" smtClean="0"/>
              <a:pPr/>
              <a:t>8/3/2015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1201298-7B25-4B8F-8E9C-6AFC851B96AE}" type="slidenum">
              <a:rPr lang="en-US" smtClean="0"/>
              <a:pPr/>
              <a:t>‹#›</a:t>
            </a:fld>
            <a:endParaRPr lang="en-US"/>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8AE74B40-764A-42BA-BE3F-08C1849B4A0E}" type="datetimeFigureOut">
              <a:rPr lang="en-US" smtClean="0"/>
              <a:pPr/>
              <a:t>8/3/2015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1201298-7B25-4B8F-8E9C-6AFC851B96A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E74B40-764A-42BA-BE3F-08C1849B4A0E}" type="datetimeFigureOut">
              <a:rPr lang="en-US" smtClean="0"/>
              <a:pPr/>
              <a:t>8/3/2015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1201298-7B25-4B8F-8E9C-6AFC851B96A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AE74B40-764A-42BA-BE3F-08C1849B4A0E}" type="datetimeFigureOut">
              <a:rPr lang="en-US" smtClean="0"/>
              <a:pPr/>
              <a:t>8/3/2015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1201298-7B25-4B8F-8E9C-6AFC851B96AE}" type="slidenum">
              <a:rPr lang="en-US" smtClean="0"/>
              <a:pPr/>
              <a:t>‹#›</a:t>
            </a:fld>
            <a:endParaRPr lang="en-US"/>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AE74B40-764A-42BA-BE3F-08C1849B4A0E}" type="datetimeFigureOut">
              <a:rPr lang="en-US" smtClean="0"/>
              <a:pPr/>
              <a:t>8/3/2015</a:t>
            </a:fld>
            <a:endParaRPr lang="en-US"/>
          </a:p>
        </p:txBody>
      </p:sp>
      <p:sp>
        <p:nvSpPr>
          <p:cNvPr id="6" name="Footer Placeholder 5"/>
          <p:cNvSpPr>
            <a:spLocks noGrp="1"/>
          </p:cNvSpPr>
          <p:nvPr>
            <p:ph type="ftr" sz="quarter" idx="11"/>
          </p:nvPr>
        </p:nvSpPr>
        <p:spPr>
          <a:xfrm>
            <a:off x="914400" y="6172200"/>
            <a:ext cx="3886200" cy="457200"/>
          </a:xfrm>
        </p:spPr>
        <p:txBody>
          <a:bodyPr/>
          <a:lstStyle/>
          <a:p>
            <a:endParaRPr lang="en-US"/>
          </a:p>
        </p:txBody>
      </p:sp>
      <p:sp>
        <p:nvSpPr>
          <p:cNvPr id="7" name="Slide Number Placeholder 6"/>
          <p:cNvSpPr>
            <a:spLocks noGrp="1"/>
          </p:cNvSpPr>
          <p:nvPr>
            <p:ph type="sldNum" sz="quarter" idx="12"/>
          </p:nvPr>
        </p:nvSpPr>
        <p:spPr>
          <a:xfrm>
            <a:off x="146304" y="6208776"/>
            <a:ext cx="457200" cy="457200"/>
          </a:xfrm>
        </p:spPr>
        <p:txBody>
          <a:bodyPr/>
          <a:lstStyle/>
          <a:p>
            <a:fld id="{21201298-7B25-4B8F-8E9C-6AFC851B96AE}" type="slidenum">
              <a:rPr lang="en-US" smtClean="0"/>
              <a:pPr/>
              <a:t>‹#›</a:t>
            </a:fld>
            <a:endParaRPr lang="en-US"/>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8AE74B40-764A-42BA-BE3F-08C1849B4A0E}" type="datetimeFigureOut">
              <a:rPr lang="en-US" smtClean="0"/>
              <a:pPr/>
              <a:t>8/3/2015</a:t>
            </a:fld>
            <a:endParaRPr lang="en-US"/>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21201298-7B25-4B8F-8E9C-6AFC851B96A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657600" y="4267200"/>
            <a:ext cx="4114800" cy="1371600"/>
          </a:xfrm>
        </p:spPr>
        <p:txBody>
          <a:bodyPr>
            <a:normAutofit/>
          </a:bodyPr>
          <a:lstStyle/>
          <a:p>
            <a:r>
              <a:rPr lang="en-US" sz="2000" dirty="0" smtClean="0"/>
              <a:t>By : </a:t>
            </a:r>
            <a:r>
              <a:rPr lang="en-US" sz="2000" dirty="0" err="1" smtClean="0"/>
              <a:t>Pratik</a:t>
            </a:r>
            <a:r>
              <a:rPr lang="en-US" sz="2000" dirty="0" smtClean="0"/>
              <a:t> </a:t>
            </a:r>
            <a:r>
              <a:rPr lang="en-US" sz="2000" dirty="0" err="1" smtClean="0"/>
              <a:t>Baishnav</a:t>
            </a:r>
            <a:endParaRPr lang="en-US" sz="2000" dirty="0" smtClean="0"/>
          </a:p>
          <a:p>
            <a:r>
              <a:rPr lang="en-US" sz="2000" dirty="0" smtClean="0"/>
              <a:t>Course  : B.Sc.IT 6</a:t>
            </a:r>
            <a:r>
              <a:rPr lang="en-US" sz="2000" baseline="30000" dirty="0" smtClean="0"/>
              <a:t>th</a:t>
            </a:r>
            <a:r>
              <a:rPr lang="en-US" sz="2000" dirty="0" smtClean="0"/>
              <a:t> </a:t>
            </a:r>
          </a:p>
          <a:p>
            <a:r>
              <a:rPr lang="en-US" sz="2000" dirty="0" smtClean="0"/>
              <a:t>              University Roll :   551217295</a:t>
            </a:r>
            <a:endParaRPr lang="en-US" sz="2000" dirty="0"/>
          </a:p>
        </p:txBody>
      </p:sp>
      <p:sp>
        <p:nvSpPr>
          <p:cNvPr id="2" name="Title 1"/>
          <p:cNvSpPr>
            <a:spLocks noGrp="1"/>
          </p:cNvSpPr>
          <p:nvPr>
            <p:ph type="ctrTitle"/>
          </p:nvPr>
        </p:nvSpPr>
        <p:spPr>
          <a:xfrm>
            <a:off x="609600" y="1143000"/>
            <a:ext cx="7772400" cy="1470025"/>
          </a:xfrm>
        </p:spPr>
        <p:txBody>
          <a:bodyPr>
            <a:normAutofit/>
          </a:bodyPr>
          <a:lstStyle/>
          <a:p>
            <a:r>
              <a:rPr lang="en-US" dirty="0" smtClean="0"/>
              <a:t>Project Presentation of Book Management System</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Brief Overview</a:t>
            </a:r>
            <a:endParaRPr lang="en-US" dirty="0"/>
          </a:p>
        </p:txBody>
      </p:sp>
      <p:sp>
        <p:nvSpPr>
          <p:cNvPr id="3" name="Content Placeholder 2"/>
          <p:cNvSpPr>
            <a:spLocks noGrp="1"/>
          </p:cNvSpPr>
          <p:nvPr>
            <p:ph sz="quarter" idx="1"/>
          </p:nvPr>
        </p:nvSpPr>
        <p:spPr/>
        <p:txBody>
          <a:bodyPr/>
          <a:lstStyle/>
          <a:p>
            <a:r>
              <a:rPr lang="en-US" dirty="0" smtClean="0"/>
              <a:t>In overall this system allows admin and users to issue books to the students.</a:t>
            </a:r>
          </a:p>
          <a:p>
            <a:endParaRPr lang="en-US" dirty="0" smtClean="0"/>
          </a:p>
          <a:p>
            <a:r>
              <a:rPr lang="en-US" dirty="0" smtClean="0"/>
              <a:t>It deals with various functions like insert, update, view and delete of  books.</a:t>
            </a:r>
          </a:p>
          <a:p>
            <a:endParaRPr lang="en-US" dirty="0" smtClean="0"/>
          </a:p>
          <a:p>
            <a:r>
              <a:rPr lang="en-US" dirty="0" smtClean="0"/>
              <a:t>In short this system is a friendly interface designed to carry out its task in a simple manner.</a:t>
            </a:r>
          </a:p>
          <a:p>
            <a:pPr>
              <a:buNone/>
            </a:pPr>
            <a:endParaRPr lang="en-US" dirty="0" smtClean="0"/>
          </a:p>
          <a:p>
            <a:endParaRPr lang="en-US" dirty="0" smtClean="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1981200"/>
            <a:ext cx="7772400" cy="1143000"/>
          </a:xfrm>
        </p:spPr>
        <p:txBody>
          <a:bodyPr/>
          <a:lstStyle/>
          <a:p>
            <a:r>
              <a:rPr lang="en-US" dirty="0" smtClean="0"/>
              <a:t>Thank You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Statement of The Problem</a:t>
            </a:r>
            <a:endParaRPr lang="en-US" dirty="0"/>
          </a:p>
        </p:txBody>
      </p:sp>
      <p:sp>
        <p:nvSpPr>
          <p:cNvPr id="5" name="Content Placeholder 4"/>
          <p:cNvSpPr>
            <a:spLocks noGrp="1"/>
          </p:cNvSpPr>
          <p:nvPr>
            <p:ph sz="quarter" idx="1"/>
          </p:nvPr>
        </p:nvSpPr>
        <p:spPr/>
        <p:txBody>
          <a:bodyPr>
            <a:normAutofit/>
          </a:bodyPr>
          <a:lstStyle/>
          <a:p>
            <a:pPr>
              <a:buNone/>
            </a:pPr>
            <a:r>
              <a:rPr lang="en-US" dirty="0" smtClean="0"/>
              <a:t> </a:t>
            </a:r>
          </a:p>
          <a:p>
            <a:r>
              <a:rPr lang="en-US" dirty="0" smtClean="0"/>
              <a:t>     The Scope of the application is wide and can be used with any  education institute and also can be used in offices with the necessary modifications done. </a:t>
            </a:r>
          </a:p>
          <a:p>
            <a:endParaRPr lang="en-US" dirty="0" smtClean="0"/>
          </a:p>
          <a:p>
            <a:endParaRPr lang="en-US" dirty="0" smtClean="0"/>
          </a:p>
          <a:p>
            <a:r>
              <a:rPr lang="en-US" dirty="0" smtClean="0"/>
              <a:t>With this application, the manual application is converted into automated desktop application. </a:t>
            </a:r>
            <a:br>
              <a:rPr lang="en-US" dirty="0" smtClean="0"/>
            </a:br>
            <a:endParaRPr lang="en-US" dirty="0" smtClean="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and Scope of The Project</a:t>
            </a:r>
            <a:endParaRPr lang="en-US" dirty="0"/>
          </a:p>
        </p:txBody>
      </p:sp>
      <p:sp>
        <p:nvSpPr>
          <p:cNvPr id="3" name="Content Placeholder 2"/>
          <p:cNvSpPr>
            <a:spLocks noGrp="1"/>
          </p:cNvSpPr>
          <p:nvPr>
            <p:ph sz="quarter" idx="1"/>
          </p:nvPr>
        </p:nvSpPr>
        <p:spPr/>
        <p:txBody>
          <a:bodyPr>
            <a:normAutofit fontScale="92500" lnSpcReduction="20000"/>
          </a:bodyPr>
          <a:lstStyle/>
          <a:p>
            <a:endParaRPr lang="en-US" dirty="0" smtClean="0"/>
          </a:p>
          <a:p>
            <a:r>
              <a:rPr lang="en-US" dirty="0" smtClean="0"/>
              <a:t>The purpose of this system is to support teaching, learning and research in the Education Sectors and in the Offices as per the need, by developing and promoting access to information resources.</a:t>
            </a:r>
          </a:p>
          <a:p>
            <a:endParaRPr lang="en-US" dirty="0" smtClean="0"/>
          </a:p>
          <a:p>
            <a:r>
              <a:rPr lang="en-US" dirty="0" smtClean="0"/>
              <a:t>Helps to create a friendly environment between different users and staff personnel.</a:t>
            </a:r>
          </a:p>
          <a:p>
            <a:endParaRPr lang="en-US" dirty="0" smtClean="0"/>
          </a:p>
          <a:p>
            <a:r>
              <a:rPr lang="en-US" dirty="0" smtClean="0"/>
              <a:t> The three major components in the application are:</a:t>
            </a:r>
            <a:br>
              <a:rPr lang="en-US" dirty="0" smtClean="0"/>
            </a:br>
            <a:r>
              <a:rPr lang="en-US" dirty="0" smtClean="0"/>
              <a:t>-LOGIN</a:t>
            </a:r>
            <a:br>
              <a:rPr lang="en-US" dirty="0" smtClean="0"/>
            </a:br>
            <a:r>
              <a:rPr lang="en-US" dirty="0" smtClean="0"/>
              <a:t>-ISSUE BOOK</a:t>
            </a:r>
            <a:br>
              <a:rPr lang="en-US" dirty="0" smtClean="0"/>
            </a:br>
            <a:r>
              <a:rPr lang="en-US" dirty="0" smtClean="0"/>
              <a:t>-RECEIVE BOOK</a:t>
            </a:r>
          </a:p>
          <a:p>
            <a:endParaRPr lang="en-US" dirty="0" smtClean="0"/>
          </a:p>
          <a:p>
            <a:pPr>
              <a:buNone/>
            </a:pPr>
            <a:endParaRPr lang="en-US" dirty="0" smtClean="0"/>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Why is The Particular Topic Chosen?</a:t>
            </a:r>
            <a:endParaRPr lang="en-US" dirty="0"/>
          </a:p>
        </p:txBody>
      </p:sp>
      <p:sp>
        <p:nvSpPr>
          <p:cNvPr id="3" name="Content Placeholder 2"/>
          <p:cNvSpPr>
            <a:spLocks noGrp="1"/>
          </p:cNvSpPr>
          <p:nvPr>
            <p:ph sz="quarter" idx="1"/>
          </p:nvPr>
        </p:nvSpPr>
        <p:spPr/>
        <p:txBody>
          <a:bodyPr>
            <a:normAutofit fontScale="85000" lnSpcReduction="20000"/>
          </a:bodyPr>
          <a:lstStyle/>
          <a:p>
            <a:endParaRPr lang="en-US" dirty="0" smtClean="0"/>
          </a:p>
          <a:p>
            <a:endParaRPr lang="en-US" dirty="0" smtClean="0"/>
          </a:p>
          <a:p>
            <a:r>
              <a:rPr lang="en-US" dirty="0" smtClean="0"/>
              <a:t>Better and efficient service can be provided</a:t>
            </a:r>
          </a:p>
          <a:p>
            <a:endParaRPr lang="en-US" dirty="0" smtClean="0"/>
          </a:p>
          <a:p>
            <a:r>
              <a:rPr lang="en-US" dirty="0" smtClean="0"/>
              <a:t>Faster retrieval of information </a:t>
            </a:r>
          </a:p>
          <a:p>
            <a:endParaRPr lang="en-US" dirty="0" smtClean="0"/>
          </a:p>
          <a:p>
            <a:r>
              <a:rPr lang="en-US" dirty="0" smtClean="0"/>
              <a:t>Reduced workload of the library staff </a:t>
            </a:r>
          </a:p>
          <a:p>
            <a:endParaRPr lang="en-US" dirty="0" smtClean="0"/>
          </a:p>
          <a:p>
            <a:r>
              <a:rPr lang="en-US" dirty="0" smtClean="0"/>
              <a:t>All details of the book will be available on a click </a:t>
            </a:r>
          </a:p>
          <a:p>
            <a:endParaRPr lang="en-US" dirty="0" smtClean="0"/>
          </a:p>
          <a:p>
            <a:r>
              <a:rPr lang="en-US" dirty="0" smtClean="0"/>
              <a:t>Less paper work and document maintenance </a:t>
            </a:r>
            <a:br>
              <a:rPr lang="en-US" dirty="0" smtClean="0"/>
            </a:br>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Methodology</a:t>
            </a:r>
            <a:endParaRPr lang="en-US" dirty="0"/>
          </a:p>
        </p:txBody>
      </p:sp>
      <p:sp>
        <p:nvSpPr>
          <p:cNvPr id="3" name="Content Placeholder 2"/>
          <p:cNvSpPr>
            <a:spLocks noGrp="1"/>
          </p:cNvSpPr>
          <p:nvPr>
            <p:ph sz="quarter" idx="1"/>
          </p:nvPr>
        </p:nvSpPr>
        <p:spPr/>
        <p:txBody>
          <a:bodyPr>
            <a:normAutofit fontScale="92500" lnSpcReduction="20000"/>
          </a:bodyPr>
          <a:lstStyle/>
          <a:p>
            <a:endParaRPr lang="en-US" dirty="0" smtClean="0"/>
          </a:p>
          <a:p>
            <a:r>
              <a:rPr lang="en-US" dirty="0" smtClean="0"/>
              <a:t>  The system supports the selection and implementation of Book Management System.</a:t>
            </a:r>
          </a:p>
          <a:p>
            <a:endParaRPr lang="en-US" dirty="0" smtClean="0"/>
          </a:p>
          <a:p>
            <a:r>
              <a:rPr lang="en-US" dirty="0" smtClean="0"/>
              <a:t> A brief review of the nature and components of this system is offered as a basis. </a:t>
            </a:r>
          </a:p>
          <a:p>
            <a:endParaRPr lang="en-US" dirty="0" smtClean="0"/>
          </a:p>
          <a:p>
            <a:r>
              <a:rPr lang="en-US" dirty="0" smtClean="0"/>
              <a:t> The proposed methodology is drawn from established library systems methodologies and from the literature on computer-based library systems.</a:t>
            </a:r>
          </a:p>
          <a:p>
            <a:endParaRPr lang="en-US" dirty="0" smtClean="0"/>
          </a:p>
          <a:p>
            <a:r>
              <a:rPr lang="en-US" dirty="0" smtClean="0"/>
              <a:t> Tools take the form of a series of checklists covering issues    to be considered at various stages in the project.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Chart </a:t>
            </a:r>
            <a:endParaRPr lang="en-US" dirty="0"/>
          </a:p>
        </p:txBody>
      </p:sp>
      <p:pic>
        <p:nvPicPr>
          <p:cNvPr id="4" name="Content Placeholder 3" descr="Flow Chart pratik.jpg"/>
          <p:cNvPicPr>
            <a:picLocks noGrp="1" noChangeAspect="1"/>
          </p:cNvPicPr>
          <p:nvPr>
            <p:ph sz="quarter" idx="1"/>
          </p:nvPr>
        </p:nvPicPr>
        <p:blipFill>
          <a:blip r:embed="rId2"/>
          <a:stretch>
            <a:fillRect/>
          </a:stretch>
        </p:blipFill>
        <p:spPr>
          <a:xfrm>
            <a:off x="1524001" y="1524000"/>
            <a:ext cx="6553200" cy="4495800"/>
          </a:xfr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04800"/>
            <a:ext cx="7772400" cy="579438"/>
          </a:xfrm>
        </p:spPr>
        <p:txBody>
          <a:bodyPr>
            <a:normAutofit fontScale="90000"/>
          </a:bodyPr>
          <a:lstStyle/>
          <a:p>
            <a:r>
              <a:rPr lang="en-US" dirty="0" smtClean="0"/>
              <a:t>E-R Diagram</a:t>
            </a:r>
            <a:endParaRPr lang="en-US" dirty="0"/>
          </a:p>
        </p:txBody>
      </p:sp>
      <p:pic>
        <p:nvPicPr>
          <p:cNvPr id="6" name="Content Placeholder 5" descr="final er.jpg"/>
          <p:cNvPicPr>
            <a:picLocks noGrp="1" noChangeAspect="1"/>
          </p:cNvPicPr>
          <p:nvPr>
            <p:ph sz="quarter" idx="1"/>
          </p:nvPr>
        </p:nvPicPr>
        <p:blipFill>
          <a:blip r:embed="rId2"/>
          <a:stretch>
            <a:fillRect/>
          </a:stretch>
        </p:blipFill>
        <p:spPr>
          <a:xfrm>
            <a:off x="990600" y="720960"/>
            <a:ext cx="7239000" cy="5734200"/>
          </a:xfr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Requirements </a:t>
            </a:r>
            <a:endParaRPr lang="en-US" dirty="0"/>
          </a:p>
        </p:txBody>
      </p:sp>
      <p:sp>
        <p:nvSpPr>
          <p:cNvPr id="3" name="Content Placeholder 2"/>
          <p:cNvSpPr>
            <a:spLocks noGrp="1"/>
          </p:cNvSpPr>
          <p:nvPr>
            <p:ph sz="quarter" idx="1"/>
          </p:nvPr>
        </p:nvSpPr>
        <p:spPr>
          <a:xfrm>
            <a:off x="914400" y="1447800"/>
            <a:ext cx="7772400" cy="4800600"/>
          </a:xfrm>
        </p:spPr>
        <p:txBody>
          <a:bodyPr>
            <a:normAutofit/>
          </a:bodyPr>
          <a:lstStyle/>
          <a:p>
            <a:pPr>
              <a:buNone/>
            </a:pPr>
            <a:r>
              <a:rPr lang="en-US" dirty="0" smtClean="0"/>
              <a:t>  Hardware</a:t>
            </a:r>
          </a:p>
          <a:p>
            <a:r>
              <a:rPr lang="en-US" dirty="0" smtClean="0"/>
              <a:t>A Pentium 4 computer or higher.</a:t>
            </a:r>
          </a:p>
          <a:p>
            <a:r>
              <a:rPr lang="en-US" dirty="0" smtClean="0"/>
              <a:t>2GB RAM for smooth environment.</a:t>
            </a:r>
          </a:p>
          <a:p>
            <a:r>
              <a:rPr lang="en-US" dirty="0" smtClean="0"/>
              <a:t>Intel Processor or any other.</a:t>
            </a:r>
          </a:p>
          <a:p>
            <a:endParaRPr lang="en-US" dirty="0" smtClean="0"/>
          </a:p>
          <a:p>
            <a:pPr>
              <a:buNone/>
            </a:pPr>
            <a:r>
              <a:rPr lang="en-US" dirty="0" smtClean="0"/>
              <a:t>  Software</a:t>
            </a:r>
          </a:p>
          <a:p>
            <a:r>
              <a:rPr lang="en-US" dirty="0" smtClean="0"/>
              <a:t>Visual Studio 2012</a:t>
            </a:r>
          </a:p>
          <a:p>
            <a:r>
              <a:rPr lang="en-US" dirty="0" smtClean="0"/>
              <a:t>SQL SERVER 2008 R2</a:t>
            </a:r>
          </a:p>
          <a:p>
            <a:pPr>
              <a:buNone/>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Components of the System</a:t>
            </a:r>
            <a:endParaRPr lang="en-US" dirty="0"/>
          </a:p>
        </p:txBody>
      </p:sp>
      <p:sp>
        <p:nvSpPr>
          <p:cNvPr id="3" name="Content Placeholder 2"/>
          <p:cNvSpPr>
            <a:spLocks noGrp="1"/>
          </p:cNvSpPr>
          <p:nvPr>
            <p:ph sz="quarter" idx="1"/>
          </p:nvPr>
        </p:nvSpPr>
        <p:spPr/>
        <p:txBody>
          <a:bodyPr/>
          <a:lstStyle/>
          <a:p>
            <a:pPr>
              <a:buNone/>
            </a:pPr>
            <a:r>
              <a:rPr lang="en-US" dirty="0" smtClean="0"/>
              <a:t>Front End</a:t>
            </a:r>
          </a:p>
          <a:p>
            <a:r>
              <a:rPr lang="en-US" dirty="0" smtClean="0"/>
              <a:t>C#.NET</a:t>
            </a:r>
          </a:p>
          <a:p>
            <a:endParaRPr lang="en-US" dirty="0" smtClean="0"/>
          </a:p>
          <a:p>
            <a:endParaRPr lang="en-US" dirty="0" smtClean="0"/>
          </a:p>
          <a:p>
            <a:pPr>
              <a:buNone/>
            </a:pPr>
            <a:r>
              <a:rPr lang="en-US" dirty="0" smtClean="0"/>
              <a:t>Back End</a:t>
            </a:r>
          </a:p>
          <a:p>
            <a:r>
              <a:rPr lang="en-US" dirty="0" smtClean="0"/>
              <a:t>SQL SERVER</a:t>
            </a:r>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165</TotalTime>
  <Words>282</Words>
  <Application>Microsoft Office PowerPoint</Application>
  <PresentationFormat>On-screen Show (4:3)</PresentationFormat>
  <Paragraphs>66</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Equity</vt:lpstr>
      <vt:lpstr>Project Presentation of Book Management System</vt:lpstr>
      <vt:lpstr>Statement of The Problem</vt:lpstr>
      <vt:lpstr>Objective and Scope of The Project</vt:lpstr>
      <vt:lpstr>Why is The Particular Topic Chosen?</vt:lpstr>
      <vt:lpstr>Methodology</vt:lpstr>
      <vt:lpstr>Flow Chart </vt:lpstr>
      <vt:lpstr>E-R Diagram</vt:lpstr>
      <vt:lpstr>Requirements </vt:lpstr>
      <vt:lpstr>Components of the System</vt:lpstr>
      <vt:lpstr>Brief Overview</vt:lpstr>
      <vt:lpstr>Thank You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Presentation of Book Management System</dc:title>
  <dc:creator>!sick</dc:creator>
  <cp:lastModifiedBy>!sick</cp:lastModifiedBy>
  <cp:revision>17</cp:revision>
  <dcterms:created xsi:type="dcterms:W3CDTF">2015-07-17T12:49:33Z</dcterms:created>
  <dcterms:modified xsi:type="dcterms:W3CDTF">2015-08-03T14:12:27Z</dcterms:modified>
</cp:coreProperties>
</file>