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B40-764A-42BA-BE3F-08C1849B4A0E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1201298-7B25-4B8F-8E9C-6AFC851B9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B40-764A-42BA-BE3F-08C1849B4A0E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1298-7B25-4B8F-8E9C-6AFC851B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B40-764A-42BA-BE3F-08C1849B4A0E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1298-7B25-4B8F-8E9C-6AFC851B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B40-764A-42BA-BE3F-08C1849B4A0E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1298-7B25-4B8F-8E9C-6AFC851B9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B40-764A-42BA-BE3F-08C1849B4A0E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1201298-7B25-4B8F-8E9C-6AFC851B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B40-764A-42BA-BE3F-08C1849B4A0E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1298-7B25-4B8F-8E9C-6AFC851B9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B40-764A-42BA-BE3F-08C1849B4A0E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1298-7B25-4B8F-8E9C-6AFC851B9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B40-764A-42BA-BE3F-08C1849B4A0E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1298-7B25-4B8F-8E9C-6AFC851B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B40-764A-42BA-BE3F-08C1849B4A0E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1298-7B25-4B8F-8E9C-6AFC851B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B40-764A-42BA-BE3F-08C1849B4A0E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1298-7B25-4B8F-8E9C-6AFC851B9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4B40-764A-42BA-BE3F-08C1849B4A0E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1201298-7B25-4B8F-8E9C-6AFC851B96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E74B40-764A-42BA-BE3F-08C1849B4A0E}" type="datetimeFigureOut">
              <a:rPr lang="en-US" smtClean="0"/>
              <a:pPr/>
              <a:t>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1201298-7B25-4B8F-8E9C-6AFC851B9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4267200"/>
            <a:ext cx="4114800" cy="137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By : </a:t>
            </a:r>
            <a:r>
              <a:rPr lang="en-US" sz="2000" dirty="0" err="1" smtClean="0"/>
              <a:t>Pratik</a:t>
            </a:r>
            <a:r>
              <a:rPr lang="en-US" sz="2000" dirty="0" smtClean="0"/>
              <a:t> </a:t>
            </a:r>
            <a:r>
              <a:rPr lang="en-US" sz="2000" dirty="0" err="1" smtClean="0"/>
              <a:t>Baishnav</a:t>
            </a:r>
            <a:endParaRPr lang="en-US" sz="2000" dirty="0" smtClean="0"/>
          </a:p>
          <a:p>
            <a:r>
              <a:rPr lang="en-US" sz="2000" dirty="0" smtClean="0"/>
              <a:t>Course  : B.Sc.IT </a:t>
            </a:r>
            <a:r>
              <a:rPr lang="en-US" sz="2000" dirty="0" smtClean="0"/>
              <a:t>3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              University Roll :   551217295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Project Presentation of </a:t>
            </a:r>
            <a:r>
              <a:rPr lang="en-US" dirty="0" smtClean="0"/>
              <a:t>Gaming News Portal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overall this </a:t>
            </a:r>
            <a:r>
              <a:rPr lang="en-US" dirty="0" smtClean="0"/>
              <a:t>website</a:t>
            </a:r>
            <a:r>
              <a:rPr lang="en-US" dirty="0" smtClean="0"/>
              <a:t> </a:t>
            </a:r>
            <a:r>
              <a:rPr lang="en-US" dirty="0" smtClean="0"/>
              <a:t>allows admin and users to </a:t>
            </a:r>
            <a:r>
              <a:rPr lang="en-US" dirty="0" smtClean="0"/>
              <a:t>publish latest news or information and view news over the internet.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deals with various functions like insert, update, view and delete of  </a:t>
            </a:r>
            <a:r>
              <a:rPr lang="en-US" dirty="0" smtClean="0"/>
              <a:t>information or news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short this </a:t>
            </a:r>
            <a:r>
              <a:rPr lang="en-US" dirty="0" smtClean="0"/>
              <a:t>website</a:t>
            </a:r>
            <a:r>
              <a:rPr lang="en-US" dirty="0" smtClean="0"/>
              <a:t> </a:t>
            </a:r>
            <a:r>
              <a:rPr lang="en-US" dirty="0" smtClean="0"/>
              <a:t>is a friendly interface designed to carry out its task in a simple manner.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Pictures of the website</a:t>
            </a:r>
            <a:endParaRPr lang="en-US" dirty="0"/>
          </a:p>
        </p:txBody>
      </p:sp>
      <p:pic>
        <p:nvPicPr>
          <p:cNvPr id="4" name="Content Placeholder 3" descr="Logi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3200400" cy="2049684"/>
          </a:xfrm>
        </p:spPr>
      </p:pic>
      <p:pic>
        <p:nvPicPr>
          <p:cNvPr id="5" name="Picture 4" descr="Manage News P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600200"/>
            <a:ext cx="3276600" cy="2057400"/>
          </a:xfrm>
          <a:prstGeom prst="rect">
            <a:avLst/>
          </a:prstGeom>
        </p:spPr>
      </p:pic>
      <p:pic>
        <p:nvPicPr>
          <p:cNvPr id="6" name="Picture 5" descr="Visitor Pa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0" y="4191000"/>
            <a:ext cx="3276600" cy="2286001"/>
          </a:xfrm>
          <a:prstGeom prst="rect">
            <a:avLst/>
          </a:prstGeom>
        </p:spPr>
      </p:pic>
      <p:pic>
        <p:nvPicPr>
          <p:cNvPr id="7" name="Picture 6" descr="Add User Pa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4267200"/>
            <a:ext cx="3352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981200"/>
            <a:ext cx="7772400" cy="1143000"/>
          </a:xfrm>
        </p:spPr>
        <p:txBody>
          <a:bodyPr/>
          <a:lstStyle/>
          <a:p>
            <a:r>
              <a:rPr lang="en-US" dirty="0" smtClean="0"/>
              <a:t>Thank You !!!!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of The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     The Scope of </a:t>
            </a:r>
            <a:r>
              <a:rPr lang="en-US" dirty="0" smtClean="0"/>
              <a:t>the </a:t>
            </a:r>
            <a:r>
              <a:rPr lang="en-US" dirty="0" smtClean="0"/>
              <a:t>website</a:t>
            </a:r>
            <a:r>
              <a:rPr lang="en-US" dirty="0" smtClean="0"/>
              <a:t> is wide and can be used </a:t>
            </a:r>
            <a:r>
              <a:rPr lang="en-US" dirty="0" smtClean="0"/>
              <a:t>by </a:t>
            </a:r>
            <a:r>
              <a:rPr lang="en-US" dirty="0" smtClean="0"/>
              <a:t> institutes or individuals </a:t>
            </a:r>
            <a:r>
              <a:rPr lang="en-US" dirty="0" smtClean="0"/>
              <a:t>and also can be used in offices with the necessary modifications done. 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this </a:t>
            </a:r>
            <a:r>
              <a:rPr lang="en-US" dirty="0" smtClean="0"/>
              <a:t>website</a:t>
            </a:r>
            <a:r>
              <a:rPr lang="en-US" dirty="0" smtClean="0"/>
              <a:t>, </a:t>
            </a:r>
            <a:r>
              <a:rPr lang="en-US" dirty="0" smtClean="0"/>
              <a:t>the manual </a:t>
            </a:r>
            <a:r>
              <a:rPr lang="en-US" dirty="0" smtClean="0"/>
              <a:t>functions</a:t>
            </a:r>
            <a:r>
              <a:rPr lang="en-US" dirty="0" smtClean="0"/>
              <a:t> is converted into automated </a:t>
            </a:r>
            <a:r>
              <a:rPr lang="en-US" dirty="0" smtClean="0"/>
              <a:t>web functions</a:t>
            </a:r>
            <a:r>
              <a:rPr lang="en-US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Scope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purpose of this </a:t>
            </a:r>
            <a:r>
              <a:rPr lang="en-US" dirty="0" smtClean="0"/>
              <a:t>website</a:t>
            </a:r>
            <a:r>
              <a:rPr lang="en-US" dirty="0" smtClean="0"/>
              <a:t> </a:t>
            </a:r>
            <a:r>
              <a:rPr lang="en-US" dirty="0" smtClean="0"/>
              <a:t>is to support teaching, learning and research in the </a:t>
            </a:r>
            <a:r>
              <a:rPr lang="en-US" dirty="0" smtClean="0"/>
              <a:t>Education </a:t>
            </a:r>
            <a:r>
              <a:rPr lang="en-US" dirty="0" smtClean="0"/>
              <a:t>Sectors and in the Offices </a:t>
            </a:r>
            <a:r>
              <a:rPr lang="en-US" dirty="0" smtClean="0"/>
              <a:t>and by individuals as </a:t>
            </a:r>
            <a:r>
              <a:rPr lang="en-US" dirty="0" smtClean="0"/>
              <a:t>per the need, by developing and promoting access to information resources.</a:t>
            </a:r>
          </a:p>
          <a:p>
            <a:endParaRPr lang="en-US" dirty="0" smtClean="0"/>
          </a:p>
          <a:p>
            <a:r>
              <a:rPr lang="en-US" dirty="0" smtClean="0"/>
              <a:t>Helps to create a friendly environment between different users and staff personnel.</a:t>
            </a:r>
          </a:p>
          <a:p>
            <a:endParaRPr lang="en-US" dirty="0" smtClean="0"/>
          </a:p>
          <a:p>
            <a:r>
              <a:rPr lang="en-US" dirty="0" smtClean="0"/>
              <a:t> The three major components in the application are:</a:t>
            </a:r>
            <a:br>
              <a:rPr lang="en-US" dirty="0" smtClean="0"/>
            </a:br>
            <a:r>
              <a:rPr lang="en-US" dirty="0" smtClean="0"/>
              <a:t>-LOGIN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smtClean="0"/>
              <a:t>ADD NEWS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smtClean="0"/>
              <a:t>VIEW NEWS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The Particular Topic Chosen?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Better and efficient service can be provided</a:t>
            </a:r>
          </a:p>
          <a:p>
            <a:endParaRPr lang="en-US" dirty="0" smtClean="0"/>
          </a:p>
          <a:p>
            <a:r>
              <a:rPr lang="en-US" dirty="0" smtClean="0"/>
              <a:t>Faster retrieval of information </a:t>
            </a:r>
          </a:p>
          <a:p>
            <a:endParaRPr lang="en-US" dirty="0" smtClean="0"/>
          </a:p>
          <a:p>
            <a:r>
              <a:rPr lang="en-US" dirty="0" smtClean="0"/>
              <a:t>Reduced workload of the </a:t>
            </a:r>
            <a:r>
              <a:rPr lang="en-US" dirty="0" smtClean="0"/>
              <a:t>newspaper and books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smtClean="0"/>
              <a:t>details of the </a:t>
            </a:r>
            <a:r>
              <a:rPr lang="en-US" dirty="0" smtClean="0"/>
              <a:t>news</a:t>
            </a:r>
            <a:r>
              <a:rPr lang="en-US" dirty="0" smtClean="0"/>
              <a:t> will be available on a click </a:t>
            </a:r>
          </a:p>
          <a:p>
            <a:endParaRPr lang="en-US" dirty="0" smtClean="0"/>
          </a:p>
          <a:p>
            <a:r>
              <a:rPr lang="en-US" dirty="0" smtClean="0"/>
              <a:t>Less paper work and document maintenance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  The system supports the selection and implementation </a:t>
            </a:r>
            <a:r>
              <a:rPr lang="en-US" smtClean="0"/>
              <a:t>of </a:t>
            </a:r>
            <a:r>
              <a:rPr lang="en-US" smtClean="0"/>
              <a:t>  </a:t>
            </a:r>
            <a:r>
              <a:rPr lang="en-US" smtClean="0"/>
              <a:t>Gaming </a:t>
            </a:r>
            <a:r>
              <a:rPr lang="en-US" dirty="0" smtClean="0"/>
              <a:t>News Portal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A brief review of the nature and components of this system is offered as a basis. </a:t>
            </a:r>
          </a:p>
          <a:p>
            <a:endParaRPr lang="en-US" dirty="0" smtClean="0"/>
          </a:p>
          <a:p>
            <a:r>
              <a:rPr lang="en-US" dirty="0" smtClean="0"/>
              <a:t> The proposed methodology is drawn from established </a:t>
            </a:r>
            <a:r>
              <a:rPr lang="en-US" dirty="0" smtClean="0"/>
              <a:t>newspaper and book </a:t>
            </a:r>
            <a:r>
              <a:rPr lang="en-US" dirty="0" smtClean="0"/>
              <a:t>systems </a:t>
            </a:r>
            <a:r>
              <a:rPr lang="en-US" dirty="0" smtClean="0"/>
              <a:t>methodologies and from the literature on </a:t>
            </a:r>
            <a:r>
              <a:rPr lang="en-US" dirty="0" smtClean="0"/>
              <a:t>paper</a:t>
            </a:r>
            <a:r>
              <a:rPr lang="en-US" dirty="0" smtClean="0"/>
              <a:t>-based  information </a:t>
            </a:r>
            <a:r>
              <a:rPr lang="en-US" dirty="0" smtClean="0"/>
              <a:t>systems.</a:t>
            </a:r>
          </a:p>
          <a:p>
            <a:endParaRPr lang="en-US" dirty="0" smtClean="0"/>
          </a:p>
          <a:p>
            <a:r>
              <a:rPr lang="en-US" dirty="0" smtClean="0"/>
              <a:t> Tools take the form of a series of checklists covering issues </a:t>
            </a:r>
            <a:r>
              <a:rPr lang="en-US" dirty="0" smtClean="0"/>
              <a:t>to </a:t>
            </a:r>
            <a:r>
              <a:rPr lang="en-US" dirty="0" smtClean="0"/>
              <a:t>be considered at various stages in the project.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</a:t>
            </a:r>
            <a:endParaRPr lang="en-US" dirty="0"/>
          </a:p>
        </p:txBody>
      </p:sp>
      <p:pic>
        <p:nvPicPr>
          <p:cNvPr id="6" name="Content Placeholder 5" descr="GNP FC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1676400"/>
            <a:ext cx="6705600" cy="43434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E-R Diagram</a:t>
            </a:r>
            <a:endParaRPr lang="en-US" dirty="0"/>
          </a:p>
        </p:txBody>
      </p:sp>
      <p:pic>
        <p:nvPicPr>
          <p:cNvPr id="8" name="Content Placeholder 7" descr="GNP ER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914400"/>
            <a:ext cx="8458200" cy="5638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Hardware</a:t>
            </a:r>
          </a:p>
          <a:p>
            <a:r>
              <a:rPr lang="en-US" dirty="0" smtClean="0"/>
              <a:t>A Pentium 4 computer or higher.</a:t>
            </a:r>
          </a:p>
          <a:p>
            <a:r>
              <a:rPr lang="en-US" dirty="0" smtClean="0"/>
              <a:t>2GB RAM for smooth environment.</a:t>
            </a:r>
          </a:p>
          <a:p>
            <a:r>
              <a:rPr lang="en-US" dirty="0" smtClean="0"/>
              <a:t>Intel Processor or any other.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Software</a:t>
            </a:r>
          </a:p>
          <a:p>
            <a:r>
              <a:rPr lang="en-US" dirty="0" smtClean="0"/>
              <a:t>Adobe Dreamweaver CS6</a:t>
            </a:r>
            <a:endParaRPr lang="en-US" dirty="0" smtClean="0"/>
          </a:p>
          <a:p>
            <a:r>
              <a:rPr lang="en-US" dirty="0" smtClean="0"/>
              <a:t>XAMPP 1.8.0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Front End</a:t>
            </a:r>
          </a:p>
          <a:p>
            <a:r>
              <a:rPr lang="en-US" dirty="0" smtClean="0"/>
              <a:t>PHP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Back End</a:t>
            </a:r>
          </a:p>
          <a:p>
            <a:r>
              <a:rPr lang="en-US" dirty="0" err="1" smtClean="0"/>
              <a:t>MySQL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222</TotalTime>
  <Words>295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Project Presentation of Gaming News Portal</vt:lpstr>
      <vt:lpstr>Statement of The Problem</vt:lpstr>
      <vt:lpstr>Objective and Scope of The Project</vt:lpstr>
      <vt:lpstr>Why is The Particular Topic Chosen?</vt:lpstr>
      <vt:lpstr>Methodology</vt:lpstr>
      <vt:lpstr>Flow Chart </vt:lpstr>
      <vt:lpstr>E-R Diagram</vt:lpstr>
      <vt:lpstr>Requirements </vt:lpstr>
      <vt:lpstr>Components of the System</vt:lpstr>
      <vt:lpstr>Brief Overview</vt:lpstr>
      <vt:lpstr>Some Pictures of the website</vt:lpstr>
      <vt:lpstr>Thank You !!!!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of Book Management System</dc:title>
  <dc:creator>!sick</dc:creator>
  <cp:lastModifiedBy>!sick</cp:lastModifiedBy>
  <cp:revision>29</cp:revision>
  <dcterms:created xsi:type="dcterms:W3CDTF">2015-07-17T12:49:33Z</dcterms:created>
  <dcterms:modified xsi:type="dcterms:W3CDTF">2016-01-19T10:17:44Z</dcterms:modified>
</cp:coreProperties>
</file>