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57"/>
    <p:restoredTop sz="94665"/>
  </p:normalViewPr>
  <p:slideViewPr>
    <p:cSldViewPr snapToGrid="0">
      <p:cViewPr>
        <p:scale>
          <a:sx n="46" d="100"/>
          <a:sy n="46" d="100"/>
        </p:scale>
        <p:origin x="1080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327CF4-0E74-502A-1942-ED28649F3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E62BEA0-D1D9-5B55-327A-5C825D63A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B906A6-240A-8A87-B4BC-64E26AB4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0C33-D686-434C-ABB0-05B408C5CC6F}" type="datetimeFigureOut">
              <a:rPr lang="it-IT" smtClean="0"/>
              <a:t>29/11/23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3E0300-9382-4328-D469-7D22B14BE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D4073F-0BE5-A1B8-B114-CED9199F9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AD24-3295-D94C-B21B-043F592BB2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5028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B0C68D-ED6C-3EC7-DF1B-A36D7D034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1D98B92-B4E5-DFE8-2026-E11F45EEF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EFD1C3-7DD5-BD8E-F0B6-93BB3F2F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0C33-D686-434C-ABB0-05B408C5CC6F}" type="datetimeFigureOut">
              <a:rPr lang="it-IT" smtClean="0"/>
              <a:t>29/11/23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FB05A9-FEAD-B35E-BA56-8F3692E3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AE7A1E-A7E7-751C-818D-4DA4BB5A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AD24-3295-D94C-B21B-043F592BB2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871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0164654-4FF7-3D03-5CA7-D282F83F1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18CBA71-C778-A15E-C691-A4B0C29A4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F1BDC0-327A-7E5D-FCA8-FF4E3BED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0C33-D686-434C-ABB0-05B408C5CC6F}" type="datetimeFigureOut">
              <a:rPr lang="it-IT" smtClean="0"/>
              <a:t>29/11/23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536FCE-8718-8908-3C78-83953DC9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652369-CF57-E5C7-B4BB-3442BC7F8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AD24-3295-D94C-B21B-043F592BB2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29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7C212A-691A-E2C9-8230-E1E32045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A1B830-FC3E-1F46-A9CC-A4663E98B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DDC661-97B8-95FD-EC40-E5E73E67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0C33-D686-434C-ABB0-05B408C5CC6F}" type="datetimeFigureOut">
              <a:rPr lang="it-IT" smtClean="0"/>
              <a:t>29/11/23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BD560E-0442-80D1-0D3B-2917D4ED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49E4AA-7CEA-19EF-C021-A09EE1E3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AD24-3295-D94C-B21B-043F592BB2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416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824914-230E-715D-5AA5-2B19D25A4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33F2368-DE00-FF08-2436-44FF4E1A7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EBD3C2-8D7F-5B3F-5ED0-F5E0DAAD6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0C33-D686-434C-ABB0-05B408C5CC6F}" type="datetimeFigureOut">
              <a:rPr lang="it-IT" smtClean="0"/>
              <a:t>29/11/23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211035-FA92-6F74-C4B5-695F4A658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D4EF9C-4837-6A1E-6C32-20FF4FD5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AD24-3295-D94C-B21B-043F592BB2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247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64311C-65E4-9BC8-D44D-74DA7814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EBADC5-AB9B-1484-83F0-61BD1567A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97291FF-9748-75FC-44F2-10B6FE35D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A054F4D-EE57-F7A6-8B9C-A4D296764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0C33-D686-434C-ABB0-05B408C5CC6F}" type="datetimeFigureOut">
              <a:rPr lang="it-IT" smtClean="0"/>
              <a:t>29/11/23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316D802-AF7A-7AB1-C9A2-2AB4FD71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E5CA2DA-2546-96DB-F28D-6621E096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AD24-3295-D94C-B21B-043F592BB2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431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334E25-4230-E71B-8416-5AF016D2A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3215548-4354-5910-D0D5-677BC343E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D676803-66C7-41F1-0497-02383A5A6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2694E5F-59A4-AE55-6E30-2FD1D620B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618F539-68F5-E640-B294-22DEA2858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6610ED2-83D6-E57E-86BD-854B70BC6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0C33-D686-434C-ABB0-05B408C5CC6F}" type="datetimeFigureOut">
              <a:rPr lang="it-IT" smtClean="0"/>
              <a:t>29/11/23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2DD6366-2836-6BB7-5174-64B36531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5EB6F4F-2694-9DEF-4C26-99800AB6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AD24-3295-D94C-B21B-043F592BB2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7285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4E7869-F345-7040-1F3D-2B64C05D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065B668-BA8A-5720-9DB6-758D05E4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0C33-D686-434C-ABB0-05B408C5CC6F}" type="datetimeFigureOut">
              <a:rPr lang="it-IT" smtClean="0"/>
              <a:t>29/11/23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FDAA03B-F3E8-28D9-8F1A-E0B37D0D3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7AC77EA-5DFC-2F55-E869-79D8E558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AD24-3295-D94C-B21B-043F592BB2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40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843F446-EF87-8FBD-3671-7EE4C481D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0C33-D686-434C-ABB0-05B408C5CC6F}" type="datetimeFigureOut">
              <a:rPr lang="it-IT" smtClean="0"/>
              <a:t>29/11/23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4ADBCF8-0834-329D-3575-AF7B2D62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129F66-66A7-7E38-4E66-897F5916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AD24-3295-D94C-B21B-043F592BB2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783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2241B-85CC-ACE9-8C73-C724954B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D8D77B-C28E-44A4-B146-A57F17712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8EA50E6-063D-0C8F-E523-61F7D429C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759D637-41AC-D682-1E5E-0E28D9C8D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0C33-D686-434C-ABB0-05B408C5CC6F}" type="datetimeFigureOut">
              <a:rPr lang="it-IT" smtClean="0"/>
              <a:t>29/11/23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B2DD534-CF04-4EB1-3064-9D0C8CA6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95BE59-4E87-8BC7-B491-AC2B54BA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AD24-3295-D94C-B21B-043F592BB2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547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3214CF-6855-3C27-3D0C-F91E0B8D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3B0CFC2-2F4E-CA0F-60F1-6852B4BA8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EFE80A3-2913-5716-1778-89C488E13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3773167-0D8E-43B8-87A6-AF961BF6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0C33-D686-434C-ABB0-05B408C5CC6F}" type="datetimeFigureOut">
              <a:rPr lang="it-IT" smtClean="0"/>
              <a:t>29/11/23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84919F-85AE-DE31-5873-04B53FC4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4655272-1639-3BAD-4C45-14DA936C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AD24-3295-D94C-B21B-043F592BB2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014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B2DAEEE-044B-BBF9-2A0D-8BD6A7ED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85ED295-8D22-72E1-61F3-7898B9E00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3CAA64-385C-8ED2-6B6E-B1C9E5E87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A0C33-D686-434C-ABB0-05B408C5CC6F}" type="datetimeFigureOut">
              <a:rPr lang="it-IT" smtClean="0"/>
              <a:t>29/11/23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53A692-E7DF-9BF4-67FB-61FDA65E9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735CB5-592A-6DAF-3DED-0E124CFB0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FAD24-3295-D94C-B21B-043F592BB2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065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E5988C-E421-E00B-E1C7-8F4418A56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1625" y="0"/>
            <a:ext cx="6810375" cy="3829050"/>
          </a:xfrm>
        </p:spPr>
        <p:txBody>
          <a:bodyPr>
            <a:normAutofit fontScale="90000"/>
          </a:bodyPr>
          <a:lstStyle/>
          <a:p>
            <a:r>
              <a:rPr lang="it-IT" sz="10700" b="1" dirty="0" err="1">
                <a:effectLst/>
                <a:latin typeface="Helvetica" pitchFamily="2" charset="0"/>
              </a:rPr>
              <a:t>ROBOerTo</a:t>
            </a:r>
            <a:r>
              <a:rPr lang="it-IT" sz="10700" b="1" dirty="0">
                <a:effectLst/>
                <a:latin typeface="Helvetica" pitchFamily="2" charset="0"/>
              </a:rPr>
              <a:t> Bolle</a:t>
            </a:r>
            <a:br>
              <a:rPr lang="it-IT" dirty="0">
                <a:effectLst/>
                <a:latin typeface="Helvetica" pitchFamily="2" charset="0"/>
              </a:rPr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C3F6EFC-AAE7-FCE7-AF10-DB9C6E06B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3793" y="5257799"/>
            <a:ext cx="2586038" cy="1385888"/>
          </a:xfrm>
        </p:spPr>
        <p:txBody>
          <a:bodyPr>
            <a:normAutofit/>
          </a:bodyPr>
          <a:lstStyle/>
          <a:p>
            <a:r>
              <a:rPr lang="it-IT" b="1" dirty="0">
                <a:effectLst/>
                <a:latin typeface="Helvetica" pitchFamily="2" charset="0"/>
              </a:rPr>
              <a:t>Team</a:t>
            </a:r>
          </a:p>
          <a:p>
            <a:r>
              <a:rPr lang="it-IT" dirty="0">
                <a:effectLst/>
                <a:latin typeface="Helvetica" pitchFamily="2" charset="0"/>
              </a:rPr>
              <a:t>Pietro </a:t>
            </a:r>
            <a:r>
              <a:rPr lang="it-IT" dirty="0" err="1">
                <a:effectLst/>
                <a:latin typeface="Helvetica" pitchFamily="2" charset="0"/>
              </a:rPr>
              <a:t>Tellarini</a:t>
            </a:r>
            <a:endParaRPr lang="it-IT" dirty="0">
              <a:effectLst/>
              <a:latin typeface="Helvetica" pitchFamily="2" charset="0"/>
            </a:endParaRPr>
          </a:p>
          <a:p>
            <a:r>
              <a:rPr lang="it-IT" dirty="0">
                <a:effectLst/>
                <a:latin typeface="Helvetica" pitchFamily="2" charset="0"/>
              </a:rPr>
              <a:t>Giorgia Bravi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688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giocattolo, cartone animato, bianco e nero&#10;&#10;Descrizione generata automaticamente">
            <a:extLst>
              <a:ext uri="{FF2B5EF4-FFF2-40B4-BE49-F238E27FC236}">
                <a16:creationId xmlns:a16="http://schemas.microsoft.com/office/drawing/2014/main" id="{E46240EB-6AC8-21DB-6B66-74F73F374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2800" y="-15661"/>
            <a:ext cx="6299200" cy="6873661"/>
          </a:xfr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DECE3523-73A6-6BC9-980D-DAD0CC1F165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450667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GB" b="1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GB" sz="3000" b="1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GB" sz="30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000" b="1" dirty="0"/>
              <a:t>Time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400" dirty="0"/>
              <a:t>Assign the time to the single moves and dived them in fast, normal and slow moves, respecting the maximum time of the choreography.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sz="2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000" b="1" dirty="0"/>
              <a:t>Preconditions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400" dirty="0"/>
              <a:t>Check if the preconditions, standing and sitting of every move are satisfied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sz="24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1526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2EE0F328-0A95-207A-D612-EE4F616273E2}"/>
              </a:ext>
            </a:extLst>
          </p:cNvPr>
          <p:cNvSpPr txBox="1"/>
          <p:nvPr/>
        </p:nvSpPr>
        <p:spPr>
          <a:xfrm>
            <a:off x="0" y="1874728"/>
            <a:ext cx="345232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GB" sz="2800" b="1" dirty="0"/>
              <a:t>Music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800" dirty="0"/>
              <a:t>Analise the intensity of the music and assign to the different fragment of intensity fast, normal or slow moves </a:t>
            </a:r>
          </a:p>
        </p:txBody>
      </p:sp>
    </p:spTree>
    <p:extLst>
      <p:ext uri="{BB962C8B-B14F-4D97-AF65-F5344CB8AC3E}">
        <p14:creationId xmlns:p14="http://schemas.microsoft.com/office/powerpoint/2010/main" val="163325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47800577-385F-B819-45B1-5C98D49F8E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94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04A051-C9BC-C9F6-B480-0600AC417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7067" y="1320800"/>
            <a:ext cx="4331884" cy="4856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Planning Algorithm </a:t>
            </a:r>
          </a:p>
          <a:p>
            <a:pPr marL="0" indent="0">
              <a:buNone/>
            </a:pPr>
            <a:endParaRPr lang="en-GB" sz="2000" b="1" dirty="0"/>
          </a:p>
          <a:p>
            <a:pPr marL="0" indent="0">
              <a:buNone/>
            </a:pPr>
            <a:r>
              <a:rPr lang="en-GB" dirty="0"/>
              <a:t>The Algorithm return the best sequence of moves once it has </a:t>
            </a:r>
            <a:r>
              <a:rPr lang="en-GB" dirty="0" err="1"/>
              <a:t>analised</a:t>
            </a:r>
            <a:r>
              <a:rPr lang="en-GB" dirty="0"/>
              <a:t> the intensity of the music, the precondition and the history of moves. Define the heuristic and the search function to expand the nodes.  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212123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1705363-75FD-D09A-5E50-5F050DABF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THANKS </a:t>
            </a:r>
            <a:br>
              <a:rPr lang="en-US" sz="5400" b="1" dirty="0"/>
            </a:br>
            <a:r>
              <a:rPr lang="en-US" sz="5400" b="1" dirty="0"/>
              <a:t>for your </a:t>
            </a:r>
            <a:br>
              <a:rPr lang="en-US" sz="5400" b="1" dirty="0"/>
            </a:br>
            <a:r>
              <a:rPr lang="en-US" sz="5400" b="1" dirty="0"/>
              <a:t>ATTENTION </a:t>
            </a:r>
          </a:p>
        </p:txBody>
      </p:sp>
      <p:sp>
        <p:nvSpPr>
          <p:cNvPr id="3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automa meccanico, robot, giocattolo, action figure&#10;&#10;Descrizione generata automaticamente">
            <a:extLst>
              <a:ext uri="{FF2B5EF4-FFF2-40B4-BE49-F238E27FC236}">
                <a16:creationId xmlns:a16="http://schemas.microsoft.com/office/drawing/2014/main" id="{B53CD798-8C5B-D469-2A08-A443531DA7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453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7737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116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Tema di Office</vt:lpstr>
      <vt:lpstr>ROBOerTo Bolle </vt:lpstr>
      <vt:lpstr>Presentazione standard di PowerPoint</vt:lpstr>
      <vt:lpstr>Presentazione standard di PowerPoint</vt:lpstr>
      <vt:lpstr>Presentazione standard di PowerPoint</vt:lpstr>
      <vt:lpstr>THANKS  for your  ATTENTION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ROBOerTo Bolle </dc:title>
  <dc:creator>Giorgia Bravi - giorgia.bravi2@studio.unibo.it</dc:creator>
  <cp:lastModifiedBy>Giorgia Bravi - giorgia.bravi2@studio.unibo.it</cp:lastModifiedBy>
  <cp:revision>1</cp:revision>
  <dcterms:created xsi:type="dcterms:W3CDTF">2023-11-29T17:50:41Z</dcterms:created>
  <dcterms:modified xsi:type="dcterms:W3CDTF">2023-11-29T18:47:42Z</dcterms:modified>
</cp:coreProperties>
</file>