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533" r:id="rId3"/>
    <p:sldId id="534" r:id="rId4"/>
    <p:sldId id="545" r:id="rId5"/>
    <p:sldId id="547" r:id="rId6"/>
    <p:sldId id="546" r:id="rId7"/>
    <p:sldId id="548" r:id="rId8"/>
    <p:sldId id="549" r:id="rId9"/>
    <p:sldId id="550" r:id="rId10"/>
    <p:sldId id="551" r:id="rId11"/>
    <p:sldId id="368" r:id="rId12"/>
  </p:sldIdLst>
  <p:sldSz cx="11998325" cy="7559675"/>
  <p:notesSz cx="7559675" cy="10691813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99" autoAdjust="0"/>
  </p:normalViewPr>
  <p:slideViewPr>
    <p:cSldViewPr snapToGrid="0">
      <p:cViewPr varScale="1">
        <p:scale>
          <a:sx n="46" d="100"/>
          <a:sy n="46" d="100"/>
        </p:scale>
        <p:origin x="14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17200" y="1009440"/>
            <a:ext cx="5943600" cy="373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/>
              <a:t>http://localhost:8000/dashboard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63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02423" indent="-202044"/>
            <a:r>
              <a:rPr lang="id-ID" sz="1300" spc="-1" dirty="0">
                <a:solidFill>
                  <a:srgbClr val="000000"/>
                </a:solidFill>
                <a:latin typeface="Times New Roman"/>
              </a:rPr>
              <a:t>Referensi web diakses terakhir melalui websitenya 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pada </a:t>
            </a:r>
            <a:r>
              <a:rPr lang="en-US" sz="1300" spc="-1">
                <a:solidFill>
                  <a:srgbClr val="000000"/>
                </a:solidFill>
                <a:latin typeface="Times New Roman"/>
              </a:rPr>
              <a:t>November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 202</a:t>
            </a:r>
            <a:r>
              <a:rPr lang="en-US" sz="1300" spc="-1">
                <a:solidFill>
                  <a:srgbClr val="000000"/>
                </a:solidFill>
                <a:latin typeface="Times New Roman"/>
              </a:rPr>
              <a:t>2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.</a:t>
            </a: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64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73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5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35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68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76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/>
              <a:t>http://localhost:8000/dashboard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78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257193-2205-4B30-B559-E07C09436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867F2F-6375-469F-9B2F-C4F560497541}"/>
              </a:ext>
            </a:extLst>
          </p:cNvPr>
          <p:cNvSpPr/>
          <p:nvPr userDrawn="1"/>
        </p:nvSpPr>
        <p:spPr>
          <a:xfrm>
            <a:off x="0" y="-1"/>
            <a:ext cx="11998325" cy="16362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1575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40" y="671971"/>
            <a:ext cx="7965555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44438" y="4003828"/>
            <a:ext cx="7109759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5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27788"/>
            <a:ext cx="8460106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3262" y="871246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51742" y="3181894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78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85805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2129659"/>
            <a:ext cx="8460106" cy="2861014"/>
          </a:xfrm>
        </p:spPr>
        <p:txBody>
          <a:bodyPr anchor="b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89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40" y="671971"/>
            <a:ext cx="7965555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6573" y="4423810"/>
            <a:ext cx="8460107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6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262" y="871246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51742" y="3181894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69865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905" y="671971"/>
            <a:ext cx="8451776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6573" y="4423810"/>
            <a:ext cx="8460107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62">
                <a:solidFill>
                  <a:schemeClr val="accent1"/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6157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679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1103" y="671971"/>
            <a:ext cx="1284017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575" y="671971"/>
            <a:ext cx="6947997" cy="57887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087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8989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08998" y="654077"/>
            <a:ext cx="11180329" cy="8417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08998" y="1693854"/>
            <a:ext cx="11180329" cy="502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599938" lvl="0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1199876" lvl="1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799814" lvl="2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2399751" lvl="3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999689" lvl="4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3599627" lvl="5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4199565" lvl="6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4799503" lvl="7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5399441" lvl="8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11117159" y="6853777"/>
            <a:ext cx="719978" cy="5784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3782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798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516DB-95A3-42EB-B7D0-981CA89F48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499791" y="806366"/>
            <a:ext cx="8398828" cy="3830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244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5234-B47E-463D-BC3C-C500248D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0B030-9895-41A5-AB41-34D7EE8D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C273F-D276-4762-88AC-872DC714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C1592-F8D2-45DA-B708-2180B25C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57193-2205-4B30-B559-E07C09436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867F2F-6375-469F-9B2F-C4F560497541}"/>
              </a:ext>
            </a:extLst>
          </p:cNvPr>
          <p:cNvSpPr/>
          <p:nvPr userDrawn="1"/>
        </p:nvSpPr>
        <p:spPr>
          <a:xfrm>
            <a:off x="0" y="-1"/>
            <a:ext cx="11998325" cy="16362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424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011" y="2382084"/>
            <a:ext cx="4119133" cy="635222"/>
          </a:xfrm>
        </p:spPr>
        <p:txBody>
          <a:bodyPr anchor="b">
            <a:noAutofit/>
          </a:bodyPr>
          <a:lstStyle>
            <a:lvl1pPr marL="0" indent="0">
              <a:buNone/>
              <a:defRPr sz="2362" b="0"/>
            </a:lvl1pPr>
            <a:lvl2pPr marL="449931" indent="0">
              <a:buNone/>
              <a:defRPr sz="1968" b="1"/>
            </a:lvl2pPr>
            <a:lvl3pPr marL="899861" indent="0">
              <a:buNone/>
              <a:defRPr sz="1771" b="1"/>
            </a:lvl3pPr>
            <a:lvl4pPr marL="1349792" indent="0">
              <a:buNone/>
              <a:defRPr sz="1575" b="1"/>
            </a:lvl4pPr>
            <a:lvl5pPr marL="1799722" indent="0">
              <a:buNone/>
              <a:defRPr sz="1575" b="1"/>
            </a:lvl5pPr>
            <a:lvl6pPr marL="2249653" indent="0">
              <a:buNone/>
              <a:defRPr sz="1575" b="1"/>
            </a:lvl6pPr>
            <a:lvl7pPr marL="2699583" indent="0">
              <a:buNone/>
              <a:defRPr sz="1575" b="1"/>
            </a:lvl7pPr>
            <a:lvl8pPr marL="3149514" indent="0">
              <a:buNone/>
              <a:defRPr sz="1575" b="1"/>
            </a:lvl8pPr>
            <a:lvl9pPr marL="3599444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011" y="3017306"/>
            <a:ext cx="4119133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7552" y="2382084"/>
            <a:ext cx="4119128" cy="635222"/>
          </a:xfrm>
        </p:spPr>
        <p:txBody>
          <a:bodyPr anchor="b">
            <a:noAutofit/>
          </a:bodyPr>
          <a:lstStyle>
            <a:lvl1pPr marL="0" indent="0">
              <a:buNone/>
              <a:defRPr sz="2362" b="0"/>
            </a:lvl1pPr>
            <a:lvl2pPr marL="449931" indent="0">
              <a:buNone/>
              <a:defRPr sz="1968" b="1"/>
            </a:lvl2pPr>
            <a:lvl3pPr marL="899861" indent="0">
              <a:buNone/>
              <a:defRPr sz="1771" b="1"/>
            </a:lvl3pPr>
            <a:lvl4pPr marL="1349792" indent="0">
              <a:buNone/>
              <a:defRPr sz="1575" b="1"/>
            </a:lvl4pPr>
            <a:lvl5pPr marL="1799722" indent="0">
              <a:buNone/>
              <a:defRPr sz="1575" b="1"/>
            </a:lvl5pPr>
            <a:lvl6pPr marL="2249653" indent="0">
              <a:buNone/>
              <a:defRPr sz="1575" b="1"/>
            </a:lvl6pPr>
            <a:lvl7pPr marL="2699583" indent="0">
              <a:buNone/>
              <a:defRPr sz="1575" b="1"/>
            </a:lvl7pPr>
            <a:lvl8pPr marL="3149514" indent="0">
              <a:buNone/>
              <a:defRPr sz="1575" b="1"/>
            </a:lvl8pPr>
            <a:lvl9pPr marL="3599444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07553" y="3017306"/>
            <a:ext cx="4119127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9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4" y="671971"/>
            <a:ext cx="8460106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0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8619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4" y="1651933"/>
            <a:ext cx="3793297" cy="1409272"/>
          </a:xfrm>
        </p:spPr>
        <p:txBody>
          <a:bodyPr anchor="b">
            <a:normAutofit/>
          </a:bodyPr>
          <a:lstStyle>
            <a:lvl1pPr>
              <a:defRPr sz="1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839" y="567609"/>
            <a:ext cx="4441842" cy="60918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574" y="3061205"/>
            <a:ext cx="3793297" cy="2848876"/>
          </a:xfrm>
        </p:spPr>
        <p:txBody>
          <a:bodyPr>
            <a:normAutofit/>
          </a:bodyPr>
          <a:lstStyle>
            <a:lvl1pPr marL="0" indent="0">
              <a:buNone/>
              <a:defRPr sz="1378"/>
            </a:lvl1pPr>
            <a:lvl2pPr marL="449796" indent="0">
              <a:buNone/>
              <a:defRPr sz="1378"/>
            </a:lvl2pPr>
            <a:lvl3pPr marL="899591" indent="0">
              <a:buNone/>
              <a:defRPr sz="1181"/>
            </a:lvl3pPr>
            <a:lvl4pPr marL="1349387" indent="0">
              <a:buNone/>
              <a:defRPr sz="984"/>
            </a:lvl4pPr>
            <a:lvl5pPr marL="1799182" indent="0">
              <a:buNone/>
              <a:defRPr sz="984"/>
            </a:lvl5pPr>
            <a:lvl6pPr marL="2248978" indent="0">
              <a:buNone/>
              <a:defRPr sz="984"/>
            </a:lvl6pPr>
            <a:lvl7pPr marL="2698773" indent="0">
              <a:buNone/>
              <a:defRPr sz="984"/>
            </a:lvl7pPr>
            <a:lvl8pPr marL="3148569" indent="0">
              <a:buNone/>
              <a:defRPr sz="984"/>
            </a:lvl8pPr>
            <a:lvl9pPr marL="3598365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758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5291772"/>
            <a:ext cx="8460105" cy="624724"/>
          </a:xfrm>
        </p:spPr>
        <p:txBody>
          <a:bodyPr anchor="b">
            <a:normAutofit/>
          </a:bodyPr>
          <a:lstStyle>
            <a:lvl1pPr algn="l">
              <a:defRPr sz="236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6574" y="671971"/>
            <a:ext cx="8460106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/>
            </a:lvl1pPr>
            <a:lvl2pPr marL="449931" indent="0">
              <a:buNone/>
              <a:defRPr sz="1575"/>
            </a:lvl2pPr>
            <a:lvl3pPr marL="899861" indent="0">
              <a:buNone/>
              <a:defRPr sz="1575"/>
            </a:lvl3pPr>
            <a:lvl4pPr marL="1349792" indent="0">
              <a:buNone/>
              <a:defRPr sz="1575"/>
            </a:lvl4pPr>
            <a:lvl5pPr marL="1799722" indent="0">
              <a:buNone/>
              <a:defRPr sz="1575"/>
            </a:lvl5pPr>
            <a:lvl6pPr marL="2249653" indent="0">
              <a:buNone/>
              <a:defRPr sz="1575"/>
            </a:lvl6pPr>
            <a:lvl7pPr marL="2699583" indent="0">
              <a:buNone/>
              <a:defRPr sz="1575"/>
            </a:lvl7pPr>
            <a:lvl8pPr marL="3149514" indent="0">
              <a:buNone/>
              <a:defRPr sz="1575"/>
            </a:lvl8pPr>
            <a:lvl9pPr marL="3599444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575" y="5916496"/>
            <a:ext cx="8460105" cy="742987"/>
          </a:xfrm>
        </p:spPr>
        <p:txBody>
          <a:bodyPr>
            <a:normAutofit/>
          </a:bodyPr>
          <a:lstStyle>
            <a:lvl1pPr marL="0" indent="0">
              <a:buNone/>
              <a:defRPr sz="1181"/>
            </a:lvl1pPr>
            <a:lvl2pPr marL="449931" indent="0">
              <a:buNone/>
              <a:defRPr sz="1181"/>
            </a:lvl2pPr>
            <a:lvl3pPr marL="899861" indent="0">
              <a:buNone/>
              <a:defRPr sz="984"/>
            </a:lvl3pPr>
            <a:lvl4pPr marL="1349792" indent="0">
              <a:buNone/>
              <a:defRPr sz="886"/>
            </a:lvl4pPr>
            <a:lvl5pPr marL="1799722" indent="0">
              <a:buNone/>
              <a:defRPr sz="886"/>
            </a:lvl5pPr>
            <a:lvl6pPr marL="2249653" indent="0">
              <a:buNone/>
              <a:defRPr sz="886"/>
            </a:lvl6pPr>
            <a:lvl7pPr marL="2699583" indent="0">
              <a:buNone/>
              <a:defRPr sz="886"/>
            </a:lvl7pPr>
            <a:lvl8pPr marL="3149514" indent="0">
              <a:buNone/>
              <a:defRPr sz="886"/>
            </a:lvl8pPr>
            <a:lvl9pPr marL="3599444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85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671971"/>
            <a:ext cx="8460106" cy="3751839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27788"/>
            <a:ext cx="8460106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945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9333"/>
            <a:ext cx="11998325" cy="756900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574" y="671971"/>
            <a:ext cx="8460106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4" y="2381650"/>
            <a:ext cx="8460106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90677" y="6659483"/>
            <a:ext cx="89745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574" y="6659483"/>
            <a:ext cx="61975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4197" y="6659483"/>
            <a:ext cx="6724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CE5DFA-254D-43C5-ABCE-3F98D046962F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2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6" r:id="rId2"/>
    <p:sldLayoutId id="2147483693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4" r:id="rId17"/>
    <p:sldLayoutId id="2147483695" r:id="rId18"/>
    <p:sldLayoutId id="2147483696" r:id="rId19"/>
  </p:sldLayoutIdLst>
  <p:hf hdr="0" ftr="0" dt="0"/>
  <p:txStyles>
    <p:titleStyle>
      <a:lvl1pPr algn="l" defTabSz="449931" rtl="0" eaLnBrk="1" latinLnBrk="0" hangingPunct="1">
        <a:spcBef>
          <a:spcPct val="0"/>
        </a:spcBef>
        <a:buNone/>
        <a:defRPr sz="3543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37448" indent="-337448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137" indent="-281207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24826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74757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24687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474618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24548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374479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24409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49931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2pPr>
      <a:lvl3pPr marL="899861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3pPr>
      <a:lvl4pPr marL="1349792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4pPr>
      <a:lvl5pPr marL="1799722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5pPr>
      <a:lvl6pPr marL="2249653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6pPr>
      <a:lvl7pPr marL="2699583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7pPr>
      <a:lvl8pPr marL="3149514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8pPr>
      <a:lvl9pPr marL="3599444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463051" y="-211292"/>
            <a:ext cx="109488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>
                <a:solidFill>
                  <a:srgbClr val="1B75BC"/>
                </a:solidFill>
              </a:rPr>
              <a:t>Chart </a:t>
            </a:r>
            <a:r>
              <a:rPr lang="en-US" sz="5600" b="1" dirty="0">
                <a:solidFill>
                  <a:srgbClr val="1B75BC"/>
                </a:solidFill>
              </a:rPr>
              <a:t>Laravel</a:t>
            </a:r>
            <a:endParaRPr sz="5600" b="1" dirty="0">
              <a:solidFill>
                <a:srgbClr val="1B75BC"/>
              </a:solidFill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Tampilan Grafik Pie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6AF1C-43C3-694F-67BB-BBD8772E6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737" y="2007215"/>
            <a:ext cx="4514850" cy="45529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6639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Referensi</a:t>
            </a:r>
            <a:endParaRPr lang="id-ID" sz="44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3"/>
          <p:cNvSpPr/>
          <p:nvPr/>
        </p:nvSpPr>
        <p:spPr>
          <a:xfrm>
            <a:off x="599040" y="2040840"/>
            <a:ext cx="1073880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https://laravel.</a:t>
            </a:r>
            <a:r>
              <a:rPr lang="id-ID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com/</a:t>
            </a:r>
            <a:endParaRPr lang="en-US" sz="3200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Buat Controller Baru (Dashboard)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39075-132C-4F2E-55B4-62B1819B3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1" y="3679023"/>
            <a:ext cx="11398262" cy="89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50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Buat Fungsi di DashbordController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A85F8-0D47-68F1-4DC1-5CCA9F6BBD8E}"/>
              </a:ext>
            </a:extLst>
          </p:cNvPr>
          <p:cNvSpPr txBox="1"/>
          <p:nvPr/>
        </p:nvSpPr>
        <p:spPr>
          <a:xfrm>
            <a:off x="600062" y="1757305"/>
            <a:ext cx="1119673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DC322F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18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App\Http\Controllers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App\Models\</a:t>
            </a:r>
            <a:r>
              <a:rPr lang="en-US" sz="18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Pegawai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Illuminate\Http\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DashboardController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C71C4"/>
                </a:solidFill>
                <a:effectLst/>
                <a:latin typeface="Consolas" panose="020B0609020204030204" pitchFamily="49" charset="0"/>
              </a:rPr>
              <a:t>Controller</a:t>
            </a:r>
            <a:endParaRPr lang="en-US" sz="18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ar_kekayaan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DB::</a:t>
            </a:r>
            <a:r>
              <a:rPr lang="en-US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pegawai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kekayaan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ar_gender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DB::</a:t>
            </a:r>
            <a:r>
              <a:rPr lang="en-US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pegawai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selectRaw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'gender, count(gender) as </a:t>
            </a:r>
            <a:r>
              <a:rPr lang="en-US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jumlah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'gender'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dashboard.index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compact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'ar_</a:t>
            </a:r>
            <a:r>
              <a:rPr lang="en-US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kekayaan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ar_gender</a:t>
            </a:r>
            <a:r>
              <a:rPr lang="en-US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8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68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Buat Route di routes/web.php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A9174-67D5-9168-16BA-7D54EA452105}"/>
              </a:ext>
            </a:extLst>
          </p:cNvPr>
          <p:cNvSpPr txBox="1"/>
          <p:nvPr/>
        </p:nvSpPr>
        <p:spPr>
          <a:xfrm>
            <a:off x="781017" y="2717155"/>
            <a:ext cx="1043629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App\Http\Controllers\</a:t>
            </a:r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DashboardController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4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Route::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'dashboard'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DashboardController::class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79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Buat Menu di admin/sidebar.blade.php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DB70D-2528-9007-DCEB-D3C440871FA0}"/>
              </a:ext>
            </a:extLst>
          </p:cNvPr>
          <p:cNvSpPr txBox="1"/>
          <p:nvPr/>
        </p:nvSpPr>
        <p:spPr>
          <a:xfrm>
            <a:off x="600061" y="2209238"/>
            <a:ext cx="107981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"sidebar"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"sidebar"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"sidebar-nav"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"sidebar-nav"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"nav-link "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"{{ url('dashboard') }}"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"bi bi-grid"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Dashboard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&lt;!-- End Dashboard Nav --&gt;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34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Buat File index.blade.php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di views/dashboard – Grafik Bar(1)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AF904-CF1E-5E1F-F2D6-6AF931786E2E}"/>
              </a:ext>
            </a:extLst>
          </p:cNvPr>
          <p:cNvSpPr txBox="1"/>
          <p:nvPr/>
        </p:nvSpPr>
        <p:spPr>
          <a:xfrm>
            <a:off x="2341562" y="2995007"/>
            <a:ext cx="7315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@extends('admin.index')</a:t>
            </a: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@section('content')</a:t>
            </a: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{{-- ISI KONTEN GRAFIK --}}</a:t>
            </a: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@endsection</a:t>
            </a:r>
          </a:p>
        </p:txBody>
      </p:sp>
    </p:spTree>
    <p:extLst>
      <p:ext uri="{BB962C8B-B14F-4D97-AF65-F5344CB8AC3E}">
        <p14:creationId xmlns:p14="http://schemas.microsoft.com/office/powerpoint/2010/main" val="2143601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Buat File index.blade.php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di views/dashboard – Grafik Bar(2)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7F6C4-917C-3CF4-9737-C55E48F1D337}"/>
              </a:ext>
            </a:extLst>
          </p:cNvPr>
          <p:cNvSpPr txBox="1"/>
          <p:nvPr/>
        </p:nvSpPr>
        <p:spPr>
          <a:xfrm>
            <a:off x="-134229" y="1597165"/>
            <a:ext cx="1098855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"card-title"</a:t>
            </a:r>
            <a:r>
              <a:rPr lang="en-US" sz="2000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Grafik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Kekayaan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Pegawai</a:t>
            </a:r>
            <a:r>
              <a:rPr lang="en-US" sz="2000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2000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&lt;!-- Bar Chart --&gt;</a:t>
            </a:r>
            <a:endParaRPr lang="en-US" sz="20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barChart</a:t>
            </a:r>
            <a:r>
              <a:rPr lang="en-US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"max-height: 400px;"</a:t>
            </a:r>
            <a:r>
              <a:rPr lang="en-US" sz="2000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sz="2000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b="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000" b="0" i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ambil</a:t>
            </a:r>
            <a:r>
              <a:rPr lang="en-US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2000" b="0" i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pegawai</a:t>
            </a:r>
            <a:r>
              <a:rPr lang="en-US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dan </a:t>
            </a:r>
            <a:r>
              <a:rPr lang="en-US" sz="2000" b="0" i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kekayaan</a:t>
            </a:r>
            <a:r>
              <a:rPr lang="en-US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US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DashboardController</a:t>
            </a:r>
            <a:r>
              <a:rPr lang="en-US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di </a:t>
            </a:r>
            <a:r>
              <a:rPr lang="en-US" sz="2000" b="0" i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fungsi</a:t>
            </a:r>
            <a:r>
              <a:rPr lang="en-US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index</a:t>
            </a:r>
            <a:endParaRPr lang="en-US" sz="20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lbl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[@</a:t>
            </a:r>
            <a:r>
              <a:rPr lang="en-US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$ar_kekayaan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harta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'{{ $</a:t>
            </a:r>
            <a:r>
              <a:rPr lang="en-US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harta</a:t>
            </a:r>
            <a:r>
              <a:rPr lang="en-US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}}’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         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endforeach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hrt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[@</a:t>
            </a:r>
            <a:r>
              <a:rPr lang="en-US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$ar_kekayaan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harta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{{ $</a:t>
            </a:r>
            <a:r>
              <a:rPr lang="en-US" sz="20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harta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kekayaan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}}, 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         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endforeach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20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barChart</a:t>
            </a:r>
            <a:r>
              <a:rPr lang="en-US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), {</a:t>
            </a:r>
          </a:p>
          <a:p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type: </a:t>
            </a:r>
            <a:r>
              <a:rPr lang="en-US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data: {</a:t>
            </a:r>
          </a:p>
          <a:p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  labels: </a:t>
            </a:r>
            <a:r>
              <a:rPr lang="en-US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lbl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  datasets: [{</a:t>
            </a:r>
          </a:p>
          <a:p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    label: </a:t>
            </a:r>
            <a:r>
              <a:rPr lang="en-US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Harta</a:t>
            </a:r>
            <a:r>
              <a:rPr lang="en-US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Kekayaan</a:t>
            </a:r>
            <a:r>
              <a:rPr lang="en-US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Pegawai</a:t>
            </a:r>
            <a:r>
              <a:rPr lang="en-US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    data: </a:t>
            </a:r>
            <a:r>
              <a:rPr lang="en-US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hrt</a:t>
            </a:r>
            <a:r>
              <a:rPr lang="en-US" sz="20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129481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Tampilan Grafik Batang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0B508F-DB51-B5B7-C967-F12B5F6D7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094" y="2122390"/>
            <a:ext cx="7188135" cy="457426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7558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Buat File index.blade.php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di views/dashboard – Grafik Pie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F7C6B-2323-939E-6A5E-5416D3C59ED8}"/>
              </a:ext>
            </a:extLst>
          </p:cNvPr>
          <p:cNvSpPr txBox="1"/>
          <p:nvPr/>
        </p:nvSpPr>
        <p:spPr>
          <a:xfrm>
            <a:off x="600062" y="2083304"/>
            <a:ext cx="110818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"card-title"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Grafik Perbandingan Gender Pegawai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&lt;!-- Pie Chart --&gt;</a:t>
            </a:r>
            <a:endParaRPr lang="en-US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"pieChart"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"max-height: 400px;"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//ambil data gender dan jumlah gendernya dari DashboardController di fungsi index</a:t>
            </a:r>
            <a:endParaRPr lang="en-US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lbl2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[@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$ar_gender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$g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'{{ $g-&gt;gender }}’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@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endforeach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jml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[@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$ar_gender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$g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{{ $g-&gt;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jumlah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}}, @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endforeach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"DOMContentLoaded"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'#pieChart'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), {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type: 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'pie'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data: {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  labels: 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lbl2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  datasets: [{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    label: 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'My First Dataset'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//data: [300, 50, 100],</a:t>
            </a:r>
            <a:endParaRPr lang="en-US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    data: 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jml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06446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Words>1124</Words>
  <Application>Microsoft Office PowerPoint</Application>
  <PresentationFormat>Custom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Times New Roman</vt:lpstr>
      <vt:lpstr>Wingdings</vt:lpstr>
      <vt:lpstr>Trebuchet MS</vt:lpstr>
      <vt:lpstr>Consolas</vt:lpstr>
      <vt:lpstr>Arial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Asisten Arip</cp:lastModifiedBy>
  <cp:revision>106</cp:revision>
  <dcterms:modified xsi:type="dcterms:W3CDTF">2023-05-30T04:38:47Z</dcterms:modified>
</cp:coreProperties>
</file>