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461" r:id="rId3"/>
    <p:sldId id="532" r:id="rId4"/>
    <p:sldId id="533" r:id="rId5"/>
    <p:sldId id="534" r:id="rId6"/>
    <p:sldId id="535" r:id="rId7"/>
    <p:sldId id="536" r:id="rId8"/>
    <p:sldId id="537" r:id="rId9"/>
    <p:sldId id="543" r:id="rId10"/>
    <p:sldId id="542" r:id="rId11"/>
    <p:sldId id="538" r:id="rId12"/>
    <p:sldId id="539" r:id="rId13"/>
    <p:sldId id="540" r:id="rId14"/>
    <p:sldId id="541" r:id="rId15"/>
    <p:sldId id="544" r:id="rId16"/>
    <p:sldId id="368" r:id="rId17"/>
  </p:sldIdLst>
  <p:sldSz cx="11998325" cy="7559675"/>
  <p:notesSz cx="7559675" cy="10691813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33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38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0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9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November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8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5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61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4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03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9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57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44438" y="4003828"/>
            <a:ext cx="710975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7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5805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2129659"/>
            <a:ext cx="8460106" cy="2861014"/>
          </a:xfrm>
        </p:spPr>
        <p:txBody>
          <a:bodyPr anchor="b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9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6986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05" y="671971"/>
            <a:ext cx="8451776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accent1"/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15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79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1103" y="671971"/>
            <a:ext cx="1284017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575" y="671971"/>
            <a:ext cx="6947997" cy="57887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08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98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8998" y="654077"/>
            <a:ext cx="11180329" cy="8417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8998" y="1693854"/>
            <a:ext cx="11180329" cy="502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599938" lvl="0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1199876" lvl="1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799814" lvl="2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2399751" lvl="3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999689" lvl="4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3599627" lvl="5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4199565" lvl="6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4799503" lvl="7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5399441" lvl="8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1117159" y="6853777"/>
            <a:ext cx="719978" cy="578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782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9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516DB-95A3-42EB-B7D0-981CA89F4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99791" y="806366"/>
            <a:ext cx="8398828" cy="3830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44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5234-B47E-463D-BC3C-C500248D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0B030-9895-41A5-AB41-34D7EE8D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273F-D276-4762-88AC-872DC714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1592-F8D2-45DA-B708-2180B25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11" y="2382084"/>
            <a:ext cx="4119133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011" y="3017306"/>
            <a:ext cx="4119133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7552" y="2382084"/>
            <a:ext cx="4119128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7553" y="3017306"/>
            <a:ext cx="4119127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9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61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1651933"/>
            <a:ext cx="3793297" cy="1409272"/>
          </a:xfrm>
        </p:spPr>
        <p:txBody>
          <a:bodyPr anchor="b">
            <a:normAutofit/>
          </a:bodyPr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39" y="567609"/>
            <a:ext cx="4441842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4" y="3061205"/>
            <a:ext cx="3793297" cy="2848876"/>
          </a:xfrm>
        </p:spPr>
        <p:txBody>
          <a:bodyPr>
            <a:normAutofit/>
          </a:bodyPr>
          <a:lstStyle>
            <a:lvl1pPr marL="0" indent="0">
              <a:buNone/>
              <a:defRPr sz="1378"/>
            </a:lvl1pPr>
            <a:lvl2pPr marL="449796" indent="0">
              <a:buNone/>
              <a:defRPr sz="1378"/>
            </a:lvl2pPr>
            <a:lvl3pPr marL="899591" indent="0">
              <a:buNone/>
              <a:defRPr sz="1181"/>
            </a:lvl3pPr>
            <a:lvl4pPr marL="1349387" indent="0">
              <a:buNone/>
              <a:defRPr sz="984"/>
            </a:lvl4pPr>
            <a:lvl5pPr marL="1799182" indent="0">
              <a:buNone/>
              <a:defRPr sz="984"/>
            </a:lvl5pPr>
            <a:lvl6pPr marL="2248978" indent="0">
              <a:buNone/>
              <a:defRPr sz="984"/>
            </a:lvl6pPr>
            <a:lvl7pPr marL="2698773" indent="0">
              <a:buNone/>
              <a:defRPr sz="984"/>
            </a:lvl7pPr>
            <a:lvl8pPr marL="3148569" indent="0">
              <a:buNone/>
              <a:defRPr sz="984"/>
            </a:lvl8pPr>
            <a:lvl9pPr marL="3598365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58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5291772"/>
            <a:ext cx="8460105" cy="624724"/>
          </a:xfrm>
        </p:spPr>
        <p:txBody>
          <a:bodyPr anchor="b">
            <a:normAutofit/>
          </a:bodyPr>
          <a:lstStyle>
            <a:lvl1pPr algn="l">
              <a:defRPr sz="236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574" y="671971"/>
            <a:ext cx="8460106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/>
            </a:lvl1pPr>
            <a:lvl2pPr marL="449931" indent="0">
              <a:buNone/>
              <a:defRPr sz="1575"/>
            </a:lvl2pPr>
            <a:lvl3pPr marL="899861" indent="0">
              <a:buNone/>
              <a:defRPr sz="1575"/>
            </a:lvl3pPr>
            <a:lvl4pPr marL="1349792" indent="0">
              <a:buNone/>
              <a:defRPr sz="1575"/>
            </a:lvl4pPr>
            <a:lvl5pPr marL="1799722" indent="0">
              <a:buNone/>
              <a:defRPr sz="1575"/>
            </a:lvl5pPr>
            <a:lvl6pPr marL="2249653" indent="0">
              <a:buNone/>
              <a:defRPr sz="1575"/>
            </a:lvl6pPr>
            <a:lvl7pPr marL="2699583" indent="0">
              <a:buNone/>
              <a:defRPr sz="1575"/>
            </a:lvl7pPr>
            <a:lvl8pPr marL="3149514" indent="0">
              <a:buNone/>
              <a:defRPr sz="1575"/>
            </a:lvl8pPr>
            <a:lvl9pPr marL="3599444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5" y="5916496"/>
            <a:ext cx="8460105" cy="742987"/>
          </a:xfrm>
        </p:spPr>
        <p:txBody>
          <a:bodyPr>
            <a:normAutofit/>
          </a:bodyPr>
          <a:lstStyle>
            <a:lvl1pPr marL="0" indent="0">
              <a:buNone/>
              <a:defRPr sz="1181"/>
            </a:lvl1pPr>
            <a:lvl2pPr marL="449931" indent="0">
              <a:buNone/>
              <a:defRPr sz="1181"/>
            </a:lvl2pPr>
            <a:lvl3pPr marL="899861" indent="0">
              <a:buNone/>
              <a:defRPr sz="984"/>
            </a:lvl3pPr>
            <a:lvl4pPr marL="1349792" indent="0">
              <a:buNone/>
              <a:defRPr sz="886"/>
            </a:lvl4pPr>
            <a:lvl5pPr marL="1799722" indent="0">
              <a:buNone/>
              <a:defRPr sz="886"/>
            </a:lvl5pPr>
            <a:lvl6pPr marL="2249653" indent="0">
              <a:buNone/>
              <a:defRPr sz="886"/>
            </a:lvl6pPr>
            <a:lvl7pPr marL="2699583" indent="0">
              <a:buNone/>
              <a:defRPr sz="886"/>
            </a:lvl7pPr>
            <a:lvl8pPr marL="3149514" indent="0">
              <a:buNone/>
              <a:defRPr sz="886"/>
            </a:lvl8pPr>
            <a:lvl9pPr marL="3599444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5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671971"/>
            <a:ext cx="8460106" cy="3751839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45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1998325" cy="756900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4" y="2381650"/>
            <a:ext cx="8460106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0677" y="6659483"/>
            <a:ext cx="8974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574" y="6659483"/>
            <a:ext cx="61975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4197" y="6659483"/>
            <a:ext cx="6724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CE5DFA-254D-43C5-ABCE-3F98D046962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6" r:id="rId2"/>
    <p:sldLayoutId id="2147483693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4" r:id="rId17"/>
    <p:sldLayoutId id="2147483695" r:id="rId18"/>
    <p:sldLayoutId id="2147483696" r:id="rId19"/>
  </p:sldLayoutIdLst>
  <p:hf hdr="0" ftr="0" dt="0"/>
  <p:txStyles>
    <p:titleStyle>
      <a:lvl1pPr algn="l" defTabSz="449931" rtl="0" eaLnBrk="1" latinLnBrk="0" hangingPunct="1">
        <a:spcBef>
          <a:spcPct val="0"/>
        </a:spcBef>
        <a:buNone/>
        <a:defRPr sz="354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448" indent="-337448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137" indent="-281207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4826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7475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2468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7461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2454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7447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2440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93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86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79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72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65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58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51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>
                <a:solidFill>
                  <a:srgbClr val="1B75BC"/>
                </a:solidFill>
              </a:rPr>
              <a:t>Sweet Alert </a:t>
            </a:r>
            <a:r>
              <a:rPr lang="en-US" sz="5600" b="1" dirty="0">
                <a:solidFill>
                  <a:srgbClr val="1B75BC"/>
                </a:solidFill>
              </a:rPr>
              <a:t>Laravel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pada Fungsi Store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1465D-FE65-D937-C9E1-2B175911B559}"/>
              </a:ext>
            </a:extLst>
          </p:cNvPr>
          <p:cNvSpPr txBox="1"/>
          <p:nvPr/>
        </p:nvSpPr>
        <p:spPr>
          <a:xfrm>
            <a:off x="600061" y="1664570"/>
            <a:ext cx="107981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$request){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. . . </a:t>
            </a:r>
            <a:endParaRPr lang="en-US" sz="2400" b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($input); 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'ruangan.index'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 Created </a:t>
            </a:r>
          </a:p>
          <a:p>
            <a:pPr lvl="1"/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								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successfully!'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\Exception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$e){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'ruangan.index'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'Error during the </a:t>
            </a:r>
          </a:p>
          <a:p>
            <a:pPr lvl="1"/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								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creation!'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54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Hasil saat Input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7224A-D5CC-422D-3935-03FD6324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00" y="1855333"/>
            <a:ext cx="5860724" cy="3849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477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pada Fungsi Update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72AE3-8EF0-EF14-51C4-4A14DC7171C9}"/>
              </a:ext>
            </a:extLst>
          </p:cNvPr>
          <p:cNvSpPr txBox="1"/>
          <p:nvPr/>
        </p:nvSpPr>
        <p:spPr>
          <a:xfrm>
            <a:off x="600062" y="1606606"/>
            <a:ext cx="10798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$request,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$ruangan)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  . . .</a:t>
            </a:r>
          </a:p>
          <a:p>
            <a:pPr lvl="1"/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$ruangan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($input);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'ruangan.index'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 Updated </a:t>
            </a:r>
          </a:p>
          <a:p>
            <a:pPr lvl="1"/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							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successfully!'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\Exception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$e){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'ruangan.index'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'Error during the </a:t>
            </a:r>
          </a:p>
          <a:p>
            <a:pPr lvl="1"/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									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creation!'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057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Hasil saat Ubah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FB2BA-B208-35F8-C395-225BC050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092" y="2169464"/>
            <a:ext cx="6283364" cy="4110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14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pada Fungsi Delete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02FCA-5C97-1517-1A37-53DE051819C4}"/>
              </a:ext>
            </a:extLst>
          </p:cNvPr>
          <p:cNvSpPr txBox="1"/>
          <p:nvPr/>
        </p:nvSpPr>
        <p:spPr>
          <a:xfrm>
            <a:off x="600062" y="1803069"/>
            <a:ext cx="10798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($id)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//--------hapus dulu fisik file foto--------</a:t>
            </a:r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$ruangan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($id);</a:t>
            </a:r>
          </a:p>
          <a:p>
            <a:r>
              <a:rPr lang="en-US" sz="2400">
                <a:solidFill>
                  <a:srgbClr val="6A737D"/>
                </a:solidFill>
                <a:latin typeface="Consolas" panose="020B0609020204030204" pitchFamily="49" charset="0"/>
              </a:rPr>
              <a:t>	  //dd($ruangan); </a:t>
            </a:r>
          </a:p>
          <a:p>
            <a:b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foto1)){ 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unlink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'img/ruangan/'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foto1);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>
                <a:solidFill>
                  <a:srgbClr val="6A737D"/>
                </a:solidFill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$delete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$id)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35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Hasil saat Hapus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FDF5B-800D-03D8-C42C-5395E4256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584" y="2289775"/>
            <a:ext cx="5357156" cy="3868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14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599040" y="2040840"/>
            <a:ext cx="10738800" cy="241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</a:t>
            </a:r>
            <a:r>
              <a:rPr lang="id-ID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com/</a:t>
            </a:r>
            <a:endParaRPr lang="en-US" sz="32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spc="-1">
                <a:solidFill>
                  <a:srgbClr val="000000"/>
                </a:solidFill>
                <a:latin typeface="Times New Roman"/>
                <a:ea typeface="DejaVu Sans"/>
              </a:rPr>
              <a:t>https://realrashid.github.io/sweet-alert/</a:t>
            </a:r>
            <a:endParaRPr lang="en-US" sz="3200" spc="-1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</a:rPr>
              <a:t>https://www.nicesnippets.com/blog/laravel-9-sweet-alert-confirm-delete-example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Install Extensions Sweet Alert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CF740-9120-4827-2A72-CB9F70CB9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62" y="2442672"/>
            <a:ext cx="9727149" cy="33778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123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Konfigurasi di Config/App (Provider)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1C45F-F211-A7FF-88FD-78EC5207D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39" y="4015956"/>
            <a:ext cx="8720046" cy="246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E4A9E-6796-65D8-E229-695999896D05}"/>
              </a:ext>
            </a:extLst>
          </p:cNvPr>
          <p:cNvSpPr txBox="1"/>
          <p:nvPr/>
        </p:nvSpPr>
        <p:spPr>
          <a:xfrm>
            <a:off x="600062" y="1974058"/>
            <a:ext cx="1079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/>
              <a:t>Setelah berhasil menginstall extension sweet alert melalui composer, langkah selanjutnya melakukan konfigurasi tambahan di config/app.php untuk menambahkan provider dan alias vendor seperti kode program sebagai berikut:</a:t>
            </a:r>
          </a:p>
        </p:txBody>
      </p:sp>
    </p:spTree>
    <p:extLst>
      <p:ext uri="{BB962C8B-B14F-4D97-AF65-F5344CB8AC3E}">
        <p14:creationId xmlns:p14="http://schemas.microsoft.com/office/powerpoint/2010/main" val="94668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Konfigurasi di Config/App (Aliases)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8643F-2CCB-BEFF-5CC6-6482E415C5BC}"/>
              </a:ext>
            </a:extLst>
          </p:cNvPr>
          <p:cNvSpPr txBox="1"/>
          <p:nvPr/>
        </p:nvSpPr>
        <p:spPr>
          <a:xfrm>
            <a:off x="600062" y="2912321"/>
            <a:ext cx="106716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'aliases'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Facade::defaultAliases()-&gt;merge([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tambahan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RealRashid\SweetAlert\Facades\Alert::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])-&gt;toArray(),</a:t>
            </a:r>
          </a:p>
        </p:txBody>
      </p:sp>
    </p:spTree>
    <p:extLst>
      <p:ext uri="{BB962C8B-B14F-4D97-AF65-F5344CB8AC3E}">
        <p14:creationId xmlns:p14="http://schemas.microsoft.com/office/powerpoint/2010/main" val="229865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Sertakan di admin/index.blade.php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4D79D-E485-9EBC-9DC2-D243A2D2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88" y="3177465"/>
            <a:ext cx="6546947" cy="14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8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Publis Paket Sweet Alert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316BA-7F3D-141A-2C1A-C80BCD5C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90365"/>
            <a:ext cx="11998325" cy="38823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77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Global pada Controller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6E6E5-4D4B-C985-72DA-A2077D98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63" y="1643515"/>
            <a:ext cx="5947111" cy="51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0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Route Baru pada routes/web.php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413E9-238A-C8AB-9D5E-FFD5A8897F3F}"/>
              </a:ext>
            </a:extLst>
          </p:cNvPr>
          <p:cNvSpPr txBox="1"/>
          <p:nvPr/>
        </p:nvSpPr>
        <p:spPr>
          <a:xfrm>
            <a:off x="600062" y="2071677"/>
            <a:ext cx="10798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b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Illuminate\Support\Facades\Route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App\Http\Controllers\RuanganController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'/ruangan'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RuanganController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'/ruangan-delete/{id}’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RuanganController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96800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Tombol pada template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4C73-8143-44AF-E620-E0CF90530514}"/>
              </a:ext>
            </a:extLst>
          </p:cNvPr>
          <p:cNvSpPr txBox="1"/>
          <p:nvPr/>
        </p:nvSpPr>
        <p:spPr>
          <a:xfrm>
            <a:off x="600062" y="1853581"/>
            <a:ext cx="10798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"d-flex align-items-center"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"{{ route('ruangan.edit', $r-&gt;id )}}"</a:t>
            </a:r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"btn btn-success btn-sm btn-icon-text mr-3"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"Ubah Data Ruangan"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Ubah &lt;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"typcn typcn-edit btn-icon-append"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                                        </a:t>
            </a:r>
          </a:p>
          <a:p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"/ruangan-delete/{{$r-&gt;id}}"</a:t>
            </a:r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"btn btn-danger btn-sm delete-confirm"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Hapus 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2400">
                <a:solidFill>
                  <a:srgbClr val="22863A"/>
                </a:solidFill>
                <a:latin typeface="Consolas" panose="020B0609020204030204" pitchFamily="49" charset="0"/>
              </a:rPr>
              <a:t>i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"typcn typcn-delete-outline btn-icon-append"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616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771</Words>
  <Application>Microsoft Office PowerPoint</Application>
  <PresentationFormat>Custom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Wingdings 3</vt:lpstr>
      <vt:lpstr>Times New Roman</vt:lpstr>
      <vt:lpstr>Wingdings</vt:lpstr>
      <vt:lpstr>Trebuchet MS</vt:lpstr>
      <vt:lpstr>Consolas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107</cp:revision>
  <dcterms:modified xsi:type="dcterms:W3CDTF">2023-05-29T10:18:24Z</dcterms:modified>
</cp:coreProperties>
</file>