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471" r:id="rId3"/>
    <p:sldId id="472" r:id="rId4"/>
    <p:sldId id="473" r:id="rId5"/>
    <p:sldId id="474" r:id="rId6"/>
    <p:sldId id="480" r:id="rId7"/>
    <p:sldId id="479" r:id="rId8"/>
    <p:sldId id="475" r:id="rId9"/>
    <p:sldId id="476" r:id="rId10"/>
    <p:sldId id="477" r:id="rId11"/>
    <p:sldId id="478" r:id="rId12"/>
    <p:sldId id="368" r:id="rId13"/>
  </p:sldIdLst>
  <p:sldSz cx="11998325" cy="7559675"/>
  <p:notesSz cx="7559675" cy="10691813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@php $</a:t>
            </a:r>
            <a:r>
              <a:rPr lang="en-US" sz="1300" b="1" dirty="0" err="1">
                <a:latin typeface="Consolas" panose="020B0609020204030204" pitchFamily="49" charset="0"/>
              </a:rPr>
              <a:t>val</a:t>
            </a:r>
            <a:r>
              <a:rPr lang="en-US" sz="1300" b="1" dirty="0">
                <a:latin typeface="Consolas" panose="020B0609020204030204" pitchFamily="49" charset="0"/>
              </a:rPr>
              <a:t> = ($errors-&gt;</a:t>
            </a:r>
            <a:r>
              <a:rPr lang="en-US" sz="1300" b="1" dirty="0" err="1">
                <a:latin typeface="Consolas" panose="020B0609020204030204" pitchFamily="49" charset="0"/>
              </a:rPr>
              <a:t>isEmpty</a:t>
            </a:r>
            <a:r>
              <a:rPr lang="en-US" sz="1300" b="1" dirty="0">
                <a:latin typeface="Consolas" panose="020B0609020204030204" pitchFamily="49" charset="0"/>
              </a:rPr>
              <a:t>()) ? $</a:t>
            </a:r>
            <a:r>
              <a:rPr lang="en-US" sz="1300" b="1" dirty="0" err="1">
                <a:latin typeface="Consolas" panose="020B0609020204030204" pitchFamily="49" charset="0"/>
              </a:rPr>
              <a:t>rs</a:t>
            </a:r>
            <a:r>
              <a:rPr lang="en-US" sz="1300" b="1" dirty="0">
                <a:latin typeface="Consolas" panose="020B0609020204030204" pitchFamily="49" charset="0"/>
              </a:rPr>
              <a:t>-&gt;</a:t>
            </a:r>
            <a:r>
              <a:rPr lang="en-US" sz="1300" b="1" dirty="0" err="1">
                <a:latin typeface="Consolas" panose="020B0609020204030204" pitchFamily="49" charset="0"/>
              </a:rPr>
              <a:t>tahun_cetak</a:t>
            </a:r>
            <a:r>
              <a:rPr lang="en-US" sz="1300" b="1" dirty="0">
                <a:latin typeface="Consolas" panose="020B0609020204030204" pitchFamily="49" charset="0"/>
              </a:rPr>
              <a:t> : old('</a:t>
            </a:r>
            <a:r>
              <a:rPr lang="en-US" sz="1300" b="1" dirty="0" err="1">
                <a:latin typeface="Consolas" panose="020B0609020204030204" pitchFamily="49" charset="0"/>
              </a:rPr>
              <a:t>tahun_cetak</a:t>
            </a:r>
            <a:r>
              <a:rPr lang="en-US" sz="1300" b="1" dirty="0">
                <a:latin typeface="Consolas" panose="020B0609020204030204" pitchFamily="49" charset="0"/>
              </a:rPr>
              <a:t>'); @</a:t>
            </a:r>
            <a:r>
              <a:rPr lang="en-US" sz="1300" b="1" dirty="0" err="1">
                <a:latin typeface="Consolas" panose="020B0609020204030204" pitchFamily="49" charset="0"/>
              </a:rPr>
              <a:t>endphp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ternary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lama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invalid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lama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input data.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&lt;input </a:t>
            </a:r>
            <a:r>
              <a:rPr lang="en-US" sz="1300" b="1" i="1" dirty="0">
                <a:latin typeface="Consolas" panose="020B0609020204030204" pitchFamily="49" charset="0"/>
              </a:rPr>
              <a:t>type</a:t>
            </a:r>
            <a:r>
              <a:rPr lang="en-US" sz="1300" b="1" dirty="0">
                <a:latin typeface="Consolas" panose="020B0609020204030204" pitchFamily="49" charset="0"/>
              </a:rPr>
              <a:t>="text"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="form-control form-control-user @error('</a:t>
            </a:r>
            <a:r>
              <a:rPr lang="en-US" sz="1300" b="1" dirty="0" err="1">
                <a:latin typeface="Consolas" panose="020B0609020204030204" pitchFamily="49" charset="0"/>
              </a:rPr>
              <a:t>tahun_cetak</a:t>
            </a:r>
            <a:r>
              <a:rPr lang="en-US" sz="1300" b="1" dirty="0">
                <a:latin typeface="Consolas" panose="020B0609020204030204" pitchFamily="49" charset="0"/>
              </a:rPr>
              <a:t>') is-invalid @</a:t>
            </a:r>
            <a:r>
              <a:rPr lang="en-US" sz="1300" b="1" dirty="0" err="1">
                <a:latin typeface="Consolas" panose="020B0609020204030204" pitchFamily="49" charset="0"/>
              </a:rPr>
              <a:t>enderror</a:t>
            </a:r>
            <a:r>
              <a:rPr lang="en-US" sz="1300" b="1" dirty="0">
                <a:latin typeface="Consolas" panose="020B0609020204030204" pitchFamily="49" charset="0"/>
              </a:rPr>
              <a:t>“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invalid,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element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bergaris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algn="just" defTabSz="961034">
              <a:buFont typeface="Arial" panose="020B0604020202020204" pitchFamily="34" charset="0"/>
              <a:buChar char="•"/>
              <a:defRPr/>
            </a:pPr>
            <a:r>
              <a:rPr lang="en-US" sz="1300" b="1" i="1" dirty="0">
                <a:latin typeface="Consolas" panose="020B0609020204030204" pitchFamily="49" charset="0"/>
              </a:rPr>
              <a:t>name</a:t>
            </a:r>
            <a:r>
              <a:rPr lang="en-US" sz="1300" b="1" dirty="0">
                <a:latin typeface="Consolas" panose="020B0609020204030204" pitchFamily="49" charset="0"/>
              </a:rPr>
              <a:t>="</a:t>
            </a:r>
            <a:r>
              <a:rPr lang="en-US" sz="1300" b="1" dirty="0" err="1">
                <a:latin typeface="Consolas" panose="020B0609020204030204" pitchFamily="49" charset="0"/>
              </a:rPr>
              <a:t>tahun_cetak</a:t>
            </a:r>
            <a:r>
              <a:rPr lang="en-US" sz="1300" b="1" dirty="0">
                <a:latin typeface="Consolas" panose="020B0609020204030204" pitchFamily="49" charset="0"/>
              </a:rPr>
              <a:t>" </a:t>
            </a:r>
            <a:r>
              <a:rPr lang="en-US" sz="1300" b="1" i="1" dirty="0">
                <a:latin typeface="Consolas" panose="020B0609020204030204" pitchFamily="49" charset="0"/>
              </a:rPr>
              <a:t>value</a:t>
            </a:r>
            <a:r>
              <a:rPr lang="en-US" sz="1300" b="1" dirty="0">
                <a:latin typeface="Consolas" panose="020B0609020204030204" pitchFamily="49" charset="0"/>
              </a:rPr>
              <a:t>="{{ $</a:t>
            </a:r>
            <a:r>
              <a:rPr lang="en-US" sz="1300" b="1" dirty="0" err="1">
                <a:latin typeface="Consolas" panose="020B0609020204030204" pitchFamily="49" charset="0"/>
              </a:rPr>
              <a:t>val</a:t>
            </a:r>
            <a:r>
              <a:rPr lang="en-US" sz="1300" b="1" dirty="0">
                <a:latin typeface="Consolas" panose="020B0609020204030204" pitchFamily="49" charset="0"/>
              </a:rPr>
              <a:t> }}“ /&gt;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lama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invalid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input data.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@error('</a:t>
            </a:r>
            <a:r>
              <a:rPr lang="en-US" sz="1300" b="1" dirty="0" err="1">
                <a:latin typeface="Consolas" panose="020B0609020204030204" pitchFamily="49" charset="0"/>
              </a:rPr>
              <a:t>tahun_cetak</a:t>
            </a:r>
            <a:r>
              <a:rPr lang="en-US" sz="1300" b="1" dirty="0">
                <a:latin typeface="Consolas" panose="020B0609020204030204" pitchFamily="49" charset="0"/>
              </a:rPr>
              <a:t>’) &lt;div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="invalid-feedback"&gt;{{ $message }}&lt;/div&gt; @</a:t>
            </a:r>
            <a:r>
              <a:rPr lang="en-US" sz="1300" b="1" dirty="0" err="1">
                <a:latin typeface="Consolas" panose="020B0609020204030204" pitchFamily="49" charset="0"/>
              </a:rPr>
              <a:t>enderror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25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557" indent="-160557" algn="just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apache/web server Anda.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CMD,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Laravel Anda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CMD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serve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salah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kesukaan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Chrome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Firefox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http://localhost:8000/buku/create.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form,inputlah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salah.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Laravel Anda.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72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pada </a:t>
            </a:r>
            <a:r>
              <a:rPr lang="en-US" sz="1300" spc="-1" dirty="0">
                <a:solidFill>
                  <a:srgbClr val="000000"/>
                </a:solidFill>
                <a:latin typeface="Times New Roman"/>
              </a:rPr>
              <a:t>Mei</a:t>
            </a:r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 2020.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framework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validator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min:x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character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max:x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maximal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character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unique:table_name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di field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table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"email" =&gt;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unique:users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email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table users field email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"email" =&gt;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unique:customers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email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field email 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digits_between:x,y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digits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dan y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email. Kita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same:field_lain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field_lain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panggil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validate()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Laravel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$request-&gt;all()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redirect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kegagal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beserta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view. </a:t>
            </a:r>
          </a:p>
        </p:txBody>
      </p:sp>
    </p:spTree>
    <p:extLst>
      <p:ext uri="{BB962C8B-B14F-4D97-AF65-F5344CB8AC3E}">
        <p14:creationId xmlns:p14="http://schemas.microsoft.com/office/powerpoint/2010/main" val="279112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BukuController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$</a:t>
            </a:r>
            <a:r>
              <a:rPr lang="en-US" sz="1300" b="1" dirty="0" err="1">
                <a:latin typeface="Consolas" panose="020B0609020204030204" pitchFamily="49" charset="0"/>
              </a:rPr>
              <a:t>validasi</a:t>
            </a:r>
            <a:r>
              <a:rPr lang="en-US" sz="1300" b="1" dirty="0">
                <a:latin typeface="Consolas" panose="020B0609020204030204" pitchFamily="49" charset="0"/>
              </a:rPr>
              <a:t> = $request-&gt;validate([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input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'</a:t>
            </a:r>
            <a:r>
              <a:rPr lang="en-US" sz="1300" b="1" dirty="0" err="1">
                <a:latin typeface="Consolas" panose="020B0609020204030204" pitchFamily="49" charset="0"/>
              </a:rPr>
              <a:t>isbn</a:t>
            </a:r>
            <a:r>
              <a:rPr lang="en-US" sz="1300" b="1" dirty="0">
                <a:latin typeface="Consolas" panose="020B0609020204030204" pitchFamily="49" charset="0"/>
              </a:rPr>
              <a:t>'=&gt;'required|unique:buku|max:20’,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'</a:t>
            </a:r>
            <a:r>
              <a:rPr lang="en-US" sz="1300" b="1" dirty="0" err="1">
                <a:latin typeface="Consolas" panose="020B0609020204030204" pitchFamily="49" charset="0"/>
              </a:rPr>
              <a:t>judul</a:t>
            </a:r>
            <a:r>
              <a:rPr lang="en-US" sz="1300" b="1" dirty="0">
                <a:latin typeface="Consolas" panose="020B0609020204030204" pitchFamily="49" charset="0"/>
              </a:rPr>
              <a:t>'=&gt;'required|max:100’,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'</a:t>
            </a:r>
            <a:r>
              <a:rPr lang="en-US" sz="1300" b="1" dirty="0" err="1">
                <a:latin typeface="Consolas" panose="020B0609020204030204" pitchFamily="49" charset="0"/>
              </a:rPr>
              <a:t>tahun_cetak</a:t>
            </a:r>
            <a:r>
              <a:rPr lang="en-US" sz="1300" b="1" dirty="0">
                <a:latin typeface="Consolas" panose="020B0609020204030204" pitchFamily="49" charset="0"/>
              </a:rPr>
              <a:t>'=&gt;'</a:t>
            </a:r>
            <a:r>
              <a:rPr lang="en-US" sz="1300" b="1" dirty="0" err="1">
                <a:latin typeface="Consolas" panose="020B0609020204030204" pitchFamily="49" charset="0"/>
              </a:rPr>
              <a:t>required|integer</a:t>
            </a:r>
            <a:r>
              <a:rPr lang="en-US" sz="1300" b="1" dirty="0">
                <a:latin typeface="Consolas" panose="020B0609020204030204" pitchFamily="49" charset="0"/>
              </a:rPr>
              <a:t>’,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tahun_cetak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'</a:t>
            </a:r>
            <a:r>
              <a:rPr lang="en-US" sz="1300" b="1" dirty="0" err="1">
                <a:latin typeface="Consolas" panose="020B0609020204030204" pitchFamily="49" charset="0"/>
              </a:rPr>
              <a:t>stok</a:t>
            </a:r>
            <a:r>
              <a:rPr lang="en-US" sz="1300" b="1" dirty="0">
                <a:latin typeface="Consolas" panose="020B0609020204030204" pitchFamily="49" charset="0"/>
              </a:rPr>
              <a:t>'=&gt;'</a:t>
            </a:r>
            <a:r>
              <a:rPr lang="en-US" sz="1300" b="1" dirty="0" err="1">
                <a:latin typeface="Consolas" panose="020B0609020204030204" pitchFamily="49" charset="0"/>
              </a:rPr>
              <a:t>required|numeric</a:t>
            </a:r>
            <a:r>
              <a:rPr lang="en-US" sz="1300" b="1" dirty="0">
                <a:latin typeface="Consolas" panose="020B0609020204030204" pitchFamily="49" charset="0"/>
              </a:rPr>
              <a:t>’,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'</a:t>
            </a:r>
            <a:r>
              <a:rPr lang="en-US" sz="1300" b="1" dirty="0" err="1">
                <a:latin typeface="Consolas" panose="020B0609020204030204" pitchFamily="49" charset="0"/>
              </a:rPr>
              <a:t>idpenerbit</a:t>
            </a:r>
            <a:r>
              <a:rPr lang="en-US" sz="1300" b="1" dirty="0">
                <a:latin typeface="Consolas" panose="020B0609020204030204" pitchFamily="49" charset="0"/>
              </a:rPr>
              <a:t>'=&gt;'</a:t>
            </a:r>
            <a:r>
              <a:rPr lang="en-US" sz="1300" b="1" dirty="0" err="1">
                <a:latin typeface="Consolas" panose="020B0609020204030204" pitchFamily="49" charset="0"/>
              </a:rPr>
              <a:t>required|numeric</a:t>
            </a:r>
            <a:r>
              <a:rPr lang="en-US" sz="1300" b="1" dirty="0">
                <a:latin typeface="Consolas" panose="020B0609020204030204" pitchFamily="49" charset="0"/>
              </a:rPr>
              <a:t>’, '</a:t>
            </a:r>
            <a:r>
              <a:rPr lang="en-US" sz="1300" b="1" dirty="0" err="1">
                <a:latin typeface="Consolas" panose="020B0609020204030204" pitchFamily="49" charset="0"/>
              </a:rPr>
              <a:t>idpengarang</a:t>
            </a:r>
            <a:r>
              <a:rPr lang="en-US" sz="1300" b="1" dirty="0">
                <a:latin typeface="Consolas" panose="020B0609020204030204" pitchFamily="49" charset="0"/>
              </a:rPr>
              <a:t>'=&gt;'</a:t>
            </a:r>
            <a:r>
              <a:rPr lang="en-US" sz="1300" b="1" dirty="0" err="1">
                <a:latin typeface="Consolas" panose="020B0609020204030204" pitchFamily="49" charset="0"/>
              </a:rPr>
              <a:t>required|numeric</a:t>
            </a:r>
            <a:r>
              <a:rPr lang="en-US" sz="1300" b="1" dirty="0">
                <a:latin typeface="Consolas" panose="020B0609020204030204" pitchFamily="49" charset="0"/>
              </a:rPr>
              <a:t>’,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idpenerbit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'</a:t>
            </a:r>
            <a:r>
              <a:rPr lang="en-US" sz="1300" b="1" dirty="0" err="1">
                <a:latin typeface="Consolas" panose="020B0609020204030204" pitchFamily="49" charset="0"/>
              </a:rPr>
              <a:t>kategori_id</a:t>
            </a:r>
            <a:r>
              <a:rPr lang="en-US" sz="1300" b="1" dirty="0">
                <a:latin typeface="Consolas" panose="020B0609020204030204" pitchFamily="49" charset="0"/>
              </a:rPr>
              <a:t>'=&gt;'</a:t>
            </a:r>
            <a:r>
              <a:rPr lang="en-US" sz="1300" b="1" dirty="0" err="1">
                <a:latin typeface="Consolas" panose="020B0609020204030204" pitchFamily="49" charset="0"/>
              </a:rPr>
              <a:t>required|numeric</a:t>
            </a:r>
            <a:r>
              <a:rPr lang="en-US" sz="1300" b="1" dirty="0">
                <a:latin typeface="Consolas" panose="020B0609020204030204" pitchFamily="49" charset="0"/>
              </a:rPr>
              <a:t>’,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kategori_id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'cover'=&gt;’nullable|image|mimes:jpg,jpeg,png,gif|max:2048’,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cover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ektensi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jpg,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gif,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2048 KB.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4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program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invalid input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61034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isbn.required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'=&gt;'ISBN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isbn.unique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'=&gt;'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Ada ISBN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judul.required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'=&gt;'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stok.numeric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'=&gt;'Stok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Bertipe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Numeric’,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idpenerbit.required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'=&gt;'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idpenerbit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idpengarang.required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'=&gt;'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Pengarang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idpengarang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kategori_id.required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'=&gt;'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cover.image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'=&gt;' 'File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ektensi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jpg,jpeg,png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cover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cover.max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'=&gt;'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File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2048’,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cover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2048 KB,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61034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8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@if ($errors-&gt;any())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&lt;div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="alert alert-danger"&gt;&lt;ul&gt;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@foreach ($errors-&gt;all() as $error) &lt;li&gt;{{ $error }}&lt;/li&gt;@</a:t>
            </a:r>
            <a:r>
              <a:rPr lang="en-US" sz="1300" b="1" dirty="0" err="1">
                <a:latin typeface="Consolas" panose="020B0609020204030204" pitchFamily="49" charset="0"/>
              </a:rPr>
              <a:t>endforeach</a:t>
            </a:r>
            <a:r>
              <a:rPr lang="en-US" sz="1300" b="1" dirty="0">
                <a:latin typeface="Consolas" panose="020B0609020204030204" pitchFamily="49" charset="0"/>
              </a:rPr>
              <a:t> &lt;/ul&gt;&lt;/div&gt;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@endif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3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557" indent="-160557" algn="just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apache/web server Anda.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CMD,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Laravel Anda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CMD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serve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salah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kesukaan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Chrome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Firefox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http://localhost:8000/buku/create.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form,inputlah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salah.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557" indent="-16055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Laravel Anda.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9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{{ old('</a:t>
            </a:r>
            <a:r>
              <a:rPr lang="en-US" sz="1300" b="1" dirty="0" err="1">
                <a:latin typeface="Consolas" panose="020B0609020204030204" pitchFamily="49" charset="0"/>
              </a:rPr>
              <a:t>isbn</a:t>
            </a:r>
            <a:r>
              <a:rPr lang="en-US" sz="1300" b="1" dirty="0">
                <a:latin typeface="Consolas" panose="020B0609020204030204" pitchFamily="49" charset="0"/>
              </a:rPr>
              <a:t>') }} </a:t>
            </a:r>
            <a:r>
              <a:rPr lang="en-US" sz="1300" dirty="0" err="1">
                <a:solidFill>
                  <a:srgbClr val="91B3E0"/>
                </a:solidFill>
                <a:latin typeface="Consolas" panose="020B0609020204030204" pitchFamily="49" charset="0"/>
              </a:rPr>
              <a:t>mencetak</a:t>
            </a:r>
            <a:r>
              <a:rPr lang="en-US" sz="1300" dirty="0">
                <a:solidFill>
                  <a:srgbClr val="91B3E0"/>
                </a:solidFill>
                <a:latin typeface="Consolas" panose="020B0609020204030204" pitchFamily="49" charset="0"/>
              </a:rPr>
              <a:t> invalid data.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@error(‘</a:t>
            </a:r>
            <a:r>
              <a:rPr lang="en-US" sz="1300" b="1" dirty="0" err="1">
                <a:latin typeface="Consolas" panose="020B0609020204030204" pitchFamily="49" charset="0"/>
              </a:rPr>
              <a:t>isbn</a:t>
            </a:r>
            <a:r>
              <a:rPr lang="en-US" sz="1300" b="1" dirty="0">
                <a:latin typeface="Consolas" panose="020B0609020204030204" pitchFamily="49" charset="0"/>
              </a:rPr>
              <a:t>') is-invalid @</a:t>
            </a:r>
            <a:r>
              <a:rPr lang="en-US" sz="1300" b="1" dirty="0" err="1">
                <a:latin typeface="Consolas" panose="020B0609020204030204" pitchFamily="49" charset="0"/>
              </a:rPr>
              <a:t>enderror</a:t>
            </a:r>
            <a:r>
              <a:rPr lang="en-US" sz="1300" b="1" dirty="0">
                <a:latin typeface="Consolas" panose="020B0609020204030204" pitchFamily="49" charset="0"/>
              </a:rPr>
              <a:t>”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invalid,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element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bergaris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@error(‘</a:t>
            </a:r>
            <a:r>
              <a:rPr lang="en-US" sz="1300" b="1" dirty="0" err="1">
                <a:latin typeface="Consolas" panose="020B0609020204030204" pitchFamily="49" charset="0"/>
              </a:rPr>
              <a:t>isbn</a:t>
            </a:r>
            <a:r>
              <a:rPr lang="en-US" sz="1300" b="1" dirty="0">
                <a:latin typeface="Consolas" panose="020B0609020204030204" pitchFamily="49" charset="0"/>
              </a:rPr>
              <a:t>’) &lt;div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="invalid-feedback"&gt;{{ $message }}&lt;/div&gt; @</a:t>
            </a:r>
            <a:r>
              <a:rPr lang="en-US" sz="1300" b="1" dirty="0" err="1">
                <a:latin typeface="Consolas" panose="020B0609020204030204" pitchFamily="49" charset="0"/>
              </a:rPr>
              <a:t>enderror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form &lt;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latin typeface="Consolas" panose="020B0609020204030204" pitchFamily="49" charset="0"/>
              </a:rPr>
              <a:t>textarea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b="1" i="1" dirty="0">
                <a:latin typeface="Consolas" panose="020B0609020204030204" pitchFamily="49" charset="0"/>
              </a:rPr>
              <a:t>id</a:t>
            </a:r>
            <a:r>
              <a:rPr lang="en-US" sz="1300" b="1" dirty="0">
                <a:latin typeface="Consolas" panose="020B0609020204030204" pitchFamily="49" charset="0"/>
              </a:rPr>
              <a:t>="</a:t>
            </a:r>
            <a:r>
              <a:rPr lang="en-US" sz="1300" b="1" dirty="0" err="1">
                <a:latin typeface="Consolas" panose="020B0609020204030204" pitchFamily="49" charset="0"/>
              </a:rPr>
              <a:t>alamat</a:t>
            </a:r>
            <a:r>
              <a:rPr lang="en-US" sz="1300" b="1" dirty="0">
                <a:latin typeface="Consolas" panose="020B0609020204030204" pitchFamily="49" charset="0"/>
              </a:rPr>
              <a:t>" </a:t>
            </a:r>
            <a:r>
              <a:rPr lang="en-US" sz="1300" b="1" i="1" dirty="0">
                <a:latin typeface="Consolas" panose="020B0609020204030204" pitchFamily="49" charset="0"/>
              </a:rPr>
              <a:t>name</a:t>
            </a:r>
            <a:r>
              <a:rPr lang="en-US" sz="1300" b="1" dirty="0">
                <a:latin typeface="Consolas" panose="020B0609020204030204" pitchFamily="49" charset="0"/>
              </a:rPr>
              <a:t>="</a:t>
            </a:r>
            <a:r>
              <a:rPr lang="en-US" sz="1300" b="1" dirty="0" err="1">
                <a:latin typeface="Consolas" panose="020B0609020204030204" pitchFamily="49" charset="0"/>
              </a:rPr>
              <a:t>judul</a:t>
            </a:r>
            <a:r>
              <a:rPr lang="en-US" sz="1300" b="1" dirty="0">
                <a:latin typeface="Consolas" panose="020B0609020204030204" pitchFamily="49" charset="0"/>
              </a:rPr>
              <a:t>" </a:t>
            </a:r>
            <a:r>
              <a:rPr lang="en-US" sz="1300" b="1" i="1" dirty="0">
                <a:latin typeface="Consolas" panose="020B0609020204030204" pitchFamily="49" charset="0"/>
              </a:rPr>
              <a:t>cols</a:t>
            </a:r>
            <a:r>
              <a:rPr lang="en-US" sz="1300" b="1" dirty="0">
                <a:latin typeface="Consolas" panose="020B0609020204030204" pitchFamily="49" charset="0"/>
              </a:rPr>
              <a:t>="40" </a:t>
            </a:r>
            <a:r>
              <a:rPr lang="en-US" sz="1300" b="1" i="1" dirty="0">
                <a:latin typeface="Consolas" panose="020B0609020204030204" pitchFamily="49" charset="0"/>
              </a:rPr>
              <a:t>rows</a:t>
            </a:r>
            <a:r>
              <a:rPr lang="en-US" sz="1300" b="1" dirty="0">
                <a:latin typeface="Consolas" panose="020B0609020204030204" pitchFamily="49" charset="0"/>
              </a:rPr>
              <a:t>="5"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defTabSz="9610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="form-control @error('</a:t>
            </a:r>
            <a:r>
              <a:rPr lang="en-US" sz="1300" b="1" dirty="0" err="1">
                <a:latin typeface="Consolas" panose="020B0609020204030204" pitchFamily="49" charset="0"/>
              </a:rPr>
              <a:t>judul</a:t>
            </a:r>
            <a:r>
              <a:rPr lang="en-US" sz="1300" b="1" dirty="0">
                <a:latin typeface="Consolas" panose="020B0609020204030204" pitchFamily="49" charset="0"/>
              </a:rPr>
              <a:t>') is-invalid @</a:t>
            </a:r>
            <a:r>
              <a:rPr lang="en-US" sz="1300" b="1" dirty="0" err="1">
                <a:latin typeface="Consolas" panose="020B0609020204030204" pitchFamily="49" charset="0"/>
              </a:rPr>
              <a:t>enderror</a:t>
            </a:r>
            <a:r>
              <a:rPr lang="en-US" sz="1300" b="1" dirty="0">
                <a:latin typeface="Consolas" panose="020B0609020204030204" pitchFamily="49" charset="0"/>
              </a:rPr>
              <a:t>"&gt;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invalid,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element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bergaris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 {{ old('</a:t>
            </a:r>
            <a:r>
              <a:rPr lang="en-US" sz="1300" b="1" dirty="0" err="1">
                <a:latin typeface="Consolas" panose="020B0609020204030204" pitchFamily="49" charset="0"/>
              </a:rPr>
              <a:t>judul</a:t>
            </a:r>
            <a:r>
              <a:rPr lang="en-US" sz="1300" b="1" dirty="0">
                <a:latin typeface="Consolas" panose="020B0609020204030204" pitchFamily="49" charset="0"/>
              </a:rPr>
              <a:t>') }}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invalid data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&lt;/</a:t>
            </a:r>
            <a:r>
              <a:rPr lang="en-US" sz="1300" b="1" dirty="0" err="1">
                <a:latin typeface="Consolas" panose="020B0609020204030204" pitchFamily="49" charset="0"/>
              </a:rPr>
              <a:t>textarea</a:t>
            </a:r>
            <a:r>
              <a:rPr lang="en-US" sz="1300" b="1" dirty="0">
                <a:latin typeface="Consolas" panose="020B0609020204030204" pitchFamily="49" charset="0"/>
              </a:rPr>
              <a:t>&gt;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194" indent="-180194" defTabSz="961034">
              <a:buFont typeface="Arial" panose="020B0604020202020204" pitchFamily="34" charset="0"/>
              <a:buChar char="•"/>
              <a:defRPr/>
            </a:pPr>
            <a:r>
              <a:rPr lang="en-US" sz="1300" b="1" dirty="0">
                <a:latin typeface="Consolas" panose="020B0609020204030204" pitchFamily="49" charset="0"/>
              </a:rPr>
              <a:t>@error('</a:t>
            </a:r>
            <a:r>
              <a:rPr lang="en-US" sz="1300" b="1" dirty="0" err="1">
                <a:latin typeface="Consolas" panose="020B0609020204030204" pitchFamily="49" charset="0"/>
              </a:rPr>
              <a:t>alamat</a:t>
            </a:r>
            <a:r>
              <a:rPr lang="en-US" sz="1300" b="1" dirty="0">
                <a:latin typeface="Consolas" panose="020B0609020204030204" pitchFamily="49" charset="0"/>
              </a:rPr>
              <a:t>’) &lt;div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="invalid-feedback"&gt;{{ $message }} &lt;/div&gt; @</a:t>
            </a:r>
            <a:r>
              <a:rPr lang="en-US" sz="1300" b="1" dirty="0" err="1">
                <a:latin typeface="Consolas" panose="020B0609020204030204" pitchFamily="49" charset="0"/>
              </a:rPr>
              <a:t>enderror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&lt;input </a:t>
            </a:r>
            <a:r>
              <a:rPr lang="en-US" sz="1300" b="1" i="1" dirty="0">
                <a:latin typeface="Consolas" panose="020B0609020204030204" pitchFamily="49" charset="0"/>
              </a:rPr>
              <a:t>type</a:t>
            </a:r>
            <a:r>
              <a:rPr lang="en-US" sz="1300" b="1" dirty="0">
                <a:latin typeface="Consolas" panose="020B0609020204030204" pitchFamily="49" charset="0"/>
              </a:rPr>
              <a:t>="text"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="form-control @error(‘</a:t>
            </a:r>
            <a:r>
              <a:rPr lang="en-US" sz="1300" b="1" dirty="0" err="1">
                <a:latin typeface="Consolas" panose="020B0609020204030204" pitchFamily="49" charset="0"/>
              </a:rPr>
              <a:t>penerbit</a:t>
            </a:r>
            <a:r>
              <a:rPr lang="en-US" sz="1300" b="1" dirty="0">
                <a:latin typeface="Consolas" panose="020B0609020204030204" pitchFamily="49" charset="0"/>
              </a:rPr>
              <a:t>') is-invalid @</a:t>
            </a:r>
            <a:r>
              <a:rPr lang="en-US" sz="1300" b="1" dirty="0" err="1">
                <a:latin typeface="Consolas" panose="020B0609020204030204" pitchFamily="49" charset="0"/>
              </a:rPr>
              <a:t>enderror</a:t>
            </a:r>
            <a:r>
              <a:rPr lang="en-US" sz="1300" b="1" dirty="0">
                <a:latin typeface="Consolas" panose="020B0609020204030204" pitchFamily="49" charset="0"/>
              </a:rPr>
              <a:t>“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invalid,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element form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bergaris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@foreach($rs1 as $pen)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defTabSz="961034">
              <a:buFont typeface="Arial" panose="020B0604020202020204" pitchFamily="34" charset="0"/>
              <a:buChar char="•"/>
              <a:defRPr/>
            </a:pPr>
            <a:r>
              <a:rPr lang="en-US" sz="1300" b="1" dirty="0">
                <a:latin typeface="Consolas" panose="020B0609020204030204" pitchFamily="49" charset="0"/>
              </a:rPr>
              <a:t>@php $</a:t>
            </a:r>
            <a:r>
              <a:rPr lang="en-US" sz="1300" b="1" dirty="0" err="1">
                <a:latin typeface="Consolas" panose="020B0609020204030204" pitchFamily="49" charset="0"/>
              </a:rPr>
              <a:t>sel</a:t>
            </a:r>
            <a:r>
              <a:rPr lang="en-US" sz="1300" b="1" dirty="0">
                <a:latin typeface="Consolas" panose="020B0609020204030204" pitchFamily="49" charset="0"/>
              </a:rPr>
              <a:t> = ( old('</a:t>
            </a:r>
            <a:r>
              <a:rPr lang="en-US" sz="1300" b="1" dirty="0" err="1">
                <a:latin typeface="Consolas" panose="020B0609020204030204" pitchFamily="49" charset="0"/>
              </a:rPr>
              <a:t>penerbit</a:t>
            </a:r>
            <a:r>
              <a:rPr lang="en-US" sz="1300" b="1" dirty="0">
                <a:latin typeface="Consolas" panose="020B0609020204030204" pitchFamily="49" charset="0"/>
              </a:rPr>
              <a:t>')==$pen['id'] ) ? 'selected' : ''; @</a:t>
            </a:r>
            <a:r>
              <a:rPr lang="en-US" sz="1300" b="1" dirty="0" err="1">
                <a:latin typeface="Consolas" panose="020B0609020204030204" pitchFamily="49" charset="0"/>
              </a:rPr>
              <a:t>endphp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ternary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selected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&lt;option&gt;,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idpenerbit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invalid input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&lt;option&gt;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&lt;option value="{{ $pen['id']}}" {{ $</a:t>
            </a:r>
            <a:r>
              <a:rPr lang="en-US" sz="1300" b="1" dirty="0" err="1">
                <a:latin typeface="Consolas" panose="020B0609020204030204" pitchFamily="49" charset="0"/>
              </a:rPr>
              <a:t>sel</a:t>
            </a:r>
            <a:r>
              <a:rPr lang="en-US" sz="1300" b="1" dirty="0">
                <a:latin typeface="Consolas" panose="020B0609020204030204" pitchFamily="49" charset="0"/>
              </a:rPr>
              <a:t> }} &gt;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&lt;option&gt;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{{ $pen['</a:t>
            </a:r>
            <a:r>
              <a:rPr lang="en-US" sz="1300" b="1" dirty="0" err="1">
                <a:latin typeface="Consolas" panose="020B0609020204030204" pitchFamily="49" charset="0"/>
              </a:rPr>
              <a:t>nama</a:t>
            </a:r>
            <a:r>
              <a:rPr lang="en-US" sz="1300" b="1" dirty="0">
                <a:latin typeface="Consolas" panose="020B0609020204030204" pitchFamily="49" charset="0"/>
              </a:rPr>
              <a:t>']}}&lt;/option&gt;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</a:t>
            </a:r>
            <a:r>
              <a:rPr lang="en-US" sz="1300" b="1" dirty="0" err="1">
                <a:latin typeface="Consolas" panose="020B0609020204030204" pitchFamily="49" charset="0"/>
              </a:rPr>
              <a:t>endforeach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algn="just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@error(‘</a:t>
            </a:r>
            <a:r>
              <a:rPr lang="en-US" sz="1300" b="1" dirty="0" err="1">
                <a:latin typeface="Consolas" panose="020B0609020204030204" pitchFamily="49" charset="0"/>
              </a:rPr>
              <a:t>penerbit</a:t>
            </a:r>
            <a:r>
              <a:rPr lang="en-US" sz="1300" b="1" dirty="0">
                <a:latin typeface="Consolas" panose="020B0609020204030204" pitchFamily="49" charset="0"/>
              </a:rPr>
              <a:t>’) &lt;div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="invalid-feedback"&gt;{{ $message }}&lt;/div&gt; @</a:t>
            </a:r>
            <a:r>
              <a:rPr lang="en-US" sz="1300" b="1" dirty="0" err="1">
                <a:latin typeface="Consolas" panose="020B0609020204030204" pitchFamily="49" charset="0"/>
              </a:rPr>
              <a:t>enderror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5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438" y="4003828"/>
            <a:ext cx="710975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805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2129659"/>
            <a:ext cx="8460106" cy="2861014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9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6986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05" y="671971"/>
            <a:ext cx="8451776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9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1103" y="671971"/>
            <a:ext cx="1284017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575" y="671971"/>
            <a:ext cx="6947997" cy="5788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08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98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8998" y="654077"/>
            <a:ext cx="11180329" cy="841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998" y="1693854"/>
            <a:ext cx="11180329" cy="502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599938" lvl="0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1199876" lvl="1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799814" lvl="2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2399751" lvl="3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999689" lvl="4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3599627" lvl="5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4199565" lvl="6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4799503" lvl="7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5399441" lvl="8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117159" y="6853777"/>
            <a:ext cx="719978" cy="578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78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9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99791" y="806366"/>
            <a:ext cx="8398828" cy="3830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4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1" y="2382084"/>
            <a:ext cx="4119133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011" y="3017306"/>
            <a:ext cx="4119133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7552" y="2382084"/>
            <a:ext cx="4119128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7553" y="3017306"/>
            <a:ext cx="4119127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6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1651933"/>
            <a:ext cx="3793297" cy="1409272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39" y="567609"/>
            <a:ext cx="4441842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4" y="3061205"/>
            <a:ext cx="3793297" cy="28488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449796" indent="0">
              <a:buNone/>
              <a:defRPr sz="1378"/>
            </a:lvl2pPr>
            <a:lvl3pPr marL="899591" indent="0">
              <a:buNone/>
              <a:defRPr sz="1181"/>
            </a:lvl3pPr>
            <a:lvl4pPr marL="1349387" indent="0">
              <a:buNone/>
              <a:defRPr sz="984"/>
            </a:lvl4pPr>
            <a:lvl5pPr marL="1799182" indent="0">
              <a:buNone/>
              <a:defRPr sz="984"/>
            </a:lvl5pPr>
            <a:lvl6pPr marL="2248978" indent="0">
              <a:buNone/>
              <a:defRPr sz="984"/>
            </a:lvl6pPr>
            <a:lvl7pPr marL="2698773" indent="0">
              <a:buNone/>
              <a:defRPr sz="984"/>
            </a:lvl7pPr>
            <a:lvl8pPr marL="3148569" indent="0">
              <a:buNone/>
              <a:defRPr sz="984"/>
            </a:lvl8pPr>
            <a:lvl9pPr marL="3598365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58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5291772"/>
            <a:ext cx="8460105" cy="62472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74" y="671971"/>
            <a:ext cx="8460106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31" indent="0">
              <a:buNone/>
              <a:defRPr sz="1575"/>
            </a:lvl2pPr>
            <a:lvl3pPr marL="899861" indent="0">
              <a:buNone/>
              <a:defRPr sz="1575"/>
            </a:lvl3pPr>
            <a:lvl4pPr marL="1349792" indent="0">
              <a:buNone/>
              <a:defRPr sz="1575"/>
            </a:lvl4pPr>
            <a:lvl5pPr marL="1799722" indent="0">
              <a:buNone/>
              <a:defRPr sz="1575"/>
            </a:lvl5pPr>
            <a:lvl6pPr marL="2249653" indent="0">
              <a:buNone/>
              <a:defRPr sz="1575"/>
            </a:lvl6pPr>
            <a:lvl7pPr marL="2699583" indent="0">
              <a:buNone/>
              <a:defRPr sz="1575"/>
            </a:lvl7pPr>
            <a:lvl8pPr marL="3149514" indent="0">
              <a:buNone/>
              <a:defRPr sz="1575"/>
            </a:lvl8pPr>
            <a:lvl9pPr marL="3599444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5" y="5916496"/>
            <a:ext cx="8460105" cy="742987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671971"/>
            <a:ext cx="8460106" cy="3751839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45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199832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4" y="2381650"/>
            <a:ext cx="8460106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0677" y="6659483"/>
            <a:ext cx="8974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574" y="6659483"/>
            <a:ext cx="61975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4197" y="6659483"/>
            <a:ext cx="6724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6" r:id="rId2"/>
    <p:sldLayoutId id="2147483693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449931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48" indent="-337448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137" indent="-281207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826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75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68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61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54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47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40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 err="1">
                <a:solidFill>
                  <a:srgbClr val="1B75BC"/>
                </a:solidFill>
              </a:rPr>
              <a:t>Validasi</a:t>
            </a:r>
            <a:r>
              <a:rPr lang="en-US" sz="5600" b="1" dirty="0">
                <a:solidFill>
                  <a:srgbClr val="1B75BC"/>
                </a:solidFill>
              </a:rPr>
              <a:t> Laravel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Menampilkan</a:t>
            </a:r>
            <a:r>
              <a:rPr lang="en-US" sz="4400" b="1" spc="-1" dirty="0">
                <a:solidFill>
                  <a:srgbClr val="FFFFFF"/>
                </a:solidFill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</a:rPr>
              <a:t>Pesan</a:t>
            </a:r>
            <a:r>
              <a:rPr lang="en-US" sz="4400" b="1" spc="-1" dirty="0">
                <a:solidFill>
                  <a:srgbClr val="FFFFFF"/>
                </a:solidFill>
              </a:rPr>
              <a:t> Error(4)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11B7BE-AD10-4745-A209-CE4EC9145833}"/>
              </a:ext>
            </a:extLst>
          </p:cNvPr>
          <p:cNvSpPr/>
          <p:nvPr/>
        </p:nvSpPr>
        <p:spPr>
          <a:xfrm>
            <a:off x="600062" y="1578656"/>
            <a:ext cx="10798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@php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($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errors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?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7A3E9D"/>
                </a:solidFill>
                <a:latin typeface="Consolas" panose="020B0609020204030204" pitchFamily="49" charset="0"/>
              </a:rPr>
              <a:t>rs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800" dirty="0" err="1">
                <a:solidFill>
                  <a:srgbClr val="7A3E9D"/>
                </a:solidFill>
                <a:latin typeface="Consolas" panose="020B0609020204030204" pitchFamily="49" charset="0"/>
              </a:rPr>
              <a:t>tahun_cetak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       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old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tahun_cetak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rgbClr val="777777"/>
                </a:solidFill>
                <a:latin typeface="Consolas" panose="020B0609020204030204" pitchFamily="49" charset="0"/>
              </a:rPr>
              <a:t>endphp</a:t>
            </a:r>
            <a:endParaRPr lang="en-US" sz="2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8190A0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form-control form-control-user </a:t>
            </a:r>
          </a:p>
          <a:p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@error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tahun_cetak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) is-invalid 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enderror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8190A0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tahun_cetak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8190A0"/>
                </a:solidFill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“ /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@error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448C27"/>
                </a:solidFill>
                <a:latin typeface="Consolas" panose="020B0609020204030204" pitchFamily="49" charset="0"/>
              </a:rPr>
              <a:t>tahun_cetak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invalid-feedback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enderror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210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Menampilkan</a:t>
            </a:r>
            <a:r>
              <a:rPr lang="en-US" sz="4400" b="1" spc="-1" dirty="0">
                <a:solidFill>
                  <a:srgbClr val="FFFFFF"/>
                </a:solidFill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</a:rPr>
              <a:t>Pesan</a:t>
            </a:r>
            <a:r>
              <a:rPr lang="en-US" sz="4400" b="1" spc="-1" dirty="0">
                <a:solidFill>
                  <a:srgbClr val="FFFFFF"/>
                </a:solidFill>
              </a:rPr>
              <a:t> Error(5)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AF574-A43D-433A-BE91-EE95BB828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47" y="1633203"/>
            <a:ext cx="9872829" cy="515260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267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99040" y="2040840"/>
            <a:ext cx="10738800" cy="309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https://laravel.com/</a:t>
            </a:r>
            <a:endParaRPr lang="id-ID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https://id-laravel.com/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spc="-1" dirty="0">
                <a:solidFill>
                  <a:srgbClr val="000000"/>
                </a:solidFill>
                <a:latin typeface="Times New Roman"/>
                <a:ea typeface="DejaVu Sans"/>
              </a:rPr>
              <a:t>https://itsolutionstuff.com/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Laravel The PHP Framework For Web Artisan, Muhammad Azamuddin dan Hafid Mukhlasin, 2018</a:t>
            </a:r>
            <a:endParaRPr lang="id-ID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Validasi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Data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A3FDB-A9AA-4C4B-A048-124242387331}"/>
              </a:ext>
            </a:extLst>
          </p:cNvPr>
          <p:cNvSpPr/>
          <p:nvPr/>
        </p:nvSpPr>
        <p:spPr>
          <a:xfrm>
            <a:off x="600062" y="2502564"/>
            <a:ext cx="103354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form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mengedit.file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app/Http/Controllers/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namaController.php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memvalidasi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controller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form. </a:t>
            </a:r>
          </a:p>
        </p:txBody>
      </p:sp>
    </p:spTree>
    <p:extLst>
      <p:ext uri="{BB962C8B-B14F-4D97-AF65-F5344CB8AC3E}">
        <p14:creationId xmlns:p14="http://schemas.microsoft.com/office/powerpoint/2010/main" val="157394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Validasi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Data Form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Buku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DE3DA-47C0-451F-BD9D-D197AC017B1A}"/>
              </a:ext>
            </a:extLst>
          </p:cNvPr>
          <p:cNvSpPr/>
          <p:nvPr/>
        </p:nvSpPr>
        <p:spPr>
          <a:xfrm>
            <a:off x="600062" y="2005695"/>
            <a:ext cx="107981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store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validasi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validate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isbn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required|unique:buku|max:20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judul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required|max:100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tahun_cetak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required|numeric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stok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required|numeric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idpenerbit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required|numeric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idpengarang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required|numeric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kategori_id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required|numeric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cover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image|mimes:jpg,jpeg,png,gif|max:2048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],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Validasi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Data Form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Buku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583E4B-6E1E-48F5-BE50-A45BF01F1E5E}"/>
              </a:ext>
            </a:extLst>
          </p:cNvPr>
          <p:cNvSpPr/>
          <p:nvPr/>
        </p:nvSpPr>
        <p:spPr>
          <a:xfrm>
            <a:off x="600062" y="1925119"/>
            <a:ext cx="1079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isbn.required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ISBN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Wajib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untuk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diisi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isbn.unique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Sudah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Ada ISBN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ini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judul.required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Judul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Buku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Wajib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untuk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diisi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stok.numeric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Stok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Buku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Bertipe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Numeric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idpenerbit.required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Penerbit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Wajib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untuk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diisi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idpenerbit.numeric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Penerbit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Buku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Berupa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ID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idpengarang.required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Pengarang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Buku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Wajib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untuk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diisi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idpengarang.numeric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Pengarang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Buku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Berupa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ID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kategori_id.required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Kategori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Buku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Wajib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untuk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diisi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kategori_id.numeric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Kategori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Buku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Berupa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ID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cover.image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 '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File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ektensi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harus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jpg,jpeg,png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cover.max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Ukuran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File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Maksimal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2048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3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Menampilkan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Semua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Pesan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Error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ABCBAE-E858-42F3-A3CE-7299B2740C85}"/>
              </a:ext>
            </a:extLst>
          </p:cNvPr>
          <p:cNvSpPr/>
          <p:nvPr/>
        </p:nvSpPr>
        <p:spPr>
          <a:xfrm>
            <a:off x="1306087" y="1890931"/>
            <a:ext cx="93861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Form Input 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Buku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@if 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errors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any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alert alert-danger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@foreach 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errors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all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endforeach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@endif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{{route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buku.store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enctype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multipart/form-data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6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Menampilkan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Seluruh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Pesan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Error(2)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9A164-F9C5-499D-BC68-B6BC290D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96" y="2202196"/>
            <a:ext cx="6035332" cy="40060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229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Menampilkan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Pesan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Error(1)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CC2790-BF13-47D9-BAE0-0BF4735C724D}"/>
              </a:ext>
            </a:extLst>
          </p:cNvPr>
          <p:cNvSpPr/>
          <p:nvPr/>
        </p:nvSpPr>
        <p:spPr>
          <a:xfrm>
            <a:off x="897772" y="2679682"/>
            <a:ext cx="102027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isbn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old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isbn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form-control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@error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isbn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) is-invalid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enderror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/&gt;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@error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isbn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invalid-feedback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enderror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8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Menampilkan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Pesan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Error(2)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100DC-0CBB-40DC-B4F4-8865388157F3}"/>
              </a:ext>
            </a:extLst>
          </p:cNvPr>
          <p:cNvSpPr/>
          <p:nvPr/>
        </p:nvSpPr>
        <p:spPr>
          <a:xfrm>
            <a:off x="794085" y="2344261"/>
            <a:ext cx="1079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textarea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alamat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judul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cols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form-control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@error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judul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) is-invalid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enderror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old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judul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textarea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@error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alamat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invalid-feedback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 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enderror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1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Menampilkan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Pesan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Error(3)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C1CD2A-7CC8-4A72-81B8-AC11C4D1CFB2}"/>
              </a:ext>
            </a:extLst>
          </p:cNvPr>
          <p:cNvSpPr/>
          <p:nvPr/>
        </p:nvSpPr>
        <p:spPr>
          <a:xfrm>
            <a:off x="600062" y="1866868"/>
            <a:ext cx="107982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penerbit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 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form-control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@error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penerbit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) is-invalid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enderror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-- 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Pilih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Penerbit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--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@foreach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rs1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pen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	@php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sel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old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penerbit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')==$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pen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']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? </a:t>
            </a: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			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selected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'';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endphp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pen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']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sel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&gt;</a:t>
            </a:r>
          </a:p>
          <a:p>
            <a:r>
              <a:rPr lang="en-US" sz="2400" b="1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pen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nama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']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 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endforeach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@error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penerbit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invalid-feedback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enderror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7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2673</Words>
  <Application>Microsoft Office PowerPoint</Application>
  <PresentationFormat>Custom</PresentationFormat>
  <Paragraphs>187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Wingdings 3</vt:lpstr>
      <vt:lpstr>Times New Roman</vt:lpstr>
      <vt:lpstr>Trebuchet MS</vt:lpstr>
      <vt:lpstr>Wingdings</vt:lpstr>
      <vt:lpstr>Consolas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109</cp:revision>
  <dcterms:modified xsi:type="dcterms:W3CDTF">2023-06-06T01:27:53Z</dcterms:modified>
</cp:coreProperties>
</file>